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9"/>
  </p:notesMasterIdLst>
  <p:sldIdLst>
    <p:sldId id="307" r:id="rId2"/>
    <p:sldId id="306" r:id="rId3"/>
    <p:sldId id="262" r:id="rId4"/>
    <p:sldId id="308" r:id="rId5"/>
    <p:sldId id="268" r:id="rId6"/>
    <p:sldId id="264" r:id="rId7"/>
    <p:sldId id="318" r:id="rId8"/>
  </p:sldIdLst>
  <p:sldSz cx="9144000" cy="5143500" type="screen16x9"/>
  <p:notesSz cx="6858000" cy="9144000"/>
  <p:embeddedFontLst>
    <p:embeddedFont>
      <p:font typeface="Roboto Condensed Light" panose="020B0604020202020204" charset="0"/>
      <p:regular r:id="rId10"/>
      <p: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Yusei Magic" panose="020B0604020202020204" charset="-128"/>
      <p:regular r:id="rId16"/>
    </p:embeddedFont>
    <p:embeddedFont>
      <p:font typeface="Hind" panose="020B0604020202020204" charset="0"/>
      <p:regular r:id="rId17"/>
      <p:bold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467F7EF-68DC-45D9-8C67-D484D5C02918}">
  <a:tblStyle styleId="{8467F7EF-68DC-45D9-8C67-D484D5C0291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39"/>
    <p:restoredTop sz="94623"/>
  </p:normalViewPr>
  <p:slideViewPr>
    <p:cSldViewPr snapToGrid="0" snapToObjects="1">
      <p:cViewPr varScale="1">
        <p:scale>
          <a:sx n="90" d="100"/>
          <a:sy n="90" d="100"/>
        </p:scale>
        <p:origin x="450" y="-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873006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" name="Google Shape;1286;g99f2f57a71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7" name="Google Shape;1287;g99f2f57a71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0514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6" name="Google Shape;1236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4254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" name="Google Shape;1319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0" name="Google Shape;1320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8035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5" name="Google Shape;1565;g10893ef53f8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6" name="Google Shape;1566;g10893ef53f8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2552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Google Shape;1390;g10893ef53f8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1" name="Google Shape;1391;g10893ef53f8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1824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"/>
          <p:cNvSpPr/>
          <p:nvPr/>
        </p:nvSpPr>
        <p:spPr>
          <a:xfrm>
            <a:off x="-1801179" y="-32677"/>
            <a:ext cx="4382968" cy="2519262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3"/>
          <p:cNvSpPr txBox="1">
            <a:spLocks noGrp="1"/>
          </p:cNvSpPr>
          <p:nvPr>
            <p:ph type="title"/>
          </p:nvPr>
        </p:nvSpPr>
        <p:spPr>
          <a:xfrm>
            <a:off x="720000" y="1763625"/>
            <a:ext cx="3739200" cy="19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4" name="Google Shape;74;p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674750"/>
            <a:ext cx="1056900" cy="10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5" name="Google Shape;75;p3"/>
          <p:cNvSpPr txBox="1">
            <a:spLocks noGrp="1"/>
          </p:cNvSpPr>
          <p:nvPr>
            <p:ph type="subTitle" idx="1"/>
          </p:nvPr>
        </p:nvSpPr>
        <p:spPr>
          <a:xfrm>
            <a:off x="720000" y="3679125"/>
            <a:ext cx="3081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"/>
          <p:cNvSpPr/>
          <p:nvPr/>
        </p:nvSpPr>
        <p:spPr>
          <a:xfrm>
            <a:off x="4631173" y="3473499"/>
            <a:ext cx="5171118" cy="2972279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3"/>
          <p:cNvSpPr/>
          <p:nvPr/>
        </p:nvSpPr>
        <p:spPr>
          <a:xfrm>
            <a:off x="5109037" y="3845593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3"/>
          <p:cNvSpPr/>
          <p:nvPr/>
        </p:nvSpPr>
        <p:spPr>
          <a:xfrm>
            <a:off x="6649446" y="629988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" name="Google Shape;79;p3"/>
          <p:cNvGrpSpPr/>
          <p:nvPr/>
        </p:nvGrpSpPr>
        <p:grpSpPr>
          <a:xfrm>
            <a:off x="4652169" y="1433409"/>
            <a:ext cx="474643" cy="301588"/>
            <a:chOff x="7593894" y="395296"/>
            <a:chExt cx="474643" cy="301588"/>
          </a:xfrm>
        </p:grpSpPr>
        <p:sp>
          <p:nvSpPr>
            <p:cNvPr id="80" name="Google Shape;80;p3"/>
            <p:cNvSpPr/>
            <p:nvPr/>
          </p:nvSpPr>
          <p:spPr>
            <a:xfrm>
              <a:off x="7603183" y="404585"/>
              <a:ext cx="456065" cy="282964"/>
            </a:xfrm>
            <a:custGeom>
              <a:avLst/>
              <a:gdLst/>
              <a:ahLst/>
              <a:cxnLst/>
              <a:rect l="l" t="t" r="r" b="b"/>
              <a:pathLst>
                <a:path w="9967" h="6184" extrusionOk="0">
                  <a:moveTo>
                    <a:pt x="4678" y="1"/>
                  </a:moveTo>
                  <a:lnTo>
                    <a:pt x="4394" y="42"/>
                  </a:lnTo>
                  <a:lnTo>
                    <a:pt x="4109" y="164"/>
                  </a:lnTo>
                  <a:lnTo>
                    <a:pt x="3824" y="286"/>
                  </a:lnTo>
                  <a:lnTo>
                    <a:pt x="3540" y="448"/>
                  </a:lnTo>
                  <a:lnTo>
                    <a:pt x="3336" y="692"/>
                  </a:lnTo>
                  <a:lnTo>
                    <a:pt x="3133" y="936"/>
                  </a:lnTo>
                  <a:lnTo>
                    <a:pt x="2970" y="1181"/>
                  </a:lnTo>
                  <a:lnTo>
                    <a:pt x="2848" y="1465"/>
                  </a:lnTo>
                  <a:lnTo>
                    <a:pt x="2767" y="1750"/>
                  </a:lnTo>
                  <a:lnTo>
                    <a:pt x="2685" y="2075"/>
                  </a:lnTo>
                  <a:lnTo>
                    <a:pt x="2645" y="2360"/>
                  </a:lnTo>
                  <a:lnTo>
                    <a:pt x="2645" y="2686"/>
                  </a:lnTo>
                  <a:lnTo>
                    <a:pt x="2685" y="3011"/>
                  </a:lnTo>
                  <a:lnTo>
                    <a:pt x="2441" y="2848"/>
                  </a:lnTo>
                  <a:lnTo>
                    <a:pt x="2197" y="2767"/>
                  </a:lnTo>
                  <a:lnTo>
                    <a:pt x="1953" y="2686"/>
                  </a:lnTo>
                  <a:lnTo>
                    <a:pt x="1424" y="2686"/>
                  </a:lnTo>
                  <a:lnTo>
                    <a:pt x="1180" y="2767"/>
                  </a:lnTo>
                  <a:lnTo>
                    <a:pt x="936" y="2848"/>
                  </a:lnTo>
                  <a:lnTo>
                    <a:pt x="692" y="2970"/>
                  </a:lnTo>
                  <a:lnTo>
                    <a:pt x="570" y="3092"/>
                  </a:lnTo>
                  <a:lnTo>
                    <a:pt x="407" y="3214"/>
                  </a:lnTo>
                  <a:lnTo>
                    <a:pt x="204" y="3540"/>
                  </a:lnTo>
                  <a:lnTo>
                    <a:pt x="41" y="3906"/>
                  </a:lnTo>
                  <a:lnTo>
                    <a:pt x="1" y="4272"/>
                  </a:lnTo>
                  <a:lnTo>
                    <a:pt x="1" y="4679"/>
                  </a:lnTo>
                  <a:lnTo>
                    <a:pt x="82" y="5045"/>
                  </a:lnTo>
                  <a:lnTo>
                    <a:pt x="285" y="5370"/>
                  </a:lnTo>
                  <a:lnTo>
                    <a:pt x="407" y="5533"/>
                  </a:lnTo>
                  <a:lnTo>
                    <a:pt x="529" y="5655"/>
                  </a:lnTo>
                  <a:lnTo>
                    <a:pt x="814" y="5858"/>
                  </a:lnTo>
                  <a:lnTo>
                    <a:pt x="1180" y="6021"/>
                  </a:lnTo>
                  <a:lnTo>
                    <a:pt x="1587" y="6102"/>
                  </a:lnTo>
                  <a:lnTo>
                    <a:pt x="1994" y="6143"/>
                  </a:lnTo>
                  <a:lnTo>
                    <a:pt x="2848" y="6184"/>
                  </a:lnTo>
                  <a:lnTo>
                    <a:pt x="3580" y="6143"/>
                  </a:lnTo>
                  <a:lnTo>
                    <a:pt x="4678" y="6143"/>
                  </a:lnTo>
                  <a:lnTo>
                    <a:pt x="5736" y="6102"/>
                  </a:lnTo>
                  <a:lnTo>
                    <a:pt x="6834" y="6021"/>
                  </a:lnTo>
                  <a:lnTo>
                    <a:pt x="7892" y="5899"/>
                  </a:lnTo>
                  <a:lnTo>
                    <a:pt x="8543" y="5818"/>
                  </a:lnTo>
                  <a:lnTo>
                    <a:pt x="8868" y="5736"/>
                  </a:lnTo>
                  <a:lnTo>
                    <a:pt x="9153" y="5614"/>
                  </a:lnTo>
                  <a:lnTo>
                    <a:pt x="9438" y="5452"/>
                  </a:lnTo>
                  <a:lnTo>
                    <a:pt x="9682" y="5248"/>
                  </a:lnTo>
                  <a:lnTo>
                    <a:pt x="9844" y="5045"/>
                  </a:lnTo>
                  <a:lnTo>
                    <a:pt x="9926" y="4760"/>
                  </a:lnTo>
                  <a:lnTo>
                    <a:pt x="9966" y="4557"/>
                  </a:lnTo>
                  <a:lnTo>
                    <a:pt x="9966" y="4353"/>
                  </a:lnTo>
                  <a:lnTo>
                    <a:pt x="9885" y="4150"/>
                  </a:lnTo>
                  <a:lnTo>
                    <a:pt x="9804" y="3946"/>
                  </a:lnTo>
                  <a:lnTo>
                    <a:pt x="9682" y="3784"/>
                  </a:lnTo>
                  <a:lnTo>
                    <a:pt x="9560" y="3662"/>
                  </a:lnTo>
                  <a:lnTo>
                    <a:pt x="9397" y="3499"/>
                  </a:lnTo>
                  <a:lnTo>
                    <a:pt x="9234" y="3418"/>
                  </a:lnTo>
                  <a:lnTo>
                    <a:pt x="9031" y="3336"/>
                  </a:lnTo>
                  <a:lnTo>
                    <a:pt x="8827" y="3296"/>
                  </a:lnTo>
                  <a:lnTo>
                    <a:pt x="8421" y="3296"/>
                  </a:lnTo>
                  <a:lnTo>
                    <a:pt x="8014" y="3418"/>
                  </a:lnTo>
                  <a:lnTo>
                    <a:pt x="7648" y="3580"/>
                  </a:lnTo>
                  <a:lnTo>
                    <a:pt x="7729" y="3458"/>
                  </a:lnTo>
                  <a:lnTo>
                    <a:pt x="7770" y="3296"/>
                  </a:lnTo>
                  <a:lnTo>
                    <a:pt x="7811" y="3011"/>
                  </a:lnTo>
                  <a:lnTo>
                    <a:pt x="7729" y="2726"/>
                  </a:lnTo>
                  <a:lnTo>
                    <a:pt x="7648" y="2564"/>
                  </a:lnTo>
                  <a:lnTo>
                    <a:pt x="7566" y="2441"/>
                  </a:lnTo>
                  <a:lnTo>
                    <a:pt x="7444" y="2360"/>
                  </a:lnTo>
                  <a:lnTo>
                    <a:pt x="7322" y="2279"/>
                  </a:lnTo>
                  <a:lnTo>
                    <a:pt x="7038" y="2157"/>
                  </a:lnTo>
                  <a:lnTo>
                    <a:pt x="6590" y="2157"/>
                  </a:lnTo>
                  <a:lnTo>
                    <a:pt x="6428" y="2197"/>
                  </a:lnTo>
                  <a:lnTo>
                    <a:pt x="6550" y="1913"/>
                  </a:lnTo>
                  <a:lnTo>
                    <a:pt x="6550" y="1628"/>
                  </a:lnTo>
                  <a:lnTo>
                    <a:pt x="6550" y="1303"/>
                  </a:lnTo>
                  <a:lnTo>
                    <a:pt x="6428" y="1018"/>
                  </a:lnTo>
                  <a:lnTo>
                    <a:pt x="6306" y="733"/>
                  </a:lnTo>
                  <a:lnTo>
                    <a:pt x="6102" y="489"/>
                  </a:lnTo>
                  <a:lnTo>
                    <a:pt x="5858" y="286"/>
                  </a:lnTo>
                  <a:lnTo>
                    <a:pt x="5614" y="164"/>
                  </a:lnTo>
                  <a:lnTo>
                    <a:pt x="5289" y="42"/>
                  </a:lnTo>
                  <a:lnTo>
                    <a:pt x="50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7593894" y="395296"/>
              <a:ext cx="474643" cy="301588"/>
            </a:xfrm>
            <a:custGeom>
              <a:avLst/>
              <a:gdLst/>
              <a:ahLst/>
              <a:cxnLst/>
              <a:rect l="l" t="t" r="r" b="b"/>
              <a:pathLst>
                <a:path w="10373" h="6591" extrusionOk="0">
                  <a:moveTo>
                    <a:pt x="5329" y="407"/>
                  </a:moveTo>
                  <a:lnTo>
                    <a:pt x="5532" y="448"/>
                  </a:lnTo>
                  <a:lnTo>
                    <a:pt x="5695" y="529"/>
                  </a:lnTo>
                  <a:lnTo>
                    <a:pt x="5858" y="611"/>
                  </a:lnTo>
                  <a:lnTo>
                    <a:pt x="6020" y="733"/>
                  </a:lnTo>
                  <a:lnTo>
                    <a:pt x="6183" y="855"/>
                  </a:lnTo>
                  <a:lnTo>
                    <a:pt x="6305" y="1017"/>
                  </a:lnTo>
                  <a:lnTo>
                    <a:pt x="6386" y="1180"/>
                  </a:lnTo>
                  <a:lnTo>
                    <a:pt x="6468" y="1384"/>
                  </a:lnTo>
                  <a:lnTo>
                    <a:pt x="6549" y="1546"/>
                  </a:lnTo>
                  <a:lnTo>
                    <a:pt x="6549" y="1750"/>
                  </a:lnTo>
                  <a:lnTo>
                    <a:pt x="6549" y="1953"/>
                  </a:lnTo>
                  <a:lnTo>
                    <a:pt x="6549" y="2116"/>
                  </a:lnTo>
                  <a:lnTo>
                    <a:pt x="6468" y="2319"/>
                  </a:lnTo>
                  <a:lnTo>
                    <a:pt x="6468" y="2441"/>
                  </a:lnTo>
                  <a:lnTo>
                    <a:pt x="6509" y="2522"/>
                  </a:lnTo>
                  <a:lnTo>
                    <a:pt x="6590" y="2604"/>
                  </a:lnTo>
                  <a:lnTo>
                    <a:pt x="6712" y="2604"/>
                  </a:lnTo>
                  <a:lnTo>
                    <a:pt x="6956" y="2563"/>
                  </a:lnTo>
                  <a:lnTo>
                    <a:pt x="7200" y="2563"/>
                  </a:lnTo>
                  <a:lnTo>
                    <a:pt x="7403" y="2644"/>
                  </a:lnTo>
                  <a:lnTo>
                    <a:pt x="7607" y="2807"/>
                  </a:lnTo>
                  <a:lnTo>
                    <a:pt x="7729" y="2970"/>
                  </a:lnTo>
                  <a:lnTo>
                    <a:pt x="7810" y="3214"/>
                  </a:lnTo>
                  <a:lnTo>
                    <a:pt x="7769" y="3458"/>
                  </a:lnTo>
                  <a:lnTo>
                    <a:pt x="7688" y="3702"/>
                  </a:lnTo>
                  <a:lnTo>
                    <a:pt x="7647" y="3783"/>
                  </a:lnTo>
                  <a:lnTo>
                    <a:pt x="7647" y="3824"/>
                  </a:lnTo>
                  <a:lnTo>
                    <a:pt x="7729" y="3946"/>
                  </a:lnTo>
                  <a:lnTo>
                    <a:pt x="7851" y="3987"/>
                  </a:lnTo>
                  <a:lnTo>
                    <a:pt x="7973" y="3987"/>
                  </a:lnTo>
                  <a:lnTo>
                    <a:pt x="8298" y="3824"/>
                  </a:lnTo>
                  <a:lnTo>
                    <a:pt x="8624" y="3702"/>
                  </a:lnTo>
                  <a:lnTo>
                    <a:pt x="8990" y="3702"/>
                  </a:lnTo>
                  <a:lnTo>
                    <a:pt x="9152" y="3743"/>
                  </a:lnTo>
                  <a:lnTo>
                    <a:pt x="9356" y="3824"/>
                  </a:lnTo>
                  <a:lnTo>
                    <a:pt x="9478" y="3865"/>
                  </a:lnTo>
                  <a:lnTo>
                    <a:pt x="9641" y="3987"/>
                  </a:lnTo>
                  <a:lnTo>
                    <a:pt x="9722" y="4109"/>
                  </a:lnTo>
                  <a:lnTo>
                    <a:pt x="9844" y="4231"/>
                  </a:lnTo>
                  <a:lnTo>
                    <a:pt x="9925" y="4394"/>
                  </a:lnTo>
                  <a:lnTo>
                    <a:pt x="9966" y="4556"/>
                  </a:lnTo>
                  <a:lnTo>
                    <a:pt x="9966" y="4719"/>
                  </a:lnTo>
                  <a:lnTo>
                    <a:pt x="9966" y="4882"/>
                  </a:lnTo>
                  <a:lnTo>
                    <a:pt x="9844" y="5166"/>
                  </a:lnTo>
                  <a:lnTo>
                    <a:pt x="9681" y="5370"/>
                  </a:lnTo>
                  <a:lnTo>
                    <a:pt x="9478" y="5532"/>
                  </a:lnTo>
                  <a:lnTo>
                    <a:pt x="9193" y="5655"/>
                  </a:lnTo>
                  <a:lnTo>
                    <a:pt x="8949" y="5777"/>
                  </a:lnTo>
                  <a:lnTo>
                    <a:pt x="8624" y="5858"/>
                  </a:lnTo>
                  <a:lnTo>
                    <a:pt x="8095" y="5939"/>
                  </a:lnTo>
                  <a:lnTo>
                    <a:pt x="8014" y="5939"/>
                  </a:lnTo>
                  <a:lnTo>
                    <a:pt x="8005" y="5947"/>
                  </a:lnTo>
                  <a:lnTo>
                    <a:pt x="8005" y="5947"/>
                  </a:lnTo>
                  <a:lnTo>
                    <a:pt x="6753" y="6061"/>
                  </a:lnTo>
                  <a:lnTo>
                    <a:pt x="5410" y="6143"/>
                  </a:lnTo>
                  <a:lnTo>
                    <a:pt x="4068" y="6183"/>
                  </a:lnTo>
                  <a:lnTo>
                    <a:pt x="2685" y="6183"/>
                  </a:lnTo>
                  <a:lnTo>
                    <a:pt x="2197" y="6143"/>
                  </a:lnTo>
                  <a:lnTo>
                    <a:pt x="1668" y="6102"/>
                  </a:lnTo>
                  <a:lnTo>
                    <a:pt x="1424" y="6021"/>
                  </a:lnTo>
                  <a:lnTo>
                    <a:pt x="1180" y="5939"/>
                  </a:lnTo>
                  <a:lnTo>
                    <a:pt x="977" y="5817"/>
                  </a:lnTo>
                  <a:lnTo>
                    <a:pt x="773" y="5655"/>
                  </a:lnTo>
                  <a:lnTo>
                    <a:pt x="610" y="5451"/>
                  </a:lnTo>
                  <a:lnTo>
                    <a:pt x="529" y="5248"/>
                  </a:lnTo>
                  <a:lnTo>
                    <a:pt x="448" y="5004"/>
                  </a:lnTo>
                  <a:lnTo>
                    <a:pt x="407" y="4800"/>
                  </a:lnTo>
                  <a:lnTo>
                    <a:pt x="407" y="4556"/>
                  </a:lnTo>
                  <a:lnTo>
                    <a:pt x="407" y="4312"/>
                  </a:lnTo>
                  <a:lnTo>
                    <a:pt x="488" y="4068"/>
                  </a:lnTo>
                  <a:lnTo>
                    <a:pt x="570" y="3865"/>
                  </a:lnTo>
                  <a:lnTo>
                    <a:pt x="773" y="3580"/>
                  </a:lnTo>
                  <a:lnTo>
                    <a:pt x="1017" y="3377"/>
                  </a:lnTo>
                  <a:lnTo>
                    <a:pt x="1261" y="3214"/>
                  </a:lnTo>
                  <a:lnTo>
                    <a:pt x="1587" y="3133"/>
                  </a:lnTo>
                  <a:lnTo>
                    <a:pt x="1871" y="3092"/>
                  </a:lnTo>
                  <a:lnTo>
                    <a:pt x="2197" y="3133"/>
                  </a:lnTo>
                  <a:lnTo>
                    <a:pt x="2482" y="3214"/>
                  </a:lnTo>
                  <a:lnTo>
                    <a:pt x="2766" y="3377"/>
                  </a:lnTo>
                  <a:lnTo>
                    <a:pt x="2970" y="3377"/>
                  </a:lnTo>
                  <a:lnTo>
                    <a:pt x="3051" y="3295"/>
                  </a:lnTo>
                  <a:lnTo>
                    <a:pt x="3092" y="3214"/>
                  </a:lnTo>
                  <a:lnTo>
                    <a:pt x="3051" y="2767"/>
                  </a:lnTo>
                  <a:lnTo>
                    <a:pt x="3092" y="2319"/>
                  </a:lnTo>
                  <a:lnTo>
                    <a:pt x="3214" y="1872"/>
                  </a:lnTo>
                  <a:lnTo>
                    <a:pt x="3376" y="1465"/>
                  </a:lnTo>
                  <a:lnTo>
                    <a:pt x="3621" y="1099"/>
                  </a:lnTo>
                  <a:lnTo>
                    <a:pt x="3905" y="814"/>
                  </a:lnTo>
                  <a:lnTo>
                    <a:pt x="4068" y="692"/>
                  </a:lnTo>
                  <a:lnTo>
                    <a:pt x="4271" y="570"/>
                  </a:lnTo>
                  <a:lnTo>
                    <a:pt x="4475" y="489"/>
                  </a:lnTo>
                  <a:lnTo>
                    <a:pt x="4719" y="448"/>
                  </a:lnTo>
                  <a:lnTo>
                    <a:pt x="5126" y="407"/>
                  </a:lnTo>
                  <a:close/>
                  <a:moveTo>
                    <a:pt x="4881" y="1"/>
                  </a:moveTo>
                  <a:lnTo>
                    <a:pt x="4597" y="41"/>
                  </a:lnTo>
                  <a:lnTo>
                    <a:pt x="4312" y="123"/>
                  </a:lnTo>
                  <a:lnTo>
                    <a:pt x="4068" y="245"/>
                  </a:lnTo>
                  <a:lnTo>
                    <a:pt x="3865" y="367"/>
                  </a:lnTo>
                  <a:lnTo>
                    <a:pt x="3621" y="529"/>
                  </a:lnTo>
                  <a:lnTo>
                    <a:pt x="3458" y="692"/>
                  </a:lnTo>
                  <a:lnTo>
                    <a:pt x="3254" y="895"/>
                  </a:lnTo>
                  <a:lnTo>
                    <a:pt x="3132" y="1099"/>
                  </a:lnTo>
                  <a:lnTo>
                    <a:pt x="3010" y="1343"/>
                  </a:lnTo>
                  <a:lnTo>
                    <a:pt x="2888" y="1587"/>
                  </a:lnTo>
                  <a:lnTo>
                    <a:pt x="2726" y="2116"/>
                  </a:lnTo>
                  <a:lnTo>
                    <a:pt x="2644" y="2644"/>
                  </a:lnTo>
                  <a:lnTo>
                    <a:pt x="2661" y="2878"/>
                  </a:lnTo>
                  <a:lnTo>
                    <a:pt x="2661" y="2878"/>
                  </a:lnTo>
                  <a:lnTo>
                    <a:pt x="2400" y="2767"/>
                  </a:lnTo>
                  <a:lnTo>
                    <a:pt x="2115" y="2685"/>
                  </a:lnTo>
                  <a:lnTo>
                    <a:pt x="1790" y="2685"/>
                  </a:lnTo>
                  <a:lnTo>
                    <a:pt x="1465" y="2726"/>
                  </a:lnTo>
                  <a:lnTo>
                    <a:pt x="1180" y="2807"/>
                  </a:lnTo>
                  <a:lnTo>
                    <a:pt x="895" y="2970"/>
                  </a:lnTo>
                  <a:lnTo>
                    <a:pt x="610" y="3133"/>
                  </a:lnTo>
                  <a:lnTo>
                    <a:pt x="448" y="3336"/>
                  </a:lnTo>
                  <a:lnTo>
                    <a:pt x="285" y="3580"/>
                  </a:lnTo>
                  <a:lnTo>
                    <a:pt x="163" y="3824"/>
                  </a:lnTo>
                  <a:lnTo>
                    <a:pt x="82" y="4068"/>
                  </a:lnTo>
                  <a:lnTo>
                    <a:pt x="0" y="4353"/>
                  </a:lnTo>
                  <a:lnTo>
                    <a:pt x="0" y="4597"/>
                  </a:lnTo>
                  <a:lnTo>
                    <a:pt x="0" y="4882"/>
                  </a:lnTo>
                  <a:lnTo>
                    <a:pt x="41" y="5166"/>
                  </a:lnTo>
                  <a:lnTo>
                    <a:pt x="163" y="5451"/>
                  </a:lnTo>
                  <a:lnTo>
                    <a:pt x="326" y="5695"/>
                  </a:lnTo>
                  <a:lnTo>
                    <a:pt x="488" y="5939"/>
                  </a:lnTo>
                  <a:lnTo>
                    <a:pt x="692" y="6102"/>
                  </a:lnTo>
                  <a:lnTo>
                    <a:pt x="936" y="6224"/>
                  </a:lnTo>
                  <a:lnTo>
                    <a:pt x="1180" y="6346"/>
                  </a:lnTo>
                  <a:lnTo>
                    <a:pt x="1465" y="6427"/>
                  </a:lnTo>
                  <a:lnTo>
                    <a:pt x="1749" y="6509"/>
                  </a:lnTo>
                  <a:lnTo>
                    <a:pt x="2360" y="6590"/>
                  </a:lnTo>
                  <a:lnTo>
                    <a:pt x="2970" y="6590"/>
                  </a:lnTo>
                  <a:lnTo>
                    <a:pt x="4149" y="6549"/>
                  </a:lnTo>
                  <a:lnTo>
                    <a:pt x="6102" y="6468"/>
                  </a:lnTo>
                  <a:lnTo>
                    <a:pt x="8095" y="6305"/>
                  </a:lnTo>
                  <a:lnTo>
                    <a:pt x="8176" y="6305"/>
                  </a:lnTo>
                  <a:lnTo>
                    <a:pt x="8186" y="6295"/>
                  </a:lnTo>
                  <a:lnTo>
                    <a:pt x="8186" y="6295"/>
                  </a:lnTo>
                  <a:lnTo>
                    <a:pt x="8461" y="6265"/>
                  </a:lnTo>
                  <a:lnTo>
                    <a:pt x="8827" y="6183"/>
                  </a:lnTo>
                  <a:lnTo>
                    <a:pt x="9234" y="6061"/>
                  </a:lnTo>
                  <a:lnTo>
                    <a:pt x="9559" y="5939"/>
                  </a:lnTo>
                  <a:lnTo>
                    <a:pt x="9885" y="5736"/>
                  </a:lnTo>
                  <a:lnTo>
                    <a:pt x="10007" y="5614"/>
                  </a:lnTo>
                  <a:lnTo>
                    <a:pt x="10129" y="5451"/>
                  </a:lnTo>
                  <a:lnTo>
                    <a:pt x="10251" y="5288"/>
                  </a:lnTo>
                  <a:lnTo>
                    <a:pt x="10291" y="5126"/>
                  </a:lnTo>
                  <a:lnTo>
                    <a:pt x="10373" y="4922"/>
                  </a:lnTo>
                  <a:lnTo>
                    <a:pt x="10373" y="4719"/>
                  </a:lnTo>
                  <a:lnTo>
                    <a:pt x="10373" y="4516"/>
                  </a:lnTo>
                  <a:lnTo>
                    <a:pt x="10291" y="4353"/>
                  </a:lnTo>
                  <a:lnTo>
                    <a:pt x="10251" y="4149"/>
                  </a:lnTo>
                  <a:lnTo>
                    <a:pt x="10129" y="3987"/>
                  </a:lnTo>
                  <a:lnTo>
                    <a:pt x="10007" y="3824"/>
                  </a:lnTo>
                  <a:lnTo>
                    <a:pt x="9844" y="3661"/>
                  </a:lnTo>
                  <a:lnTo>
                    <a:pt x="9681" y="3539"/>
                  </a:lnTo>
                  <a:lnTo>
                    <a:pt x="9519" y="3458"/>
                  </a:lnTo>
                  <a:lnTo>
                    <a:pt x="9315" y="3377"/>
                  </a:lnTo>
                  <a:lnTo>
                    <a:pt x="9071" y="3336"/>
                  </a:lnTo>
                  <a:lnTo>
                    <a:pt x="8868" y="3295"/>
                  </a:lnTo>
                  <a:lnTo>
                    <a:pt x="8624" y="3336"/>
                  </a:lnTo>
                  <a:lnTo>
                    <a:pt x="8380" y="3377"/>
                  </a:lnTo>
                  <a:lnTo>
                    <a:pt x="8176" y="3417"/>
                  </a:lnTo>
                  <a:lnTo>
                    <a:pt x="8176" y="3377"/>
                  </a:lnTo>
                  <a:lnTo>
                    <a:pt x="8176" y="3173"/>
                  </a:lnTo>
                  <a:lnTo>
                    <a:pt x="8176" y="3011"/>
                  </a:lnTo>
                  <a:lnTo>
                    <a:pt x="8095" y="2848"/>
                  </a:lnTo>
                  <a:lnTo>
                    <a:pt x="8014" y="2685"/>
                  </a:lnTo>
                  <a:lnTo>
                    <a:pt x="7891" y="2522"/>
                  </a:lnTo>
                  <a:lnTo>
                    <a:pt x="7769" y="2400"/>
                  </a:lnTo>
                  <a:lnTo>
                    <a:pt x="7647" y="2278"/>
                  </a:lnTo>
                  <a:lnTo>
                    <a:pt x="7485" y="2238"/>
                  </a:lnTo>
                  <a:lnTo>
                    <a:pt x="7281" y="2156"/>
                  </a:lnTo>
                  <a:lnTo>
                    <a:pt x="6940" y="2156"/>
                  </a:lnTo>
                  <a:lnTo>
                    <a:pt x="6956" y="2075"/>
                  </a:lnTo>
                  <a:lnTo>
                    <a:pt x="6956" y="1831"/>
                  </a:lnTo>
                  <a:lnTo>
                    <a:pt x="6956" y="1587"/>
                  </a:lnTo>
                  <a:lnTo>
                    <a:pt x="6915" y="1384"/>
                  </a:lnTo>
                  <a:lnTo>
                    <a:pt x="6834" y="1139"/>
                  </a:lnTo>
                  <a:lnTo>
                    <a:pt x="6712" y="936"/>
                  </a:lnTo>
                  <a:lnTo>
                    <a:pt x="6590" y="733"/>
                  </a:lnTo>
                  <a:lnTo>
                    <a:pt x="6427" y="529"/>
                  </a:lnTo>
                  <a:lnTo>
                    <a:pt x="6224" y="367"/>
                  </a:lnTo>
                  <a:lnTo>
                    <a:pt x="6061" y="245"/>
                  </a:lnTo>
                  <a:lnTo>
                    <a:pt x="5817" y="163"/>
                  </a:lnTo>
                  <a:lnTo>
                    <a:pt x="5614" y="82"/>
                  </a:lnTo>
                  <a:lnTo>
                    <a:pt x="5370" y="41"/>
                  </a:lnTo>
                  <a:lnTo>
                    <a:pt x="51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" name="Google Shape;82;p3"/>
          <p:cNvGrpSpPr/>
          <p:nvPr/>
        </p:nvGrpSpPr>
        <p:grpSpPr>
          <a:xfrm>
            <a:off x="3810806" y="4287417"/>
            <a:ext cx="474643" cy="299712"/>
            <a:chOff x="7729218" y="1694205"/>
            <a:chExt cx="474643" cy="299712"/>
          </a:xfrm>
        </p:grpSpPr>
        <p:sp>
          <p:nvSpPr>
            <p:cNvPr id="83" name="Google Shape;83;p3"/>
            <p:cNvSpPr/>
            <p:nvPr/>
          </p:nvSpPr>
          <p:spPr>
            <a:xfrm>
              <a:off x="7738507" y="1703494"/>
              <a:ext cx="456065" cy="281088"/>
            </a:xfrm>
            <a:custGeom>
              <a:avLst/>
              <a:gdLst/>
              <a:ahLst/>
              <a:cxnLst/>
              <a:rect l="l" t="t" r="r" b="b"/>
              <a:pathLst>
                <a:path w="9967" h="6143" extrusionOk="0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7729218" y="1694205"/>
              <a:ext cx="474643" cy="299712"/>
            </a:xfrm>
            <a:custGeom>
              <a:avLst/>
              <a:gdLst/>
              <a:ahLst/>
              <a:cxnLst/>
              <a:rect l="l" t="t" r="r" b="b"/>
              <a:pathLst>
                <a:path w="10373" h="6550" extrusionOk="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" name="Google Shape;85;p3"/>
          <p:cNvSpPr/>
          <p:nvPr/>
        </p:nvSpPr>
        <p:spPr>
          <a:xfrm>
            <a:off x="8071696" y="3473488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" name="Google Shape;86;p3"/>
          <p:cNvGrpSpPr/>
          <p:nvPr/>
        </p:nvGrpSpPr>
        <p:grpSpPr>
          <a:xfrm rot="-5400000">
            <a:off x="2853946" y="-1110167"/>
            <a:ext cx="1915490" cy="2459786"/>
            <a:chOff x="2659350" y="1746500"/>
            <a:chExt cx="379350" cy="487125"/>
          </a:xfrm>
        </p:grpSpPr>
        <p:sp>
          <p:nvSpPr>
            <p:cNvPr id="87" name="Google Shape;87;p3"/>
            <p:cNvSpPr/>
            <p:nvPr/>
          </p:nvSpPr>
          <p:spPr>
            <a:xfrm>
              <a:off x="2659350" y="1746500"/>
              <a:ext cx="379350" cy="487125"/>
            </a:xfrm>
            <a:custGeom>
              <a:avLst/>
              <a:gdLst/>
              <a:ahLst/>
              <a:cxnLst/>
              <a:rect l="l" t="t" r="r" b="b"/>
              <a:pathLst>
                <a:path w="15174" h="19485" extrusionOk="0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2701050" y="1843125"/>
              <a:ext cx="309175" cy="322375"/>
            </a:xfrm>
            <a:custGeom>
              <a:avLst/>
              <a:gdLst/>
              <a:ahLst/>
              <a:cxnLst/>
              <a:rect l="l" t="t" r="r" b="b"/>
              <a:pathLst>
                <a:path w="12367" h="12895" extrusionOk="0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2756975" y="1978375"/>
              <a:ext cx="183075" cy="133225"/>
            </a:xfrm>
            <a:custGeom>
              <a:avLst/>
              <a:gdLst/>
              <a:ahLst/>
              <a:cxnLst/>
              <a:rect l="l" t="t" r="r" b="b"/>
              <a:pathLst>
                <a:path w="7323" h="5329" extrusionOk="0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" name="Google Shape;90;p3"/>
          <p:cNvSpPr/>
          <p:nvPr/>
        </p:nvSpPr>
        <p:spPr>
          <a:xfrm>
            <a:off x="1727996" y="401938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3"/>
          <p:cNvSpPr/>
          <p:nvPr/>
        </p:nvSpPr>
        <p:spPr>
          <a:xfrm>
            <a:off x="444778" y="4470672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2" name="Google Shape;92;p3"/>
          <p:cNvGrpSpPr/>
          <p:nvPr/>
        </p:nvGrpSpPr>
        <p:grpSpPr>
          <a:xfrm>
            <a:off x="7349044" y="3624409"/>
            <a:ext cx="2408503" cy="2408503"/>
            <a:chOff x="7349044" y="3624409"/>
            <a:chExt cx="2408503" cy="2408503"/>
          </a:xfrm>
        </p:grpSpPr>
        <p:sp>
          <p:nvSpPr>
            <p:cNvPr id="93" name="Google Shape;93;p3"/>
            <p:cNvSpPr/>
            <p:nvPr/>
          </p:nvSpPr>
          <p:spPr>
            <a:xfrm rot="8100000" flipH="1">
              <a:off x="7661995" y="4016892"/>
              <a:ext cx="1782600" cy="1623537"/>
            </a:xfrm>
            <a:custGeom>
              <a:avLst/>
              <a:gdLst/>
              <a:ahLst/>
              <a:cxnLst/>
              <a:rect l="l" t="t" r="r" b="b"/>
              <a:pathLst>
                <a:path w="19160" h="17451" extrusionOk="0">
                  <a:moveTo>
                    <a:pt x="9682" y="0"/>
                  </a:moveTo>
                  <a:lnTo>
                    <a:pt x="9600" y="41"/>
                  </a:lnTo>
                  <a:lnTo>
                    <a:pt x="9560" y="82"/>
                  </a:lnTo>
                  <a:lnTo>
                    <a:pt x="7892" y="1668"/>
                  </a:lnTo>
                  <a:lnTo>
                    <a:pt x="6306" y="3295"/>
                  </a:lnTo>
                  <a:lnTo>
                    <a:pt x="5533" y="4109"/>
                  </a:lnTo>
                  <a:lnTo>
                    <a:pt x="4760" y="4963"/>
                  </a:lnTo>
                  <a:lnTo>
                    <a:pt x="4028" y="5858"/>
                  </a:lnTo>
                  <a:lnTo>
                    <a:pt x="3336" y="6753"/>
                  </a:lnTo>
                  <a:lnTo>
                    <a:pt x="2686" y="7688"/>
                  </a:lnTo>
                  <a:lnTo>
                    <a:pt x="2075" y="8624"/>
                  </a:lnTo>
                  <a:lnTo>
                    <a:pt x="1506" y="9600"/>
                  </a:lnTo>
                  <a:lnTo>
                    <a:pt x="1018" y="10617"/>
                  </a:lnTo>
                  <a:lnTo>
                    <a:pt x="611" y="11552"/>
                  </a:lnTo>
                  <a:lnTo>
                    <a:pt x="448" y="12000"/>
                  </a:lnTo>
                  <a:lnTo>
                    <a:pt x="286" y="12488"/>
                  </a:lnTo>
                  <a:lnTo>
                    <a:pt x="164" y="12976"/>
                  </a:lnTo>
                  <a:lnTo>
                    <a:pt x="42" y="13464"/>
                  </a:lnTo>
                  <a:lnTo>
                    <a:pt x="1" y="13993"/>
                  </a:lnTo>
                  <a:lnTo>
                    <a:pt x="1" y="14481"/>
                  </a:lnTo>
                  <a:lnTo>
                    <a:pt x="42" y="14969"/>
                  </a:lnTo>
                  <a:lnTo>
                    <a:pt x="123" y="15417"/>
                  </a:lnTo>
                  <a:lnTo>
                    <a:pt x="286" y="15823"/>
                  </a:lnTo>
                  <a:lnTo>
                    <a:pt x="489" y="16230"/>
                  </a:lnTo>
                  <a:lnTo>
                    <a:pt x="733" y="16556"/>
                  </a:lnTo>
                  <a:lnTo>
                    <a:pt x="1059" y="16881"/>
                  </a:lnTo>
                  <a:lnTo>
                    <a:pt x="1465" y="17125"/>
                  </a:lnTo>
                  <a:lnTo>
                    <a:pt x="1913" y="17288"/>
                  </a:lnTo>
                  <a:lnTo>
                    <a:pt x="2441" y="17410"/>
                  </a:lnTo>
                  <a:lnTo>
                    <a:pt x="2930" y="17450"/>
                  </a:lnTo>
                  <a:lnTo>
                    <a:pt x="3458" y="17369"/>
                  </a:lnTo>
                  <a:lnTo>
                    <a:pt x="3987" y="17288"/>
                  </a:lnTo>
                  <a:lnTo>
                    <a:pt x="4516" y="17125"/>
                  </a:lnTo>
                  <a:lnTo>
                    <a:pt x="5004" y="16922"/>
                  </a:lnTo>
                  <a:lnTo>
                    <a:pt x="5492" y="16678"/>
                  </a:lnTo>
                  <a:lnTo>
                    <a:pt x="5940" y="16434"/>
                  </a:lnTo>
                  <a:lnTo>
                    <a:pt x="7038" y="15783"/>
                  </a:lnTo>
                  <a:lnTo>
                    <a:pt x="7567" y="15498"/>
                  </a:lnTo>
                  <a:lnTo>
                    <a:pt x="8136" y="15213"/>
                  </a:lnTo>
                  <a:lnTo>
                    <a:pt x="8665" y="15051"/>
                  </a:lnTo>
                  <a:lnTo>
                    <a:pt x="9194" y="14888"/>
                  </a:lnTo>
                  <a:lnTo>
                    <a:pt x="10251" y="14644"/>
                  </a:lnTo>
                  <a:lnTo>
                    <a:pt x="11350" y="14481"/>
                  </a:lnTo>
                  <a:lnTo>
                    <a:pt x="12448" y="14278"/>
                  </a:lnTo>
                  <a:lnTo>
                    <a:pt x="13017" y="14156"/>
                  </a:lnTo>
                  <a:lnTo>
                    <a:pt x="13546" y="13993"/>
                  </a:lnTo>
                  <a:lnTo>
                    <a:pt x="14075" y="13830"/>
                  </a:lnTo>
                  <a:lnTo>
                    <a:pt x="14563" y="13627"/>
                  </a:lnTo>
                  <a:lnTo>
                    <a:pt x="15092" y="13342"/>
                  </a:lnTo>
                  <a:lnTo>
                    <a:pt x="15580" y="13017"/>
                  </a:lnTo>
                  <a:lnTo>
                    <a:pt x="16027" y="12651"/>
                  </a:lnTo>
                  <a:lnTo>
                    <a:pt x="16434" y="12244"/>
                  </a:lnTo>
                  <a:lnTo>
                    <a:pt x="16800" y="11837"/>
                  </a:lnTo>
                  <a:lnTo>
                    <a:pt x="17126" y="11390"/>
                  </a:lnTo>
                  <a:lnTo>
                    <a:pt x="17410" y="10902"/>
                  </a:lnTo>
                  <a:lnTo>
                    <a:pt x="17695" y="10413"/>
                  </a:lnTo>
                  <a:lnTo>
                    <a:pt x="17939" y="9885"/>
                  </a:lnTo>
                  <a:lnTo>
                    <a:pt x="18142" y="9356"/>
                  </a:lnTo>
                  <a:lnTo>
                    <a:pt x="18305" y="8786"/>
                  </a:lnTo>
                  <a:lnTo>
                    <a:pt x="18509" y="8258"/>
                  </a:lnTo>
                  <a:lnTo>
                    <a:pt x="18753" y="7119"/>
                  </a:lnTo>
                  <a:lnTo>
                    <a:pt x="18956" y="6020"/>
                  </a:lnTo>
                  <a:lnTo>
                    <a:pt x="19159" y="4759"/>
                  </a:lnTo>
                  <a:lnTo>
                    <a:pt x="19159" y="4678"/>
                  </a:lnTo>
                  <a:lnTo>
                    <a:pt x="19119" y="4637"/>
                  </a:lnTo>
                  <a:lnTo>
                    <a:pt x="18997" y="4556"/>
                  </a:lnTo>
                  <a:lnTo>
                    <a:pt x="18875" y="4556"/>
                  </a:lnTo>
                  <a:lnTo>
                    <a:pt x="18834" y="4597"/>
                  </a:lnTo>
                  <a:lnTo>
                    <a:pt x="18793" y="4678"/>
                  </a:lnTo>
                  <a:lnTo>
                    <a:pt x="18631" y="5776"/>
                  </a:lnTo>
                  <a:lnTo>
                    <a:pt x="18427" y="6915"/>
                  </a:lnTo>
                  <a:lnTo>
                    <a:pt x="18183" y="8014"/>
                  </a:lnTo>
                  <a:lnTo>
                    <a:pt x="18020" y="8583"/>
                  </a:lnTo>
                  <a:lnTo>
                    <a:pt x="17858" y="9112"/>
                  </a:lnTo>
                  <a:lnTo>
                    <a:pt x="17654" y="9641"/>
                  </a:lnTo>
                  <a:lnTo>
                    <a:pt x="17410" y="10129"/>
                  </a:lnTo>
                  <a:lnTo>
                    <a:pt x="17166" y="10658"/>
                  </a:lnTo>
                  <a:lnTo>
                    <a:pt x="16882" y="11105"/>
                  </a:lnTo>
                  <a:lnTo>
                    <a:pt x="16556" y="11552"/>
                  </a:lnTo>
                  <a:lnTo>
                    <a:pt x="16190" y="12000"/>
                  </a:lnTo>
                  <a:lnTo>
                    <a:pt x="15743" y="12407"/>
                  </a:lnTo>
                  <a:lnTo>
                    <a:pt x="15295" y="12732"/>
                  </a:lnTo>
                  <a:lnTo>
                    <a:pt x="14848" y="13057"/>
                  </a:lnTo>
                  <a:lnTo>
                    <a:pt x="14400" y="13301"/>
                  </a:lnTo>
                  <a:lnTo>
                    <a:pt x="13912" y="13505"/>
                  </a:lnTo>
                  <a:lnTo>
                    <a:pt x="13383" y="13668"/>
                  </a:lnTo>
                  <a:lnTo>
                    <a:pt x="12895" y="13790"/>
                  </a:lnTo>
                  <a:lnTo>
                    <a:pt x="12366" y="13912"/>
                  </a:lnTo>
                  <a:lnTo>
                    <a:pt x="11309" y="14115"/>
                  </a:lnTo>
                  <a:lnTo>
                    <a:pt x="10251" y="14278"/>
                  </a:lnTo>
                  <a:lnTo>
                    <a:pt x="9194" y="14522"/>
                  </a:lnTo>
                  <a:lnTo>
                    <a:pt x="8665" y="14644"/>
                  </a:lnTo>
                  <a:lnTo>
                    <a:pt x="8177" y="14847"/>
                  </a:lnTo>
                  <a:lnTo>
                    <a:pt x="7689" y="15051"/>
                  </a:lnTo>
                  <a:lnTo>
                    <a:pt x="7201" y="15254"/>
                  </a:lnTo>
                  <a:lnTo>
                    <a:pt x="6224" y="15823"/>
                  </a:lnTo>
                  <a:lnTo>
                    <a:pt x="5248" y="16393"/>
                  </a:lnTo>
                  <a:lnTo>
                    <a:pt x="4760" y="16637"/>
                  </a:lnTo>
                  <a:lnTo>
                    <a:pt x="4231" y="16840"/>
                  </a:lnTo>
                  <a:lnTo>
                    <a:pt x="3702" y="16962"/>
                  </a:lnTo>
                  <a:lnTo>
                    <a:pt x="3133" y="17044"/>
                  </a:lnTo>
                  <a:lnTo>
                    <a:pt x="2645" y="17044"/>
                  </a:lnTo>
                  <a:lnTo>
                    <a:pt x="2157" y="16962"/>
                  </a:lnTo>
                  <a:lnTo>
                    <a:pt x="1913" y="16922"/>
                  </a:lnTo>
                  <a:lnTo>
                    <a:pt x="1709" y="16800"/>
                  </a:lnTo>
                  <a:lnTo>
                    <a:pt x="1465" y="16718"/>
                  </a:lnTo>
                  <a:lnTo>
                    <a:pt x="1262" y="16556"/>
                  </a:lnTo>
                  <a:lnTo>
                    <a:pt x="977" y="16271"/>
                  </a:lnTo>
                  <a:lnTo>
                    <a:pt x="692" y="15905"/>
                  </a:lnTo>
                  <a:lnTo>
                    <a:pt x="530" y="15498"/>
                  </a:lnTo>
                  <a:lnTo>
                    <a:pt x="408" y="15051"/>
                  </a:lnTo>
                  <a:lnTo>
                    <a:pt x="367" y="14603"/>
                  </a:lnTo>
                  <a:lnTo>
                    <a:pt x="367" y="14115"/>
                  </a:lnTo>
                  <a:lnTo>
                    <a:pt x="408" y="13668"/>
                  </a:lnTo>
                  <a:lnTo>
                    <a:pt x="489" y="13179"/>
                  </a:lnTo>
                  <a:lnTo>
                    <a:pt x="611" y="12732"/>
                  </a:lnTo>
                  <a:lnTo>
                    <a:pt x="733" y="12285"/>
                  </a:lnTo>
                  <a:lnTo>
                    <a:pt x="1059" y="11390"/>
                  </a:lnTo>
                  <a:lnTo>
                    <a:pt x="1506" y="10413"/>
                  </a:lnTo>
                  <a:lnTo>
                    <a:pt x="2035" y="9437"/>
                  </a:lnTo>
                  <a:lnTo>
                    <a:pt x="2604" y="8502"/>
                  </a:lnTo>
                  <a:lnTo>
                    <a:pt x="3174" y="7607"/>
                  </a:lnTo>
                  <a:lnTo>
                    <a:pt x="3824" y="6712"/>
                  </a:lnTo>
                  <a:lnTo>
                    <a:pt x="4516" y="5858"/>
                  </a:lnTo>
                  <a:lnTo>
                    <a:pt x="5207" y="5004"/>
                  </a:lnTo>
                  <a:lnTo>
                    <a:pt x="5940" y="4190"/>
                  </a:lnTo>
                  <a:lnTo>
                    <a:pt x="7485" y="2604"/>
                  </a:lnTo>
                  <a:lnTo>
                    <a:pt x="9031" y="1099"/>
                  </a:lnTo>
                  <a:lnTo>
                    <a:pt x="9804" y="326"/>
                  </a:lnTo>
                  <a:lnTo>
                    <a:pt x="9845" y="244"/>
                  </a:lnTo>
                  <a:lnTo>
                    <a:pt x="9845" y="204"/>
                  </a:lnTo>
                  <a:lnTo>
                    <a:pt x="9845" y="122"/>
                  </a:lnTo>
                  <a:lnTo>
                    <a:pt x="9804" y="82"/>
                  </a:lnTo>
                  <a:lnTo>
                    <a:pt x="9763" y="41"/>
                  </a:lnTo>
                  <a:lnTo>
                    <a:pt x="9682" y="0"/>
                  </a:lnTo>
                  <a:close/>
                </a:path>
              </a:pathLst>
            </a:custGeom>
            <a:solidFill>
              <a:srgbClr val="EAB56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 rot="8100000" flipH="1">
              <a:off x="7872293" y="4243499"/>
              <a:ext cx="1634949" cy="1309454"/>
            </a:xfrm>
            <a:custGeom>
              <a:avLst/>
              <a:gdLst/>
              <a:ahLst/>
              <a:cxnLst/>
              <a:rect l="l" t="t" r="r" b="b"/>
              <a:pathLst>
                <a:path w="17573" h="14075" extrusionOk="0">
                  <a:moveTo>
                    <a:pt x="14481" y="0"/>
                  </a:moveTo>
                  <a:lnTo>
                    <a:pt x="14400" y="41"/>
                  </a:lnTo>
                  <a:lnTo>
                    <a:pt x="12447" y="1099"/>
                  </a:lnTo>
                  <a:lnTo>
                    <a:pt x="10576" y="2238"/>
                  </a:lnTo>
                  <a:lnTo>
                    <a:pt x="8705" y="3458"/>
                  </a:lnTo>
                  <a:lnTo>
                    <a:pt x="6916" y="4760"/>
                  </a:lnTo>
                  <a:lnTo>
                    <a:pt x="5207" y="6142"/>
                  </a:lnTo>
                  <a:lnTo>
                    <a:pt x="3539" y="7566"/>
                  </a:lnTo>
                  <a:lnTo>
                    <a:pt x="1872" y="9112"/>
                  </a:lnTo>
                  <a:lnTo>
                    <a:pt x="1139" y="9844"/>
                  </a:lnTo>
                  <a:lnTo>
                    <a:pt x="814" y="10251"/>
                  </a:lnTo>
                  <a:lnTo>
                    <a:pt x="489" y="10658"/>
                  </a:lnTo>
                  <a:lnTo>
                    <a:pt x="285" y="11024"/>
                  </a:lnTo>
                  <a:lnTo>
                    <a:pt x="123" y="11471"/>
                  </a:lnTo>
                  <a:lnTo>
                    <a:pt x="41" y="11919"/>
                  </a:lnTo>
                  <a:lnTo>
                    <a:pt x="1" y="12325"/>
                  </a:lnTo>
                  <a:lnTo>
                    <a:pt x="82" y="12773"/>
                  </a:lnTo>
                  <a:lnTo>
                    <a:pt x="123" y="12976"/>
                  </a:lnTo>
                  <a:lnTo>
                    <a:pt x="204" y="13179"/>
                  </a:lnTo>
                  <a:lnTo>
                    <a:pt x="326" y="13342"/>
                  </a:lnTo>
                  <a:lnTo>
                    <a:pt x="448" y="13505"/>
                  </a:lnTo>
                  <a:lnTo>
                    <a:pt x="611" y="13668"/>
                  </a:lnTo>
                  <a:lnTo>
                    <a:pt x="814" y="13830"/>
                  </a:lnTo>
                  <a:lnTo>
                    <a:pt x="1017" y="13912"/>
                  </a:lnTo>
                  <a:lnTo>
                    <a:pt x="1262" y="13993"/>
                  </a:lnTo>
                  <a:lnTo>
                    <a:pt x="1465" y="14034"/>
                  </a:lnTo>
                  <a:lnTo>
                    <a:pt x="1709" y="14074"/>
                  </a:lnTo>
                  <a:lnTo>
                    <a:pt x="2156" y="14034"/>
                  </a:lnTo>
                  <a:lnTo>
                    <a:pt x="2645" y="13952"/>
                  </a:lnTo>
                  <a:lnTo>
                    <a:pt x="3092" y="13790"/>
                  </a:lnTo>
                  <a:lnTo>
                    <a:pt x="3539" y="13627"/>
                  </a:lnTo>
                  <a:lnTo>
                    <a:pt x="4353" y="13220"/>
                  </a:lnTo>
                  <a:lnTo>
                    <a:pt x="6183" y="12407"/>
                  </a:lnTo>
                  <a:lnTo>
                    <a:pt x="7973" y="11512"/>
                  </a:lnTo>
                  <a:lnTo>
                    <a:pt x="9722" y="10576"/>
                  </a:lnTo>
                  <a:lnTo>
                    <a:pt x="10576" y="10088"/>
                  </a:lnTo>
                  <a:lnTo>
                    <a:pt x="11431" y="9559"/>
                  </a:lnTo>
                  <a:lnTo>
                    <a:pt x="12203" y="9031"/>
                  </a:lnTo>
                  <a:lnTo>
                    <a:pt x="12976" y="8461"/>
                  </a:lnTo>
                  <a:lnTo>
                    <a:pt x="13749" y="7851"/>
                  </a:lnTo>
                  <a:lnTo>
                    <a:pt x="14481" y="7241"/>
                  </a:lnTo>
                  <a:lnTo>
                    <a:pt x="15173" y="6549"/>
                  </a:lnTo>
                  <a:lnTo>
                    <a:pt x="15824" y="5858"/>
                  </a:lnTo>
                  <a:lnTo>
                    <a:pt x="16434" y="5126"/>
                  </a:lnTo>
                  <a:lnTo>
                    <a:pt x="17003" y="4353"/>
                  </a:lnTo>
                  <a:lnTo>
                    <a:pt x="17532" y="3539"/>
                  </a:lnTo>
                  <a:lnTo>
                    <a:pt x="17573" y="3458"/>
                  </a:lnTo>
                  <a:lnTo>
                    <a:pt x="17573" y="3417"/>
                  </a:lnTo>
                  <a:lnTo>
                    <a:pt x="17532" y="3336"/>
                  </a:lnTo>
                  <a:lnTo>
                    <a:pt x="17491" y="3295"/>
                  </a:lnTo>
                  <a:lnTo>
                    <a:pt x="17288" y="3295"/>
                  </a:lnTo>
                  <a:lnTo>
                    <a:pt x="17207" y="3377"/>
                  </a:lnTo>
                  <a:lnTo>
                    <a:pt x="16718" y="4149"/>
                  </a:lnTo>
                  <a:lnTo>
                    <a:pt x="16190" y="4882"/>
                  </a:lnTo>
                  <a:lnTo>
                    <a:pt x="15580" y="5573"/>
                  </a:lnTo>
                  <a:lnTo>
                    <a:pt x="14929" y="6265"/>
                  </a:lnTo>
                  <a:lnTo>
                    <a:pt x="14278" y="6915"/>
                  </a:lnTo>
                  <a:lnTo>
                    <a:pt x="13586" y="7525"/>
                  </a:lnTo>
                  <a:lnTo>
                    <a:pt x="12854" y="8095"/>
                  </a:lnTo>
                  <a:lnTo>
                    <a:pt x="12122" y="8624"/>
                  </a:lnTo>
                  <a:lnTo>
                    <a:pt x="11349" y="9153"/>
                  </a:lnTo>
                  <a:lnTo>
                    <a:pt x="10536" y="9641"/>
                  </a:lnTo>
                  <a:lnTo>
                    <a:pt x="9763" y="10129"/>
                  </a:lnTo>
                  <a:lnTo>
                    <a:pt x="8909" y="10617"/>
                  </a:lnTo>
                  <a:lnTo>
                    <a:pt x="7241" y="11471"/>
                  </a:lnTo>
                  <a:lnTo>
                    <a:pt x="5573" y="12285"/>
                  </a:lnTo>
                  <a:lnTo>
                    <a:pt x="3865" y="13057"/>
                  </a:lnTo>
                  <a:lnTo>
                    <a:pt x="2970" y="13464"/>
                  </a:lnTo>
                  <a:lnTo>
                    <a:pt x="2522" y="13586"/>
                  </a:lnTo>
                  <a:lnTo>
                    <a:pt x="2034" y="13668"/>
                  </a:lnTo>
                  <a:lnTo>
                    <a:pt x="1790" y="13708"/>
                  </a:lnTo>
                  <a:lnTo>
                    <a:pt x="1587" y="13668"/>
                  </a:lnTo>
                  <a:lnTo>
                    <a:pt x="1384" y="13627"/>
                  </a:lnTo>
                  <a:lnTo>
                    <a:pt x="1180" y="13546"/>
                  </a:lnTo>
                  <a:lnTo>
                    <a:pt x="977" y="13464"/>
                  </a:lnTo>
                  <a:lnTo>
                    <a:pt x="814" y="13342"/>
                  </a:lnTo>
                  <a:lnTo>
                    <a:pt x="651" y="13179"/>
                  </a:lnTo>
                  <a:lnTo>
                    <a:pt x="529" y="12976"/>
                  </a:lnTo>
                  <a:lnTo>
                    <a:pt x="448" y="12773"/>
                  </a:lnTo>
                  <a:lnTo>
                    <a:pt x="407" y="12529"/>
                  </a:lnTo>
                  <a:lnTo>
                    <a:pt x="367" y="12325"/>
                  </a:lnTo>
                  <a:lnTo>
                    <a:pt x="367" y="12122"/>
                  </a:lnTo>
                  <a:lnTo>
                    <a:pt x="448" y="11674"/>
                  </a:lnTo>
                  <a:lnTo>
                    <a:pt x="570" y="11268"/>
                  </a:lnTo>
                  <a:lnTo>
                    <a:pt x="855" y="10820"/>
                  </a:lnTo>
                  <a:lnTo>
                    <a:pt x="1139" y="10413"/>
                  </a:lnTo>
                  <a:lnTo>
                    <a:pt x="1506" y="10007"/>
                  </a:lnTo>
                  <a:lnTo>
                    <a:pt x="1872" y="9641"/>
                  </a:lnTo>
                  <a:lnTo>
                    <a:pt x="3377" y="8217"/>
                  </a:lnTo>
                  <a:lnTo>
                    <a:pt x="4963" y="6834"/>
                  </a:lnTo>
                  <a:lnTo>
                    <a:pt x="6590" y="5492"/>
                  </a:lnTo>
                  <a:lnTo>
                    <a:pt x="8298" y="4231"/>
                  </a:lnTo>
                  <a:lnTo>
                    <a:pt x="10048" y="3010"/>
                  </a:lnTo>
                  <a:lnTo>
                    <a:pt x="11837" y="1912"/>
                  </a:lnTo>
                  <a:lnTo>
                    <a:pt x="13668" y="855"/>
                  </a:lnTo>
                  <a:lnTo>
                    <a:pt x="14603" y="366"/>
                  </a:lnTo>
                  <a:lnTo>
                    <a:pt x="14644" y="285"/>
                  </a:lnTo>
                  <a:lnTo>
                    <a:pt x="14685" y="244"/>
                  </a:lnTo>
                  <a:lnTo>
                    <a:pt x="14685" y="163"/>
                  </a:lnTo>
                  <a:lnTo>
                    <a:pt x="14644" y="122"/>
                  </a:lnTo>
                  <a:lnTo>
                    <a:pt x="14603" y="41"/>
                  </a:lnTo>
                  <a:lnTo>
                    <a:pt x="14563" y="0"/>
                  </a:lnTo>
                  <a:close/>
                </a:path>
              </a:pathLst>
            </a:custGeom>
            <a:solidFill>
              <a:srgbClr val="EAB56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 rot="8100000" flipH="1">
              <a:off x="8893413" y="4510443"/>
              <a:ext cx="673778" cy="582858"/>
            </a:xfrm>
            <a:custGeom>
              <a:avLst/>
              <a:gdLst/>
              <a:ahLst/>
              <a:cxnLst/>
              <a:rect l="l" t="t" r="r" b="b"/>
              <a:pathLst>
                <a:path w="7242" h="6265" extrusionOk="0">
                  <a:moveTo>
                    <a:pt x="6224" y="0"/>
                  </a:moveTo>
                  <a:lnTo>
                    <a:pt x="6143" y="41"/>
                  </a:lnTo>
                  <a:lnTo>
                    <a:pt x="3092" y="2319"/>
                  </a:lnTo>
                  <a:lnTo>
                    <a:pt x="1547" y="3498"/>
                  </a:lnTo>
                  <a:lnTo>
                    <a:pt x="896" y="3986"/>
                  </a:lnTo>
                  <a:lnTo>
                    <a:pt x="570" y="4271"/>
                  </a:lnTo>
                  <a:lnTo>
                    <a:pt x="326" y="4556"/>
                  </a:lnTo>
                  <a:lnTo>
                    <a:pt x="164" y="4800"/>
                  </a:lnTo>
                  <a:lnTo>
                    <a:pt x="42" y="5085"/>
                  </a:lnTo>
                  <a:lnTo>
                    <a:pt x="1" y="5410"/>
                  </a:lnTo>
                  <a:lnTo>
                    <a:pt x="82" y="5695"/>
                  </a:lnTo>
                  <a:lnTo>
                    <a:pt x="204" y="5980"/>
                  </a:lnTo>
                  <a:lnTo>
                    <a:pt x="326" y="6061"/>
                  </a:lnTo>
                  <a:lnTo>
                    <a:pt x="448" y="6142"/>
                  </a:lnTo>
                  <a:lnTo>
                    <a:pt x="570" y="6224"/>
                  </a:lnTo>
                  <a:lnTo>
                    <a:pt x="692" y="6264"/>
                  </a:lnTo>
                  <a:lnTo>
                    <a:pt x="977" y="6264"/>
                  </a:lnTo>
                  <a:lnTo>
                    <a:pt x="1181" y="6183"/>
                  </a:lnTo>
                  <a:lnTo>
                    <a:pt x="1343" y="6102"/>
                  </a:lnTo>
                  <a:lnTo>
                    <a:pt x="1709" y="5898"/>
                  </a:lnTo>
                  <a:lnTo>
                    <a:pt x="2482" y="5329"/>
                  </a:lnTo>
                  <a:lnTo>
                    <a:pt x="3987" y="4271"/>
                  </a:lnTo>
                  <a:lnTo>
                    <a:pt x="5614" y="2970"/>
                  </a:lnTo>
                  <a:lnTo>
                    <a:pt x="7160" y="1668"/>
                  </a:lnTo>
                  <a:lnTo>
                    <a:pt x="7241" y="1587"/>
                  </a:lnTo>
                  <a:lnTo>
                    <a:pt x="7241" y="1546"/>
                  </a:lnTo>
                  <a:lnTo>
                    <a:pt x="7201" y="1465"/>
                  </a:lnTo>
                  <a:lnTo>
                    <a:pt x="7160" y="1424"/>
                  </a:lnTo>
                  <a:lnTo>
                    <a:pt x="7038" y="1343"/>
                  </a:lnTo>
                  <a:lnTo>
                    <a:pt x="6997" y="1343"/>
                  </a:lnTo>
                  <a:lnTo>
                    <a:pt x="6916" y="1383"/>
                  </a:lnTo>
                  <a:lnTo>
                    <a:pt x="5655" y="2441"/>
                  </a:lnTo>
                  <a:lnTo>
                    <a:pt x="4394" y="3458"/>
                  </a:lnTo>
                  <a:lnTo>
                    <a:pt x="3092" y="4434"/>
                  </a:lnTo>
                  <a:lnTo>
                    <a:pt x="1750" y="5410"/>
                  </a:lnTo>
                  <a:lnTo>
                    <a:pt x="1465" y="5613"/>
                  </a:lnTo>
                  <a:lnTo>
                    <a:pt x="1140" y="5817"/>
                  </a:lnTo>
                  <a:lnTo>
                    <a:pt x="936" y="5858"/>
                  </a:lnTo>
                  <a:lnTo>
                    <a:pt x="774" y="5898"/>
                  </a:lnTo>
                  <a:lnTo>
                    <a:pt x="611" y="5858"/>
                  </a:lnTo>
                  <a:lnTo>
                    <a:pt x="489" y="5695"/>
                  </a:lnTo>
                  <a:lnTo>
                    <a:pt x="408" y="5573"/>
                  </a:lnTo>
                  <a:lnTo>
                    <a:pt x="367" y="5451"/>
                  </a:lnTo>
                  <a:lnTo>
                    <a:pt x="367" y="5288"/>
                  </a:lnTo>
                  <a:lnTo>
                    <a:pt x="408" y="5166"/>
                  </a:lnTo>
                  <a:lnTo>
                    <a:pt x="530" y="4881"/>
                  </a:lnTo>
                  <a:lnTo>
                    <a:pt x="733" y="4637"/>
                  </a:lnTo>
                  <a:lnTo>
                    <a:pt x="1018" y="4393"/>
                  </a:lnTo>
                  <a:lnTo>
                    <a:pt x="1303" y="4149"/>
                  </a:lnTo>
                  <a:lnTo>
                    <a:pt x="1913" y="3661"/>
                  </a:lnTo>
                  <a:lnTo>
                    <a:pt x="3255" y="2644"/>
                  </a:lnTo>
                  <a:lnTo>
                    <a:pt x="6346" y="366"/>
                  </a:lnTo>
                  <a:lnTo>
                    <a:pt x="6387" y="326"/>
                  </a:lnTo>
                  <a:lnTo>
                    <a:pt x="6428" y="244"/>
                  </a:lnTo>
                  <a:lnTo>
                    <a:pt x="6387" y="122"/>
                  </a:lnTo>
                  <a:lnTo>
                    <a:pt x="6346" y="41"/>
                  </a:lnTo>
                  <a:lnTo>
                    <a:pt x="6265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rgbClr val="EAB56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 rot="8100000" flipH="1">
              <a:off x="7985425" y="4705653"/>
              <a:ext cx="688850" cy="510943"/>
            </a:xfrm>
            <a:custGeom>
              <a:avLst/>
              <a:gdLst/>
              <a:ahLst/>
              <a:cxnLst/>
              <a:rect l="l" t="t" r="r" b="b"/>
              <a:pathLst>
                <a:path w="7404" h="5492" extrusionOk="0">
                  <a:moveTo>
                    <a:pt x="6712" y="366"/>
                  </a:moveTo>
                  <a:lnTo>
                    <a:pt x="6875" y="407"/>
                  </a:lnTo>
                  <a:lnTo>
                    <a:pt x="6956" y="488"/>
                  </a:lnTo>
                  <a:lnTo>
                    <a:pt x="6997" y="610"/>
                  </a:lnTo>
                  <a:lnTo>
                    <a:pt x="6997" y="773"/>
                  </a:lnTo>
                  <a:lnTo>
                    <a:pt x="6956" y="895"/>
                  </a:lnTo>
                  <a:lnTo>
                    <a:pt x="6875" y="1058"/>
                  </a:lnTo>
                  <a:lnTo>
                    <a:pt x="6712" y="1302"/>
                  </a:lnTo>
                  <a:lnTo>
                    <a:pt x="6509" y="1505"/>
                  </a:lnTo>
                  <a:lnTo>
                    <a:pt x="6305" y="1668"/>
                  </a:lnTo>
                  <a:lnTo>
                    <a:pt x="5817" y="1953"/>
                  </a:lnTo>
                  <a:lnTo>
                    <a:pt x="4760" y="2685"/>
                  </a:lnTo>
                  <a:lnTo>
                    <a:pt x="3458" y="3580"/>
                  </a:lnTo>
                  <a:lnTo>
                    <a:pt x="2116" y="4475"/>
                  </a:lnTo>
                  <a:lnTo>
                    <a:pt x="1546" y="4800"/>
                  </a:lnTo>
                  <a:lnTo>
                    <a:pt x="1262" y="4963"/>
                  </a:lnTo>
                  <a:lnTo>
                    <a:pt x="936" y="5044"/>
                  </a:lnTo>
                  <a:lnTo>
                    <a:pt x="733" y="5125"/>
                  </a:lnTo>
                  <a:lnTo>
                    <a:pt x="489" y="5125"/>
                  </a:lnTo>
                  <a:lnTo>
                    <a:pt x="407" y="5085"/>
                  </a:lnTo>
                  <a:lnTo>
                    <a:pt x="367" y="5003"/>
                  </a:lnTo>
                  <a:lnTo>
                    <a:pt x="367" y="4881"/>
                  </a:lnTo>
                  <a:lnTo>
                    <a:pt x="407" y="4759"/>
                  </a:lnTo>
                  <a:lnTo>
                    <a:pt x="489" y="4637"/>
                  </a:lnTo>
                  <a:lnTo>
                    <a:pt x="733" y="4434"/>
                  </a:lnTo>
                  <a:lnTo>
                    <a:pt x="1140" y="4027"/>
                  </a:lnTo>
                  <a:lnTo>
                    <a:pt x="1994" y="3254"/>
                  </a:lnTo>
                  <a:lnTo>
                    <a:pt x="2889" y="2482"/>
                  </a:lnTo>
                  <a:lnTo>
                    <a:pt x="3824" y="1790"/>
                  </a:lnTo>
                  <a:lnTo>
                    <a:pt x="4719" y="1180"/>
                  </a:lnTo>
                  <a:lnTo>
                    <a:pt x="5167" y="854"/>
                  </a:lnTo>
                  <a:lnTo>
                    <a:pt x="5655" y="610"/>
                  </a:lnTo>
                  <a:lnTo>
                    <a:pt x="5899" y="488"/>
                  </a:lnTo>
                  <a:lnTo>
                    <a:pt x="6183" y="407"/>
                  </a:lnTo>
                  <a:lnTo>
                    <a:pt x="6427" y="366"/>
                  </a:lnTo>
                  <a:close/>
                  <a:moveTo>
                    <a:pt x="6265" y="0"/>
                  </a:moveTo>
                  <a:lnTo>
                    <a:pt x="5980" y="82"/>
                  </a:lnTo>
                  <a:lnTo>
                    <a:pt x="5533" y="244"/>
                  </a:lnTo>
                  <a:lnTo>
                    <a:pt x="5126" y="488"/>
                  </a:lnTo>
                  <a:lnTo>
                    <a:pt x="4312" y="1017"/>
                  </a:lnTo>
                  <a:lnTo>
                    <a:pt x="3092" y="1871"/>
                  </a:lnTo>
                  <a:lnTo>
                    <a:pt x="1912" y="2807"/>
                  </a:lnTo>
                  <a:lnTo>
                    <a:pt x="814" y="3824"/>
                  </a:lnTo>
                  <a:lnTo>
                    <a:pt x="570" y="4027"/>
                  </a:lnTo>
                  <a:lnTo>
                    <a:pt x="285" y="4312"/>
                  </a:lnTo>
                  <a:lnTo>
                    <a:pt x="82" y="4597"/>
                  </a:lnTo>
                  <a:lnTo>
                    <a:pt x="1" y="4719"/>
                  </a:lnTo>
                  <a:lnTo>
                    <a:pt x="1" y="4881"/>
                  </a:lnTo>
                  <a:lnTo>
                    <a:pt x="1" y="5085"/>
                  </a:lnTo>
                  <a:lnTo>
                    <a:pt x="41" y="5207"/>
                  </a:lnTo>
                  <a:lnTo>
                    <a:pt x="123" y="5329"/>
                  </a:lnTo>
                  <a:lnTo>
                    <a:pt x="204" y="5410"/>
                  </a:lnTo>
                  <a:lnTo>
                    <a:pt x="285" y="5451"/>
                  </a:lnTo>
                  <a:lnTo>
                    <a:pt x="407" y="5492"/>
                  </a:lnTo>
                  <a:lnTo>
                    <a:pt x="692" y="5492"/>
                  </a:lnTo>
                  <a:lnTo>
                    <a:pt x="1018" y="5410"/>
                  </a:lnTo>
                  <a:lnTo>
                    <a:pt x="1302" y="5329"/>
                  </a:lnTo>
                  <a:lnTo>
                    <a:pt x="1790" y="5085"/>
                  </a:lnTo>
                  <a:lnTo>
                    <a:pt x="2523" y="4678"/>
                  </a:lnTo>
                  <a:lnTo>
                    <a:pt x="3214" y="4190"/>
                  </a:lnTo>
                  <a:lnTo>
                    <a:pt x="4597" y="3254"/>
                  </a:lnTo>
                  <a:lnTo>
                    <a:pt x="5858" y="2400"/>
                  </a:lnTo>
                  <a:lnTo>
                    <a:pt x="6387" y="2034"/>
                  </a:lnTo>
                  <a:lnTo>
                    <a:pt x="6672" y="1831"/>
                  </a:lnTo>
                  <a:lnTo>
                    <a:pt x="6916" y="1627"/>
                  </a:lnTo>
                  <a:lnTo>
                    <a:pt x="7038" y="1505"/>
                  </a:lnTo>
                  <a:lnTo>
                    <a:pt x="7160" y="1343"/>
                  </a:lnTo>
                  <a:lnTo>
                    <a:pt x="7282" y="1139"/>
                  </a:lnTo>
                  <a:lnTo>
                    <a:pt x="7363" y="936"/>
                  </a:lnTo>
                  <a:lnTo>
                    <a:pt x="7404" y="732"/>
                  </a:lnTo>
                  <a:lnTo>
                    <a:pt x="7404" y="529"/>
                  </a:lnTo>
                  <a:lnTo>
                    <a:pt x="7322" y="366"/>
                  </a:lnTo>
                  <a:lnTo>
                    <a:pt x="7200" y="204"/>
                  </a:lnTo>
                  <a:lnTo>
                    <a:pt x="7078" y="82"/>
                  </a:lnTo>
                  <a:lnTo>
                    <a:pt x="6956" y="41"/>
                  </a:lnTo>
                  <a:lnTo>
                    <a:pt x="6794" y="0"/>
                  </a:lnTo>
                  <a:close/>
                </a:path>
              </a:pathLst>
            </a:custGeom>
            <a:solidFill>
              <a:srgbClr val="EAB56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" name="Google Shape;97;p3"/>
          <p:cNvGrpSpPr/>
          <p:nvPr/>
        </p:nvGrpSpPr>
        <p:grpSpPr>
          <a:xfrm>
            <a:off x="4418443" y="3066427"/>
            <a:ext cx="307124" cy="305294"/>
            <a:chOff x="1026043" y="1162815"/>
            <a:chExt cx="307124" cy="305294"/>
          </a:xfrm>
        </p:grpSpPr>
        <p:sp>
          <p:nvSpPr>
            <p:cNvPr id="98" name="Google Shape;98;p3"/>
            <p:cNvSpPr/>
            <p:nvPr/>
          </p:nvSpPr>
          <p:spPr>
            <a:xfrm>
              <a:off x="1026043" y="1162815"/>
              <a:ext cx="307124" cy="305294"/>
            </a:xfrm>
            <a:custGeom>
              <a:avLst/>
              <a:gdLst/>
              <a:ahLst/>
              <a:cxnLst/>
              <a:rect l="l" t="t" r="r" b="b"/>
              <a:pathLst>
                <a:path w="6712" h="6672" extrusionOk="0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1109780" y="1246551"/>
              <a:ext cx="169440" cy="158275"/>
            </a:xfrm>
            <a:custGeom>
              <a:avLst/>
              <a:gdLst/>
              <a:ahLst/>
              <a:cxnLst/>
              <a:rect l="l" t="t" r="r" b="b"/>
              <a:pathLst>
                <a:path w="3703" h="3459" extrusionOk="0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1200974" y="1274509"/>
              <a:ext cx="18669" cy="18623"/>
            </a:xfrm>
            <a:custGeom>
              <a:avLst/>
              <a:gdLst/>
              <a:ahLst/>
              <a:cxnLst/>
              <a:rect l="l" t="t" r="r" b="b"/>
              <a:pathLst>
                <a:path w="408" h="407" extrusionOk="0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1158191" y="1281922"/>
              <a:ext cx="18623" cy="16793"/>
            </a:xfrm>
            <a:custGeom>
              <a:avLst/>
              <a:gdLst/>
              <a:ahLst/>
              <a:cxnLst/>
              <a:rect l="l" t="t" r="r" b="b"/>
              <a:pathLst>
                <a:path w="407" h="367" extrusionOk="0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1143274" y="1328457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1182351" y="1356369"/>
              <a:ext cx="16839" cy="18669"/>
            </a:xfrm>
            <a:custGeom>
              <a:avLst/>
              <a:gdLst/>
              <a:ahLst/>
              <a:cxnLst/>
              <a:rect l="l" t="t" r="r" b="b"/>
              <a:pathLst>
                <a:path w="368" h="408" extrusionOk="0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1225180" y="1319168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1186103" y="130983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" name="Google Shape;106;p3"/>
          <p:cNvGrpSpPr/>
          <p:nvPr/>
        </p:nvGrpSpPr>
        <p:grpSpPr>
          <a:xfrm>
            <a:off x="8642073" y="187675"/>
            <a:ext cx="309000" cy="305294"/>
            <a:chOff x="8360310" y="1124637"/>
            <a:chExt cx="309000" cy="305294"/>
          </a:xfrm>
        </p:grpSpPr>
        <p:sp>
          <p:nvSpPr>
            <p:cNvPr id="107" name="Google Shape;107;p3"/>
            <p:cNvSpPr/>
            <p:nvPr/>
          </p:nvSpPr>
          <p:spPr>
            <a:xfrm>
              <a:off x="8360310" y="1124637"/>
              <a:ext cx="309000" cy="305294"/>
            </a:xfrm>
            <a:custGeom>
              <a:avLst/>
              <a:gdLst/>
              <a:ahLst/>
              <a:cxnLst/>
              <a:rect l="l" t="t" r="r" b="b"/>
              <a:pathLst>
                <a:path w="6753" h="6672" extrusionOk="0">
                  <a:moveTo>
                    <a:pt x="2767" y="1"/>
                  </a:moveTo>
                  <a:lnTo>
                    <a:pt x="2645" y="42"/>
                  </a:lnTo>
                  <a:lnTo>
                    <a:pt x="2563" y="82"/>
                  </a:lnTo>
                  <a:lnTo>
                    <a:pt x="2441" y="164"/>
                  </a:lnTo>
                  <a:lnTo>
                    <a:pt x="2360" y="245"/>
                  </a:lnTo>
                  <a:lnTo>
                    <a:pt x="2319" y="367"/>
                  </a:lnTo>
                  <a:lnTo>
                    <a:pt x="2238" y="652"/>
                  </a:lnTo>
                  <a:lnTo>
                    <a:pt x="2197" y="937"/>
                  </a:lnTo>
                  <a:lnTo>
                    <a:pt x="2197" y="1221"/>
                  </a:lnTo>
                  <a:lnTo>
                    <a:pt x="2238" y="1506"/>
                  </a:lnTo>
                  <a:lnTo>
                    <a:pt x="2075" y="1343"/>
                  </a:lnTo>
                  <a:lnTo>
                    <a:pt x="1872" y="1221"/>
                  </a:lnTo>
                  <a:lnTo>
                    <a:pt x="1546" y="1099"/>
                  </a:lnTo>
                  <a:lnTo>
                    <a:pt x="1262" y="1099"/>
                  </a:lnTo>
                  <a:lnTo>
                    <a:pt x="1140" y="1140"/>
                  </a:lnTo>
                  <a:lnTo>
                    <a:pt x="1018" y="1221"/>
                  </a:lnTo>
                  <a:lnTo>
                    <a:pt x="895" y="1343"/>
                  </a:lnTo>
                  <a:lnTo>
                    <a:pt x="855" y="1506"/>
                  </a:lnTo>
                  <a:lnTo>
                    <a:pt x="773" y="1791"/>
                  </a:lnTo>
                  <a:lnTo>
                    <a:pt x="814" y="2075"/>
                  </a:lnTo>
                  <a:lnTo>
                    <a:pt x="855" y="2360"/>
                  </a:lnTo>
                  <a:lnTo>
                    <a:pt x="1018" y="2604"/>
                  </a:lnTo>
                  <a:lnTo>
                    <a:pt x="1180" y="2808"/>
                  </a:lnTo>
                  <a:lnTo>
                    <a:pt x="1384" y="2970"/>
                  </a:lnTo>
                  <a:lnTo>
                    <a:pt x="1018" y="2970"/>
                  </a:lnTo>
                  <a:lnTo>
                    <a:pt x="814" y="3011"/>
                  </a:lnTo>
                  <a:lnTo>
                    <a:pt x="651" y="3052"/>
                  </a:lnTo>
                  <a:lnTo>
                    <a:pt x="407" y="317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1" y="3865"/>
                  </a:lnTo>
                  <a:lnTo>
                    <a:pt x="1" y="4109"/>
                  </a:lnTo>
                  <a:lnTo>
                    <a:pt x="82" y="4353"/>
                  </a:lnTo>
                  <a:lnTo>
                    <a:pt x="245" y="4516"/>
                  </a:lnTo>
                  <a:lnTo>
                    <a:pt x="489" y="4638"/>
                  </a:lnTo>
                  <a:lnTo>
                    <a:pt x="692" y="4719"/>
                  </a:lnTo>
                  <a:lnTo>
                    <a:pt x="936" y="4719"/>
                  </a:lnTo>
                  <a:lnTo>
                    <a:pt x="1424" y="4679"/>
                  </a:lnTo>
                  <a:lnTo>
                    <a:pt x="1424" y="4679"/>
                  </a:lnTo>
                  <a:lnTo>
                    <a:pt x="1180" y="5004"/>
                  </a:lnTo>
                  <a:lnTo>
                    <a:pt x="1099" y="5167"/>
                  </a:lnTo>
                  <a:lnTo>
                    <a:pt x="1058" y="5370"/>
                  </a:lnTo>
                  <a:lnTo>
                    <a:pt x="1018" y="5655"/>
                  </a:lnTo>
                  <a:lnTo>
                    <a:pt x="1099" y="5899"/>
                  </a:lnTo>
                  <a:lnTo>
                    <a:pt x="1140" y="6021"/>
                  </a:lnTo>
                  <a:lnTo>
                    <a:pt x="1221" y="6143"/>
                  </a:lnTo>
                  <a:lnTo>
                    <a:pt x="1343" y="6224"/>
                  </a:lnTo>
                  <a:lnTo>
                    <a:pt x="1465" y="6306"/>
                  </a:lnTo>
                  <a:lnTo>
                    <a:pt x="1709" y="6387"/>
                  </a:lnTo>
                  <a:lnTo>
                    <a:pt x="1994" y="6387"/>
                  </a:lnTo>
                  <a:lnTo>
                    <a:pt x="2238" y="6346"/>
                  </a:lnTo>
                  <a:lnTo>
                    <a:pt x="2482" y="6224"/>
                  </a:lnTo>
                  <a:lnTo>
                    <a:pt x="2726" y="6021"/>
                  </a:lnTo>
                  <a:lnTo>
                    <a:pt x="2889" y="5777"/>
                  </a:lnTo>
                  <a:lnTo>
                    <a:pt x="3011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31"/>
                  </a:lnTo>
                  <a:lnTo>
                    <a:pt x="3743" y="6672"/>
                  </a:lnTo>
                  <a:lnTo>
                    <a:pt x="3906" y="6672"/>
                  </a:lnTo>
                  <a:lnTo>
                    <a:pt x="4109" y="6590"/>
                  </a:lnTo>
                  <a:lnTo>
                    <a:pt x="4312" y="6468"/>
                  </a:lnTo>
                  <a:lnTo>
                    <a:pt x="4475" y="6306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2"/>
                  </a:lnTo>
                  <a:lnTo>
                    <a:pt x="4841" y="5533"/>
                  </a:lnTo>
                  <a:lnTo>
                    <a:pt x="5004" y="5574"/>
                  </a:lnTo>
                  <a:lnTo>
                    <a:pt x="5329" y="5574"/>
                  </a:lnTo>
                  <a:lnTo>
                    <a:pt x="5492" y="5533"/>
                  </a:lnTo>
                  <a:lnTo>
                    <a:pt x="5655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3" y="4923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394"/>
                  </a:lnTo>
                  <a:lnTo>
                    <a:pt x="6183" y="4231"/>
                  </a:lnTo>
                  <a:lnTo>
                    <a:pt x="6102" y="4069"/>
                  </a:lnTo>
                  <a:lnTo>
                    <a:pt x="6021" y="3947"/>
                  </a:lnTo>
                  <a:lnTo>
                    <a:pt x="6183" y="3865"/>
                  </a:lnTo>
                  <a:lnTo>
                    <a:pt x="6346" y="3784"/>
                  </a:lnTo>
                  <a:lnTo>
                    <a:pt x="6468" y="3662"/>
                  </a:lnTo>
                  <a:lnTo>
                    <a:pt x="6590" y="3540"/>
                  </a:lnTo>
                  <a:lnTo>
                    <a:pt x="6672" y="3418"/>
                  </a:lnTo>
                  <a:lnTo>
                    <a:pt x="6712" y="3255"/>
                  </a:lnTo>
                  <a:lnTo>
                    <a:pt x="6753" y="3052"/>
                  </a:lnTo>
                  <a:lnTo>
                    <a:pt x="6712" y="2848"/>
                  </a:lnTo>
                  <a:lnTo>
                    <a:pt x="6672" y="2686"/>
                  </a:lnTo>
                  <a:lnTo>
                    <a:pt x="6590" y="2523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7"/>
                  </a:lnTo>
                  <a:lnTo>
                    <a:pt x="6021" y="2116"/>
                  </a:lnTo>
                  <a:lnTo>
                    <a:pt x="5858" y="2075"/>
                  </a:lnTo>
                  <a:lnTo>
                    <a:pt x="5695" y="2075"/>
                  </a:lnTo>
                  <a:lnTo>
                    <a:pt x="5817" y="1750"/>
                  </a:lnTo>
                  <a:lnTo>
                    <a:pt x="5817" y="1547"/>
                  </a:lnTo>
                  <a:lnTo>
                    <a:pt x="5817" y="1384"/>
                  </a:lnTo>
                  <a:lnTo>
                    <a:pt x="5777" y="1099"/>
                  </a:lnTo>
                  <a:lnTo>
                    <a:pt x="5655" y="855"/>
                  </a:lnTo>
                  <a:lnTo>
                    <a:pt x="5492" y="652"/>
                  </a:lnTo>
                  <a:lnTo>
                    <a:pt x="5370" y="570"/>
                  </a:lnTo>
                  <a:lnTo>
                    <a:pt x="5248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4" y="1262"/>
                  </a:lnTo>
                  <a:lnTo>
                    <a:pt x="3661" y="896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3" y="82"/>
                  </a:lnTo>
                  <a:lnTo>
                    <a:pt x="3011" y="42"/>
                  </a:lnTo>
                  <a:lnTo>
                    <a:pt x="28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8444093" y="1206543"/>
              <a:ext cx="169394" cy="160105"/>
            </a:xfrm>
            <a:custGeom>
              <a:avLst/>
              <a:gdLst/>
              <a:ahLst/>
              <a:cxnLst/>
              <a:rect l="l" t="t" r="r" b="b"/>
              <a:pathLst>
                <a:path w="3702" h="3499" extrusionOk="0">
                  <a:moveTo>
                    <a:pt x="2197" y="1"/>
                  </a:moveTo>
                  <a:lnTo>
                    <a:pt x="1912" y="41"/>
                  </a:lnTo>
                  <a:lnTo>
                    <a:pt x="1668" y="41"/>
                  </a:lnTo>
                  <a:lnTo>
                    <a:pt x="1424" y="123"/>
                  </a:lnTo>
                  <a:lnTo>
                    <a:pt x="1180" y="204"/>
                  </a:lnTo>
                  <a:lnTo>
                    <a:pt x="936" y="326"/>
                  </a:lnTo>
                  <a:lnTo>
                    <a:pt x="692" y="489"/>
                  </a:lnTo>
                  <a:lnTo>
                    <a:pt x="488" y="692"/>
                  </a:lnTo>
                  <a:lnTo>
                    <a:pt x="285" y="936"/>
                  </a:lnTo>
                  <a:lnTo>
                    <a:pt x="163" y="1180"/>
                  </a:lnTo>
                  <a:lnTo>
                    <a:pt x="41" y="1465"/>
                  </a:lnTo>
                  <a:lnTo>
                    <a:pt x="0" y="1750"/>
                  </a:lnTo>
                  <a:lnTo>
                    <a:pt x="41" y="2035"/>
                  </a:lnTo>
                  <a:lnTo>
                    <a:pt x="81" y="2360"/>
                  </a:lnTo>
                  <a:lnTo>
                    <a:pt x="203" y="2645"/>
                  </a:lnTo>
                  <a:lnTo>
                    <a:pt x="366" y="2889"/>
                  </a:lnTo>
                  <a:lnTo>
                    <a:pt x="570" y="3092"/>
                  </a:lnTo>
                  <a:lnTo>
                    <a:pt x="814" y="3255"/>
                  </a:lnTo>
                  <a:lnTo>
                    <a:pt x="1058" y="3377"/>
                  </a:lnTo>
                  <a:lnTo>
                    <a:pt x="1342" y="3458"/>
                  </a:lnTo>
                  <a:lnTo>
                    <a:pt x="1627" y="3499"/>
                  </a:lnTo>
                  <a:lnTo>
                    <a:pt x="1912" y="3499"/>
                  </a:lnTo>
                  <a:lnTo>
                    <a:pt x="2197" y="3417"/>
                  </a:lnTo>
                  <a:lnTo>
                    <a:pt x="2481" y="3295"/>
                  </a:lnTo>
                  <a:lnTo>
                    <a:pt x="2725" y="3133"/>
                  </a:lnTo>
                  <a:lnTo>
                    <a:pt x="2969" y="2929"/>
                  </a:lnTo>
                  <a:lnTo>
                    <a:pt x="3173" y="2726"/>
                  </a:lnTo>
                  <a:lnTo>
                    <a:pt x="3376" y="2441"/>
                  </a:lnTo>
                  <a:lnTo>
                    <a:pt x="3539" y="2157"/>
                  </a:lnTo>
                  <a:lnTo>
                    <a:pt x="3620" y="1872"/>
                  </a:lnTo>
                  <a:lnTo>
                    <a:pt x="3702" y="1587"/>
                  </a:lnTo>
                  <a:lnTo>
                    <a:pt x="3702" y="1343"/>
                  </a:lnTo>
                  <a:lnTo>
                    <a:pt x="3661" y="1099"/>
                  </a:lnTo>
                  <a:lnTo>
                    <a:pt x="3580" y="855"/>
                  </a:lnTo>
                  <a:lnTo>
                    <a:pt x="3498" y="652"/>
                  </a:lnTo>
                  <a:lnTo>
                    <a:pt x="3335" y="489"/>
                  </a:lnTo>
                  <a:lnTo>
                    <a:pt x="3173" y="326"/>
                  </a:lnTo>
                  <a:lnTo>
                    <a:pt x="2969" y="204"/>
                  </a:lnTo>
                  <a:lnTo>
                    <a:pt x="2725" y="123"/>
                  </a:lnTo>
                  <a:lnTo>
                    <a:pt x="2441" y="41"/>
                  </a:lnTo>
                  <a:lnTo>
                    <a:pt x="21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8535287" y="1236332"/>
              <a:ext cx="18623" cy="18669"/>
            </a:xfrm>
            <a:custGeom>
              <a:avLst/>
              <a:gdLst/>
              <a:ahLst/>
              <a:cxnLst/>
              <a:rect l="l" t="t" r="r" b="b"/>
              <a:pathLst>
                <a:path w="407" h="408" extrusionOk="0">
                  <a:moveTo>
                    <a:pt x="122" y="1"/>
                  </a:moveTo>
                  <a:lnTo>
                    <a:pt x="82" y="41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2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41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8492458" y="124191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3" y="41"/>
                  </a:ln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67"/>
                  </a:lnTo>
                  <a:lnTo>
                    <a:pt x="82" y="407"/>
                  </a:lnTo>
                  <a:lnTo>
                    <a:pt x="285" y="407"/>
                  </a:lnTo>
                  <a:lnTo>
                    <a:pt x="367" y="367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63"/>
                  </a:lnTo>
                  <a:lnTo>
                    <a:pt x="367" y="82"/>
                  </a:lnTo>
                  <a:lnTo>
                    <a:pt x="326" y="41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8477587" y="1290326"/>
              <a:ext cx="16793" cy="18623"/>
            </a:xfrm>
            <a:custGeom>
              <a:avLst/>
              <a:gdLst/>
              <a:ahLst/>
              <a:cxnLst/>
              <a:rect l="l" t="t" r="r" b="b"/>
              <a:pathLst>
                <a:path w="367" h="407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6" y="285"/>
                  </a:lnTo>
                  <a:lnTo>
                    <a:pt x="366" y="204"/>
                  </a:lnTo>
                  <a:lnTo>
                    <a:pt x="366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8516664" y="1318238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44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7" y="244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8561324" y="1280991"/>
              <a:ext cx="16793" cy="16793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82" y="1"/>
                  </a:moveTo>
                  <a:lnTo>
                    <a:pt x="41" y="41"/>
                  </a:lnTo>
                  <a:lnTo>
                    <a:pt x="1" y="123"/>
                  </a:lnTo>
                  <a:lnTo>
                    <a:pt x="1" y="163"/>
                  </a:lnTo>
                  <a:lnTo>
                    <a:pt x="1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45" y="367"/>
                  </a:lnTo>
                  <a:lnTo>
                    <a:pt x="326" y="326"/>
                  </a:lnTo>
                  <a:lnTo>
                    <a:pt x="367" y="245"/>
                  </a:lnTo>
                  <a:lnTo>
                    <a:pt x="367" y="163"/>
                  </a:lnTo>
                  <a:lnTo>
                    <a:pt x="367" y="123"/>
                  </a:lnTo>
                  <a:lnTo>
                    <a:pt x="326" y="41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8522247" y="1271702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63" y="0"/>
                  </a:moveTo>
                  <a:lnTo>
                    <a:pt x="82" y="41"/>
                  </a:lnTo>
                  <a:lnTo>
                    <a:pt x="41" y="82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82" y="407"/>
                  </a:lnTo>
                  <a:lnTo>
                    <a:pt x="245" y="40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82"/>
                  </a:lnTo>
                  <a:lnTo>
                    <a:pt x="245" y="41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3"/>
          <p:cNvSpPr/>
          <p:nvPr/>
        </p:nvSpPr>
        <p:spPr>
          <a:xfrm>
            <a:off x="3162073" y="1074310"/>
            <a:ext cx="303418" cy="305294"/>
          </a:xfrm>
          <a:custGeom>
            <a:avLst/>
            <a:gdLst/>
            <a:ahLst/>
            <a:cxnLst/>
            <a:rect l="l" t="t" r="r" b="b"/>
            <a:pathLst>
              <a:path w="6631" h="6672" extrusionOk="0">
                <a:moveTo>
                  <a:pt x="3742" y="0"/>
                </a:moveTo>
                <a:lnTo>
                  <a:pt x="2766" y="41"/>
                </a:lnTo>
                <a:lnTo>
                  <a:pt x="2685" y="41"/>
                </a:lnTo>
                <a:lnTo>
                  <a:pt x="2603" y="82"/>
                </a:lnTo>
                <a:lnTo>
                  <a:pt x="2563" y="163"/>
                </a:lnTo>
                <a:lnTo>
                  <a:pt x="2563" y="244"/>
                </a:lnTo>
                <a:lnTo>
                  <a:pt x="2603" y="2644"/>
                </a:lnTo>
                <a:lnTo>
                  <a:pt x="203" y="2685"/>
                </a:lnTo>
                <a:lnTo>
                  <a:pt x="122" y="2685"/>
                </a:lnTo>
                <a:lnTo>
                  <a:pt x="41" y="2726"/>
                </a:lnTo>
                <a:lnTo>
                  <a:pt x="0" y="2807"/>
                </a:lnTo>
                <a:lnTo>
                  <a:pt x="0" y="2848"/>
                </a:lnTo>
                <a:lnTo>
                  <a:pt x="0" y="3905"/>
                </a:lnTo>
                <a:lnTo>
                  <a:pt x="41" y="3987"/>
                </a:lnTo>
                <a:lnTo>
                  <a:pt x="81" y="4068"/>
                </a:lnTo>
                <a:lnTo>
                  <a:pt x="325" y="4068"/>
                </a:lnTo>
                <a:lnTo>
                  <a:pt x="366" y="4027"/>
                </a:lnTo>
                <a:lnTo>
                  <a:pt x="529" y="4027"/>
                </a:lnTo>
                <a:lnTo>
                  <a:pt x="1139" y="3987"/>
                </a:lnTo>
                <a:lnTo>
                  <a:pt x="2603" y="3987"/>
                </a:lnTo>
                <a:lnTo>
                  <a:pt x="2644" y="6468"/>
                </a:lnTo>
                <a:lnTo>
                  <a:pt x="2644" y="6549"/>
                </a:lnTo>
                <a:lnTo>
                  <a:pt x="2685" y="6590"/>
                </a:lnTo>
                <a:lnTo>
                  <a:pt x="2766" y="6630"/>
                </a:lnTo>
                <a:lnTo>
                  <a:pt x="2847" y="6671"/>
                </a:lnTo>
                <a:lnTo>
                  <a:pt x="3864" y="6671"/>
                </a:lnTo>
                <a:lnTo>
                  <a:pt x="3946" y="6630"/>
                </a:lnTo>
                <a:lnTo>
                  <a:pt x="3986" y="6590"/>
                </a:lnTo>
                <a:lnTo>
                  <a:pt x="4068" y="6508"/>
                </a:lnTo>
                <a:lnTo>
                  <a:pt x="4027" y="6346"/>
                </a:lnTo>
                <a:lnTo>
                  <a:pt x="3986" y="6305"/>
                </a:lnTo>
                <a:lnTo>
                  <a:pt x="3905" y="6264"/>
                </a:lnTo>
                <a:lnTo>
                  <a:pt x="4027" y="6305"/>
                </a:lnTo>
                <a:lnTo>
                  <a:pt x="4027" y="6264"/>
                </a:lnTo>
                <a:lnTo>
                  <a:pt x="3986" y="6102"/>
                </a:lnTo>
                <a:lnTo>
                  <a:pt x="3986" y="5492"/>
                </a:lnTo>
                <a:lnTo>
                  <a:pt x="3946" y="3987"/>
                </a:lnTo>
                <a:lnTo>
                  <a:pt x="6508" y="3987"/>
                </a:lnTo>
                <a:lnTo>
                  <a:pt x="6549" y="3946"/>
                </a:lnTo>
                <a:lnTo>
                  <a:pt x="6630" y="3864"/>
                </a:lnTo>
                <a:lnTo>
                  <a:pt x="6630" y="3783"/>
                </a:lnTo>
                <a:lnTo>
                  <a:pt x="6630" y="2766"/>
                </a:lnTo>
                <a:lnTo>
                  <a:pt x="6590" y="2726"/>
                </a:lnTo>
                <a:lnTo>
                  <a:pt x="6549" y="2644"/>
                </a:lnTo>
                <a:lnTo>
                  <a:pt x="6508" y="2604"/>
                </a:lnTo>
                <a:lnTo>
                  <a:pt x="3946" y="2604"/>
                </a:lnTo>
                <a:lnTo>
                  <a:pt x="3946" y="204"/>
                </a:lnTo>
                <a:lnTo>
                  <a:pt x="3946" y="122"/>
                </a:lnTo>
                <a:lnTo>
                  <a:pt x="3905" y="82"/>
                </a:lnTo>
                <a:lnTo>
                  <a:pt x="3824" y="41"/>
                </a:lnTo>
                <a:lnTo>
                  <a:pt x="374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3"/>
          <p:cNvSpPr/>
          <p:nvPr/>
        </p:nvSpPr>
        <p:spPr>
          <a:xfrm>
            <a:off x="2437897" y="4587121"/>
            <a:ext cx="303418" cy="303418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4"/>
          <p:cNvSpPr txBox="1">
            <a:spLocks noGrp="1"/>
          </p:cNvSpPr>
          <p:nvPr>
            <p:ph type="body" idx="1"/>
          </p:nvPr>
        </p:nvSpPr>
        <p:spPr>
          <a:xfrm>
            <a:off x="720000" y="1215752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20" name="Google Shape;120;p4"/>
          <p:cNvSpPr/>
          <p:nvPr/>
        </p:nvSpPr>
        <p:spPr>
          <a:xfrm>
            <a:off x="7611275" y="-1005275"/>
            <a:ext cx="3656709" cy="2101870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1" name="Google Shape;121;p4"/>
          <p:cNvGrpSpPr/>
          <p:nvPr/>
        </p:nvGrpSpPr>
        <p:grpSpPr>
          <a:xfrm rot="-1707809" flipH="1">
            <a:off x="-717545" y="-721343"/>
            <a:ext cx="1340703" cy="1721669"/>
            <a:chOff x="2659350" y="1746500"/>
            <a:chExt cx="379350" cy="487125"/>
          </a:xfrm>
        </p:grpSpPr>
        <p:sp>
          <p:nvSpPr>
            <p:cNvPr id="122" name="Google Shape;122;p4"/>
            <p:cNvSpPr/>
            <p:nvPr/>
          </p:nvSpPr>
          <p:spPr>
            <a:xfrm>
              <a:off x="2659350" y="1746500"/>
              <a:ext cx="379350" cy="487125"/>
            </a:xfrm>
            <a:custGeom>
              <a:avLst/>
              <a:gdLst/>
              <a:ahLst/>
              <a:cxnLst/>
              <a:rect l="l" t="t" r="r" b="b"/>
              <a:pathLst>
                <a:path w="15174" h="19485" extrusionOk="0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2701050" y="1843125"/>
              <a:ext cx="309175" cy="322375"/>
            </a:xfrm>
            <a:custGeom>
              <a:avLst/>
              <a:gdLst/>
              <a:ahLst/>
              <a:cxnLst/>
              <a:rect l="l" t="t" r="r" b="b"/>
              <a:pathLst>
                <a:path w="12367" h="12895" extrusionOk="0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2756975" y="1978375"/>
              <a:ext cx="183075" cy="133225"/>
            </a:xfrm>
            <a:custGeom>
              <a:avLst/>
              <a:gdLst/>
              <a:ahLst/>
              <a:cxnLst/>
              <a:rect l="l" t="t" r="r" b="b"/>
              <a:pathLst>
                <a:path w="7323" h="5329" extrusionOk="0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" name="Google Shape;125;p4"/>
          <p:cNvSpPr/>
          <p:nvPr/>
        </p:nvSpPr>
        <p:spPr>
          <a:xfrm>
            <a:off x="7371478" y="20614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4"/>
          <p:cNvSpPr/>
          <p:nvPr/>
        </p:nvSpPr>
        <p:spPr>
          <a:xfrm>
            <a:off x="1648337" y="291793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" name="Google Shape;127;p4"/>
          <p:cNvGrpSpPr/>
          <p:nvPr/>
        </p:nvGrpSpPr>
        <p:grpSpPr>
          <a:xfrm>
            <a:off x="8116881" y="393465"/>
            <a:ext cx="307124" cy="305294"/>
            <a:chOff x="1026043" y="1162815"/>
            <a:chExt cx="307124" cy="305294"/>
          </a:xfrm>
        </p:grpSpPr>
        <p:sp>
          <p:nvSpPr>
            <p:cNvPr id="128" name="Google Shape;128;p4"/>
            <p:cNvSpPr/>
            <p:nvPr/>
          </p:nvSpPr>
          <p:spPr>
            <a:xfrm>
              <a:off x="1026043" y="1162815"/>
              <a:ext cx="307124" cy="305294"/>
            </a:xfrm>
            <a:custGeom>
              <a:avLst/>
              <a:gdLst/>
              <a:ahLst/>
              <a:cxnLst/>
              <a:rect l="l" t="t" r="r" b="b"/>
              <a:pathLst>
                <a:path w="6712" h="6672" extrusionOk="0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1109780" y="1246551"/>
              <a:ext cx="169440" cy="158275"/>
            </a:xfrm>
            <a:custGeom>
              <a:avLst/>
              <a:gdLst/>
              <a:ahLst/>
              <a:cxnLst/>
              <a:rect l="l" t="t" r="r" b="b"/>
              <a:pathLst>
                <a:path w="3703" h="3459" extrusionOk="0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1200974" y="1274509"/>
              <a:ext cx="18669" cy="18623"/>
            </a:xfrm>
            <a:custGeom>
              <a:avLst/>
              <a:gdLst/>
              <a:ahLst/>
              <a:cxnLst/>
              <a:rect l="l" t="t" r="r" b="b"/>
              <a:pathLst>
                <a:path w="408" h="407" extrusionOk="0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1158191" y="1281922"/>
              <a:ext cx="18623" cy="16793"/>
            </a:xfrm>
            <a:custGeom>
              <a:avLst/>
              <a:gdLst/>
              <a:ahLst/>
              <a:cxnLst/>
              <a:rect l="l" t="t" r="r" b="b"/>
              <a:pathLst>
                <a:path w="407" h="367" extrusionOk="0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1186103" y="130983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1225180" y="1319168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1143274" y="1328457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1182351" y="1356369"/>
              <a:ext cx="16839" cy="18669"/>
            </a:xfrm>
            <a:custGeom>
              <a:avLst/>
              <a:gdLst/>
              <a:ahLst/>
              <a:cxnLst/>
              <a:rect l="l" t="t" r="r" b="b"/>
              <a:pathLst>
                <a:path w="368" h="408" extrusionOk="0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" name="Google Shape;136;p4"/>
          <p:cNvGrpSpPr/>
          <p:nvPr/>
        </p:nvGrpSpPr>
        <p:grpSpPr>
          <a:xfrm>
            <a:off x="886093" y="581517"/>
            <a:ext cx="474643" cy="299712"/>
            <a:chOff x="7729218" y="1694205"/>
            <a:chExt cx="474643" cy="299712"/>
          </a:xfrm>
        </p:grpSpPr>
        <p:sp>
          <p:nvSpPr>
            <p:cNvPr id="137" name="Google Shape;137;p4"/>
            <p:cNvSpPr/>
            <p:nvPr/>
          </p:nvSpPr>
          <p:spPr>
            <a:xfrm>
              <a:off x="7729218" y="1694205"/>
              <a:ext cx="474643" cy="299712"/>
            </a:xfrm>
            <a:custGeom>
              <a:avLst/>
              <a:gdLst/>
              <a:ahLst/>
              <a:cxnLst/>
              <a:rect l="l" t="t" r="r" b="b"/>
              <a:pathLst>
                <a:path w="10373" h="6550" extrusionOk="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7738507" y="1703494"/>
              <a:ext cx="456065" cy="281088"/>
            </a:xfrm>
            <a:custGeom>
              <a:avLst/>
              <a:gdLst/>
              <a:ahLst/>
              <a:cxnLst/>
              <a:rect l="l" t="t" r="r" b="b"/>
              <a:pathLst>
                <a:path w="9967" h="6143" extrusionOk="0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4"/>
          <p:cNvSpPr/>
          <p:nvPr/>
        </p:nvSpPr>
        <p:spPr>
          <a:xfrm>
            <a:off x="8772703" y="140914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4"/>
          <p:cNvSpPr/>
          <p:nvPr/>
        </p:nvSpPr>
        <p:spPr>
          <a:xfrm>
            <a:off x="278996" y="3091338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4"/>
          <p:cNvSpPr/>
          <p:nvPr/>
        </p:nvSpPr>
        <p:spPr>
          <a:xfrm>
            <a:off x="360072" y="3727134"/>
            <a:ext cx="303418" cy="303418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4"/>
          <p:cNvSpPr/>
          <p:nvPr/>
        </p:nvSpPr>
        <p:spPr>
          <a:xfrm>
            <a:off x="-1614825" y="3831637"/>
            <a:ext cx="3656709" cy="2101870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3" name="Google Shape;143;p4"/>
          <p:cNvGrpSpPr/>
          <p:nvPr/>
        </p:nvGrpSpPr>
        <p:grpSpPr>
          <a:xfrm>
            <a:off x="6749493" y="4363642"/>
            <a:ext cx="474643" cy="299712"/>
            <a:chOff x="7729218" y="1694205"/>
            <a:chExt cx="474643" cy="299712"/>
          </a:xfrm>
        </p:grpSpPr>
        <p:sp>
          <p:nvSpPr>
            <p:cNvPr id="144" name="Google Shape;144;p4"/>
            <p:cNvSpPr/>
            <p:nvPr/>
          </p:nvSpPr>
          <p:spPr>
            <a:xfrm>
              <a:off x="7729218" y="1694205"/>
              <a:ext cx="474643" cy="299712"/>
            </a:xfrm>
            <a:custGeom>
              <a:avLst/>
              <a:gdLst/>
              <a:ahLst/>
              <a:cxnLst/>
              <a:rect l="l" t="t" r="r" b="b"/>
              <a:pathLst>
                <a:path w="10373" h="6550" extrusionOk="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7738507" y="1703494"/>
              <a:ext cx="456065" cy="281088"/>
            </a:xfrm>
            <a:custGeom>
              <a:avLst/>
              <a:gdLst/>
              <a:ahLst/>
              <a:cxnLst/>
              <a:rect l="l" t="t" r="r" b="b"/>
              <a:pathLst>
                <a:path w="9967" h="6143" extrusionOk="0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" name="Google Shape;146;p4"/>
          <p:cNvSpPr/>
          <p:nvPr/>
        </p:nvSpPr>
        <p:spPr>
          <a:xfrm>
            <a:off x="7739087" y="4470668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4"/>
          <p:cNvSpPr/>
          <p:nvPr/>
        </p:nvSpPr>
        <p:spPr>
          <a:xfrm>
            <a:off x="6054153" y="466334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8" name="Google Shape;148;p4"/>
          <p:cNvGrpSpPr/>
          <p:nvPr/>
        </p:nvGrpSpPr>
        <p:grpSpPr>
          <a:xfrm rot="10800000">
            <a:off x="7371465" y="3831622"/>
            <a:ext cx="2299701" cy="1685267"/>
            <a:chOff x="238125" y="896375"/>
            <a:chExt cx="635575" cy="465775"/>
          </a:xfrm>
        </p:grpSpPr>
        <p:sp>
          <p:nvSpPr>
            <p:cNvPr id="149" name="Google Shape;149;p4"/>
            <p:cNvSpPr/>
            <p:nvPr/>
          </p:nvSpPr>
          <p:spPr>
            <a:xfrm>
              <a:off x="258450" y="937050"/>
              <a:ext cx="615250" cy="425100"/>
            </a:xfrm>
            <a:custGeom>
              <a:avLst/>
              <a:gdLst/>
              <a:ahLst/>
              <a:cxnLst/>
              <a:rect l="l" t="t" r="r" b="b"/>
              <a:pathLst>
                <a:path w="24610" h="17004" extrusionOk="0">
                  <a:moveTo>
                    <a:pt x="24366" y="1"/>
                  </a:moveTo>
                  <a:lnTo>
                    <a:pt x="24325" y="41"/>
                  </a:lnTo>
                  <a:lnTo>
                    <a:pt x="19891" y="4394"/>
                  </a:lnTo>
                  <a:lnTo>
                    <a:pt x="15457" y="8705"/>
                  </a:lnTo>
                  <a:lnTo>
                    <a:pt x="14441" y="9682"/>
                  </a:lnTo>
                  <a:lnTo>
                    <a:pt x="13383" y="10658"/>
                  </a:lnTo>
                  <a:lnTo>
                    <a:pt x="12325" y="11593"/>
                  </a:lnTo>
                  <a:lnTo>
                    <a:pt x="11227" y="12488"/>
                  </a:lnTo>
                  <a:lnTo>
                    <a:pt x="10048" y="13342"/>
                  </a:lnTo>
                  <a:lnTo>
                    <a:pt x="8868" y="14115"/>
                  </a:lnTo>
                  <a:lnTo>
                    <a:pt x="8258" y="14481"/>
                  </a:lnTo>
                  <a:lnTo>
                    <a:pt x="7648" y="14807"/>
                  </a:lnTo>
                  <a:lnTo>
                    <a:pt x="6997" y="15132"/>
                  </a:lnTo>
                  <a:lnTo>
                    <a:pt x="6346" y="15417"/>
                  </a:lnTo>
                  <a:lnTo>
                    <a:pt x="5614" y="15702"/>
                  </a:lnTo>
                  <a:lnTo>
                    <a:pt x="4841" y="15986"/>
                  </a:lnTo>
                  <a:lnTo>
                    <a:pt x="4109" y="16190"/>
                  </a:lnTo>
                  <a:lnTo>
                    <a:pt x="3336" y="16352"/>
                  </a:lnTo>
                  <a:lnTo>
                    <a:pt x="2563" y="16515"/>
                  </a:lnTo>
                  <a:lnTo>
                    <a:pt x="1750" y="16597"/>
                  </a:lnTo>
                  <a:lnTo>
                    <a:pt x="977" y="16637"/>
                  </a:lnTo>
                  <a:lnTo>
                    <a:pt x="204" y="16597"/>
                  </a:lnTo>
                  <a:lnTo>
                    <a:pt x="123" y="16637"/>
                  </a:lnTo>
                  <a:lnTo>
                    <a:pt x="41" y="16678"/>
                  </a:lnTo>
                  <a:lnTo>
                    <a:pt x="1" y="16719"/>
                  </a:lnTo>
                  <a:lnTo>
                    <a:pt x="1" y="16800"/>
                  </a:lnTo>
                  <a:lnTo>
                    <a:pt x="1" y="16841"/>
                  </a:lnTo>
                  <a:lnTo>
                    <a:pt x="41" y="16922"/>
                  </a:lnTo>
                  <a:lnTo>
                    <a:pt x="123" y="16963"/>
                  </a:lnTo>
                  <a:lnTo>
                    <a:pt x="204" y="17003"/>
                  </a:lnTo>
                  <a:lnTo>
                    <a:pt x="895" y="17003"/>
                  </a:lnTo>
                  <a:lnTo>
                    <a:pt x="1587" y="16963"/>
                  </a:lnTo>
                  <a:lnTo>
                    <a:pt x="2319" y="16922"/>
                  </a:lnTo>
                  <a:lnTo>
                    <a:pt x="3011" y="16800"/>
                  </a:lnTo>
                  <a:lnTo>
                    <a:pt x="3661" y="16678"/>
                  </a:lnTo>
                  <a:lnTo>
                    <a:pt x="4353" y="16515"/>
                  </a:lnTo>
                  <a:lnTo>
                    <a:pt x="5044" y="16312"/>
                  </a:lnTo>
                  <a:lnTo>
                    <a:pt x="5695" y="16068"/>
                  </a:lnTo>
                  <a:lnTo>
                    <a:pt x="6346" y="15824"/>
                  </a:lnTo>
                  <a:lnTo>
                    <a:pt x="6997" y="15539"/>
                  </a:lnTo>
                  <a:lnTo>
                    <a:pt x="7648" y="15214"/>
                  </a:lnTo>
                  <a:lnTo>
                    <a:pt x="8258" y="14888"/>
                  </a:lnTo>
                  <a:lnTo>
                    <a:pt x="9478" y="14156"/>
                  </a:lnTo>
                  <a:lnTo>
                    <a:pt x="10617" y="13383"/>
                  </a:lnTo>
                  <a:lnTo>
                    <a:pt x="11797" y="12488"/>
                  </a:lnTo>
                  <a:lnTo>
                    <a:pt x="12895" y="11593"/>
                  </a:lnTo>
                  <a:lnTo>
                    <a:pt x="13993" y="10617"/>
                  </a:lnTo>
                  <a:lnTo>
                    <a:pt x="15051" y="9641"/>
                  </a:lnTo>
                  <a:lnTo>
                    <a:pt x="17247" y="7485"/>
                  </a:lnTo>
                  <a:lnTo>
                    <a:pt x="19444" y="5370"/>
                  </a:lnTo>
                  <a:lnTo>
                    <a:pt x="24569" y="326"/>
                  </a:lnTo>
                  <a:lnTo>
                    <a:pt x="24610" y="245"/>
                  </a:lnTo>
                  <a:lnTo>
                    <a:pt x="24610" y="163"/>
                  </a:lnTo>
                  <a:lnTo>
                    <a:pt x="24610" y="123"/>
                  </a:lnTo>
                  <a:lnTo>
                    <a:pt x="24569" y="82"/>
                  </a:lnTo>
                  <a:lnTo>
                    <a:pt x="24528" y="41"/>
                  </a:lnTo>
                  <a:lnTo>
                    <a:pt x="244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277775" y="921800"/>
              <a:ext cx="404750" cy="281700"/>
            </a:xfrm>
            <a:custGeom>
              <a:avLst/>
              <a:gdLst/>
              <a:ahLst/>
              <a:cxnLst/>
              <a:rect l="l" t="t" r="r" b="b"/>
              <a:pathLst>
                <a:path w="16190" h="11268" extrusionOk="0">
                  <a:moveTo>
                    <a:pt x="15945" y="1"/>
                  </a:moveTo>
                  <a:lnTo>
                    <a:pt x="15864" y="41"/>
                  </a:lnTo>
                  <a:lnTo>
                    <a:pt x="12895" y="2319"/>
                  </a:lnTo>
                  <a:lnTo>
                    <a:pt x="9844" y="4516"/>
                  </a:lnTo>
                  <a:lnTo>
                    <a:pt x="6793" y="6631"/>
                  </a:lnTo>
                  <a:lnTo>
                    <a:pt x="3661" y="8705"/>
                  </a:lnTo>
                  <a:lnTo>
                    <a:pt x="1871" y="9804"/>
                  </a:lnTo>
                  <a:lnTo>
                    <a:pt x="82" y="10942"/>
                  </a:lnTo>
                  <a:lnTo>
                    <a:pt x="41" y="10983"/>
                  </a:lnTo>
                  <a:lnTo>
                    <a:pt x="0" y="11064"/>
                  </a:lnTo>
                  <a:lnTo>
                    <a:pt x="0" y="11105"/>
                  </a:lnTo>
                  <a:lnTo>
                    <a:pt x="41" y="11186"/>
                  </a:lnTo>
                  <a:lnTo>
                    <a:pt x="82" y="11227"/>
                  </a:lnTo>
                  <a:lnTo>
                    <a:pt x="122" y="11268"/>
                  </a:lnTo>
                  <a:lnTo>
                    <a:pt x="285" y="11268"/>
                  </a:lnTo>
                  <a:lnTo>
                    <a:pt x="3458" y="9275"/>
                  </a:lnTo>
                  <a:lnTo>
                    <a:pt x="6631" y="7200"/>
                  </a:lnTo>
                  <a:lnTo>
                    <a:pt x="9722" y="5044"/>
                  </a:lnTo>
                  <a:lnTo>
                    <a:pt x="12773" y="2848"/>
                  </a:lnTo>
                  <a:lnTo>
                    <a:pt x="14440" y="1587"/>
                  </a:lnTo>
                  <a:lnTo>
                    <a:pt x="16108" y="326"/>
                  </a:lnTo>
                  <a:lnTo>
                    <a:pt x="16149" y="245"/>
                  </a:lnTo>
                  <a:lnTo>
                    <a:pt x="16189" y="204"/>
                  </a:lnTo>
                  <a:lnTo>
                    <a:pt x="16149" y="123"/>
                  </a:lnTo>
                  <a:lnTo>
                    <a:pt x="16108" y="82"/>
                  </a:lnTo>
                  <a:lnTo>
                    <a:pt x="159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>
              <a:off x="238125" y="918750"/>
              <a:ext cx="596925" cy="409850"/>
            </a:xfrm>
            <a:custGeom>
              <a:avLst/>
              <a:gdLst/>
              <a:ahLst/>
              <a:cxnLst/>
              <a:rect l="l" t="t" r="r" b="b"/>
              <a:pathLst>
                <a:path w="23877" h="16394" extrusionOk="0">
                  <a:moveTo>
                    <a:pt x="23714" y="1"/>
                  </a:moveTo>
                  <a:lnTo>
                    <a:pt x="23633" y="41"/>
                  </a:lnTo>
                  <a:lnTo>
                    <a:pt x="23592" y="82"/>
                  </a:lnTo>
                  <a:lnTo>
                    <a:pt x="22697" y="1139"/>
                  </a:lnTo>
                  <a:lnTo>
                    <a:pt x="21762" y="2197"/>
                  </a:lnTo>
                  <a:lnTo>
                    <a:pt x="20786" y="3214"/>
                  </a:lnTo>
                  <a:lnTo>
                    <a:pt x="19809" y="4231"/>
                  </a:lnTo>
                  <a:lnTo>
                    <a:pt x="18792" y="5166"/>
                  </a:lnTo>
                  <a:lnTo>
                    <a:pt x="17775" y="6143"/>
                  </a:lnTo>
                  <a:lnTo>
                    <a:pt x="16718" y="7038"/>
                  </a:lnTo>
                  <a:lnTo>
                    <a:pt x="15620" y="7892"/>
                  </a:lnTo>
                  <a:lnTo>
                    <a:pt x="14481" y="8746"/>
                  </a:lnTo>
                  <a:lnTo>
                    <a:pt x="13342" y="9559"/>
                  </a:lnTo>
                  <a:lnTo>
                    <a:pt x="12162" y="10332"/>
                  </a:lnTo>
                  <a:lnTo>
                    <a:pt x="10983" y="11105"/>
                  </a:lnTo>
                  <a:lnTo>
                    <a:pt x="9762" y="11797"/>
                  </a:lnTo>
                  <a:lnTo>
                    <a:pt x="8542" y="12488"/>
                  </a:lnTo>
                  <a:lnTo>
                    <a:pt x="7322" y="13139"/>
                  </a:lnTo>
                  <a:lnTo>
                    <a:pt x="6061" y="13749"/>
                  </a:lnTo>
                  <a:lnTo>
                    <a:pt x="4596" y="14400"/>
                  </a:lnTo>
                  <a:lnTo>
                    <a:pt x="3132" y="14969"/>
                  </a:lnTo>
                  <a:lnTo>
                    <a:pt x="1627" y="15539"/>
                  </a:lnTo>
                  <a:lnTo>
                    <a:pt x="122" y="16027"/>
                  </a:lnTo>
                  <a:lnTo>
                    <a:pt x="81" y="16068"/>
                  </a:lnTo>
                  <a:lnTo>
                    <a:pt x="0" y="16108"/>
                  </a:lnTo>
                  <a:lnTo>
                    <a:pt x="0" y="16190"/>
                  </a:lnTo>
                  <a:lnTo>
                    <a:pt x="0" y="16271"/>
                  </a:lnTo>
                  <a:lnTo>
                    <a:pt x="41" y="16312"/>
                  </a:lnTo>
                  <a:lnTo>
                    <a:pt x="81" y="16393"/>
                  </a:lnTo>
                  <a:lnTo>
                    <a:pt x="244" y="16393"/>
                  </a:lnTo>
                  <a:lnTo>
                    <a:pt x="1586" y="15946"/>
                  </a:lnTo>
                  <a:lnTo>
                    <a:pt x="2888" y="15457"/>
                  </a:lnTo>
                  <a:lnTo>
                    <a:pt x="4230" y="14929"/>
                  </a:lnTo>
                  <a:lnTo>
                    <a:pt x="5532" y="14400"/>
                  </a:lnTo>
                  <a:lnTo>
                    <a:pt x="6793" y="13790"/>
                  </a:lnTo>
                  <a:lnTo>
                    <a:pt x="8095" y="13180"/>
                  </a:lnTo>
                  <a:lnTo>
                    <a:pt x="9315" y="12488"/>
                  </a:lnTo>
                  <a:lnTo>
                    <a:pt x="10535" y="11797"/>
                  </a:lnTo>
                  <a:lnTo>
                    <a:pt x="11755" y="11064"/>
                  </a:lnTo>
                  <a:lnTo>
                    <a:pt x="12935" y="10292"/>
                  </a:lnTo>
                  <a:lnTo>
                    <a:pt x="14074" y="9478"/>
                  </a:lnTo>
                  <a:lnTo>
                    <a:pt x="15213" y="8665"/>
                  </a:lnTo>
                  <a:lnTo>
                    <a:pt x="16352" y="7810"/>
                  </a:lnTo>
                  <a:lnTo>
                    <a:pt x="17409" y="6915"/>
                  </a:lnTo>
                  <a:lnTo>
                    <a:pt x="18467" y="5980"/>
                  </a:lnTo>
                  <a:lnTo>
                    <a:pt x="19525" y="5044"/>
                  </a:lnTo>
                  <a:lnTo>
                    <a:pt x="20663" y="3905"/>
                  </a:lnTo>
                  <a:lnTo>
                    <a:pt x="21762" y="2767"/>
                  </a:lnTo>
                  <a:lnTo>
                    <a:pt x="22819" y="1546"/>
                  </a:lnTo>
                  <a:lnTo>
                    <a:pt x="23836" y="326"/>
                  </a:lnTo>
                  <a:lnTo>
                    <a:pt x="23877" y="285"/>
                  </a:lnTo>
                  <a:lnTo>
                    <a:pt x="23877" y="204"/>
                  </a:lnTo>
                  <a:lnTo>
                    <a:pt x="23836" y="82"/>
                  </a:lnTo>
                  <a:lnTo>
                    <a:pt x="23755" y="41"/>
                  </a:lnTo>
                  <a:lnTo>
                    <a:pt x="237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261500" y="916725"/>
              <a:ext cx="477975" cy="336600"/>
            </a:xfrm>
            <a:custGeom>
              <a:avLst/>
              <a:gdLst/>
              <a:ahLst/>
              <a:cxnLst/>
              <a:rect l="l" t="t" r="r" b="b"/>
              <a:pathLst>
                <a:path w="19119" h="13464" extrusionOk="0">
                  <a:moveTo>
                    <a:pt x="18915" y="0"/>
                  </a:moveTo>
                  <a:lnTo>
                    <a:pt x="18834" y="41"/>
                  </a:lnTo>
                  <a:lnTo>
                    <a:pt x="18793" y="82"/>
                  </a:lnTo>
                  <a:lnTo>
                    <a:pt x="18101" y="1017"/>
                  </a:lnTo>
                  <a:lnTo>
                    <a:pt x="17410" y="1912"/>
                  </a:lnTo>
                  <a:lnTo>
                    <a:pt x="16678" y="2766"/>
                  </a:lnTo>
                  <a:lnTo>
                    <a:pt x="15946" y="3620"/>
                  </a:lnTo>
                  <a:lnTo>
                    <a:pt x="15132" y="4434"/>
                  </a:lnTo>
                  <a:lnTo>
                    <a:pt x="14319" y="5247"/>
                  </a:lnTo>
                  <a:lnTo>
                    <a:pt x="13505" y="5980"/>
                  </a:lnTo>
                  <a:lnTo>
                    <a:pt x="12610" y="6712"/>
                  </a:lnTo>
                  <a:lnTo>
                    <a:pt x="11756" y="7403"/>
                  </a:lnTo>
                  <a:lnTo>
                    <a:pt x="10820" y="8095"/>
                  </a:lnTo>
                  <a:lnTo>
                    <a:pt x="9885" y="8746"/>
                  </a:lnTo>
                  <a:lnTo>
                    <a:pt x="8949" y="9315"/>
                  </a:lnTo>
                  <a:lnTo>
                    <a:pt x="7973" y="9925"/>
                  </a:lnTo>
                  <a:lnTo>
                    <a:pt x="6997" y="10454"/>
                  </a:lnTo>
                  <a:lnTo>
                    <a:pt x="5980" y="10942"/>
                  </a:lnTo>
                  <a:lnTo>
                    <a:pt x="4963" y="11430"/>
                  </a:lnTo>
                  <a:lnTo>
                    <a:pt x="3783" y="11918"/>
                  </a:lnTo>
                  <a:lnTo>
                    <a:pt x="2563" y="12366"/>
                  </a:lnTo>
                  <a:lnTo>
                    <a:pt x="1343" y="12772"/>
                  </a:lnTo>
                  <a:lnTo>
                    <a:pt x="123" y="13098"/>
                  </a:lnTo>
                  <a:lnTo>
                    <a:pt x="41" y="13139"/>
                  </a:lnTo>
                  <a:lnTo>
                    <a:pt x="1" y="13220"/>
                  </a:lnTo>
                  <a:lnTo>
                    <a:pt x="1" y="13261"/>
                  </a:lnTo>
                  <a:lnTo>
                    <a:pt x="1" y="13342"/>
                  </a:lnTo>
                  <a:lnTo>
                    <a:pt x="41" y="13383"/>
                  </a:lnTo>
                  <a:lnTo>
                    <a:pt x="82" y="13464"/>
                  </a:lnTo>
                  <a:lnTo>
                    <a:pt x="245" y="13464"/>
                  </a:lnTo>
                  <a:lnTo>
                    <a:pt x="1343" y="13179"/>
                  </a:lnTo>
                  <a:lnTo>
                    <a:pt x="2400" y="12813"/>
                  </a:lnTo>
                  <a:lnTo>
                    <a:pt x="3499" y="12406"/>
                  </a:lnTo>
                  <a:lnTo>
                    <a:pt x="4556" y="12000"/>
                  </a:lnTo>
                  <a:lnTo>
                    <a:pt x="5614" y="11552"/>
                  </a:lnTo>
                  <a:lnTo>
                    <a:pt x="6631" y="11023"/>
                  </a:lnTo>
                  <a:lnTo>
                    <a:pt x="7648" y="10495"/>
                  </a:lnTo>
                  <a:lnTo>
                    <a:pt x="8665" y="9925"/>
                  </a:lnTo>
                  <a:lnTo>
                    <a:pt x="9641" y="9356"/>
                  </a:lnTo>
                  <a:lnTo>
                    <a:pt x="10576" y="8705"/>
                  </a:lnTo>
                  <a:lnTo>
                    <a:pt x="11512" y="8054"/>
                  </a:lnTo>
                  <a:lnTo>
                    <a:pt x="12447" y="7363"/>
                  </a:lnTo>
                  <a:lnTo>
                    <a:pt x="13342" y="6630"/>
                  </a:lnTo>
                  <a:lnTo>
                    <a:pt x="14197" y="5858"/>
                  </a:lnTo>
                  <a:lnTo>
                    <a:pt x="15010" y="5085"/>
                  </a:lnTo>
                  <a:lnTo>
                    <a:pt x="15824" y="4271"/>
                  </a:lnTo>
                  <a:lnTo>
                    <a:pt x="16718" y="3295"/>
                  </a:lnTo>
                  <a:lnTo>
                    <a:pt x="17532" y="2319"/>
                  </a:lnTo>
                  <a:lnTo>
                    <a:pt x="18345" y="1302"/>
                  </a:lnTo>
                  <a:lnTo>
                    <a:pt x="19078" y="285"/>
                  </a:lnTo>
                  <a:lnTo>
                    <a:pt x="19118" y="204"/>
                  </a:lnTo>
                  <a:lnTo>
                    <a:pt x="19118" y="122"/>
                  </a:lnTo>
                  <a:lnTo>
                    <a:pt x="19078" y="82"/>
                  </a:lnTo>
                  <a:lnTo>
                    <a:pt x="19037" y="41"/>
                  </a:lnTo>
                  <a:lnTo>
                    <a:pt x="18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329625" y="896375"/>
              <a:ext cx="264425" cy="187150"/>
            </a:xfrm>
            <a:custGeom>
              <a:avLst/>
              <a:gdLst/>
              <a:ahLst/>
              <a:cxnLst/>
              <a:rect l="l" t="t" r="r" b="b"/>
              <a:pathLst>
                <a:path w="10577" h="7486" extrusionOk="0">
                  <a:moveTo>
                    <a:pt x="7038" y="1"/>
                  </a:moveTo>
                  <a:lnTo>
                    <a:pt x="6956" y="41"/>
                  </a:lnTo>
                  <a:lnTo>
                    <a:pt x="5940" y="651"/>
                  </a:lnTo>
                  <a:lnTo>
                    <a:pt x="4963" y="1262"/>
                  </a:lnTo>
                  <a:lnTo>
                    <a:pt x="4028" y="1953"/>
                  </a:lnTo>
                  <a:lnTo>
                    <a:pt x="3133" y="2645"/>
                  </a:lnTo>
                  <a:lnTo>
                    <a:pt x="2197" y="3417"/>
                  </a:lnTo>
                  <a:lnTo>
                    <a:pt x="1343" y="4231"/>
                  </a:lnTo>
                  <a:lnTo>
                    <a:pt x="936" y="4597"/>
                  </a:lnTo>
                  <a:lnTo>
                    <a:pt x="570" y="5004"/>
                  </a:lnTo>
                  <a:lnTo>
                    <a:pt x="408" y="5207"/>
                  </a:lnTo>
                  <a:lnTo>
                    <a:pt x="286" y="5451"/>
                  </a:lnTo>
                  <a:lnTo>
                    <a:pt x="164" y="5655"/>
                  </a:lnTo>
                  <a:lnTo>
                    <a:pt x="82" y="5899"/>
                  </a:lnTo>
                  <a:lnTo>
                    <a:pt x="42" y="6143"/>
                  </a:lnTo>
                  <a:lnTo>
                    <a:pt x="1" y="6346"/>
                  </a:lnTo>
                  <a:lnTo>
                    <a:pt x="42" y="6550"/>
                  </a:lnTo>
                  <a:lnTo>
                    <a:pt x="82" y="6753"/>
                  </a:lnTo>
                  <a:lnTo>
                    <a:pt x="164" y="6956"/>
                  </a:lnTo>
                  <a:lnTo>
                    <a:pt x="286" y="7119"/>
                  </a:lnTo>
                  <a:lnTo>
                    <a:pt x="448" y="7282"/>
                  </a:lnTo>
                  <a:lnTo>
                    <a:pt x="652" y="7404"/>
                  </a:lnTo>
                  <a:lnTo>
                    <a:pt x="896" y="7485"/>
                  </a:lnTo>
                  <a:lnTo>
                    <a:pt x="1140" y="7485"/>
                  </a:lnTo>
                  <a:lnTo>
                    <a:pt x="1384" y="7444"/>
                  </a:lnTo>
                  <a:lnTo>
                    <a:pt x="1669" y="7404"/>
                  </a:lnTo>
                  <a:lnTo>
                    <a:pt x="2157" y="7160"/>
                  </a:lnTo>
                  <a:lnTo>
                    <a:pt x="2604" y="6916"/>
                  </a:lnTo>
                  <a:lnTo>
                    <a:pt x="3621" y="6346"/>
                  </a:lnTo>
                  <a:lnTo>
                    <a:pt x="4638" y="5777"/>
                  </a:lnTo>
                  <a:lnTo>
                    <a:pt x="5614" y="5126"/>
                  </a:lnTo>
                  <a:lnTo>
                    <a:pt x="6550" y="4475"/>
                  </a:lnTo>
                  <a:lnTo>
                    <a:pt x="7607" y="3662"/>
                  </a:lnTo>
                  <a:lnTo>
                    <a:pt x="8584" y="2848"/>
                  </a:lnTo>
                  <a:lnTo>
                    <a:pt x="9600" y="1953"/>
                  </a:lnTo>
                  <a:lnTo>
                    <a:pt x="10536" y="1058"/>
                  </a:lnTo>
                  <a:lnTo>
                    <a:pt x="10577" y="977"/>
                  </a:lnTo>
                  <a:lnTo>
                    <a:pt x="10577" y="936"/>
                  </a:lnTo>
                  <a:lnTo>
                    <a:pt x="10577" y="855"/>
                  </a:lnTo>
                  <a:lnTo>
                    <a:pt x="10536" y="814"/>
                  </a:lnTo>
                  <a:lnTo>
                    <a:pt x="10455" y="774"/>
                  </a:lnTo>
                  <a:lnTo>
                    <a:pt x="10414" y="733"/>
                  </a:lnTo>
                  <a:lnTo>
                    <a:pt x="10333" y="774"/>
                  </a:lnTo>
                  <a:lnTo>
                    <a:pt x="10251" y="814"/>
                  </a:lnTo>
                  <a:lnTo>
                    <a:pt x="9478" y="1546"/>
                  </a:lnTo>
                  <a:lnTo>
                    <a:pt x="8706" y="2238"/>
                  </a:lnTo>
                  <a:lnTo>
                    <a:pt x="7892" y="2929"/>
                  </a:lnTo>
                  <a:lnTo>
                    <a:pt x="7079" y="3621"/>
                  </a:lnTo>
                  <a:lnTo>
                    <a:pt x="6224" y="4231"/>
                  </a:lnTo>
                  <a:lnTo>
                    <a:pt x="5329" y="4841"/>
                  </a:lnTo>
                  <a:lnTo>
                    <a:pt x="4435" y="5451"/>
                  </a:lnTo>
                  <a:lnTo>
                    <a:pt x="3540" y="5980"/>
                  </a:lnTo>
                  <a:lnTo>
                    <a:pt x="2604" y="6550"/>
                  </a:lnTo>
                  <a:lnTo>
                    <a:pt x="2116" y="6794"/>
                  </a:lnTo>
                  <a:lnTo>
                    <a:pt x="1628" y="6997"/>
                  </a:lnTo>
                  <a:lnTo>
                    <a:pt x="1384" y="7078"/>
                  </a:lnTo>
                  <a:lnTo>
                    <a:pt x="1140" y="7119"/>
                  </a:lnTo>
                  <a:lnTo>
                    <a:pt x="855" y="7078"/>
                  </a:lnTo>
                  <a:lnTo>
                    <a:pt x="733" y="7038"/>
                  </a:lnTo>
                  <a:lnTo>
                    <a:pt x="652" y="6956"/>
                  </a:lnTo>
                  <a:lnTo>
                    <a:pt x="489" y="6794"/>
                  </a:lnTo>
                  <a:lnTo>
                    <a:pt x="408" y="6590"/>
                  </a:lnTo>
                  <a:lnTo>
                    <a:pt x="408" y="6387"/>
                  </a:lnTo>
                  <a:lnTo>
                    <a:pt x="408" y="6183"/>
                  </a:lnTo>
                  <a:lnTo>
                    <a:pt x="448" y="5939"/>
                  </a:lnTo>
                  <a:lnTo>
                    <a:pt x="530" y="5695"/>
                  </a:lnTo>
                  <a:lnTo>
                    <a:pt x="652" y="5492"/>
                  </a:lnTo>
                  <a:lnTo>
                    <a:pt x="814" y="5289"/>
                  </a:lnTo>
                  <a:lnTo>
                    <a:pt x="1180" y="4882"/>
                  </a:lnTo>
                  <a:lnTo>
                    <a:pt x="1547" y="4556"/>
                  </a:lnTo>
                  <a:lnTo>
                    <a:pt x="2319" y="3824"/>
                  </a:lnTo>
                  <a:lnTo>
                    <a:pt x="3133" y="3133"/>
                  </a:lnTo>
                  <a:lnTo>
                    <a:pt x="4068" y="2360"/>
                  </a:lnTo>
                  <a:lnTo>
                    <a:pt x="5085" y="1668"/>
                  </a:lnTo>
                  <a:lnTo>
                    <a:pt x="6102" y="977"/>
                  </a:lnTo>
                  <a:lnTo>
                    <a:pt x="7160" y="367"/>
                  </a:lnTo>
                  <a:lnTo>
                    <a:pt x="7201" y="326"/>
                  </a:lnTo>
                  <a:lnTo>
                    <a:pt x="7241" y="245"/>
                  </a:lnTo>
                  <a:lnTo>
                    <a:pt x="7241" y="163"/>
                  </a:lnTo>
                  <a:lnTo>
                    <a:pt x="7201" y="123"/>
                  </a:lnTo>
                  <a:lnTo>
                    <a:pt x="7160" y="82"/>
                  </a:lnTo>
                  <a:lnTo>
                    <a:pt x="7119" y="41"/>
                  </a:lnTo>
                  <a:lnTo>
                    <a:pt x="70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ONE_COLUMN_TEXT_1"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15"/>
          <p:cNvSpPr txBox="1">
            <a:spLocks noGrp="1"/>
          </p:cNvSpPr>
          <p:nvPr>
            <p:ph type="title"/>
          </p:nvPr>
        </p:nvSpPr>
        <p:spPr>
          <a:xfrm>
            <a:off x="1991650" y="1223250"/>
            <a:ext cx="5183700" cy="172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10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480" name="Google Shape;480;p15"/>
          <p:cNvSpPr txBox="1">
            <a:spLocks noGrp="1"/>
          </p:cNvSpPr>
          <p:nvPr>
            <p:ph type="subTitle" idx="1"/>
          </p:nvPr>
        </p:nvSpPr>
        <p:spPr>
          <a:xfrm>
            <a:off x="2009650" y="3187900"/>
            <a:ext cx="51477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1" name="Google Shape;481;p15"/>
          <p:cNvSpPr/>
          <p:nvPr/>
        </p:nvSpPr>
        <p:spPr>
          <a:xfrm>
            <a:off x="-1108350" y="4178737"/>
            <a:ext cx="3656709" cy="2101870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15"/>
          <p:cNvSpPr/>
          <p:nvPr/>
        </p:nvSpPr>
        <p:spPr>
          <a:xfrm>
            <a:off x="7464025" y="-1156875"/>
            <a:ext cx="3656709" cy="2101870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3" name="Google Shape;483;p15"/>
          <p:cNvGrpSpPr/>
          <p:nvPr/>
        </p:nvGrpSpPr>
        <p:grpSpPr>
          <a:xfrm>
            <a:off x="7371481" y="1494790"/>
            <a:ext cx="307124" cy="305294"/>
            <a:chOff x="1026043" y="1162815"/>
            <a:chExt cx="307124" cy="305294"/>
          </a:xfrm>
        </p:grpSpPr>
        <p:sp>
          <p:nvSpPr>
            <p:cNvPr id="484" name="Google Shape;484;p15"/>
            <p:cNvSpPr/>
            <p:nvPr/>
          </p:nvSpPr>
          <p:spPr>
            <a:xfrm>
              <a:off x="1026043" y="1162815"/>
              <a:ext cx="307124" cy="305294"/>
            </a:xfrm>
            <a:custGeom>
              <a:avLst/>
              <a:gdLst/>
              <a:ahLst/>
              <a:cxnLst/>
              <a:rect l="l" t="t" r="r" b="b"/>
              <a:pathLst>
                <a:path w="6712" h="6672" extrusionOk="0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5"/>
            <p:cNvSpPr/>
            <p:nvPr/>
          </p:nvSpPr>
          <p:spPr>
            <a:xfrm>
              <a:off x="1109780" y="1246551"/>
              <a:ext cx="169440" cy="158275"/>
            </a:xfrm>
            <a:custGeom>
              <a:avLst/>
              <a:gdLst/>
              <a:ahLst/>
              <a:cxnLst/>
              <a:rect l="l" t="t" r="r" b="b"/>
              <a:pathLst>
                <a:path w="3703" h="3459" extrusionOk="0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5"/>
            <p:cNvSpPr/>
            <p:nvPr/>
          </p:nvSpPr>
          <p:spPr>
            <a:xfrm>
              <a:off x="1200974" y="1274509"/>
              <a:ext cx="18669" cy="18623"/>
            </a:xfrm>
            <a:custGeom>
              <a:avLst/>
              <a:gdLst/>
              <a:ahLst/>
              <a:cxnLst/>
              <a:rect l="l" t="t" r="r" b="b"/>
              <a:pathLst>
                <a:path w="408" h="407" extrusionOk="0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5"/>
            <p:cNvSpPr/>
            <p:nvPr/>
          </p:nvSpPr>
          <p:spPr>
            <a:xfrm>
              <a:off x="1158191" y="1281922"/>
              <a:ext cx="18623" cy="16793"/>
            </a:xfrm>
            <a:custGeom>
              <a:avLst/>
              <a:gdLst/>
              <a:ahLst/>
              <a:cxnLst/>
              <a:rect l="l" t="t" r="r" b="b"/>
              <a:pathLst>
                <a:path w="407" h="367" extrusionOk="0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5"/>
            <p:cNvSpPr/>
            <p:nvPr/>
          </p:nvSpPr>
          <p:spPr>
            <a:xfrm>
              <a:off x="1143274" y="1328457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5"/>
            <p:cNvSpPr/>
            <p:nvPr/>
          </p:nvSpPr>
          <p:spPr>
            <a:xfrm>
              <a:off x="1182351" y="1356369"/>
              <a:ext cx="16839" cy="18669"/>
            </a:xfrm>
            <a:custGeom>
              <a:avLst/>
              <a:gdLst/>
              <a:ahLst/>
              <a:cxnLst/>
              <a:rect l="l" t="t" r="r" b="b"/>
              <a:pathLst>
                <a:path w="368" h="408" extrusionOk="0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5"/>
            <p:cNvSpPr/>
            <p:nvPr/>
          </p:nvSpPr>
          <p:spPr>
            <a:xfrm>
              <a:off x="1225180" y="1319168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5"/>
            <p:cNvSpPr/>
            <p:nvPr/>
          </p:nvSpPr>
          <p:spPr>
            <a:xfrm>
              <a:off x="1186103" y="130983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2" name="Google Shape;492;p15"/>
          <p:cNvGrpSpPr/>
          <p:nvPr/>
        </p:nvGrpSpPr>
        <p:grpSpPr>
          <a:xfrm>
            <a:off x="4025218" y="4363642"/>
            <a:ext cx="474643" cy="299712"/>
            <a:chOff x="7729218" y="1694205"/>
            <a:chExt cx="474643" cy="299712"/>
          </a:xfrm>
        </p:grpSpPr>
        <p:sp>
          <p:nvSpPr>
            <p:cNvPr id="493" name="Google Shape;493;p15"/>
            <p:cNvSpPr/>
            <p:nvPr/>
          </p:nvSpPr>
          <p:spPr>
            <a:xfrm>
              <a:off x="7738507" y="1703494"/>
              <a:ext cx="456065" cy="281088"/>
            </a:xfrm>
            <a:custGeom>
              <a:avLst/>
              <a:gdLst/>
              <a:ahLst/>
              <a:cxnLst/>
              <a:rect l="l" t="t" r="r" b="b"/>
              <a:pathLst>
                <a:path w="9967" h="6143" extrusionOk="0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5"/>
            <p:cNvSpPr/>
            <p:nvPr/>
          </p:nvSpPr>
          <p:spPr>
            <a:xfrm>
              <a:off x="7729218" y="1694205"/>
              <a:ext cx="474643" cy="299712"/>
            </a:xfrm>
            <a:custGeom>
              <a:avLst/>
              <a:gdLst/>
              <a:ahLst/>
              <a:cxnLst/>
              <a:rect l="l" t="t" r="r" b="b"/>
              <a:pathLst>
                <a:path w="10373" h="6550" extrusionOk="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5" name="Google Shape;495;p15"/>
          <p:cNvSpPr/>
          <p:nvPr/>
        </p:nvSpPr>
        <p:spPr>
          <a:xfrm>
            <a:off x="833397" y="3727134"/>
            <a:ext cx="303418" cy="303418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6" name="Google Shape;496;p15"/>
          <p:cNvGrpSpPr/>
          <p:nvPr/>
        </p:nvGrpSpPr>
        <p:grpSpPr>
          <a:xfrm rot="10800000">
            <a:off x="7371465" y="3831622"/>
            <a:ext cx="2299701" cy="1685267"/>
            <a:chOff x="238125" y="896375"/>
            <a:chExt cx="635575" cy="465775"/>
          </a:xfrm>
        </p:grpSpPr>
        <p:sp>
          <p:nvSpPr>
            <p:cNvPr id="497" name="Google Shape;497;p15"/>
            <p:cNvSpPr/>
            <p:nvPr/>
          </p:nvSpPr>
          <p:spPr>
            <a:xfrm>
              <a:off x="258450" y="937050"/>
              <a:ext cx="615250" cy="425100"/>
            </a:xfrm>
            <a:custGeom>
              <a:avLst/>
              <a:gdLst/>
              <a:ahLst/>
              <a:cxnLst/>
              <a:rect l="l" t="t" r="r" b="b"/>
              <a:pathLst>
                <a:path w="24610" h="17004" extrusionOk="0">
                  <a:moveTo>
                    <a:pt x="24366" y="1"/>
                  </a:moveTo>
                  <a:lnTo>
                    <a:pt x="24325" y="41"/>
                  </a:lnTo>
                  <a:lnTo>
                    <a:pt x="19891" y="4394"/>
                  </a:lnTo>
                  <a:lnTo>
                    <a:pt x="15457" y="8705"/>
                  </a:lnTo>
                  <a:lnTo>
                    <a:pt x="14441" y="9682"/>
                  </a:lnTo>
                  <a:lnTo>
                    <a:pt x="13383" y="10658"/>
                  </a:lnTo>
                  <a:lnTo>
                    <a:pt x="12325" y="11593"/>
                  </a:lnTo>
                  <a:lnTo>
                    <a:pt x="11227" y="12488"/>
                  </a:lnTo>
                  <a:lnTo>
                    <a:pt x="10048" y="13342"/>
                  </a:lnTo>
                  <a:lnTo>
                    <a:pt x="8868" y="14115"/>
                  </a:lnTo>
                  <a:lnTo>
                    <a:pt x="8258" y="14481"/>
                  </a:lnTo>
                  <a:lnTo>
                    <a:pt x="7648" y="14807"/>
                  </a:lnTo>
                  <a:lnTo>
                    <a:pt x="6997" y="15132"/>
                  </a:lnTo>
                  <a:lnTo>
                    <a:pt x="6346" y="15417"/>
                  </a:lnTo>
                  <a:lnTo>
                    <a:pt x="5614" y="15702"/>
                  </a:lnTo>
                  <a:lnTo>
                    <a:pt x="4841" y="15986"/>
                  </a:lnTo>
                  <a:lnTo>
                    <a:pt x="4109" y="16190"/>
                  </a:lnTo>
                  <a:lnTo>
                    <a:pt x="3336" y="16352"/>
                  </a:lnTo>
                  <a:lnTo>
                    <a:pt x="2563" y="16515"/>
                  </a:lnTo>
                  <a:lnTo>
                    <a:pt x="1750" y="16597"/>
                  </a:lnTo>
                  <a:lnTo>
                    <a:pt x="977" y="16637"/>
                  </a:lnTo>
                  <a:lnTo>
                    <a:pt x="204" y="16597"/>
                  </a:lnTo>
                  <a:lnTo>
                    <a:pt x="123" y="16637"/>
                  </a:lnTo>
                  <a:lnTo>
                    <a:pt x="41" y="16678"/>
                  </a:lnTo>
                  <a:lnTo>
                    <a:pt x="1" y="16719"/>
                  </a:lnTo>
                  <a:lnTo>
                    <a:pt x="1" y="16800"/>
                  </a:lnTo>
                  <a:lnTo>
                    <a:pt x="1" y="16841"/>
                  </a:lnTo>
                  <a:lnTo>
                    <a:pt x="41" y="16922"/>
                  </a:lnTo>
                  <a:lnTo>
                    <a:pt x="123" y="16963"/>
                  </a:lnTo>
                  <a:lnTo>
                    <a:pt x="204" y="17003"/>
                  </a:lnTo>
                  <a:lnTo>
                    <a:pt x="895" y="17003"/>
                  </a:lnTo>
                  <a:lnTo>
                    <a:pt x="1587" y="16963"/>
                  </a:lnTo>
                  <a:lnTo>
                    <a:pt x="2319" y="16922"/>
                  </a:lnTo>
                  <a:lnTo>
                    <a:pt x="3011" y="16800"/>
                  </a:lnTo>
                  <a:lnTo>
                    <a:pt x="3661" y="16678"/>
                  </a:lnTo>
                  <a:lnTo>
                    <a:pt x="4353" y="16515"/>
                  </a:lnTo>
                  <a:lnTo>
                    <a:pt x="5044" y="16312"/>
                  </a:lnTo>
                  <a:lnTo>
                    <a:pt x="5695" y="16068"/>
                  </a:lnTo>
                  <a:lnTo>
                    <a:pt x="6346" y="15824"/>
                  </a:lnTo>
                  <a:lnTo>
                    <a:pt x="6997" y="15539"/>
                  </a:lnTo>
                  <a:lnTo>
                    <a:pt x="7648" y="15214"/>
                  </a:lnTo>
                  <a:lnTo>
                    <a:pt x="8258" y="14888"/>
                  </a:lnTo>
                  <a:lnTo>
                    <a:pt x="9478" y="14156"/>
                  </a:lnTo>
                  <a:lnTo>
                    <a:pt x="10617" y="13383"/>
                  </a:lnTo>
                  <a:lnTo>
                    <a:pt x="11797" y="12488"/>
                  </a:lnTo>
                  <a:lnTo>
                    <a:pt x="12895" y="11593"/>
                  </a:lnTo>
                  <a:lnTo>
                    <a:pt x="13993" y="10617"/>
                  </a:lnTo>
                  <a:lnTo>
                    <a:pt x="15051" y="9641"/>
                  </a:lnTo>
                  <a:lnTo>
                    <a:pt x="17247" y="7485"/>
                  </a:lnTo>
                  <a:lnTo>
                    <a:pt x="19444" y="5370"/>
                  </a:lnTo>
                  <a:lnTo>
                    <a:pt x="24569" y="326"/>
                  </a:lnTo>
                  <a:lnTo>
                    <a:pt x="24610" y="245"/>
                  </a:lnTo>
                  <a:lnTo>
                    <a:pt x="24610" y="163"/>
                  </a:lnTo>
                  <a:lnTo>
                    <a:pt x="24610" y="123"/>
                  </a:lnTo>
                  <a:lnTo>
                    <a:pt x="24569" y="82"/>
                  </a:lnTo>
                  <a:lnTo>
                    <a:pt x="24528" y="41"/>
                  </a:lnTo>
                  <a:lnTo>
                    <a:pt x="244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15"/>
            <p:cNvSpPr/>
            <p:nvPr/>
          </p:nvSpPr>
          <p:spPr>
            <a:xfrm>
              <a:off x="238125" y="918750"/>
              <a:ext cx="596925" cy="409850"/>
            </a:xfrm>
            <a:custGeom>
              <a:avLst/>
              <a:gdLst/>
              <a:ahLst/>
              <a:cxnLst/>
              <a:rect l="l" t="t" r="r" b="b"/>
              <a:pathLst>
                <a:path w="23877" h="16394" extrusionOk="0">
                  <a:moveTo>
                    <a:pt x="23714" y="1"/>
                  </a:moveTo>
                  <a:lnTo>
                    <a:pt x="23633" y="41"/>
                  </a:lnTo>
                  <a:lnTo>
                    <a:pt x="23592" y="82"/>
                  </a:lnTo>
                  <a:lnTo>
                    <a:pt x="22697" y="1139"/>
                  </a:lnTo>
                  <a:lnTo>
                    <a:pt x="21762" y="2197"/>
                  </a:lnTo>
                  <a:lnTo>
                    <a:pt x="20786" y="3214"/>
                  </a:lnTo>
                  <a:lnTo>
                    <a:pt x="19809" y="4231"/>
                  </a:lnTo>
                  <a:lnTo>
                    <a:pt x="18792" y="5166"/>
                  </a:lnTo>
                  <a:lnTo>
                    <a:pt x="17775" y="6143"/>
                  </a:lnTo>
                  <a:lnTo>
                    <a:pt x="16718" y="7038"/>
                  </a:lnTo>
                  <a:lnTo>
                    <a:pt x="15620" y="7892"/>
                  </a:lnTo>
                  <a:lnTo>
                    <a:pt x="14481" y="8746"/>
                  </a:lnTo>
                  <a:lnTo>
                    <a:pt x="13342" y="9559"/>
                  </a:lnTo>
                  <a:lnTo>
                    <a:pt x="12162" y="10332"/>
                  </a:lnTo>
                  <a:lnTo>
                    <a:pt x="10983" y="11105"/>
                  </a:lnTo>
                  <a:lnTo>
                    <a:pt x="9762" y="11797"/>
                  </a:lnTo>
                  <a:lnTo>
                    <a:pt x="8542" y="12488"/>
                  </a:lnTo>
                  <a:lnTo>
                    <a:pt x="7322" y="13139"/>
                  </a:lnTo>
                  <a:lnTo>
                    <a:pt x="6061" y="13749"/>
                  </a:lnTo>
                  <a:lnTo>
                    <a:pt x="4596" y="14400"/>
                  </a:lnTo>
                  <a:lnTo>
                    <a:pt x="3132" y="14969"/>
                  </a:lnTo>
                  <a:lnTo>
                    <a:pt x="1627" y="15539"/>
                  </a:lnTo>
                  <a:lnTo>
                    <a:pt x="122" y="16027"/>
                  </a:lnTo>
                  <a:lnTo>
                    <a:pt x="81" y="16068"/>
                  </a:lnTo>
                  <a:lnTo>
                    <a:pt x="0" y="16108"/>
                  </a:lnTo>
                  <a:lnTo>
                    <a:pt x="0" y="16190"/>
                  </a:lnTo>
                  <a:lnTo>
                    <a:pt x="0" y="16271"/>
                  </a:lnTo>
                  <a:lnTo>
                    <a:pt x="41" y="16312"/>
                  </a:lnTo>
                  <a:lnTo>
                    <a:pt x="81" y="16393"/>
                  </a:lnTo>
                  <a:lnTo>
                    <a:pt x="244" y="16393"/>
                  </a:lnTo>
                  <a:lnTo>
                    <a:pt x="1586" y="15946"/>
                  </a:lnTo>
                  <a:lnTo>
                    <a:pt x="2888" y="15457"/>
                  </a:lnTo>
                  <a:lnTo>
                    <a:pt x="4230" y="14929"/>
                  </a:lnTo>
                  <a:lnTo>
                    <a:pt x="5532" y="14400"/>
                  </a:lnTo>
                  <a:lnTo>
                    <a:pt x="6793" y="13790"/>
                  </a:lnTo>
                  <a:lnTo>
                    <a:pt x="8095" y="13180"/>
                  </a:lnTo>
                  <a:lnTo>
                    <a:pt x="9315" y="12488"/>
                  </a:lnTo>
                  <a:lnTo>
                    <a:pt x="10535" y="11797"/>
                  </a:lnTo>
                  <a:lnTo>
                    <a:pt x="11755" y="11064"/>
                  </a:lnTo>
                  <a:lnTo>
                    <a:pt x="12935" y="10292"/>
                  </a:lnTo>
                  <a:lnTo>
                    <a:pt x="14074" y="9478"/>
                  </a:lnTo>
                  <a:lnTo>
                    <a:pt x="15213" y="8665"/>
                  </a:lnTo>
                  <a:lnTo>
                    <a:pt x="16352" y="7810"/>
                  </a:lnTo>
                  <a:lnTo>
                    <a:pt x="17409" y="6915"/>
                  </a:lnTo>
                  <a:lnTo>
                    <a:pt x="18467" y="5980"/>
                  </a:lnTo>
                  <a:lnTo>
                    <a:pt x="19525" y="5044"/>
                  </a:lnTo>
                  <a:lnTo>
                    <a:pt x="20663" y="3905"/>
                  </a:lnTo>
                  <a:lnTo>
                    <a:pt x="21762" y="2767"/>
                  </a:lnTo>
                  <a:lnTo>
                    <a:pt x="22819" y="1546"/>
                  </a:lnTo>
                  <a:lnTo>
                    <a:pt x="23836" y="326"/>
                  </a:lnTo>
                  <a:lnTo>
                    <a:pt x="23877" y="285"/>
                  </a:lnTo>
                  <a:lnTo>
                    <a:pt x="23877" y="204"/>
                  </a:lnTo>
                  <a:lnTo>
                    <a:pt x="23836" y="82"/>
                  </a:lnTo>
                  <a:lnTo>
                    <a:pt x="23755" y="41"/>
                  </a:lnTo>
                  <a:lnTo>
                    <a:pt x="237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5"/>
            <p:cNvSpPr/>
            <p:nvPr/>
          </p:nvSpPr>
          <p:spPr>
            <a:xfrm>
              <a:off x="261500" y="916725"/>
              <a:ext cx="477975" cy="336600"/>
            </a:xfrm>
            <a:custGeom>
              <a:avLst/>
              <a:gdLst/>
              <a:ahLst/>
              <a:cxnLst/>
              <a:rect l="l" t="t" r="r" b="b"/>
              <a:pathLst>
                <a:path w="19119" h="13464" extrusionOk="0">
                  <a:moveTo>
                    <a:pt x="18915" y="0"/>
                  </a:moveTo>
                  <a:lnTo>
                    <a:pt x="18834" y="41"/>
                  </a:lnTo>
                  <a:lnTo>
                    <a:pt x="18793" y="82"/>
                  </a:lnTo>
                  <a:lnTo>
                    <a:pt x="18101" y="1017"/>
                  </a:lnTo>
                  <a:lnTo>
                    <a:pt x="17410" y="1912"/>
                  </a:lnTo>
                  <a:lnTo>
                    <a:pt x="16678" y="2766"/>
                  </a:lnTo>
                  <a:lnTo>
                    <a:pt x="15946" y="3620"/>
                  </a:lnTo>
                  <a:lnTo>
                    <a:pt x="15132" y="4434"/>
                  </a:lnTo>
                  <a:lnTo>
                    <a:pt x="14319" y="5247"/>
                  </a:lnTo>
                  <a:lnTo>
                    <a:pt x="13505" y="5980"/>
                  </a:lnTo>
                  <a:lnTo>
                    <a:pt x="12610" y="6712"/>
                  </a:lnTo>
                  <a:lnTo>
                    <a:pt x="11756" y="7403"/>
                  </a:lnTo>
                  <a:lnTo>
                    <a:pt x="10820" y="8095"/>
                  </a:lnTo>
                  <a:lnTo>
                    <a:pt x="9885" y="8746"/>
                  </a:lnTo>
                  <a:lnTo>
                    <a:pt x="8949" y="9315"/>
                  </a:lnTo>
                  <a:lnTo>
                    <a:pt x="7973" y="9925"/>
                  </a:lnTo>
                  <a:lnTo>
                    <a:pt x="6997" y="10454"/>
                  </a:lnTo>
                  <a:lnTo>
                    <a:pt x="5980" y="10942"/>
                  </a:lnTo>
                  <a:lnTo>
                    <a:pt x="4963" y="11430"/>
                  </a:lnTo>
                  <a:lnTo>
                    <a:pt x="3783" y="11918"/>
                  </a:lnTo>
                  <a:lnTo>
                    <a:pt x="2563" y="12366"/>
                  </a:lnTo>
                  <a:lnTo>
                    <a:pt x="1343" y="12772"/>
                  </a:lnTo>
                  <a:lnTo>
                    <a:pt x="123" y="13098"/>
                  </a:lnTo>
                  <a:lnTo>
                    <a:pt x="41" y="13139"/>
                  </a:lnTo>
                  <a:lnTo>
                    <a:pt x="1" y="13220"/>
                  </a:lnTo>
                  <a:lnTo>
                    <a:pt x="1" y="13261"/>
                  </a:lnTo>
                  <a:lnTo>
                    <a:pt x="1" y="13342"/>
                  </a:lnTo>
                  <a:lnTo>
                    <a:pt x="41" y="13383"/>
                  </a:lnTo>
                  <a:lnTo>
                    <a:pt x="82" y="13464"/>
                  </a:lnTo>
                  <a:lnTo>
                    <a:pt x="245" y="13464"/>
                  </a:lnTo>
                  <a:lnTo>
                    <a:pt x="1343" y="13179"/>
                  </a:lnTo>
                  <a:lnTo>
                    <a:pt x="2400" y="12813"/>
                  </a:lnTo>
                  <a:lnTo>
                    <a:pt x="3499" y="12406"/>
                  </a:lnTo>
                  <a:lnTo>
                    <a:pt x="4556" y="12000"/>
                  </a:lnTo>
                  <a:lnTo>
                    <a:pt x="5614" y="11552"/>
                  </a:lnTo>
                  <a:lnTo>
                    <a:pt x="6631" y="11023"/>
                  </a:lnTo>
                  <a:lnTo>
                    <a:pt x="7648" y="10495"/>
                  </a:lnTo>
                  <a:lnTo>
                    <a:pt x="8665" y="9925"/>
                  </a:lnTo>
                  <a:lnTo>
                    <a:pt x="9641" y="9356"/>
                  </a:lnTo>
                  <a:lnTo>
                    <a:pt x="10576" y="8705"/>
                  </a:lnTo>
                  <a:lnTo>
                    <a:pt x="11512" y="8054"/>
                  </a:lnTo>
                  <a:lnTo>
                    <a:pt x="12447" y="7363"/>
                  </a:lnTo>
                  <a:lnTo>
                    <a:pt x="13342" y="6630"/>
                  </a:lnTo>
                  <a:lnTo>
                    <a:pt x="14197" y="5858"/>
                  </a:lnTo>
                  <a:lnTo>
                    <a:pt x="15010" y="5085"/>
                  </a:lnTo>
                  <a:lnTo>
                    <a:pt x="15824" y="4271"/>
                  </a:lnTo>
                  <a:lnTo>
                    <a:pt x="16718" y="3295"/>
                  </a:lnTo>
                  <a:lnTo>
                    <a:pt x="17532" y="2319"/>
                  </a:lnTo>
                  <a:lnTo>
                    <a:pt x="18345" y="1302"/>
                  </a:lnTo>
                  <a:lnTo>
                    <a:pt x="19078" y="285"/>
                  </a:lnTo>
                  <a:lnTo>
                    <a:pt x="19118" y="204"/>
                  </a:lnTo>
                  <a:lnTo>
                    <a:pt x="19118" y="122"/>
                  </a:lnTo>
                  <a:lnTo>
                    <a:pt x="19078" y="82"/>
                  </a:lnTo>
                  <a:lnTo>
                    <a:pt x="19037" y="41"/>
                  </a:lnTo>
                  <a:lnTo>
                    <a:pt x="18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5"/>
            <p:cNvSpPr/>
            <p:nvPr/>
          </p:nvSpPr>
          <p:spPr>
            <a:xfrm>
              <a:off x="277775" y="921800"/>
              <a:ext cx="404750" cy="281700"/>
            </a:xfrm>
            <a:custGeom>
              <a:avLst/>
              <a:gdLst/>
              <a:ahLst/>
              <a:cxnLst/>
              <a:rect l="l" t="t" r="r" b="b"/>
              <a:pathLst>
                <a:path w="16190" h="11268" extrusionOk="0">
                  <a:moveTo>
                    <a:pt x="15945" y="1"/>
                  </a:moveTo>
                  <a:lnTo>
                    <a:pt x="15864" y="41"/>
                  </a:lnTo>
                  <a:lnTo>
                    <a:pt x="12895" y="2319"/>
                  </a:lnTo>
                  <a:lnTo>
                    <a:pt x="9844" y="4516"/>
                  </a:lnTo>
                  <a:lnTo>
                    <a:pt x="6793" y="6631"/>
                  </a:lnTo>
                  <a:lnTo>
                    <a:pt x="3661" y="8705"/>
                  </a:lnTo>
                  <a:lnTo>
                    <a:pt x="1871" y="9804"/>
                  </a:lnTo>
                  <a:lnTo>
                    <a:pt x="82" y="10942"/>
                  </a:lnTo>
                  <a:lnTo>
                    <a:pt x="41" y="10983"/>
                  </a:lnTo>
                  <a:lnTo>
                    <a:pt x="0" y="11064"/>
                  </a:lnTo>
                  <a:lnTo>
                    <a:pt x="0" y="11105"/>
                  </a:lnTo>
                  <a:lnTo>
                    <a:pt x="41" y="11186"/>
                  </a:lnTo>
                  <a:lnTo>
                    <a:pt x="82" y="11227"/>
                  </a:lnTo>
                  <a:lnTo>
                    <a:pt x="122" y="11268"/>
                  </a:lnTo>
                  <a:lnTo>
                    <a:pt x="285" y="11268"/>
                  </a:lnTo>
                  <a:lnTo>
                    <a:pt x="3458" y="9275"/>
                  </a:lnTo>
                  <a:lnTo>
                    <a:pt x="6631" y="7200"/>
                  </a:lnTo>
                  <a:lnTo>
                    <a:pt x="9722" y="5044"/>
                  </a:lnTo>
                  <a:lnTo>
                    <a:pt x="12773" y="2848"/>
                  </a:lnTo>
                  <a:lnTo>
                    <a:pt x="14440" y="1587"/>
                  </a:lnTo>
                  <a:lnTo>
                    <a:pt x="16108" y="326"/>
                  </a:lnTo>
                  <a:lnTo>
                    <a:pt x="16149" y="245"/>
                  </a:lnTo>
                  <a:lnTo>
                    <a:pt x="16189" y="204"/>
                  </a:lnTo>
                  <a:lnTo>
                    <a:pt x="16149" y="123"/>
                  </a:lnTo>
                  <a:lnTo>
                    <a:pt x="16108" y="82"/>
                  </a:lnTo>
                  <a:lnTo>
                    <a:pt x="159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5"/>
            <p:cNvSpPr/>
            <p:nvPr/>
          </p:nvSpPr>
          <p:spPr>
            <a:xfrm>
              <a:off x="329625" y="896375"/>
              <a:ext cx="264425" cy="187150"/>
            </a:xfrm>
            <a:custGeom>
              <a:avLst/>
              <a:gdLst/>
              <a:ahLst/>
              <a:cxnLst/>
              <a:rect l="l" t="t" r="r" b="b"/>
              <a:pathLst>
                <a:path w="10577" h="7486" extrusionOk="0">
                  <a:moveTo>
                    <a:pt x="7038" y="1"/>
                  </a:moveTo>
                  <a:lnTo>
                    <a:pt x="6956" y="41"/>
                  </a:lnTo>
                  <a:lnTo>
                    <a:pt x="5940" y="651"/>
                  </a:lnTo>
                  <a:lnTo>
                    <a:pt x="4963" y="1262"/>
                  </a:lnTo>
                  <a:lnTo>
                    <a:pt x="4028" y="1953"/>
                  </a:lnTo>
                  <a:lnTo>
                    <a:pt x="3133" y="2645"/>
                  </a:lnTo>
                  <a:lnTo>
                    <a:pt x="2197" y="3417"/>
                  </a:lnTo>
                  <a:lnTo>
                    <a:pt x="1343" y="4231"/>
                  </a:lnTo>
                  <a:lnTo>
                    <a:pt x="936" y="4597"/>
                  </a:lnTo>
                  <a:lnTo>
                    <a:pt x="570" y="5004"/>
                  </a:lnTo>
                  <a:lnTo>
                    <a:pt x="408" y="5207"/>
                  </a:lnTo>
                  <a:lnTo>
                    <a:pt x="286" y="5451"/>
                  </a:lnTo>
                  <a:lnTo>
                    <a:pt x="164" y="5655"/>
                  </a:lnTo>
                  <a:lnTo>
                    <a:pt x="82" y="5899"/>
                  </a:lnTo>
                  <a:lnTo>
                    <a:pt x="42" y="6143"/>
                  </a:lnTo>
                  <a:lnTo>
                    <a:pt x="1" y="6346"/>
                  </a:lnTo>
                  <a:lnTo>
                    <a:pt x="42" y="6550"/>
                  </a:lnTo>
                  <a:lnTo>
                    <a:pt x="82" y="6753"/>
                  </a:lnTo>
                  <a:lnTo>
                    <a:pt x="164" y="6956"/>
                  </a:lnTo>
                  <a:lnTo>
                    <a:pt x="286" y="7119"/>
                  </a:lnTo>
                  <a:lnTo>
                    <a:pt x="448" y="7282"/>
                  </a:lnTo>
                  <a:lnTo>
                    <a:pt x="652" y="7404"/>
                  </a:lnTo>
                  <a:lnTo>
                    <a:pt x="896" y="7485"/>
                  </a:lnTo>
                  <a:lnTo>
                    <a:pt x="1140" y="7485"/>
                  </a:lnTo>
                  <a:lnTo>
                    <a:pt x="1384" y="7444"/>
                  </a:lnTo>
                  <a:lnTo>
                    <a:pt x="1669" y="7404"/>
                  </a:lnTo>
                  <a:lnTo>
                    <a:pt x="2157" y="7160"/>
                  </a:lnTo>
                  <a:lnTo>
                    <a:pt x="2604" y="6916"/>
                  </a:lnTo>
                  <a:lnTo>
                    <a:pt x="3621" y="6346"/>
                  </a:lnTo>
                  <a:lnTo>
                    <a:pt x="4638" y="5777"/>
                  </a:lnTo>
                  <a:lnTo>
                    <a:pt x="5614" y="5126"/>
                  </a:lnTo>
                  <a:lnTo>
                    <a:pt x="6550" y="4475"/>
                  </a:lnTo>
                  <a:lnTo>
                    <a:pt x="7607" y="3662"/>
                  </a:lnTo>
                  <a:lnTo>
                    <a:pt x="8584" y="2848"/>
                  </a:lnTo>
                  <a:lnTo>
                    <a:pt x="9600" y="1953"/>
                  </a:lnTo>
                  <a:lnTo>
                    <a:pt x="10536" y="1058"/>
                  </a:lnTo>
                  <a:lnTo>
                    <a:pt x="10577" y="977"/>
                  </a:lnTo>
                  <a:lnTo>
                    <a:pt x="10577" y="936"/>
                  </a:lnTo>
                  <a:lnTo>
                    <a:pt x="10577" y="855"/>
                  </a:lnTo>
                  <a:lnTo>
                    <a:pt x="10536" y="814"/>
                  </a:lnTo>
                  <a:lnTo>
                    <a:pt x="10455" y="774"/>
                  </a:lnTo>
                  <a:lnTo>
                    <a:pt x="10414" y="733"/>
                  </a:lnTo>
                  <a:lnTo>
                    <a:pt x="10333" y="774"/>
                  </a:lnTo>
                  <a:lnTo>
                    <a:pt x="10251" y="814"/>
                  </a:lnTo>
                  <a:lnTo>
                    <a:pt x="9478" y="1546"/>
                  </a:lnTo>
                  <a:lnTo>
                    <a:pt x="8706" y="2238"/>
                  </a:lnTo>
                  <a:lnTo>
                    <a:pt x="7892" y="2929"/>
                  </a:lnTo>
                  <a:lnTo>
                    <a:pt x="7079" y="3621"/>
                  </a:lnTo>
                  <a:lnTo>
                    <a:pt x="6224" y="4231"/>
                  </a:lnTo>
                  <a:lnTo>
                    <a:pt x="5329" y="4841"/>
                  </a:lnTo>
                  <a:lnTo>
                    <a:pt x="4435" y="5451"/>
                  </a:lnTo>
                  <a:lnTo>
                    <a:pt x="3540" y="5980"/>
                  </a:lnTo>
                  <a:lnTo>
                    <a:pt x="2604" y="6550"/>
                  </a:lnTo>
                  <a:lnTo>
                    <a:pt x="2116" y="6794"/>
                  </a:lnTo>
                  <a:lnTo>
                    <a:pt x="1628" y="6997"/>
                  </a:lnTo>
                  <a:lnTo>
                    <a:pt x="1384" y="7078"/>
                  </a:lnTo>
                  <a:lnTo>
                    <a:pt x="1140" y="7119"/>
                  </a:lnTo>
                  <a:lnTo>
                    <a:pt x="855" y="7078"/>
                  </a:lnTo>
                  <a:lnTo>
                    <a:pt x="733" y="7038"/>
                  </a:lnTo>
                  <a:lnTo>
                    <a:pt x="652" y="6956"/>
                  </a:lnTo>
                  <a:lnTo>
                    <a:pt x="489" y="6794"/>
                  </a:lnTo>
                  <a:lnTo>
                    <a:pt x="408" y="6590"/>
                  </a:lnTo>
                  <a:lnTo>
                    <a:pt x="408" y="6387"/>
                  </a:lnTo>
                  <a:lnTo>
                    <a:pt x="408" y="6183"/>
                  </a:lnTo>
                  <a:lnTo>
                    <a:pt x="448" y="5939"/>
                  </a:lnTo>
                  <a:lnTo>
                    <a:pt x="530" y="5695"/>
                  </a:lnTo>
                  <a:lnTo>
                    <a:pt x="652" y="5492"/>
                  </a:lnTo>
                  <a:lnTo>
                    <a:pt x="814" y="5289"/>
                  </a:lnTo>
                  <a:lnTo>
                    <a:pt x="1180" y="4882"/>
                  </a:lnTo>
                  <a:lnTo>
                    <a:pt x="1547" y="4556"/>
                  </a:lnTo>
                  <a:lnTo>
                    <a:pt x="2319" y="3824"/>
                  </a:lnTo>
                  <a:lnTo>
                    <a:pt x="3133" y="3133"/>
                  </a:lnTo>
                  <a:lnTo>
                    <a:pt x="4068" y="2360"/>
                  </a:lnTo>
                  <a:lnTo>
                    <a:pt x="5085" y="1668"/>
                  </a:lnTo>
                  <a:lnTo>
                    <a:pt x="6102" y="977"/>
                  </a:lnTo>
                  <a:lnTo>
                    <a:pt x="7160" y="367"/>
                  </a:lnTo>
                  <a:lnTo>
                    <a:pt x="7201" y="326"/>
                  </a:lnTo>
                  <a:lnTo>
                    <a:pt x="7241" y="245"/>
                  </a:lnTo>
                  <a:lnTo>
                    <a:pt x="7241" y="163"/>
                  </a:lnTo>
                  <a:lnTo>
                    <a:pt x="7201" y="123"/>
                  </a:lnTo>
                  <a:lnTo>
                    <a:pt x="7160" y="82"/>
                  </a:lnTo>
                  <a:lnTo>
                    <a:pt x="7119" y="41"/>
                  </a:lnTo>
                  <a:lnTo>
                    <a:pt x="70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2" name="Google Shape;502;p15"/>
          <p:cNvGrpSpPr/>
          <p:nvPr/>
        </p:nvGrpSpPr>
        <p:grpSpPr>
          <a:xfrm rot="-1707809" flipH="1">
            <a:off x="-612370" y="-270768"/>
            <a:ext cx="1340703" cy="1721669"/>
            <a:chOff x="2659350" y="1746500"/>
            <a:chExt cx="379350" cy="487125"/>
          </a:xfrm>
        </p:grpSpPr>
        <p:sp>
          <p:nvSpPr>
            <p:cNvPr id="503" name="Google Shape;503;p15"/>
            <p:cNvSpPr/>
            <p:nvPr/>
          </p:nvSpPr>
          <p:spPr>
            <a:xfrm>
              <a:off x="2659350" y="1746500"/>
              <a:ext cx="379350" cy="487125"/>
            </a:xfrm>
            <a:custGeom>
              <a:avLst/>
              <a:gdLst/>
              <a:ahLst/>
              <a:cxnLst/>
              <a:rect l="l" t="t" r="r" b="b"/>
              <a:pathLst>
                <a:path w="15174" h="19485" extrusionOk="0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5"/>
            <p:cNvSpPr/>
            <p:nvPr/>
          </p:nvSpPr>
          <p:spPr>
            <a:xfrm>
              <a:off x="2701050" y="1843125"/>
              <a:ext cx="309175" cy="322375"/>
            </a:xfrm>
            <a:custGeom>
              <a:avLst/>
              <a:gdLst/>
              <a:ahLst/>
              <a:cxnLst/>
              <a:rect l="l" t="t" r="r" b="b"/>
              <a:pathLst>
                <a:path w="12367" h="12895" extrusionOk="0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5"/>
            <p:cNvSpPr/>
            <p:nvPr/>
          </p:nvSpPr>
          <p:spPr>
            <a:xfrm>
              <a:off x="2756975" y="1978375"/>
              <a:ext cx="183075" cy="133225"/>
            </a:xfrm>
            <a:custGeom>
              <a:avLst/>
              <a:gdLst/>
              <a:ahLst/>
              <a:cxnLst/>
              <a:rect l="l" t="t" r="r" b="b"/>
              <a:pathLst>
                <a:path w="7323" h="5329" extrusionOk="0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6" name="Google Shape;506;p15"/>
          <p:cNvGrpSpPr/>
          <p:nvPr/>
        </p:nvGrpSpPr>
        <p:grpSpPr>
          <a:xfrm>
            <a:off x="1320893" y="1409142"/>
            <a:ext cx="474643" cy="299712"/>
            <a:chOff x="7729218" y="1694205"/>
            <a:chExt cx="474643" cy="299712"/>
          </a:xfrm>
        </p:grpSpPr>
        <p:sp>
          <p:nvSpPr>
            <p:cNvPr id="507" name="Google Shape;507;p15"/>
            <p:cNvSpPr/>
            <p:nvPr/>
          </p:nvSpPr>
          <p:spPr>
            <a:xfrm>
              <a:off x="7738507" y="1703494"/>
              <a:ext cx="456065" cy="281088"/>
            </a:xfrm>
            <a:custGeom>
              <a:avLst/>
              <a:gdLst/>
              <a:ahLst/>
              <a:cxnLst/>
              <a:rect l="l" t="t" r="r" b="b"/>
              <a:pathLst>
                <a:path w="9967" h="6143" extrusionOk="0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15"/>
            <p:cNvSpPr/>
            <p:nvPr/>
          </p:nvSpPr>
          <p:spPr>
            <a:xfrm>
              <a:off x="7729218" y="1694205"/>
              <a:ext cx="474643" cy="299712"/>
            </a:xfrm>
            <a:custGeom>
              <a:avLst/>
              <a:gdLst/>
              <a:ahLst/>
              <a:cxnLst/>
              <a:rect l="l" t="t" r="r" b="b"/>
              <a:pathLst>
                <a:path w="10373" h="6550" extrusionOk="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9" name="Google Shape;509;p15"/>
          <p:cNvSpPr/>
          <p:nvPr/>
        </p:nvSpPr>
        <p:spPr>
          <a:xfrm>
            <a:off x="567296" y="2845263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15"/>
          <p:cNvSpPr/>
          <p:nvPr/>
        </p:nvSpPr>
        <p:spPr>
          <a:xfrm>
            <a:off x="6054153" y="466334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15"/>
          <p:cNvSpPr/>
          <p:nvPr/>
        </p:nvSpPr>
        <p:spPr>
          <a:xfrm>
            <a:off x="7371487" y="4363643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15"/>
          <p:cNvSpPr/>
          <p:nvPr/>
        </p:nvSpPr>
        <p:spPr>
          <a:xfrm>
            <a:off x="8659703" y="1800072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15"/>
          <p:cNvSpPr/>
          <p:nvPr/>
        </p:nvSpPr>
        <p:spPr>
          <a:xfrm>
            <a:off x="6814003" y="54434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15"/>
          <p:cNvSpPr/>
          <p:nvPr/>
        </p:nvSpPr>
        <p:spPr>
          <a:xfrm>
            <a:off x="1648337" y="291793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15"/>
          <p:cNvSpPr/>
          <p:nvPr/>
        </p:nvSpPr>
        <p:spPr>
          <a:xfrm>
            <a:off x="5461497" y="571609"/>
            <a:ext cx="303418" cy="303418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15"/>
          <p:cNvSpPr/>
          <p:nvPr/>
        </p:nvSpPr>
        <p:spPr>
          <a:xfrm>
            <a:off x="7824747" y="3306409"/>
            <a:ext cx="303418" cy="303418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15"/>
          <p:cNvSpPr/>
          <p:nvPr/>
        </p:nvSpPr>
        <p:spPr>
          <a:xfrm>
            <a:off x="3053403" y="680485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17"/>
          <p:cNvSpPr/>
          <p:nvPr/>
        </p:nvSpPr>
        <p:spPr>
          <a:xfrm flipH="1">
            <a:off x="6640724" y="-468227"/>
            <a:ext cx="4382968" cy="2519262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17"/>
          <p:cNvSpPr txBox="1">
            <a:spLocks noGrp="1"/>
          </p:cNvSpPr>
          <p:nvPr>
            <p:ph type="title"/>
          </p:nvPr>
        </p:nvSpPr>
        <p:spPr>
          <a:xfrm>
            <a:off x="4477750" y="1763625"/>
            <a:ext cx="3827400" cy="19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53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57" name="Google Shape;557;p17"/>
          <p:cNvSpPr txBox="1">
            <a:spLocks noGrp="1"/>
          </p:cNvSpPr>
          <p:nvPr>
            <p:ph type="title" idx="2" hasCustomPrompt="1"/>
          </p:nvPr>
        </p:nvSpPr>
        <p:spPr>
          <a:xfrm>
            <a:off x="7119300" y="674750"/>
            <a:ext cx="1185900" cy="10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2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58" name="Google Shape;558;p17"/>
          <p:cNvSpPr txBox="1">
            <a:spLocks noGrp="1"/>
          </p:cNvSpPr>
          <p:nvPr>
            <p:ph type="subTitle" idx="1"/>
          </p:nvPr>
        </p:nvSpPr>
        <p:spPr>
          <a:xfrm>
            <a:off x="5224125" y="3679125"/>
            <a:ext cx="3081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9" name="Google Shape;559;p17"/>
          <p:cNvSpPr/>
          <p:nvPr/>
        </p:nvSpPr>
        <p:spPr>
          <a:xfrm flipH="1">
            <a:off x="-1801179" y="3473499"/>
            <a:ext cx="5171118" cy="2972279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17"/>
          <p:cNvSpPr/>
          <p:nvPr/>
        </p:nvSpPr>
        <p:spPr>
          <a:xfrm flipH="1">
            <a:off x="2361306" y="902172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17"/>
          <p:cNvSpPr/>
          <p:nvPr/>
        </p:nvSpPr>
        <p:spPr>
          <a:xfrm flipH="1">
            <a:off x="1198973" y="629988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2" name="Google Shape;562;p17"/>
          <p:cNvGrpSpPr/>
          <p:nvPr/>
        </p:nvGrpSpPr>
        <p:grpSpPr>
          <a:xfrm flipH="1">
            <a:off x="3334126" y="1507034"/>
            <a:ext cx="474643" cy="301588"/>
            <a:chOff x="7593894" y="395296"/>
            <a:chExt cx="474643" cy="301588"/>
          </a:xfrm>
        </p:grpSpPr>
        <p:sp>
          <p:nvSpPr>
            <p:cNvPr id="563" name="Google Shape;563;p17"/>
            <p:cNvSpPr/>
            <p:nvPr/>
          </p:nvSpPr>
          <p:spPr>
            <a:xfrm>
              <a:off x="7603183" y="404585"/>
              <a:ext cx="456065" cy="282964"/>
            </a:xfrm>
            <a:custGeom>
              <a:avLst/>
              <a:gdLst/>
              <a:ahLst/>
              <a:cxnLst/>
              <a:rect l="l" t="t" r="r" b="b"/>
              <a:pathLst>
                <a:path w="9967" h="6184" extrusionOk="0">
                  <a:moveTo>
                    <a:pt x="4678" y="1"/>
                  </a:moveTo>
                  <a:lnTo>
                    <a:pt x="4394" y="42"/>
                  </a:lnTo>
                  <a:lnTo>
                    <a:pt x="4109" y="164"/>
                  </a:lnTo>
                  <a:lnTo>
                    <a:pt x="3824" y="286"/>
                  </a:lnTo>
                  <a:lnTo>
                    <a:pt x="3540" y="448"/>
                  </a:lnTo>
                  <a:lnTo>
                    <a:pt x="3336" y="692"/>
                  </a:lnTo>
                  <a:lnTo>
                    <a:pt x="3133" y="936"/>
                  </a:lnTo>
                  <a:lnTo>
                    <a:pt x="2970" y="1181"/>
                  </a:lnTo>
                  <a:lnTo>
                    <a:pt x="2848" y="1465"/>
                  </a:lnTo>
                  <a:lnTo>
                    <a:pt x="2767" y="1750"/>
                  </a:lnTo>
                  <a:lnTo>
                    <a:pt x="2685" y="2075"/>
                  </a:lnTo>
                  <a:lnTo>
                    <a:pt x="2645" y="2360"/>
                  </a:lnTo>
                  <a:lnTo>
                    <a:pt x="2645" y="2686"/>
                  </a:lnTo>
                  <a:lnTo>
                    <a:pt x="2685" y="3011"/>
                  </a:lnTo>
                  <a:lnTo>
                    <a:pt x="2441" y="2848"/>
                  </a:lnTo>
                  <a:lnTo>
                    <a:pt x="2197" y="2767"/>
                  </a:lnTo>
                  <a:lnTo>
                    <a:pt x="1953" y="2686"/>
                  </a:lnTo>
                  <a:lnTo>
                    <a:pt x="1424" y="2686"/>
                  </a:lnTo>
                  <a:lnTo>
                    <a:pt x="1180" y="2767"/>
                  </a:lnTo>
                  <a:lnTo>
                    <a:pt x="936" y="2848"/>
                  </a:lnTo>
                  <a:lnTo>
                    <a:pt x="692" y="2970"/>
                  </a:lnTo>
                  <a:lnTo>
                    <a:pt x="570" y="3092"/>
                  </a:lnTo>
                  <a:lnTo>
                    <a:pt x="407" y="3214"/>
                  </a:lnTo>
                  <a:lnTo>
                    <a:pt x="204" y="3540"/>
                  </a:lnTo>
                  <a:lnTo>
                    <a:pt x="41" y="3906"/>
                  </a:lnTo>
                  <a:lnTo>
                    <a:pt x="1" y="4272"/>
                  </a:lnTo>
                  <a:lnTo>
                    <a:pt x="1" y="4679"/>
                  </a:lnTo>
                  <a:lnTo>
                    <a:pt x="82" y="5045"/>
                  </a:lnTo>
                  <a:lnTo>
                    <a:pt x="285" y="5370"/>
                  </a:lnTo>
                  <a:lnTo>
                    <a:pt x="407" y="5533"/>
                  </a:lnTo>
                  <a:lnTo>
                    <a:pt x="529" y="5655"/>
                  </a:lnTo>
                  <a:lnTo>
                    <a:pt x="814" y="5858"/>
                  </a:lnTo>
                  <a:lnTo>
                    <a:pt x="1180" y="6021"/>
                  </a:lnTo>
                  <a:lnTo>
                    <a:pt x="1587" y="6102"/>
                  </a:lnTo>
                  <a:lnTo>
                    <a:pt x="1994" y="6143"/>
                  </a:lnTo>
                  <a:lnTo>
                    <a:pt x="2848" y="6184"/>
                  </a:lnTo>
                  <a:lnTo>
                    <a:pt x="3580" y="6143"/>
                  </a:lnTo>
                  <a:lnTo>
                    <a:pt x="4678" y="6143"/>
                  </a:lnTo>
                  <a:lnTo>
                    <a:pt x="5736" y="6102"/>
                  </a:lnTo>
                  <a:lnTo>
                    <a:pt x="6834" y="6021"/>
                  </a:lnTo>
                  <a:lnTo>
                    <a:pt x="7892" y="5899"/>
                  </a:lnTo>
                  <a:lnTo>
                    <a:pt x="8543" y="5818"/>
                  </a:lnTo>
                  <a:lnTo>
                    <a:pt x="8868" y="5736"/>
                  </a:lnTo>
                  <a:lnTo>
                    <a:pt x="9153" y="5614"/>
                  </a:lnTo>
                  <a:lnTo>
                    <a:pt x="9438" y="5452"/>
                  </a:lnTo>
                  <a:lnTo>
                    <a:pt x="9682" y="5248"/>
                  </a:lnTo>
                  <a:lnTo>
                    <a:pt x="9844" y="5045"/>
                  </a:lnTo>
                  <a:lnTo>
                    <a:pt x="9926" y="4760"/>
                  </a:lnTo>
                  <a:lnTo>
                    <a:pt x="9966" y="4557"/>
                  </a:lnTo>
                  <a:lnTo>
                    <a:pt x="9966" y="4353"/>
                  </a:lnTo>
                  <a:lnTo>
                    <a:pt x="9885" y="4150"/>
                  </a:lnTo>
                  <a:lnTo>
                    <a:pt x="9804" y="3946"/>
                  </a:lnTo>
                  <a:lnTo>
                    <a:pt x="9682" y="3784"/>
                  </a:lnTo>
                  <a:lnTo>
                    <a:pt x="9560" y="3662"/>
                  </a:lnTo>
                  <a:lnTo>
                    <a:pt x="9397" y="3499"/>
                  </a:lnTo>
                  <a:lnTo>
                    <a:pt x="9234" y="3418"/>
                  </a:lnTo>
                  <a:lnTo>
                    <a:pt x="9031" y="3336"/>
                  </a:lnTo>
                  <a:lnTo>
                    <a:pt x="8827" y="3296"/>
                  </a:lnTo>
                  <a:lnTo>
                    <a:pt x="8421" y="3296"/>
                  </a:lnTo>
                  <a:lnTo>
                    <a:pt x="8014" y="3418"/>
                  </a:lnTo>
                  <a:lnTo>
                    <a:pt x="7648" y="3580"/>
                  </a:lnTo>
                  <a:lnTo>
                    <a:pt x="7729" y="3458"/>
                  </a:lnTo>
                  <a:lnTo>
                    <a:pt x="7770" y="3296"/>
                  </a:lnTo>
                  <a:lnTo>
                    <a:pt x="7811" y="3011"/>
                  </a:lnTo>
                  <a:lnTo>
                    <a:pt x="7729" y="2726"/>
                  </a:lnTo>
                  <a:lnTo>
                    <a:pt x="7648" y="2564"/>
                  </a:lnTo>
                  <a:lnTo>
                    <a:pt x="7566" y="2441"/>
                  </a:lnTo>
                  <a:lnTo>
                    <a:pt x="7444" y="2360"/>
                  </a:lnTo>
                  <a:lnTo>
                    <a:pt x="7322" y="2279"/>
                  </a:lnTo>
                  <a:lnTo>
                    <a:pt x="7038" y="2157"/>
                  </a:lnTo>
                  <a:lnTo>
                    <a:pt x="6590" y="2157"/>
                  </a:lnTo>
                  <a:lnTo>
                    <a:pt x="6428" y="2197"/>
                  </a:lnTo>
                  <a:lnTo>
                    <a:pt x="6550" y="1913"/>
                  </a:lnTo>
                  <a:lnTo>
                    <a:pt x="6550" y="1628"/>
                  </a:lnTo>
                  <a:lnTo>
                    <a:pt x="6550" y="1303"/>
                  </a:lnTo>
                  <a:lnTo>
                    <a:pt x="6428" y="1018"/>
                  </a:lnTo>
                  <a:lnTo>
                    <a:pt x="6306" y="733"/>
                  </a:lnTo>
                  <a:lnTo>
                    <a:pt x="6102" y="489"/>
                  </a:lnTo>
                  <a:lnTo>
                    <a:pt x="5858" y="286"/>
                  </a:lnTo>
                  <a:lnTo>
                    <a:pt x="5614" y="164"/>
                  </a:lnTo>
                  <a:lnTo>
                    <a:pt x="5289" y="42"/>
                  </a:lnTo>
                  <a:lnTo>
                    <a:pt x="50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17"/>
            <p:cNvSpPr/>
            <p:nvPr/>
          </p:nvSpPr>
          <p:spPr>
            <a:xfrm>
              <a:off x="7593894" y="395296"/>
              <a:ext cx="474643" cy="301588"/>
            </a:xfrm>
            <a:custGeom>
              <a:avLst/>
              <a:gdLst/>
              <a:ahLst/>
              <a:cxnLst/>
              <a:rect l="l" t="t" r="r" b="b"/>
              <a:pathLst>
                <a:path w="10373" h="6591" extrusionOk="0">
                  <a:moveTo>
                    <a:pt x="5329" y="407"/>
                  </a:moveTo>
                  <a:lnTo>
                    <a:pt x="5532" y="448"/>
                  </a:lnTo>
                  <a:lnTo>
                    <a:pt x="5695" y="529"/>
                  </a:lnTo>
                  <a:lnTo>
                    <a:pt x="5858" y="611"/>
                  </a:lnTo>
                  <a:lnTo>
                    <a:pt x="6020" y="733"/>
                  </a:lnTo>
                  <a:lnTo>
                    <a:pt x="6183" y="855"/>
                  </a:lnTo>
                  <a:lnTo>
                    <a:pt x="6305" y="1017"/>
                  </a:lnTo>
                  <a:lnTo>
                    <a:pt x="6386" y="1180"/>
                  </a:lnTo>
                  <a:lnTo>
                    <a:pt x="6468" y="1384"/>
                  </a:lnTo>
                  <a:lnTo>
                    <a:pt x="6549" y="1546"/>
                  </a:lnTo>
                  <a:lnTo>
                    <a:pt x="6549" y="1750"/>
                  </a:lnTo>
                  <a:lnTo>
                    <a:pt x="6549" y="1953"/>
                  </a:lnTo>
                  <a:lnTo>
                    <a:pt x="6549" y="2116"/>
                  </a:lnTo>
                  <a:lnTo>
                    <a:pt x="6468" y="2319"/>
                  </a:lnTo>
                  <a:lnTo>
                    <a:pt x="6468" y="2441"/>
                  </a:lnTo>
                  <a:lnTo>
                    <a:pt x="6509" y="2522"/>
                  </a:lnTo>
                  <a:lnTo>
                    <a:pt x="6590" y="2604"/>
                  </a:lnTo>
                  <a:lnTo>
                    <a:pt x="6712" y="2604"/>
                  </a:lnTo>
                  <a:lnTo>
                    <a:pt x="6956" y="2563"/>
                  </a:lnTo>
                  <a:lnTo>
                    <a:pt x="7200" y="2563"/>
                  </a:lnTo>
                  <a:lnTo>
                    <a:pt x="7403" y="2644"/>
                  </a:lnTo>
                  <a:lnTo>
                    <a:pt x="7607" y="2807"/>
                  </a:lnTo>
                  <a:lnTo>
                    <a:pt x="7729" y="2970"/>
                  </a:lnTo>
                  <a:lnTo>
                    <a:pt x="7810" y="3214"/>
                  </a:lnTo>
                  <a:lnTo>
                    <a:pt x="7769" y="3458"/>
                  </a:lnTo>
                  <a:lnTo>
                    <a:pt x="7688" y="3702"/>
                  </a:lnTo>
                  <a:lnTo>
                    <a:pt x="7647" y="3783"/>
                  </a:lnTo>
                  <a:lnTo>
                    <a:pt x="7647" y="3824"/>
                  </a:lnTo>
                  <a:lnTo>
                    <a:pt x="7729" y="3946"/>
                  </a:lnTo>
                  <a:lnTo>
                    <a:pt x="7851" y="3987"/>
                  </a:lnTo>
                  <a:lnTo>
                    <a:pt x="7973" y="3987"/>
                  </a:lnTo>
                  <a:lnTo>
                    <a:pt x="8298" y="3824"/>
                  </a:lnTo>
                  <a:lnTo>
                    <a:pt x="8624" y="3702"/>
                  </a:lnTo>
                  <a:lnTo>
                    <a:pt x="8990" y="3702"/>
                  </a:lnTo>
                  <a:lnTo>
                    <a:pt x="9152" y="3743"/>
                  </a:lnTo>
                  <a:lnTo>
                    <a:pt x="9356" y="3824"/>
                  </a:lnTo>
                  <a:lnTo>
                    <a:pt x="9478" y="3865"/>
                  </a:lnTo>
                  <a:lnTo>
                    <a:pt x="9641" y="3987"/>
                  </a:lnTo>
                  <a:lnTo>
                    <a:pt x="9722" y="4109"/>
                  </a:lnTo>
                  <a:lnTo>
                    <a:pt x="9844" y="4231"/>
                  </a:lnTo>
                  <a:lnTo>
                    <a:pt x="9925" y="4394"/>
                  </a:lnTo>
                  <a:lnTo>
                    <a:pt x="9966" y="4556"/>
                  </a:lnTo>
                  <a:lnTo>
                    <a:pt x="9966" y="4719"/>
                  </a:lnTo>
                  <a:lnTo>
                    <a:pt x="9966" y="4882"/>
                  </a:lnTo>
                  <a:lnTo>
                    <a:pt x="9844" y="5166"/>
                  </a:lnTo>
                  <a:lnTo>
                    <a:pt x="9681" y="5370"/>
                  </a:lnTo>
                  <a:lnTo>
                    <a:pt x="9478" y="5532"/>
                  </a:lnTo>
                  <a:lnTo>
                    <a:pt x="9193" y="5655"/>
                  </a:lnTo>
                  <a:lnTo>
                    <a:pt x="8949" y="5777"/>
                  </a:lnTo>
                  <a:lnTo>
                    <a:pt x="8624" y="5858"/>
                  </a:lnTo>
                  <a:lnTo>
                    <a:pt x="8095" y="5939"/>
                  </a:lnTo>
                  <a:lnTo>
                    <a:pt x="8014" y="5939"/>
                  </a:lnTo>
                  <a:lnTo>
                    <a:pt x="8005" y="5947"/>
                  </a:lnTo>
                  <a:lnTo>
                    <a:pt x="8005" y="5947"/>
                  </a:lnTo>
                  <a:lnTo>
                    <a:pt x="6753" y="6061"/>
                  </a:lnTo>
                  <a:lnTo>
                    <a:pt x="5410" y="6143"/>
                  </a:lnTo>
                  <a:lnTo>
                    <a:pt x="4068" y="6183"/>
                  </a:lnTo>
                  <a:lnTo>
                    <a:pt x="2685" y="6183"/>
                  </a:lnTo>
                  <a:lnTo>
                    <a:pt x="2197" y="6143"/>
                  </a:lnTo>
                  <a:lnTo>
                    <a:pt x="1668" y="6102"/>
                  </a:lnTo>
                  <a:lnTo>
                    <a:pt x="1424" y="6021"/>
                  </a:lnTo>
                  <a:lnTo>
                    <a:pt x="1180" y="5939"/>
                  </a:lnTo>
                  <a:lnTo>
                    <a:pt x="977" y="5817"/>
                  </a:lnTo>
                  <a:lnTo>
                    <a:pt x="773" y="5655"/>
                  </a:lnTo>
                  <a:lnTo>
                    <a:pt x="610" y="5451"/>
                  </a:lnTo>
                  <a:lnTo>
                    <a:pt x="529" y="5248"/>
                  </a:lnTo>
                  <a:lnTo>
                    <a:pt x="448" y="5004"/>
                  </a:lnTo>
                  <a:lnTo>
                    <a:pt x="407" y="4800"/>
                  </a:lnTo>
                  <a:lnTo>
                    <a:pt x="407" y="4556"/>
                  </a:lnTo>
                  <a:lnTo>
                    <a:pt x="407" y="4312"/>
                  </a:lnTo>
                  <a:lnTo>
                    <a:pt x="488" y="4068"/>
                  </a:lnTo>
                  <a:lnTo>
                    <a:pt x="570" y="3865"/>
                  </a:lnTo>
                  <a:lnTo>
                    <a:pt x="773" y="3580"/>
                  </a:lnTo>
                  <a:lnTo>
                    <a:pt x="1017" y="3377"/>
                  </a:lnTo>
                  <a:lnTo>
                    <a:pt x="1261" y="3214"/>
                  </a:lnTo>
                  <a:lnTo>
                    <a:pt x="1587" y="3133"/>
                  </a:lnTo>
                  <a:lnTo>
                    <a:pt x="1871" y="3092"/>
                  </a:lnTo>
                  <a:lnTo>
                    <a:pt x="2197" y="3133"/>
                  </a:lnTo>
                  <a:lnTo>
                    <a:pt x="2482" y="3214"/>
                  </a:lnTo>
                  <a:lnTo>
                    <a:pt x="2766" y="3377"/>
                  </a:lnTo>
                  <a:lnTo>
                    <a:pt x="2970" y="3377"/>
                  </a:lnTo>
                  <a:lnTo>
                    <a:pt x="3051" y="3295"/>
                  </a:lnTo>
                  <a:lnTo>
                    <a:pt x="3092" y="3214"/>
                  </a:lnTo>
                  <a:lnTo>
                    <a:pt x="3051" y="2767"/>
                  </a:lnTo>
                  <a:lnTo>
                    <a:pt x="3092" y="2319"/>
                  </a:lnTo>
                  <a:lnTo>
                    <a:pt x="3214" y="1872"/>
                  </a:lnTo>
                  <a:lnTo>
                    <a:pt x="3376" y="1465"/>
                  </a:lnTo>
                  <a:lnTo>
                    <a:pt x="3621" y="1099"/>
                  </a:lnTo>
                  <a:lnTo>
                    <a:pt x="3905" y="814"/>
                  </a:lnTo>
                  <a:lnTo>
                    <a:pt x="4068" y="692"/>
                  </a:lnTo>
                  <a:lnTo>
                    <a:pt x="4271" y="570"/>
                  </a:lnTo>
                  <a:lnTo>
                    <a:pt x="4475" y="489"/>
                  </a:lnTo>
                  <a:lnTo>
                    <a:pt x="4719" y="448"/>
                  </a:lnTo>
                  <a:lnTo>
                    <a:pt x="5126" y="407"/>
                  </a:lnTo>
                  <a:close/>
                  <a:moveTo>
                    <a:pt x="4881" y="1"/>
                  </a:moveTo>
                  <a:lnTo>
                    <a:pt x="4597" y="41"/>
                  </a:lnTo>
                  <a:lnTo>
                    <a:pt x="4312" y="123"/>
                  </a:lnTo>
                  <a:lnTo>
                    <a:pt x="4068" y="245"/>
                  </a:lnTo>
                  <a:lnTo>
                    <a:pt x="3865" y="367"/>
                  </a:lnTo>
                  <a:lnTo>
                    <a:pt x="3621" y="529"/>
                  </a:lnTo>
                  <a:lnTo>
                    <a:pt x="3458" y="692"/>
                  </a:lnTo>
                  <a:lnTo>
                    <a:pt x="3254" y="895"/>
                  </a:lnTo>
                  <a:lnTo>
                    <a:pt x="3132" y="1099"/>
                  </a:lnTo>
                  <a:lnTo>
                    <a:pt x="3010" y="1343"/>
                  </a:lnTo>
                  <a:lnTo>
                    <a:pt x="2888" y="1587"/>
                  </a:lnTo>
                  <a:lnTo>
                    <a:pt x="2726" y="2116"/>
                  </a:lnTo>
                  <a:lnTo>
                    <a:pt x="2644" y="2644"/>
                  </a:lnTo>
                  <a:lnTo>
                    <a:pt x="2661" y="2878"/>
                  </a:lnTo>
                  <a:lnTo>
                    <a:pt x="2661" y="2878"/>
                  </a:lnTo>
                  <a:lnTo>
                    <a:pt x="2400" y="2767"/>
                  </a:lnTo>
                  <a:lnTo>
                    <a:pt x="2115" y="2685"/>
                  </a:lnTo>
                  <a:lnTo>
                    <a:pt x="1790" y="2685"/>
                  </a:lnTo>
                  <a:lnTo>
                    <a:pt x="1465" y="2726"/>
                  </a:lnTo>
                  <a:lnTo>
                    <a:pt x="1180" y="2807"/>
                  </a:lnTo>
                  <a:lnTo>
                    <a:pt x="895" y="2970"/>
                  </a:lnTo>
                  <a:lnTo>
                    <a:pt x="610" y="3133"/>
                  </a:lnTo>
                  <a:lnTo>
                    <a:pt x="448" y="3336"/>
                  </a:lnTo>
                  <a:lnTo>
                    <a:pt x="285" y="3580"/>
                  </a:lnTo>
                  <a:lnTo>
                    <a:pt x="163" y="3824"/>
                  </a:lnTo>
                  <a:lnTo>
                    <a:pt x="82" y="4068"/>
                  </a:lnTo>
                  <a:lnTo>
                    <a:pt x="0" y="4353"/>
                  </a:lnTo>
                  <a:lnTo>
                    <a:pt x="0" y="4597"/>
                  </a:lnTo>
                  <a:lnTo>
                    <a:pt x="0" y="4882"/>
                  </a:lnTo>
                  <a:lnTo>
                    <a:pt x="41" y="5166"/>
                  </a:lnTo>
                  <a:lnTo>
                    <a:pt x="163" y="5451"/>
                  </a:lnTo>
                  <a:lnTo>
                    <a:pt x="326" y="5695"/>
                  </a:lnTo>
                  <a:lnTo>
                    <a:pt x="488" y="5939"/>
                  </a:lnTo>
                  <a:lnTo>
                    <a:pt x="692" y="6102"/>
                  </a:lnTo>
                  <a:lnTo>
                    <a:pt x="936" y="6224"/>
                  </a:lnTo>
                  <a:lnTo>
                    <a:pt x="1180" y="6346"/>
                  </a:lnTo>
                  <a:lnTo>
                    <a:pt x="1465" y="6427"/>
                  </a:lnTo>
                  <a:lnTo>
                    <a:pt x="1749" y="6509"/>
                  </a:lnTo>
                  <a:lnTo>
                    <a:pt x="2360" y="6590"/>
                  </a:lnTo>
                  <a:lnTo>
                    <a:pt x="2970" y="6590"/>
                  </a:lnTo>
                  <a:lnTo>
                    <a:pt x="4149" y="6549"/>
                  </a:lnTo>
                  <a:lnTo>
                    <a:pt x="6102" y="6468"/>
                  </a:lnTo>
                  <a:lnTo>
                    <a:pt x="8095" y="6305"/>
                  </a:lnTo>
                  <a:lnTo>
                    <a:pt x="8176" y="6305"/>
                  </a:lnTo>
                  <a:lnTo>
                    <a:pt x="8186" y="6295"/>
                  </a:lnTo>
                  <a:lnTo>
                    <a:pt x="8186" y="6295"/>
                  </a:lnTo>
                  <a:lnTo>
                    <a:pt x="8461" y="6265"/>
                  </a:lnTo>
                  <a:lnTo>
                    <a:pt x="8827" y="6183"/>
                  </a:lnTo>
                  <a:lnTo>
                    <a:pt x="9234" y="6061"/>
                  </a:lnTo>
                  <a:lnTo>
                    <a:pt x="9559" y="5939"/>
                  </a:lnTo>
                  <a:lnTo>
                    <a:pt x="9885" y="5736"/>
                  </a:lnTo>
                  <a:lnTo>
                    <a:pt x="10007" y="5614"/>
                  </a:lnTo>
                  <a:lnTo>
                    <a:pt x="10129" y="5451"/>
                  </a:lnTo>
                  <a:lnTo>
                    <a:pt x="10251" y="5288"/>
                  </a:lnTo>
                  <a:lnTo>
                    <a:pt x="10291" y="5126"/>
                  </a:lnTo>
                  <a:lnTo>
                    <a:pt x="10373" y="4922"/>
                  </a:lnTo>
                  <a:lnTo>
                    <a:pt x="10373" y="4719"/>
                  </a:lnTo>
                  <a:lnTo>
                    <a:pt x="10373" y="4516"/>
                  </a:lnTo>
                  <a:lnTo>
                    <a:pt x="10291" y="4353"/>
                  </a:lnTo>
                  <a:lnTo>
                    <a:pt x="10251" y="4149"/>
                  </a:lnTo>
                  <a:lnTo>
                    <a:pt x="10129" y="3987"/>
                  </a:lnTo>
                  <a:lnTo>
                    <a:pt x="10007" y="3824"/>
                  </a:lnTo>
                  <a:lnTo>
                    <a:pt x="9844" y="3661"/>
                  </a:lnTo>
                  <a:lnTo>
                    <a:pt x="9681" y="3539"/>
                  </a:lnTo>
                  <a:lnTo>
                    <a:pt x="9519" y="3458"/>
                  </a:lnTo>
                  <a:lnTo>
                    <a:pt x="9315" y="3377"/>
                  </a:lnTo>
                  <a:lnTo>
                    <a:pt x="9071" y="3336"/>
                  </a:lnTo>
                  <a:lnTo>
                    <a:pt x="8868" y="3295"/>
                  </a:lnTo>
                  <a:lnTo>
                    <a:pt x="8624" y="3336"/>
                  </a:lnTo>
                  <a:lnTo>
                    <a:pt x="8380" y="3377"/>
                  </a:lnTo>
                  <a:lnTo>
                    <a:pt x="8176" y="3417"/>
                  </a:lnTo>
                  <a:lnTo>
                    <a:pt x="8176" y="3377"/>
                  </a:lnTo>
                  <a:lnTo>
                    <a:pt x="8176" y="3173"/>
                  </a:lnTo>
                  <a:lnTo>
                    <a:pt x="8176" y="3011"/>
                  </a:lnTo>
                  <a:lnTo>
                    <a:pt x="8095" y="2848"/>
                  </a:lnTo>
                  <a:lnTo>
                    <a:pt x="8014" y="2685"/>
                  </a:lnTo>
                  <a:lnTo>
                    <a:pt x="7891" y="2522"/>
                  </a:lnTo>
                  <a:lnTo>
                    <a:pt x="7769" y="2400"/>
                  </a:lnTo>
                  <a:lnTo>
                    <a:pt x="7647" y="2278"/>
                  </a:lnTo>
                  <a:lnTo>
                    <a:pt x="7485" y="2238"/>
                  </a:lnTo>
                  <a:lnTo>
                    <a:pt x="7281" y="2156"/>
                  </a:lnTo>
                  <a:lnTo>
                    <a:pt x="6940" y="2156"/>
                  </a:lnTo>
                  <a:lnTo>
                    <a:pt x="6956" y="2075"/>
                  </a:lnTo>
                  <a:lnTo>
                    <a:pt x="6956" y="1831"/>
                  </a:lnTo>
                  <a:lnTo>
                    <a:pt x="6956" y="1587"/>
                  </a:lnTo>
                  <a:lnTo>
                    <a:pt x="6915" y="1384"/>
                  </a:lnTo>
                  <a:lnTo>
                    <a:pt x="6834" y="1139"/>
                  </a:lnTo>
                  <a:lnTo>
                    <a:pt x="6712" y="936"/>
                  </a:lnTo>
                  <a:lnTo>
                    <a:pt x="6590" y="733"/>
                  </a:lnTo>
                  <a:lnTo>
                    <a:pt x="6427" y="529"/>
                  </a:lnTo>
                  <a:lnTo>
                    <a:pt x="6224" y="367"/>
                  </a:lnTo>
                  <a:lnTo>
                    <a:pt x="6061" y="245"/>
                  </a:lnTo>
                  <a:lnTo>
                    <a:pt x="5817" y="163"/>
                  </a:lnTo>
                  <a:lnTo>
                    <a:pt x="5614" y="82"/>
                  </a:lnTo>
                  <a:lnTo>
                    <a:pt x="5370" y="41"/>
                  </a:lnTo>
                  <a:lnTo>
                    <a:pt x="51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5" name="Google Shape;565;p17"/>
          <p:cNvGrpSpPr/>
          <p:nvPr/>
        </p:nvGrpSpPr>
        <p:grpSpPr>
          <a:xfrm flipH="1">
            <a:off x="4059714" y="4365267"/>
            <a:ext cx="474643" cy="299712"/>
            <a:chOff x="7729218" y="1694205"/>
            <a:chExt cx="474643" cy="299712"/>
          </a:xfrm>
        </p:grpSpPr>
        <p:sp>
          <p:nvSpPr>
            <p:cNvPr id="566" name="Google Shape;566;p17"/>
            <p:cNvSpPr/>
            <p:nvPr/>
          </p:nvSpPr>
          <p:spPr>
            <a:xfrm>
              <a:off x="7738507" y="1703494"/>
              <a:ext cx="456065" cy="281088"/>
            </a:xfrm>
            <a:custGeom>
              <a:avLst/>
              <a:gdLst/>
              <a:ahLst/>
              <a:cxnLst/>
              <a:rect l="l" t="t" r="r" b="b"/>
              <a:pathLst>
                <a:path w="9967" h="6143" extrusionOk="0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7"/>
            <p:cNvSpPr/>
            <p:nvPr/>
          </p:nvSpPr>
          <p:spPr>
            <a:xfrm>
              <a:off x="7729218" y="1694205"/>
              <a:ext cx="474643" cy="299712"/>
            </a:xfrm>
            <a:custGeom>
              <a:avLst/>
              <a:gdLst/>
              <a:ahLst/>
              <a:cxnLst/>
              <a:rect l="l" t="t" r="r" b="b"/>
              <a:pathLst>
                <a:path w="10373" h="6550" extrusionOk="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8" name="Google Shape;568;p17"/>
          <p:cNvSpPr/>
          <p:nvPr/>
        </p:nvSpPr>
        <p:spPr>
          <a:xfrm flipH="1">
            <a:off x="677156" y="267854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17"/>
          <p:cNvSpPr/>
          <p:nvPr/>
        </p:nvSpPr>
        <p:spPr>
          <a:xfrm flipH="1">
            <a:off x="-223277" y="3473488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0" name="Google Shape;570;p17"/>
          <p:cNvGrpSpPr/>
          <p:nvPr/>
        </p:nvGrpSpPr>
        <p:grpSpPr>
          <a:xfrm rot="5400000" flipH="1">
            <a:off x="3231676" y="-1110167"/>
            <a:ext cx="1915490" cy="2459786"/>
            <a:chOff x="2659350" y="1746500"/>
            <a:chExt cx="379350" cy="487125"/>
          </a:xfrm>
        </p:grpSpPr>
        <p:sp>
          <p:nvSpPr>
            <p:cNvPr id="571" name="Google Shape;571;p17"/>
            <p:cNvSpPr/>
            <p:nvPr/>
          </p:nvSpPr>
          <p:spPr>
            <a:xfrm>
              <a:off x="2659350" y="1746500"/>
              <a:ext cx="379350" cy="487125"/>
            </a:xfrm>
            <a:custGeom>
              <a:avLst/>
              <a:gdLst/>
              <a:ahLst/>
              <a:cxnLst/>
              <a:rect l="l" t="t" r="r" b="b"/>
              <a:pathLst>
                <a:path w="15174" h="19485" extrusionOk="0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17"/>
            <p:cNvSpPr/>
            <p:nvPr/>
          </p:nvSpPr>
          <p:spPr>
            <a:xfrm>
              <a:off x="2701050" y="1843125"/>
              <a:ext cx="309175" cy="322375"/>
            </a:xfrm>
            <a:custGeom>
              <a:avLst/>
              <a:gdLst/>
              <a:ahLst/>
              <a:cxnLst/>
              <a:rect l="l" t="t" r="r" b="b"/>
              <a:pathLst>
                <a:path w="12367" h="12895" extrusionOk="0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17"/>
            <p:cNvSpPr/>
            <p:nvPr/>
          </p:nvSpPr>
          <p:spPr>
            <a:xfrm>
              <a:off x="2756975" y="1978375"/>
              <a:ext cx="183075" cy="133225"/>
            </a:xfrm>
            <a:custGeom>
              <a:avLst/>
              <a:gdLst/>
              <a:ahLst/>
              <a:cxnLst/>
              <a:rect l="l" t="t" r="r" b="b"/>
              <a:pathLst>
                <a:path w="7323" h="5329" extrusionOk="0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4" name="Google Shape;574;p17"/>
          <p:cNvSpPr/>
          <p:nvPr/>
        </p:nvSpPr>
        <p:spPr>
          <a:xfrm flipH="1">
            <a:off x="8423998" y="317788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17"/>
          <p:cNvSpPr/>
          <p:nvPr/>
        </p:nvSpPr>
        <p:spPr>
          <a:xfrm flipH="1">
            <a:off x="5694081" y="4660085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6" name="Google Shape;576;p17"/>
          <p:cNvGrpSpPr/>
          <p:nvPr/>
        </p:nvGrpSpPr>
        <p:grpSpPr>
          <a:xfrm flipH="1">
            <a:off x="-1756434" y="3624409"/>
            <a:ext cx="2408503" cy="2408503"/>
            <a:chOff x="7349044" y="3624409"/>
            <a:chExt cx="2408503" cy="2408503"/>
          </a:xfrm>
        </p:grpSpPr>
        <p:sp>
          <p:nvSpPr>
            <p:cNvPr id="577" name="Google Shape;577;p17"/>
            <p:cNvSpPr/>
            <p:nvPr/>
          </p:nvSpPr>
          <p:spPr>
            <a:xfrm rot="8100000" flipH="1">
              <a:off x="7661995" y="4016892"/>
              <a:ext cx="1782600" cy="1623537"/>
            </a:xfrm>
            <a:custGeom>
              <a:avLst/>
              <a:gdLst/>
              <a:ahLst/>
              <a:cxnLst/>
              <a:rect l="l" t="t" r="r" b="b"/>
              <a:pathLst>
                <a:path w="19160" h="17451" extrusionOk="0">
                  <a:moveTo>
                    <a:pt x="9682" y="0"/>
                  </a:moveTo>
                  <a:lnTo>
                    <a:pt x="9600" y="41"/>
                  </a:lnTo>
                  <a:lnTo>
                    <a:pt x="9560" y="82"/>
                  </a:lnTo>
                  <a:lnTo>
                    <a:pt x="7892" y="1668"/>
                  </a:lnTo>
                  <a:lnTo>
                    <a:pt x="6306" y="3295"/>
                  </a:lnTo>
                  <a:lnTo>
                    <a:pt x="5533" y="4109"/>
                  </a:lnTo>
                  <a:lnTo>
                    <a:pt x="4760" y="4963"/>
                  </a:lnTo>
                  <a:lnTo>
                    <a:pt x="4028" y="5858"/>
                  </a:lnTo>
                  <a:lnTo>
                    <a:pt x="3336" y="6753"/>
                  </a:lnTo>
                  <a:lnTo>
                    <a:pt x="2686" y="7688"/>
                  </a:lnTo>
                  <a:lnTo>
                    <a:pt x="2075" y="8624"/>
                  </a:lnTo>
                  <a:lnTo>
                    <a:pt x="1506" y="9600"/>
                  </a:lnTo>
                  <a:lnTo>
                    <a:pt x="1018" y="10617"/>
                  </a:lnTo>
                  <a:lnTo>
                    <a:pt x="611" y="11552"/>
                  </a:lnTo>
                  <a:lnTo>
                    <a:pt x="448" y="12000"/>
                  </a:lnTo>
                  <a:lnTo>
                    <a:pt x="286" y="12488"/>
                  </a:lnTo>
                  <a:lnTo>
                    <a:pt x="164" y="12976"/>
                  </a:lnTo>
                  <a:lnTo>
                    <a:pt x="42" y="13464"/>
                  </a:lnTo>
                  <a:lnTo>
                    <a:pt x="1" y="13993"/>
                  </a:lnTo>
                  <a:lnTo>
                    <a:pt x="1" y="14481"/>
                  </a:lnTo>
                  <a:lnTo>
                    <a:pt x="42" y="14969"/>
                  </a:lnTo>
                  <a:lnTo>
                    <a:pt x="123" y="15417"/>
                  </a:lnTo>
                  <a:lnTo>
                    <a:pt x="286" y="15823"/>
                  </a:lnTo>
                  <a:lnTo>
                    <a:pt x="489" y="16230"/>
                  </a:lnTo>
                  <a:lnTo>
                    <a:pt x="733" y="16556"/>
                  </a:lnTo>
                  <a:lnTo>
                    <a:pt x="1059" y="16881"/>
                  </a:lnTo>
                  <a:lnTo>
                    <a:pt x="1465" y="17125"/>
                  </a:lnTo>
                  <a:lnTo>
                    <a:pt x="1913" y="17288"/>
                  </a:lnTo>
                  <a:lnTo>
                    <a:pt x="2441" y="17410"/>
                  </a:lnTo>
                  <a:lnTo>
                    <a:pt x="2930" y="17450"/>
                  </a:lnTo>
                  <a:lnTo>
                    <a:pt x="3458" y="17369"/>
                  </a:lnTo>
                  <a:lnTo>
                    <a:pt x="3987" y="17288"/>
                  </a:lnTo>
                  <a:lnTo>
                    <a:pt x="4516" y="17125"/>
                  </a:lnTo>
                  <a:lnTo>
                    <a:pt x="5004" y="16922"/>
                  </a:lnTo>
                  <a:lnTo>
                    <a:pt x="5492" y="16678"/>
                  </a:lnTo>
                  <a:lnTo>
                    <a:pt x="5940" y="16434"/>
                  </a:lnTo>
                  <a:lnTo>
                    <a:pt x="7038" y="15783"/>
                  </a:lnTo>
                  <a:lnTo>
                    <a:pt x="7567" y="15498"/>
                  </a:lnTo>
                  <a:lnTo>
                    <a:pt x="8136" y="15213"/>
                  </a:lnTo>
                  <a:lnTo>
                    <a:pt x="8665" y="15051"/>
                  </a:lnTo>
                  <a:lnTo>
                    <a:pt x="9194" y="14888"/>
                  </a:lnTo>
                  <a:lnTo>
                    <a:pt x="10251" y="14644"/>
                  </a:lnTo>
                  <a:lnTo>
                    <a:pt x="11350" y="14481"/>
                  </a:lnTo>
                  <a:lnTo>
                    <a:pt x="12448" y="14278"/>
                  </a:lnTo>
                  <a:lnTo>
                    <a:pt x="13017" y="14156"/>
                  </a:lnTo>
                  <a:lnTo>
                    <a:pt x="13546" y="13993"/>
                  </a:lnTo>
                  <a:lnTo>
                    <a:pt x="14075" y="13830"/>
                  </a:lnTo>
                  <a:lnTo>
                    <a:pt x="14563" y="13627"/>
                  </a:lnTo>
                  <a:lnTo>
                    <a:pt x="15092" y="13342"/>
                  </a:lnTo>
                  <a:lnTo>
                    <a:pt x="15580" y="13017"/>
                  </a:lnTo>
                  <a:lnTo>
                    <a:pt x="16027" y="12651"/>
                  </a:lnTo>
                  <a:lnTo>
                    <a:pt x="16434" y="12244"/>
                  </a:lnTo>
                  <a:lnTo>
                    <a:pt x="16800" y="11837"/>
                  </a:lnTo>
                  <a:lnTo>
                    <a:pt x="17126" y="11390"/>
                  </a:lnTo>
                  <a:lnTo>
                    <a:pt x="17410" y="10902"/>
                  </a:lnTo>
                  <a:lnTo>
                    <a:pt x="17695" y="10413"/>
                  </a:lnTo>
                  <a:lnTo>
                    <a:pt x="17939" y="9885"/>
                  </a:lnTo>
                  <a:lnTo>
                    <a:pt x="18142" y="9356"/>
                  </a:lnTo>
                  <a:lnTo>
                    <a:pt x="18305" y="8786"/>
                  </a:lnTo>
                  <a:lnTo>
                    <a:pt x="18509" y="8258"/>
                  </a:lnTo>
                  <a:lnTo>
                    <a:pt x="18753" y="7119"/>
                  </a:lnTo>
                  <a:lnTo>
                    <a:pt x="18956" y="6020"/>
                  </a:lnTo>
                  <a:lnTo>
                    <a:pt x="19159" y="4759"/>
                  </a:lnTo>
                  <a:lnTo>
                    <a:pt x="19159" y="4678"/>
                  </a:lnTo>
                  <a:lnTo>
                    <a:pt x="19119" y="4637"/>
                  </a:lnTo>
                  <a:lnTo>
                    <a:pt x="18997" y="4556"/>
                  </a:lnTo>
                  <a:lnTo>
                    <a:pt x="18875" y="4556"/>
                  </a:lnTo>
                  <a:lnTo>
                    <a:pt x="18834" y="4597"/>
                  </a:lnTo>
                  <a:lnTo>
                    <a:pt x="18793" y="4678"/>
                  </a:lnTo>
                  <a:lnTo>
                    <a:pt x="18631" y="5776"/>
                  </a:lnTo>
                  <a:lnTo>
                    <a:pt x="18427" y="6915"/>
                  </a:lnTo>
                  <a:lnTo>
                    <a:pt x="18183" y="8014"/>
                  </a:lnTo>
                  <a:lnTo>
                    <a:pt x="18020" y="8583"/>
                  </a:lnTo>
                  <a:lnTo>
                    <a:pt x="17858" y="9112"/>
                  </a:lnTo>
                  <a:lnTo>
                    <a:pt x="17654" y="9641"/>
                  </a:lnTo>
                  <a:lnTo>
                    <a:pt x="17410" y="10129"/>
                  </a:lnTo>
                  <a:lnTo>
                    <a:pt x="17166" y="10658"/>
                  </a:lnTo>
                  <a:lnTo>
                    <a:pt x="16882" y="11105"/>
                  </a:lnTo>
                  <a:lnTo>
                    <a:pt x="16556" y="11552"/>
                  </a:lnTo>
                  <a:lnTo>
                    <a:pt x="16190" y="12000"/>
                  </a:lnTo>
                  <a:lnTo>
                    <a:pt x="15743" y="12407"/>
                  </a:lnTo>
                  <a:lnTo>
                    <a:pt x="15295" y="12732"/>
                  </a:lnTo>
                  <a:lnTo>
                    <a:pt x="14848" y="13057"/>
                  </a:lnTo>
                  <a:lnTo>
                    <a:pt x="14400" y="13301"/>
                  </a:lnTo>
                  <a:lnTo>
                    <a:pt x="13912" y="13505"/>
                  </a:lnTo>
                  <a:lnTo>
                    <a:pt x="13383" y="13668"/>
                  </a:lnTo>
                  <a:lnTo>
                    <a:pt x="12895" y="13790"/>
                  </a:lnTo>
                  <a:lnTo>
                    <a:pt x="12366" y="13912"/>
                  </a:lnTo>
                  <a:lnTo>
                    <a:pt x="11309" y="14115"/>
                  </a:lnTo>
                  <a:lnTo>
                    <a:pt x="10251" y="14278"/>
                  </a:lnTo>
                  <a:lnTo>
                    <a:pt x="9194" y="14522"/>
                  </a:lnTo>
                  <a:lnTo>
                    <a:pt x="8665" y="14644"/>
                  </a:lnTo>
                  <a:lnTo>
                    <a:pt x="8177" y="14847"/>
                  </a:lnTo>
                  <a:lnTo>
                    <a:pt x="7689" y="15051"/>
                  </a:lnTo>
                  <a:lnTo>
                    <a:pt x="7201" y="15254"/>
                  </a:lnTo>
                  <a:lnTo>
                    <a:pt x="6224" y="15823"/>
                  </a:lnTo>
                  <a:lnTo>
                    <a:pt x="5248" y="16393"/>
                  </a:lnTo>
                  <a:lnTo>
                    <a:pt x="4760" y="16637"/>
                  </a:lnTo>
                  <a:lnTo>
                    <a:pt x="4231" y="16840"/>
                  </a:lnTo>
                  <a:lnTo>
                    <a:pt x="3702" y="16962"/>
                  </a:lnTo>
                  <a:lnTo>
                    <a:pt x="3133" y="17044"/>
                  </a:lnTo>
                  <a:lnTo>
                    <a:pt x="2645" y="17044"/>
                  </a:lnTo>
                  <a:lnTo>
                    <a:pt x="2157" y="16962"/>
                  </a:lnTo>
                  <a:lnTo>
                    <a:pt x="1913" y="16922"/>
                  </a:lnTo>
                  <a:lnTo>
                    <a:pt x="1709" y="16800"/>
                  </a:lnTo>
                  <a:lnTo>
                    <a:pt x="1465" y="16718"/>
                  </a:lnTo>
                  <a:lnTo>
                    <a:pt x="1262" y="16556"/>
                  </a:lnTo>
                  <a:lnTo>
                    <a:pt x="977" y="16271"/>
                  </a:lnTo>
                  <a:lnTo>
                    <a:pt x="692" y="15905"/>
                  </a:lnTo>
                  <a:lnTo>
                    <a:pt x="530" y="15498"/>
                  </a:lnTo>
                  <a:lnTo>
                    <a:pt x="408" y="15051"/>
                  </a:lnTo>
                  <a:lnTo>
                    <a:pt x="367" y="14603"/>
                  </a:lnTo>
                  <a:lnTo>
                    <a:pt x="367" y="14115"/>
                  </a:lnTo>
                  <a:lnTo>
                    <a:pt x="408" y="13668"/>
                  </a:lnTo>
                  <a:lnTo>
                    <a:pt x="489" y="13179"/>
                  </a:lnTo>
                  <a:lnTo>
                    <a:pt x="611" y="12732"/>
                  </a:lnTo>
                  <a:lnTo>
                    <a:pt x="733" y="12285"/>
                  </a:lnTo>
                  <a:lnTo>
                    <a:pt x="1059" y="11390"/>
                  </a:lnTo>
                  <a:lnTo>
                    <a:pt x="1506" y="10413"/>
                  </a:lnTo>
                  <a:lnTo>
                    <a:pt x="2035" y="9437"/>
                  </a:lnTo>
                  <a:lnTo>
                    <a:pt x="2604" y="8502"/>
                  </a:lnTo>
                  <a:lnTo>
                    <a:pt x="3174" y="7607"/>
                  </a:lnTo>
                  <a:lnTo>
                    <a:pt x="3824" y="6712"/>
                  </a:lnTo>
                  <a:lnTo>
                    <a:pt x="4516" y="5858"/>
                  </a:lnTo>
                  <a:lnTo>
                    <a:pt x="5207" y="5004"/>
                  </a:lnTo>
                  <a:lnTo>
                    <a:pt x="5940" y="4190"/>
                  </a:lnTo>
                  <a:lnTo>
                    <a:pt x="7485" y="2604"/>
                  </a:lnTo>
                  <a:lnTo>
                    <a:pt x="9031" y="1099"/>
                  </a:lnTo>
                  <a:lnTo>
                    <a:pt x="9804" y="326"/>
                  </a:lnTo>
                  <a:lnTo>
                    <a:pt x="9845" y="244"/>
                  </a:lnTo>
                  <a:lnTo>
                    <a:pt x="9845" y="204"/>
                  </a:lnTo>
                  <a:lnTo>
                    <a:pt x="9845" y="122"/>
                  </a:lnTo>
                  <a:lnTo>
                    <a:pt x="9804" y="82"/>
                  </a:lnTo>
                  <a:lnTo>
                    <a:pt x="9763" y="41"/>
                  </a:lnTo>
                  <a:lnTo>
                    <a:pt x="9682" y="0"/>
                  </a:lnTo>
                  <a:close/>
                </a:path>
              </a:pathLst>
            </a:custGeom>
            <a:solidFill>
              <a:srgbClr val="EAB56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17"/>
            <p:cNvSpPr/>
            <p:nvPr/>
          </p:nvSpPr>
          <p:spPr>
            <a:xfrm rot="8100000" flipH="1">
              <a:off x="7872293" y="4243499"/>
              <a:ext cx="1634949" cy="1309454"/>
            </a:xfrm>
            <a:custGeom>
              <a:avLst/>
              <a:gdLst/>
              <a:ahLst/>
              <a:cxnLst/>
              <a:rect l="l" t="t" r="r" b="b"/>
              <a:pathLst>
                <a:path w="17573" h="14075" extrusionOk="0">
                  <a:moveTo>
                    <a:pt x="14481" y="0"/>
                  </a:moveTo>
                  <a:lnTo>
                    <a:pt x="14400" y="41"/>
                  </a:lnTo>
                  <a:lnTo>
                    <a:pt x="12447" y="1099"/>
                  </a:lnTo>
                  <a:lnTo>
                    <a:pt x="10576" y="2238"/>
                  </a:lnTo>
                  <a:lnTo>
                    <a:pt x="8705" y="3458"/>
                  </a:lnTo>
                  <a:lnTo>
                    <a:pt x="6916" y="4760"/>
                  </a:lnTo>
                  <a:lnTo>
                    <a:pt x="5207" y="6142"/>
                  </a:lnTo>
                  <a:lnTo>
                    <a:pt x="3539" y="7566"/>
                  </a:lnTo>
                  <a:lnTo>
                    <a:pt x="1872" y="9112"/>
                  </a:lnTo>
                  <a:lnTo>
                    <a:pt x="1139" y="9844"/>
                  </a:lnTo>
                  <a:lnTo>
                    <a:pt x="814" y="10251"/>
                  </a:lnTo>
                  <a:lnTo>
                    <a:pt x="489" y="10658"/>
                  </a:lnTo>
                  <a:lnTo>
                    <a:pt x="285" y="11024"/>
                  </a:lnTo>
                  <a:lnTo>
                    <a:pt x="123" y="11471"/>
                  </a:lnTo>
                  <a:lnTo>
                    <a:pt x="41" y="11919"/>
                  </a:lnTo>
                  <a:lnTo>
                    <a:pt x="1" y="12325"/>
                  </a:lnTo>
                  <a:lnTo>
                    <a:pt x="82" y="12773"/>
                  </a:lnTo>
                  <a:lnTo>
                    <a:pt x="123" y="12976"/>
                  </a:lnTo>
                  <a:lnTo>
                    <a:pt x="204" y="13179"/>
                  </a:lnTo>
                  <a:lnTo>
                    <a:pt x="326" y="13342"/>
                  </a:lnTo>
                  <a:lnTo>
                    <a:pt x="448" y="13505"/>
                  </a:lnTo>
                  <a:lnTo>
                    <a:pt x="611" y="13668"/>
                  </a:lnTo>
                  <a:lnTo>
                    <a:pt x="814" y="13830"/>
                  </a:lnTo>
                  <a:lnTo>
                    <a:pt x="1017" y="13912"/>
                  </a:lnTo>
                  <a:lnTo>
                    <a:pt x="1262" y="13993"/>
                  </a:lnTo>
                  <a:lnTo>
                    <a:pt x="1465" y="14034"/>
                  </a:lnTo>
                  <a:lnTo>
                    <a:pt x="1709" y="14074"/>
                  </a:lnTo>
                  <a:lnTo>
                    <a:pt x="2156" y="14034"/>
                  </a:lnTo>
                  <a:lnTo>
                    <a:pt x="2645" y="13952"/>
                  </a:lnTo>
                  <a:lnTo>
                    <a:pt x="3092" y="13790"/>
                  </a:lnTo>
                  <a:lnTo>
                    <a:pt x="3539" y="13627"/>
                  </a:lnTo>
                  <a:lnTo>
                    <a:pt x="4353" y="13220"/>
                  </a:lnTo>
                  <a:lnTo>
                    <a:pt x="6183" y="12407"/>
                  </a:lnTo>
                  <a:lnTo>
                    <a:pt x="7973" y="11512"/>
                  </a:lnTo>
                  <a:lnTo>
                    <a:pt x="9722" y="10576"/>
                  </a:lnTo>
                  <a:lnTo>
                    <a:pt x="10576" y="10088"/>
                  </a:lnTo>
                  <a:lnTo>
                    <a:pt x="11431" y="9559"/>
                  </a:lnTo>
                  <a:lnTo>
                    <a:pt x="12203" y="9031"/>
                  </a:lnTo>
                  <a:lnTo>
                    <a:pt x="12976" y="8461"/>
                  </a:lnTo>
                  <a:lnTo>
                    <a:pt x="13749" y="7851"/>
                  </a:lnTo>
                  <a:lnTo>
                    <a:pt x="14481" y="7241"/>
                  </a:lnTo>
                  <a:lnTo>
                    <a:pt x="15173" y="6549"/>
                  </a:lnTo>
                  <a:lnTo>
                    <a:pt x="15824" y="5858"/>
                  </a:lnTo>
                  <a:lnTo>
                    <a:pt x="16434" y="5126"/>
                  </a:lnTo>
                  <a:lnTo>
                    <a:pt x="17003" y="4353"/>
                  </a:lnTo>
                  <a:lnTo>
                    <a:pt x="17532" y="3539"/>
                  </a:lnTo>
                  <a:lnTo>
                    <a:pt x="17573" y="3458"/>
                  </a:lnTo>
                  <a:lnTo>
                    <a:pt x="17573" y="3417"/>
                  </a:lnTo>
                  <a:lnTo>
                    <a:pt x="17532" y="3336"/>
                  </a:lnTo>
                  <a:lnTo>
                    <a:pt x="17491" y="3295"/>
                  </a:lnTo>
                  <a:lnTo>
                    <a:pt x="17288" y="3295"/>
                  </a:lnTo>
                  <a:lnTo>
                    <a:pt x="17207" y="3377"/>
                  </a:lnTo>
                  <a:lnTo>
                    <a:pt x="16718" y="4149"/>
                  </a:lnTo>
                  <a:lnTo>
                    <a:pt x="16190" y="4882"/>
                  </a:lnTo>
                  <a:lnTo>
                    <a:pt x="15580" y="5573"/>
                  </a:lnTo>
                  <a:lnTo>
                    <a:pt x="14929" y="6265"/>
                  </a:lnTo>
                  <a:lnTo>
                    <a:pt x="14278" y="6915"/>
                  </a:lnTo>
                  <a:lnTo>
                    <a:pt x="13586" y="7525"/>
                  </a:lnTo>
                  <a:lnTo>
                    <a:pt x="12854" y="8095"/>
                  </a:lnTo>
                  <a:lnTo>
                    <a:pt x="12122" y="8624"/>
                  </a:lnTo>
                  <a:lnTo>
                    <a:pt x="11349" y="9153"/>
                  </a:lnTo>
                  <a:lnTo>
                    <a:pt x="10536" y="9641"/>
                  </a:lnTo>
                  <a:lnTo>
                    <a:pt x="9763" y="10129"/>
                  </a:lnTo>
                  <a:lnTo>
                    <a:pt x="8909" y="10617"/>
                  </a:lnTo>
                  <a:lnTo>
                    <a:pt x="7241" y="11471"/>
                  </a:lnTo>
                  <a:lnTo>
                    <a:pt x="5573" y="12285"/>
                  </a:lnTo>
                  <a:lnTo>
                    <a:pt x="3865" y="13057"/>
                  </a:lnTo>
                  <a:lnTo>
                    <a:pt x="2970" y="13464"/>
                  </a:lnTo>
                  <a:lnTo>
                    <a:pt x="2522" y="13586"/>
                  </a:lnTo>
                  <a:lnTo>
                    <a:pt x="2034" y="13668"/>
                  </a:lnTo>
                  <a:lnTo>
                    <a:pt x="1790" y="13708"/>
                  </a:lnTo>
                  <a:lnTo>
                    <a:pt x="1587" y="13668"/>
                  </a:lnTo>
                  <a:lnTo>
                    <a:pt x="1384" y="13627"/>
                  </a:lnTo>
                  <a:lnTo>
                    <a:pt x="1180" y="13546"/>
                  </a:lnTo>
                  <a:lnTo>
                    <a:pt x="977" y="13464"/>
                  </a:lnTo>
                  <a:lnTo>
                    <a:pt x="814" y="13342"/>
                  </a:lnTo>
                  <a:lnTo>
                    <a:pt x="651" y="13179"/>
                  </a:lnTo>
                  <a:lnTo>
                    <a:pt x="529" y="12976"/>
                  </a:lnTo>
                  <a:lnTo>
                    <a:pt x="448" y="12773"/>
                  </a:lnTo>
                  <a:lnTo>
                    <a:pt x="407" y="12529"/>
                  </a:lnTo>
                  <a:lnTo>
                    <a:pt x="367" y="12325"/>
                  </a:lnTo>
                  <a:lnTo>
                    <a:pt x="367" y="12122"/>
                  </a:lnTo>
                  <a:lnTo>
                    <a:pt x="448" y="11674"/>
                  </a:lnTo>
                  <a:lnTo>
                    <a:pt x="570" y="11268"/>
                  </a:lnTo>
                  <a:lnTo>
                    <a:pt x="855" y="10820"/>
                  </a:lnTo>
                  <a:lnTo>
                    <a:pt x="1139" y="10413"/>
                  </a:lnTo>
                  <a:lnTo>
                    <a:pt x="1506" y="10007"/>
                  </a:lnTo>
                  <a:lnTo>
                    <a:pt x="1872" y="9641"/>
                  </a:lnTo>
                  <a:lnTo>
                    <a:pt x="3377" y="8217"/>
                  </a:lnTo>
                  <a:lnTo>
                    <a:pt x="4963" y="6834"/>
                  </a:lnTo>
                  <a:lnTo>
                    <a:pt x="6590" y="5492"/>
                  </a:lnTo>
                  <a:lnTo>
                    <a:pt x="8298" y="4231"/>
                  </a:lnTo>
                  <a:lnTo>
                    <a:pt x="10048" y="3010"/>
                  </a:lnTo>
                  <a:lnTo>
                    <a:pt x="11837" y="1912"/>
                  </a:lnTo>
                  <a:lnTo>
                    <a:pt x="13668" y="855"/>
                  </a:lnTo>
                  <a:lnTo>
                    <a:pt x="14603" y="366"/>
                  </a:lnTo>
                  <a:lnTo>
                    <a:pt x="14644" y="285"/>
                  </a:lnTo>
                  <a:lnTo>
                    <a:pt x="14685" y="244"/>
                  </a:lnTo>
                  <a:lnTo>
                    <a:pt x="14685" y="163"/>
                  </a:lnTo>
                  <a:lnTo>
                    <a:pt x="14644" y="122"/>
                  </a:lnTo>
                  <a:lnTo>
                    <a:pt x="14603" y="41"/>
                  </a:lnTo>
                  <a:lnTo>
                    <a:pt x="14563" y="0"/>
                  </a:lnTo>
                  <a:close/>
                </a:path>
              </a:pathLst>
            </a:custGeom>
            <a:solidFill>
              <a:srgbClr val="EAB56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17"/>
            <p:cNvSpPr/>
            <p:nvPr/>
          </p:nvSpPr>
          <p:spPr>
            <a:xfrm rot="8100000" flipH="1">
              <a:off x="8893413" y="4510443"/>
              <a:ext cx="673778" cy="582858"/>
            </a:xfrm>
            <a:custGeom>
              <a:avLst/>
              <a:gdLst/>
              <a:ahLst/>
              <a:cxnLst/>
              <a:rect l="l" t="t" r="r" b="b"/>
              <a:pathLst>
                <a:path w="7242" h="6265" extrusionOk="0">
                  <a:moveTo>
                    <a:pt x="6224" y="0"/>
                  </a:moveTo>
                  <a:lnTo>
                    <a:pt x="6143" y="41"/>
                  </a:lnTo>
                  <a:lnTo>
                    <a:pt x="3092" y="2319"/>
                  </a:lnTo>
                  <a:lnTo>
                    <a:pt x="1547" y="3498"/>
                  </a:lnTo>
                  <a:lnTo>
                    <a:pt x="896" y="3986"/>
                  </a:lnTo>
                  <a:lnTo>
                    <a:pt x="570" y="4271"/>
                  </a:lnTo>
                  <a:lnTo>
                    <a:pt x="326" y="4556"/>
                  </a:lnTo>
                  <a:lnTo>
                    <a:pt x="164" y="4800"/>
                  </a:lnTo>
                  <a:lnTo>
                    <a:pt x="42" y="5085"/>
                  </a:lnTo>
                  <a:lnTo>
                    <a:pt x="1" y="5410"/>
                  </a:lnTo>
                  <a:lnTo>
                    <a:pt x="82" y="5695"/>
                  </a:lnTo>
                  <a:lnTo>
                    <a:pt x="204" y="5980"/>
                  </a:lnTo>
                  <a:lnTo>
                    <a:pt x="326" y="6061"/>
                  </a:lnTo>
                  <a:lnTo>
                    <a:pt x="448" y="6142"/>
                  </a:lnTo>
                  <a:lnTo>
                    <a:pt x="570" y="6224"/>
                  </a:lnTo>
                  <a:lnTo>
                    <a:pt x="692" y="6264"/>
                  </a:lnTo>
                  <a:lnTo>
                    <a:pt x="977" y="6264"/>
                  </a:lnTo>
                  <a:lnTo>
                    <a:pt x="1181" y="6183"/>
                  </a:lnTo>
                  <a:lnTo>
                    <a:pt x="1343" y="6102"/>
                  </a:lnTo>
                  <a:lnTo>
                    <a:pt x="1709" y="5898"/>
                  </a:lnTo>
                  <a:lnTo>
                    <a:pt x="2482" y="5329"/>
                  </a:lnTo>
                  <a:lnTo>
                    <a:pt x="3987" y="4271"/>
                  </a:lnTo>
                  <a:lnTo>
                    <a:pt x="5614" y="2970"/>
                  </a:lnTo>
                  <a:lnTo>
                    <a:pt x="7160" y="1668"/>
                  </a:lnTo>
                  <a:lnTo>
                    <a:pt x="7241" y="1587"/>
                  </a:lnTo>
                  <a:lnTo>
                    <a:pt x="7241" y="1546"/>
                  </a:lnTo>
                  <a:lnTo>
                    <a:pt x="7201" y="1465"/>
                  </a:lnTo>
                  <a:lnTo>
                    <a:pt x="7160" y="1424"/>
                  </a:lnTo>
                  <a:lnTo>
                    <a:pt x="7038" y="1343"/>
                  </a:lnTo>
                  <a:lnTo>
                    <a:pt x="6997" y="1343"/>
                  </a:lnTo>
                  <a:lnTo>
                    <a:pt x="6916" y="1383"/>
                  </a:lnTo>
                  <a:lnTo>
                    <a:pt x="5655" y="2441"/>
                  </a:lnTo>
                  <a:lnTo>
                    <a:pt x="4394" y="3458"/>
                  </a:lnTo>
                  <a:lnTo>
                    <a:pt x="3092" y="4434"/>
                  </a:lnTo>
                  <a:lnTo>
                    <a:pt x="1750" y="5410"/>
                  </a:lnTo>
                  <a:lnTo>
                    <a:pt x="1465" y="5613"/>
                  </a:lnTo>
                  <a:lnTo>
                    <a:pt x="1140" y="5817"/>
                  </a:lnTo>
                  <a:lnTo>
                    <a:pt x="936" y="5858"/>
                  </a:lnTo>
                  <a:lnTo>
                    <a:pt x="774" y="5898"/>
                  </a:lnTo>
                  <a:lnTo>
                    <a:pt x="611" y="5858"/>
                  </a:lnTo>
                  <a:lnTo>
                    <a:pt x="489" y="5695"/>
                  </a:lnTo>
                  <a:lnTo>
                    <a:pt x="408" y="5573"/>
                  </a:lnTo>
                  <a:lnTo>
                    <a:pt x="367" y="5451"/>
                  </a:lnTo>
                  <a:lnTo>
                    <a:pt x="367" y="5288"/>
                  </a:lnTo>
                  <a:lnTo>
                    <a:pt x="408" y="5166"/>
                  </a:lnTo>
                  <a:lnTo>
                    <a:pt x="530" y="4881"/>
                  </a:lnTo>
                  <a:lnTo>
                    <a:pt x="733" y="4637"/>
                  </a:lnTo>
                  <a:lnTo>
                    <a:pt x="1018" y="4393"/>
                  </a:lnTo>
                  <a:lnTo>
                    <a:pt x="1303" y="4149"/>
                  </a:lnTo>
                  <a:lnTo>
                    <a:pt x="1913" y="3661"/>
                  </a:lnTo>
                  <a:lnTo>
                    <a:pt x="3255" y="2644"/>
                  </a:lnTo>
                  <a:lnTo>
                    <a:pt x="6346" y="366"/>
                  </a:lnTo>
                  <a:lnTo>
                    <a:pt x="6387" y="326"/>
                  </a:lnTo>
                  <a:lnTo>
                    <a:pt x="6428" y="244"/>
                  </a:lnTo>
                  <a:lnTo>
                    <a:pt x="6387" y="122"/>
                  </a:lnTo>
                  <a:lnTo>
                    <a:pt x="6346" y="41"/>
                  </a:lnTo>
                  <a:lnTo>
                    <a:pt x="6265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rgbClr val="EAB56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17"/>
            <p:cNvSpPr/>
            <p:nvPr/>
          </p:nvSpPr>
          <p:spPr>
            <a:xfrm rot="8100000" flipH="1">
              <a:off x="7985425" y="4705653"/>
              <a:ext cx="688850" cy="510943"/>
            </a:xfrm>
            <a:custGeom>
              <a:avLst/>
              <a:gdLst/>
              <a:ahLst/>
              <a:cxnLst/>
              <a:rect l="l" t="t" r="r" b="b"/>
              <a:pathLst>
                <a:path w="7404" h="5492" extrusionOk="0">
                  <a:moveTo>
                    <a:pt x="6712" y="366"/>
                  </a:moveTo>
                  <a:lnTo>
                    <a:pt x="6875" y="407"/>
                  </a:lnTo>
                  <a:lnTo>
                    <a:pt x="6956" y="488"/>
                  </a:lnTo>
                  <a:lnTo>
                    <a:pt x="6997" y="610"/>
                  </a:lnTo>
                  <a:lnTo>
                    <a:pt x="6997" y="773"/>
                  </a:lnTo>
                  <a:lnTo>
                    <a:pt x="6956" y="895"/>
                  </a:lnTo>
                  <a:lnTo>
                    <a:pt x="6875" y="1058"/>
                  </a:lnTo>
                  <a:lnTo>
                    <a:pt x="6712" y="1302"/>
                  </a:lnTo>
                  <a:lnTo>
                    <a:pt x="6509" y="1505"/>
                  </a:lnTo>
                  <a:lnTo>
                    <a:pt x="6305" y="1668"/>
                  </a:lnTo>
                  <a:lnTo>
                    <a:pt x="5817" y="1953"/>
                  </a:lnTo>
                  <a:lnTo>
                    <a:pt x="4760" y="2685"/>
                  </a:lnTo>
                  <a:lnTo>
                    <a:pt x="3458" y="3580"/>
                  </a:lnTo>
                  <a:lnTo>
                    <a:pt x="2116" y="4475"/>
                  </a:lnTo>
                  <a:lnTo>
                    <a:pt x="1546" y="4800"/>
                  </a:lnTo>
                  <a:lnTo>
                    <a:pt x="1262" y="4963"/>
                  </a:lnTo>
                  <a:lnTo>
                    <a:pt x="936" y="5044"/>
                  </a:lnTo>
                  <a:lnTo>
                    <a:pt x="733" y="5125"/>
                  </a:lnTo>
                  <a:lnTo>
                    <a:pt x="489" y="5125"/>
                  </a:lnTo>
                  <a:lnTo>
                    <a:pt x="407" y="5085"/>
                  </a:lnTo>
                  <a:lnTo>
                    <a:pt x="367" y="5003"/>
                  </a:lnTo>
                  <a:lnTo>
                    <a:pt x="367" y="4881"/>
                  </a:lnTo>
                  <a:lnTo>
                    <a:pt x="407" y="4759"/>
                  </a:lnTo>
                  <a:lnTo>
                    <a:pt x="489" y="4637"/>
                  </a:lnTo>
                  <a:lnTo>
                    <a:pt x="733" y="4434"/>
                  </a:lnTo>
                  <a:lnTo>
                    <a:pt x="1140" y="4027"/>
                  </a:lnTo>
                  <a:lnTo>
                    <a:pt x="1994" y="3254"/>
                  </a:lnTo>
                  <a:lnTo>
                    <a:pt x="2889" y="2482"/>
                  </a:lnTo>
                  <a:lnTo>
                    <a:pt x="3824" y="1790"/>
                  </a:lnTo>
                  <a:lnTo>
                    <a:pt x="4719" y="1180"/>
                  </a:lnTo>
                  <a:lnTo>
                    <a:pt x="5167" y="854"/>
                  </a:lnTo>
                  <a:lnTo>
                    <a:pt x="5655" y="610"/>
                  </a:lnTo>
                  <a:lnTo>
                    <a:pt x="5899" y="488"/>
                  </a:lnTo>
                  <a:lnTo>
                    <a:pt x="6183" y="407"/>
                  </a:lnTo>
                  <a:lnTo>
                    <a:pt x="6427" y="366"/>
                  </a:lnTo>
                  <a:close/>
                  <a:moveTo>
                    <a:pt x="6265" y="0"/>
                  </a:moveTo>
                  <a:lnTo>
                    <a:pt x="5980" y="82"/>
                  </a:lnTo>
                  <a:lnTo>
                    <a:pt x="5533" y="244"/>
                  </a:lnTo>
                  <a:lnTo>
                    <a:pt x="5126" y="488"/>
                  </a:lnTo>
                  <a:lnTo>
                    <a:pt x="4312" y="1017"/>
                  </a:lnTo>
                  <a:lnTo>
                    <a:pt x="3092" y="1871"/>
                  </a:lnTo>
                  <a:lnTo>
                    <a:pt x="1912" y="2807"/>
                  </a:lnTo>
                  <a:lnTo>
                    <a:pt x="814" y="3824"/>
                  </a:lnTo>
                  <a:lnTo>
                    <a:pt x="570" y="4027"/>
                  </a:lnTo>
                  <a:lnTo>
                    <a:pt x="285" y="4312"/>
                  </a:lnTo>
                  <a:lnTo>
                    <a:pt x="82" y="4597"/>
                  </a:lnTo>
                  <a:lnTo>
                    <a:pt x="1" y="4719"/>
                  </a:lnTo>
                  <a:lnTo>
                    <a:pt x="1" y="4881"/>
                  </a:lnTo>
                  <a:lnTo>
                    <a:pt x="1" y="5085"/>
                  </a:lnTo>
                  <a:lnTo>
                    <a:pt x="41" y="5207"/>
                  </a:lnTo>
                  <a:lnTo>
                    <a:pt x="123" y="5329"/>
                  </a:lnTo>
                  <a:lnTo>
                    <a:pt x="204" y="5410"/>
                  </a:lnTo>
                  <a:lnTo>
                    <a:pt x="285" y="5451"/>
                  </a:lnTo>
                  <a:lnTo>
                    <a:pt x="407" y="5492"/>
                  </a:lnTo>
                  <a:lnTo>
                    <a:pt x="692" y="5492"/>
                  </a:lnTo>
                  <a:lnTo>
                    <a:pt x="1018" y="5410"/>
                  </a:lnTo>
                  <a:lnTo>
                    <a:pt x="1302" y="5329"/>
                  </a:lnTo>
                  <a:lnTo>
                    <a:pt x="1790" y="5085"/>
                  </a:lnTo>
                  <a:lnTo>
                    <a:pt x="2523" y="4678"/>
                  </a:lnTo>
                  <a:lnTo>
                    <a:pt x="3214" y="4190"/>
                  </a:lnTo>
                  <a:lnTo>
                    <a:pt x="4597" y="3254"/>
                  </a:lnTo>
                  <a:lnTo>
                    <a:pt x="5858" y="2400"/>
                  </a:lnTo>
                  <a:lnTo>
                    <a:pt x="6387" y="2034"/>
                  </a:lnTo>
                  <a:lnTo>
                    <a:pt x="6672" y="1831"/>
                  </a:lnTo>
                  <a:lnTo>
                    <a:pt x="6916" y="1627"/>
                  </a:lnTo>
                  <a:lnTo>
                    <a:pt x="7038" y="1505"/>
                  </a:lnTo>
                  <a:lnTo>
                    <a:pt x="7160" y="1343"/>
                  </a:lnTo>
                  <a:lnTo>
                    <a:pt x="7282" y="1139"/>
                  </a:lnTo>
                  <a:lnTo>
                    <a:pt x="7363" y="936"/>
                  </a:lnTo>
                  <a:lnTo>
                    <a:pt x="7404" y="732"/>
                  </a:lnTo>
                  <a:lnTo>
                    <a:pt x="7404" y="529"/>
                  </a:lnTo>
                  <a:lnTo>
                    <a:pt x="7322" y="366"/>
                  </a:lnTo>
                  <a:lnTo>
                    <a:pt x="7200" y="204"/>
                  </a:lnTo>
                  <a:lnTo>
                    <a:pt x="7078" y="82"/>
                  </a:lnTo>
                  <a:lnTo>
                    <a:pt x="6956" y="41"/>
                  </a:lnTo>
                  <a:lnTo>
                    <a:pt x="6794" y="0"/>
                  </a:lnTo>
                  <a:close/>
                </a:path>
              </a:pathLst>
            </a:custGeom>
            <a:solidFill>
              <a:srgbClr val="EAB56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1" name="Google Shape;581;p17"/>
          <p:cNvGrpSpPr/>
          <p:nvPr/>
        </p:nvGrpSpPr>
        <p:grpSpPr>
          <a:xfrm flipH="1">
            <a:off x="3770282" y="3148752"/>
            <a:ext cx="307124" cy="305294"/>
            <a:chOff x="1026043" y="1162815"/>
            <a:chExt cx="307124" cy="305294"/>
          </a:xfrm>
        </p:grpSpPr>
        <p:sp>
          <p:nvSpPr>
            <p:cNvPr id="582" name="Google Shape;582;p17"/>
            <p:cNvSpPr/>
            <p:nvPr/>
          </p:nvSpPr>
          <p:spPr>
            <a:xfrm>
              <a:off x="1026043" y="1162815"/>
              <a:ext cx="307124" cy="305294"/>
            </a:xfrm>
            <a:custGeom>
              <a:avLst/>
              <a:gdLst/>
              <a:ahLst/>
              <a:cxnLst/>
              <a:rect l="l" t="t" r="r" b="b"/>
              <a:pathLst>
                <a:path w="6712" h="6672" extrusionOk="0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7"/>
            <p:cNvSpPr/>
            <p:nvPr/>
          </p:nvSpPr>
          <p:spPr>
            <a:xfrm>
              <a:off x="1109780" y="1246551"/>
              <a:ext cx="169440" cy="158275"/>
            </a:xfrm>
            <a:custGeom>
              <a:avLst/>
              <a:gdLst/>
              <a:ahLst/>
              <a:cxnLst/>
              <a:rect l="l" t="t" r="r" b="b"/>
              <a:pathLst>
                <a:path w="3703" h="3459" extrusionOk="0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7"/>
            <p:cNvSpPr/>
            <p:nvPr/>
          </p:nvSpPr>
          <p:spPr>
            <a:xfrm>
              <a:off x="1200974" y="1274509"/>
              <a:ext cx="18669" cy="18623"/>
            </a:xfrm>
            <a:custGeom>
              <a:avLst/>
              <a:gdLst/>
              <a:ahLst/>
              <a:cxnLst/>
              <a:rect l="l" t="t" r="r" b="b"/>
              <a:pathLst>
                <a:path w="408" h="407" extrusionOk="0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7"/>
            <p:cNvSpPr/>
            <p:nvPr/>
          </p:nvSpPr>
          <p:spPr>
            <a:xfrm>
              <a:off x="1158191" y="1281922"/>
              <a:ext cx="18623" cy="16793"/>
            </a:xfrm>
            <a:custGeom>
              <a:avLst/>
              <a:gdLst/>
              <a:ahLst/>
              <a:cxnLst/>
              <a:rect l="l" t="t" r="r" b="b"/>
              <a:pathLst>
                <a:path w="407" h="367" extrusionOk="0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7"/>
            <p:cNvSpPr/>
            <p:nvPr/>
          </p:nvSpPr>
          <p:spPr>
            <a:xfrm>
              <a:off x="1143274" y="1328457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7"/>
            <p:cNvSpPr/>
            <p:nvPr/>
          </p:nvSpPr>
          <p:spPr>
            <a:xfrm>
              <a:off x="1182351" y="1356369"/>
              <a:ext cx="16839" cy="18669"/>
            </a:xfrm>
            <a:custGeom>
              <a:avLst/>
              <a:gdLst/>
              <a:ahLst/>
              <a:cxnLst/>
              <a:rect l="l" t="t" r="r" b="b"/>
              <a:pathLst>
                <a:path w="368" h="408" extrusionOk="0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7"/>
            <p:cNvSpPr/>
            <p:nvPr/>
          </p:nvSpPr>
          <p:spPr>
            <a:xfrm>
              <a:off x="1225180" y="1319168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7"/>
            <p:cNvSpPr/>
            <p:nvPr/>
          </p:nvSpPr>
          <p:spPr>
            <a:xfrm>
              <a:off x="1186103" y="130983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0" name="Google Shape;590;p17"/>
          <p:cNvSpPr/>
          <p:nvPr/>
        </p:nvSpPr>
        <p:spPr>
          <a:xfrm flipH="1">
            <a:off x="4535621" y="1074310"/>
            <a:ext cx="303418" cy="305294"/>
          </a:xfrm>
          <a:custGeom>
            <a:avLst/>
            <a:gdLst/>
            <a:ahLst/>
            <a:cxnLst/>
            <a:rect l="l" t="t" r="r" b="b"/>
            <a:pathLst>
              <a:path w="6631" h="6672" extrusionOk="0">
                <a:moveTo>
                  <a:pt x="3742" y="0"/>
                </a:moveTo>
                <a:lnTo>
                  <a:pt x="2766" y="41"/>
                </a:lnTo>
                <a:lnTo>
                  <a:pt x="2685" y="41"/>
                </a:lnTo>
                <a:lnTo>
                  <a:pt x="2603" y="82"/>
                </a:lnTo>
                <a:lnTo>
                  <a:pt x="2563" y="163"/>
                </a:lnTo>
                <a:lnTo>
                  <a:pt x="2563" y="244"/>
                </a:lnTo>
                <a:lnTo>
                  <a:pt x="2603" y="2644"/>
                </a:lnTo>
                <a:lnTo>
                  <a:pt x="203" y="2685"/>
                </a:lnTo>
                <a:lnTo>
                  <a:pt x="122" y="2685"/>
                </a:lnTo>
                <a:lnTo>
                  <a:pt x="41" y="2726"/>
                </a:lnTo>
                <a:lnTo>
                  <a:pt x="0" y="2807"/>
                </a:lnTo>
                <a:lnTo>
                  <a:pt x="0" y="2848"/>
                </a:lnTo>
                <a:lnTo>
                  <a:pt x="0" y="3905"/>
                </a:lnTo>
                <a:lnTo>
                  <a:pt x="41" y="3987"/>
                </a:lnTo>
                <a:lnTo>
                  <a:pt x="81" y="4068"/>
                </a:lnTo>
                <a:lnTo>
                  <a:pt x="325" y="4068"/>
                </a:lnTo>
                <a:lnTo>
                  <a:pt x="366" y="4027"/>
                </a:lnTo>
                <a:lnTo>
                  <a:pt x="529" y="4027"/>
                </a:lnTo>
                <a:lnTo>
                  <a:pt x="1139" y="3987"/>
                </a:lnTo>
                <a:lnTo>
                  <a:pt x="2603" y="3987"/>
                </a:lnTo>
                <a:lnTo>
                  <a:pt x="2644" y="6468"/>
                </a:lnTo>
                <a:lnTo>
                  <a:pt x="2644" y="6549"/>
                </a:lnTo>
                <a:lnTo>
                  <a:pt x="2685" y="6590"/>
                </a:lnTo>
                <a:lnTo>
                  <a:pt x="2766" y="6630"/>
                </a:lnTo>
                <a:lnTo>
                  <a:pt x="2847" y="6671"/>
                </a:lnTo>
                <a:lnTo>
                  <a:pt x="3864" y="6671"/>
                </a:lnTo>
                <a:lnTo>
                  <a:pt x="3946" y="6630"/>
                </a:lnTo>
                <a:lnTo>
                  <a:pt x="3986" y="6590"/>
                </a:lnTo>
                <a:lnTo>
                  <a:pt x="4068" y="6508"/>
                </a:lnTo>
                <a:lnTo>
                  <a:pt x="4027" y="6346"/>
                </a:lnTo>
                <a:lnTo>
                  <a:pt x="3986" y="6305"/>
                </a:lnTo>
                <a:lnTo>
                  <a:pt x="3905" y="6264"/>
                </a:lnTo>
                <a:lnTo>
                  <a:pt x="4027" y="6305"/>
                </a:lnTo>
                <a:lnTo>
                  <a:pt x="4027" y="6264"/>
                </a:lnTo>
                <a:lnTo>
                  <a:pt x="3986" y="6102"/>
                </a:lnTo>
                <a:lnTo>
                  <a:pt x="3986" y="5492"/>
                </a:lnTo>
                <a:lnTo>
                  <a:pt x="3946" y="3987"/>
                </a:lnTo>
                <a:lnTo>
                  <a:pt x="6508" y="3987"/>
                </a:lnTo>
                <a:lnTo>
                  <a:pt x="6549" y="3946"/>
                </a:lnTo>
                <a:lnTo>
                  <a:pt x="6630" y="3864"/>
                </a:lnTo>
                <a:lnTo>
                  <a:pt x="6630" y="3783"/>
                </a:lnTo>
                <a:lnTo>
                  <a:pt x="6630" y="2766"/>
                </a:lnTo>
                <a:lnTo>
                  <a:pt x="6590" y="2726"/>
                </a:lnTo>
                <a:lnTo>
                  <a:pt x="6549" y="2644"/>
                </a:lnTo>
                <a:lnTo>
                  <a:pt x="6508" y="2604"/>
                </a:lnTo>
                <a:lnTo>
                  <a:pt x="3946" y="2604"/>
                </a:lnTo>
                <a:lnTo>
                  <a:pt x="3946" y="204"/>
                </a:lnTo>
                <a:lnTo>
                  <a:pt x="3946" y="122"/>
                </a:lnTo>
                <a:lnTo>
                  <a:pt x="3905" y="82"/>
                </a:lnTo>
                <a:lnTo>
                  <a:pt x="3824" y="41"/>
                </a:lnTo>
                <a:lnTo>
                  <a:pt x="374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17"/>
          <p:cNvSpPr/>
          <p:nvPr/>
        </p:nvSpPr>
        <p:spPr>
          <a:xfrm flipH="1">
            <a:off x="8534397" y="4551209"/>
            <a:ext cx="303418" cy="303418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2" name="Google Shape;592;p17"/>
          <p:cNvGrpSpPr/>
          <p:nvPr/>
        </p:nvGrpSpPr>
        <p:grpSpPr>
          <a:xfrm flipH="1">
            <a:off x="6114802" y="477350"/>
            <a:ext cx="309000" cy="305294"/>
            <a:chOff x="8360310" y="1124637"/>
            <a:chExt cx="309000" cy="305294"/>
          </a:xfrm>
        </p:grpSpPr>
        <p:sp>
          <p:nvSpPr>
            <p:cNvPr id="593" name="Google Shape;593;p17"/>
            <p:cNvSpPr/>
            <p:nvPr/>
          </p:nvSpPr>
          <p:spPr>
            <a:xfrm>
              <a:off x="8360310" y="1124637"/>
              <a:ext cx="309000" cy="305294"/>
            </a:xfrm>
            <a:custGeom>
              <a:avLst/>
              <a:gdLst/>
              <a:ahLst/>
              <a:cxnLst/>
              <a:rect l="l" t="t" r="r" b="b"/>
              <a:pathLst>
                <a:path w="6753" h="6672" extrusionOk="0">
                  <a:moveTo>
                    <a:pt x="2767" y="1"/>
                  </a:moveTo>
                  <a:lnTo>
                    <a:pt x="2645" y="42"/>
                  </a:lnTo>
                  <a:lnTo>
                    <a:pt x="2563" y="82"/>
                  </a:lnTo>
                  <a:lnTo>
                    <a:pt x="2441" y="164"/>
                  </a:lnTo>
                  <a:lnTo>
                    <a:pt x="2360" y="245"/>
                  </a:lnTo>
                  <a:lnTo>
                    <a:pt x="2319" y="367"/>
                  </a:lnTo>
                  <a:lnTo>
                    <a:pt x="2238" y="652"/>
                  </a:lnTo>
                  <a:lnTo>
                    <a:pt x="2197" y="937"/>
                  </a:lnTo>
                  <a:lnTo>
                    <a:pt x="2197" y="1221"/>
                  </a:lnTo>
                  <a:lnTo>
                    <a:pt x="2238" y="1506"/>
                  </a:lnTo>
                  <a:lnTo>
                    <a:pt x="2075" y="1343"/>
                  </a:lnTo>
                  <a:lnTo>
                    <a:pt x="1872" y="1221"/>
                  </a:lnTo>
                  <a:lnTo>
                    <a:pt x="1546" y="1099"/>
                  </a:lnTo>
                  <a:lnTo>
                    <a:pt x="1262" y="1099"/>
                  </a:lnTo>
                  <a:lnTo>
                    <a:pt x="1140" y="1140"/>
                  </a:lnTo>
                  <a:lnTo>
                    <a:pt x="1018" y="1221"/>
                  </a:lnTo>
                  <a:lnTo>
                    <a:pt x="895" y="1343"/>
                  </a:lnTo>
                  <a:lnTo>
                    <a:pt x="855" y="1506"/>
                  </a:lnTo>
                  <a:lnTo>
                    <a:pt x="773" y="1791"/>
                  </a:lnTo>
                  <a:lnTo>
                    <a:pt x="814" y="2075"/>
                  </a:lnTo>
                  <a:lnTo>
                    <a:pt x="855" y="2360"/>
                  </a:lnTo>
                  <a:lnTo>
                    <a:pt x="1018" y="2604"/>
                  </a:lnTo>
                  <a:lnTo>
                    <a:pt x="1180" y="2808"/>
                  </a:lnTo>
                  <a:lnTo>
                    <a:pt x="1384" y="2970"/>
                  </a:lnTo>
                  <a:lnTo>
                    <a:pt x="1018" y="2970"/>
                  </a:lnTo>
                  <a:lnTo>
                    <a:pt x="814" y="3011"/>
                  </a:lnTo>
                  <a:lnTo>
                    <a:pt x="651" y="3052"/>
                  </a:lnTo>
                  <a:lnTo>
                    <a:pt x="407" y="317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1" y="3865"/>
                  </a:lnTo>
                  <a:lnTo>
                    <a:pt x="1" y="4109"/>
                  </a:lnTo>
                  <a:lnTo>
                    <a:pt x="82" y="4353"/>
                  </a:lnTo>
                  <a:lnTo>
                    <a:pt x="245" y="4516"/>
                  </a:lnTo>
                  <a:lnTo>
                    <a:pt x="489" y="4638"/>
                  </a:lnTo>
                  <a:lnTo>
                    <a:pt x="692" y="4719"/>
                  </a:lnTo>
                  <a:lnTo>
                    <a:pt x="936" y="4719"/>
                  </a:lnTo>
                  <a:lnTo>
                    <a:pt x="1424" y="4679"/>
                  </a:lnTo>
                  <a:lnTo>
                    <a:pt x="1424" y="4679"/>
                  </a:lnTo>
                  <a:lnTo>
                    <a:pt x="1180" y="5004"/>
                  </a:lnTo>
                  <a:lnTo>
                    <a:pt x="1099" y="5167"/>
                  </a:lnTo>
                  <a:lnTo>
                    <a:pt x="1058" y="5370"/>
                  </a:lnTo>
                  <a:lnTo>
                    <a:pt x="1018" y="5655"/>
                  </a:lnTo>
                  <a:lnTo>
                    <a:pt x="1099" y="5899"/>
                  </a:lnTo>
                  <a:lnTo>
                    <a:pt x="1140" y="6021"/>
                  </a:lnTo>
                  <a:lnTo>
                    <a:pt x="1221" y="6143"/>
                  </a:lnTo>
                  <a:lnTo>
                    <a:pt x="1343" y="6224"/>
                  </a:lnTo>
                  <a:lnTo>
                    <a:pt x="1465" y="6306"/>
                  </a:lnTo>
                  <a:lnTo>
                    <a:pt x="1709" y="6387"/>
                  </a:lnTo>
                  <a:lnTo>
                    <a:pt x="1994" y="6387"/>
                  </a:lnTo>
                  <a:lnTo>
                    <a:pt x="2238" y="6346"/>
                  </a:lnTo>
                  <a:lnTo>
                    <a:pt x="2482" y="6224"/>
                  </a:lnTo>
                  <a:lnTo>
                    <a:pt x="2726" y="6021"/>
                  </a:lnTo>
                  <a:lnTo>
                    <a:pt x="2889" y="5777"/>
                  </a:lnTo>
                  <a:lnTo>
                    <a:pt x="3011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31"/>
                  </a:lnTo>
                  <a:lnTo>
                    <a:pt x="3743" y="6672"/>
                  </a:lnTo>
                  <a:lnTo>
                    <a:pt x="3906" y="6672"/>
                  </a:lnTo>
                  <a:lnTo>
                    <a:pt x="4109" y="6590"/>
                  </a:lnTo>
                  <a:lnTo>
                    <a:pt x="4312" y="6468"/>
                  </a:lnTo>
                  <a:lnTo>
                    <a:pt x="4475" y="6306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2"/>
                  </a:lnTo>
                  <a:lnTo>
                    <a:pt x="4841" y="5533"/>
                  </a:lnTo>
                  <a:lnTo>
                    <a:pt x="5004" y="5574"/>
                  </a:lnTo>
                  <a:lnTo>
                    <a:pt x="5329" y="5574"/>
                  </a:lnTo>
                  <a:lnTo>
                    <a:pt x="5492" y="5533"/>
                  </a:lnTo>
                  <a:lnTo>
                    <a:pt x="5655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3" y="4923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394"/>
                  </a:lnTo>
                  <a:lnTo>
                    <a:pt x="6183" y="4231"/>
                  </a:lnTo>
                  <a:lnTo>
                    <a:pt x="6102" y="4069"/>
                  </a:lnTo>
                  <a:lnTo>
                    <a:pt x="6021" y="3947"/>
                  </a:lnTo>
                  <a:lnTo>
                    <a:pt x="6183" y="3865"/>
                  </a:lnTo>
                  <a:lnTo>
                    <a:pt x="6346" y="3784"/>
                  </a:lnTo>
                  <a:lnTo>
                    <a:pt x="6468" y="3662"/>
                  </a:lnTo>
                  <a:lnTo>
                    <a:pt x="6590" y="3540"/>
                  </a:lnTo>
                  <a:lnTo>
                    <a:pt x="6672" y="3418"/>
                  </a:lnTo>
                  <a:lnTo>
                    <a:pt x="6712" y="3255"/>
                  </a:lnTo>
                  <a:lnTo>
                    <a:pt x="6753" y="3052"/>
                  </a:lnTo>
                  <a:lnTo>
                    <a:pt x="6712" y="2848"/>
                  </a:lnTo>
                  <a:lnTo>
                    <a:pt x="6672" y="2686"/>
                  </a:lnTo>
                  <a:lnTo>
                    <a:pt x="6590" y="2523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7"/>
                  </a:lnTo>
                  <a:lnTo>
                    <a:pt x="6021" y="2116"/>
                  </a:lnTo>
                  <a:lnTo>
                    <a:pt x="5858" y="2075"/>
                  </a:lnTo>
                  <a:lnTo>
                    <a:pt x="5695" y="2075"/>
                  </a:lnTo>
                  <a:lnTo>
                    <a:pt x="5817" y="1750"/>
                  </a:lnTo>
                  <a:lnTo>
                    <a:pt x="5817" y="1547"/>
                  </a:lnTo>
                  <a:lnTo>
                    <a:pt x="5817" y="1384"/>
                  </a:lnTo>
                  <a:lnTo>
                    <a:pt x="5777" y="1099"/>
                  </a:lnTo>
                  <a:lnTo>
                    <a:pt x="5655" y="855"/>
                  </a:lnTo>
                  <a:lnTo>
                    <a:pt x="5492" y="652"/>
                  </a:lnTo>
                  <a:lnTo>
                    <a:pt x="5370" y="570"/>
                  </a:lnTo>
                  <a:lnTo>
                    <a:pt x="5248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4" y="1262"/>
                  </a:lnTo>
                  <a:lnTo>
                    <a:pt x="3661" y="896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3" y="82"/>
                  </a:lnTo>
                  <a:lnTo>
                    <a:pt x="3011" y="42"/>
                  </a:lnTo>
                  <a:lnTo>
                    <a:pt x="28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7"/>
            <p:cNvSpPr/>
            <p:nvPr/>
          </p:nvSpPr>
          <p:spPr>
            <a:xfrm>
              <a:off x="8444093" y="1206543"/>
              <a:ext cx="169394" cy="160105"/>
            </a:xfrm>
            <a:custGeom>
              <a:avLst/>
              <a:gdLst/>
              <a:ahLst/>
              <a:cxnLst/>
              <a:rect l="l" t="t" r="r" b="b"/>
              <a:pathLst>
                <a:path w="3702" h="3499" extrusionOk="0">
                  <a:moveTo>
                    <a:pt x="2197" y="1"/>
                  </a:moveTo>
                  <a:lnTo>
                    <a:pt x="1912" y="41"/>
                  </a:lnTo>
                  <a:lnTo>
                    <a:pt x="1668" y="41"/>
                  </a:lnTo>
                  <a:lnTo>
                    <a:pt x="1424" y="123"/>
                  </a:lnTo>
                  <a:lnTo>
                    <a:pt x="1180" y="204"/>
                  </a:lnTo>
                  <a:lnTo>
                    <a:pt x="936" y="326"/>
                  </a:lnTo>
                  <a:lnTo>
                    <a:pt x="692" y="489"/>
                  </a:lnTo>
                  <a:lnTo>
                    <a:pt x="488" y="692"/>
                  </a:lnTo>
                  <a:lnTo>
                    <a:pt x="285" y="936"/>
                  </a:lnTo>
                  <a:lnTo>
                    <a:pt x="163" y="1180"/>
                  </a:lnTo>
                  <a:lnTo>
                    <a:pt x="41" y="1465"/>
                  </a:lnTo>
                  <a:lnTo>
                    <a:pt x="0" y="1750"/>
                  </a:lnTo>
                  <a:lnTo>
                    <a:pt x="41" y="2035"/>
                  </a:lnTo>
                  <a:lnTo>
                    <a:pt x="81" y="2360"/>
                  </a:lnTo>
                  <a:lnTo>
                    <a:pt x="203" y="2645"/>
                  </a:lnTo>
                  <a:lnTo>
                    <a:pt x="366" y="2889"/>
                  </a:lnTo>
                  <a:lnTo>
                    <a:pt x="570" y="3092"/>
                  </a:lnTo>
                  <a:lnTo>
                    <a:pt x="814" y="3255"/>
                  </a:lnTo>
                  <a:lnTo>
                    <a:pt x="1058" y="3377"/>
                  </a:lnTo>
                  <a:lnTo>
                    <a:pt x="1342" y="3458"/>
                  </a:lnTo>
                  <a:lnTo>
                    <a:pt x="1627" y="3499"/>
                  </a:lnTo>
                  <a:lnTo>
                    <a:pt x="1912" y="3499"/>
                  </a:lnTo>
                  <a:lnTo>
                    <a:pt x="2197" y="3417"/>
                  </a:lnTo>
                  <a:lnTo>
                    <a:pt x="2481" y="3295"/>
                  </a:lnTo>
                  <a:lnTo>
                    <a:pt x="2725" y="3133"/>
                  </a:lnTo>
                  <a:lnTo>
                    <a:pt x="2969" y="2929"/>
                  </a:lnTo>
                  <a:lnTo>
                    <a:pt x="3173" y="2726"/>
                  </a:lnTo>
                  <a:lnTo>
                    <a:pt x="3376" y="2441"/>
                  </a:lnTo>
                  <a:lnTo>
                    <a:pt x="3539" y="2157"/>
                  </a:lnTo>
                  <a:lnTo>
                    <a:pt x="3620" y="1872"/>
                  </a:lnTo>
                  <a:lnTo>
                    <a:pt x="3702" y="1587"/>
                  </a:lnTo>
                  <a:lnTo>
                    <a:pt x="3702" y="1343"/>
                  </a:lnTo>
                  <a:lnTo>
                    <a:pt x="3661" y="1099"/>
                  </a:lnTo>
                  <a:lnTo>
                    <a:pt x="3580" y="855"/>
                  </a:lnTo>
                  <a:lnTo>
                    <a:pt x="3498" y="652"/>
                  </a:lnTo>
                  <a:lnTo>
                    <a:pt x="3335" y="489"/>
                  </a:lnTo>
                  <a:lnTo>
                    <a:pt x="3173" y="326"/>
                  </a:lnTo>
                  <a:lnTo>
                    <a:pt x="2969" y="204"/>
                  </a:lnTo>
                  <a:lnTo>
                    <a:pt x="2725" y="123"/>
                  </a:lnTo>
                  <a:lnTo>
                    <a:pt x="2441" y="41"/>
                  </a:lnTo>
                  <a:lnTo>
                    <a:pt x="21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7"/>
            <p:cNvSpPr/>
            <p:nvPr/>
          </p:nvSpPr>
          <p:spPr>
            <a:xfrm>
              <a:off x="8535287" y="1236332"/>
              <a:ext cx="18623" cy="18669"/>
            </a:xfrm>
            <a:custGeom>
              <a:avLst/>
              <a:gdLst/>
              <a:ahLst/>
              <a:cxnLst/>
              <a:rect l="l" t="t" r="r" b="b"/>
              <a:pathLst>
                <a:path w="407" h="408" extrusionOk="0">
                  <a:moveTo>
                    <a:pt x="122" y="1"/>
                  </a:moveTo>
                  <a:lnTo>
                    <a:pt x="82" y="41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2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41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7"/>
            <p:cNvSpPr/>
            <p:nvPr/>
          </p:nvSpPr>
          <p:spPr>
            <a:xfrm>
              <a:off x="8492458" y="124191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3" y="41"/>
                  </a:ln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67"/>
                  </a:lnTo>
                  <a:lnTo>
                    <a:pt x="82" y="407"/>
                  </a:lnTo>
                  <a:lnTo>
                    <a:pt x="285" y="407"/>
                  </a:lnTo>
                  <a:lnTo>
                    <a:pt x="367" y="367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63"/>
                  </a:lnTo>
                  <a:lnTo>
                    <a:pt x="367" y="82"/>
                  </a:lnTo>
                  <a:lnTo>
                    <a:pt x="326" y="41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7"/>
            <p:cNvSpPr/>
            <p:nvPr/>
          </p:nvSpPr>
          <p:spPr>
            <a:xfrm>
              <a:off x="8477587" y="1290326"/>
              <a:ext cx="16793" cy="18623"/>
            </a:xfrm>
            <a:custGeom>
              <a:avLst/>
              <a:gdLst/>
              <a:ahLst/>
              <a:cxnLst/>
              <a:rect l="l" t="t" r="r" b="b"/>
              <a:pathLst>
                <a:path w="367" h="407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6" y="285"/>
                  </a:lnTo>
                  <a:lnTo>
                    <a:pt x="366" y="204"/>
                  </a:lnTo>
                  <a:lnTo>
                    <a:pt x="366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7"/>
            <p:cNvSpPr/>
            <p:nvPr/>
          </p:nvSpPr>
          <p:spPr>
            <a:xfrm>
              <a:off x="8516664" y="1318238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44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7" y="244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7"/>
            <p:cNvSpPr/>
            <p:nvPr/>
          </p:nvSpPr>
          <p:spPr>
            <a:xfrm>
              <a:off x="8561324" y="1280991"/>
              <a:ext cx="16793" cy="16793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82" y="1"/>
                  </a:moveTo>
                  <a:lnTo>
                    <a:pt x="41" y="41"/>
                  </a:lnTo>
                  <a:lnTo>
                    <a:pt x="1" y="123"/>
                  </a:lnTo>
                  <a:lnTo>
                    <a:pt x="1" y="163"/>
                  </a:lnTo>
                  <a:lnTo>
                    <a:pt x="1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45" y="367"/>
                  </a:lnTo>
                  <a:lnTo>
                    <a:pt x="326" y="326"/>
                  </a:lnTo>
                  <a:lnTo>
                    <a:pt x="367" y="245"/>
                  </a:lnTo>
                  <a:lnTo>
                    <a:pt x="367" y="163"/>
                  </a:lnTo>
                  <a:lnTo>
                    <a:pt x="367" y="123"/>
                  </a:lnTo>
                  <a:lnTo>
                    <a:pt x="326" y="41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7"/>
            <p:cNvSpPr/>
            <p:nvPr/>
          </p:nvSpPr>
          <p:spPr>
            <a:xfrm>
              <a:off x="8522247" y="1271702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63" y="0"/>
                  </a:moveTo>
                  <a:lnTo>
                    <a:pt x="82" y="41"/>
                  </a:lnTo>
                  <a:lnTo>
                    <a:pt x="41" y="82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82" y="407"/>
                  </a:lnTo>
                  <a:lnTo>
                    <a:pt x="245" y="40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82"/>
                  </a:lnTo>
                  <a:lnTo>
                    <a:pt x="245" y="41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_1"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696" name="Google Shape;696;p20"/>
          <p:cNvSpPr txBox="1">
            <a:spLocks noGrp="1"/>
          </p:cNvSpPr>
          <p:nvPr>
            <p:ph type="title" idx="2"/>
          </p:nvPr>
        </p:nvSpPr>
        <p:spPr>
          <a:xfrm>
            <a:off x="1154800" y="2738353"/>
            <a:ext cx="2098800" cy="73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97" name="Google Shape;697;p20"/>
          <p:cNvSpPr txBox="1">
            <a:spLocks noGrp="1"/>
          </p:cNvSpPr>
          <p:nvPr>
            <p:ph type="subTitle" idx="1"/>
          </p:nvPr>
        </p:nvSpPr>
        <p:spPr>
          <a:xfrm>
            <a:off x="1154800" y="3446270"/>
            <a:ext cx="2098800" cy="8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8" name="Google Shape;698;p20"/>
          <p:cNvSpPr txBox="1">
            <a:spLocks noGrp="1"/>
          </p:cNvSpPr>
          <p:nvPr>
            <p:ph type="title" idx="3"/>
          </p:nvPr>
        </p:nvSpPr>
        <p:spPr>
          <a:xfrm>
            <a:off x="3522601" y="2738353"/>
            <a:ext cx="2098800" cy="73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99" name="Google Shape;699;p20"/>
          <p:cNvSpPr txBox="1">
            <a:spLocks noGrp="1"/>
          </p:cNvSpPr>
          <p:nvPr>
            <p:ph type="subTitle" idx="4"/>
          </p:nvPr>
        </p:nvSpPr>
        <p:spPr>
          <a:xfrm>
            <a:off x="3522603" y="3446270"/>
            <a:ext cx="2098800" cy="8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0" name="Google Shape;700;p20"/>
          <p:cNvSpPr txBox="1">
            <a:spLocks noGrp="1"/>
          </p:cNvSpPr>
          <p:nvPr>
            <p:ph type="title" idx="5"/>
          </p:nvPr>
        </p:nvSpPr>
        <p:spPr>
          <a:xfrm>
            <a:off x="5890403" y="2738353"/>
            <a:ext cx="2098800" cy="73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01" name="Google Shape;701;p20"/>
          <p:cNvSpPr txBox="1">
            <a:spLocks noGrp="1"/>
          </p:cNvSpPr>
          <p:nvPr>
            <p:ph type="subTitle" idx="6"/>
          </p:nvPr>
        </p:nvSpPr>
        <p:spPr>
          <a:xfrm>
            <a:off x="5890412" y="3446270"/>
            <a:ext cx="2098800" cy="8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02" name="Google Shape;702;p20"/>
          <p:cNvGrpSpPr/>
          <p:nvPr/>
        </p:nvGrpSpPr>
        <p:grpSpPr>
          <a:xfrm flipH="1">
            <a:off x="3743376" y="4635234"/>
            <a:ext cx="474643" cy="301588"/>
            <a:chOff x="7593894" y="395296"/>
            <a:chExt cx="474643" cy="301588"/>
          </a:xfrm>
        </p:grpSpPr>
        <p:sp>
          <p:nvSpPr>
            <p:cNvPr id="703" name="Google Shape;703;p20"/>
            <p:cNvSpPr/>
            <p:nvPr/>
          </p:nvSpPr>
          <p:spPr>
            <a:xfrm>
              <a:off x="7603183" y="404585"/>
              <a:ext cx="456065" cy="282964"/>
            </a:xfrm>
            <a:custGeom>
              <a:avLst/>
              <a:gdLst/>
              <a:ahLst/>
              <a:cxnLst/>
              <a:rect l="l" t="t" r="r" b="b"/>
              <a:pathLst>
                <a:path w="9967" h="6184" extrusionOk="0">
                  <a:moveTo>
                    <a:pt x="4678" y="1"/>
                  </a:moveTo>
                  <a:lnTo>
                    <a:pt x="4394" y="42"/>
                  </a:lnTo>
                  <a:lnTo>
                    <a:pt x="4109" y="164"/>
                  </a:lnTo>
                  <a:lnTo>
                    <a:pt x="3824" y="286"/>
                  </a:lnTo>
                  <a:lnTo>
                    <a:pt x="3540" y="448"/>
                  </a:lnTo>
                  <a:lnTo>
                    <a:pt x="3336" y="692"/>
                  </a:lnTo>
                  <a:lnTo>
                    <a:pt x="3133" y="936"/>
                  </a:lnTo>
                  <a:lnTo>
                    <a:pt x="2970" y="1181"/>
                  </a:lnTo>
                  <a:lnTo>
                    <a:pt x="2848" y="1465"/>
                  </a:lnTo>
                  <a:lnTo>
                    <a:pt x="2767" y="1750"/>
                  </a:lnTo>
                  <a:lnTo>
                    <a:pt x="2685" y="2075"/>
                  </a:lnTo>
                  <a:lnTo>
                    <a:pt x="2645" y="2360"/>
                  </a:lnTo>
                  <a:lnTo>
                    <a:pt x="2645" y="2686"/>
                  </a:lnTo>
                  <a:lnTo>
                    <a:pt x="2685" y="3011"/>
                  </a:lnTo>
                  <a:lnTo>
                    <a:pt x="2441" y="2848"/>
                  </a:lnTo>
                  <a:lnTo>
                    <a:pt x="2197" y="2767"/>
                  </a:lnTo>
                  <a:lnTo>
                    <a:pt x="1953" y="2686"/>
                  </a:lnTo>
                  <a:lnTo>
                    <a:pt x="1424" y="2686"/>
                  </a:lnTo>
                  <a:lnTo>
                    <a:pt x="1180" y="2767"/>
                  </a:lnTo>
                  <a:lnTo>
                    <a:pt x="936" y="2848"/>
                  </a:lnTo>
                  <a:lnTo>
                    <a:pt x="692" y="2970"/>
                  </a:lnTo>
                  <a:lnTo>
                    <a:pt x="570" y="3092"/>
                  </a:lnTo>
                  <a:lnTo>
                    <a:pt x="407" y="3214"/>
                  </a:lnTo>
                  <a:lnTo>
                    <a:pt x="204" y="3540"/>
                  </a:lnTo>
                  <a:lnTo>
                    <a:pt x="41" y="3906"/>
                  </a:lnTo>
                  <a:lnTo>
                    <a:pt x="1" y="4272"/>
                  </a:lnTo>
                  <a:lnTo>
                    <a:pt x="1" y="4679"/>
                  </a:lnTo>
                  <a:lnTo>
                    <a:pt x="82" y="5045"/>
                  </a:lnTo>
                  <a:lnTo>
                    <a:pt x="285" y="5370"/>
                  </a:lnTo>
                  <a:lnTo>
                    <a:pt x="407" y="5533"/>
                  </a:lnTo>
                  <a:lnTo>
                    <a:pt x="529" y="5655"/>
                  </a:lnTo>
                  <a:lnTo>
                    <a:pt x="814" y="5858"/>
                  </a:lnTo>
                  <a:lnTo>
                    <a:pt x="1180" y="6021"/>
                  </a:lnTo>
                  <a:lnTo>
                    <a:pt x="1587" y="6102"/>
                  </a:lnTo>
                  <a:lnTo>
                    <a:pt x="1994" y="6143"/>
                  </a:lnTo>
                  <a:lnTo>
                    <a:pt x="2848" y="6184"/>
                  </a:lnTo>
                  <a:lnTo>
                    <a:pt x="3580" y="6143"/>
                  </a:lnTo>
                  <a:lnTo>
                    <a:pt x="4678" y="6143"/>
                  </a:lnTo>
                  <a:lnTo>
                    <a:pt x="5736" y="6102"/>
                  </a:lnTo>
                  <a:lnTo>
                    <a:pt x="6834" y="6021"/>
                  </a:lnTo>
                  <a:lnTo>
                    <a:pt x="7892" y="5899"/>
                  </a:lnTo>
                  <a:lnTo>
                    <a:pt x="8543" y="5818"/>
                  </a:lnTo>
                  <a:lnTo>
                    <a:pt x="8868" y="5736"/>
                  </a:lnTo>
                  <a:lnTo>
                    <a:pt x="9153" y="5614"/>
                  </a:lnTo>
                  <a:lnTo>
                    <a:pt x="9438" y="5452"/>
                  </a:lnTo>
                  <a:lnTo>
                    <a:pt x="9682" y="5248"/>
                  </a:lnTo>
                  <a:lnTo>
                    <a:pt x="9844" y="5045"/>
                  </a:lnTo>
                  <a:lnTo>
                    <a:pt x="9926" y="4760"/>
                  </a:lnTo>
                  <a:lnTo>
                    <a:pt x="9966" y="4557"/>
                  </a:lnTo>
                  <a:lnTo>
                    <a:pt x="9966" y="4353"/>
                  </a:lnTo>
                  <a:lnTo>
                    <a:pt x="9885" y="4150"/>
                  </a:lnTo>
                  <a:lnTo>
                    <a:pt x="9804" y="3946"/>
                  </a:lnTo>
                  <a:lnTo>
                    <a:pt x="9682" y="3784"/>
                  </a:lnTo>
                  <a:lnTo>
                    <a:pt x="9560" y="3662"/>
                  </a:lnTo>
                  <a:lnTo>
                    <a:pt x="9397" y="3499"/>
                  </a:lnTo>
                  <a:lnTo>
                    <a:pt x="9234" y="3418"/>
                  </a:lnTo>
                  <a:lnTo>
                    <a:pt x="9031" y="3336"/>
                  </a:lnTo>
                  <a:lnTo>
                    <a:pt x="8827" y="3296"/>
                  </a:lnTo>
                  <a:lnTo>
                    <a:pt x="8421" y="3296"/>
                  </a:lnTo>
                  <a:lnTo>
                    <a:pt x="8014" y="3418"/>
                  </a:lnTo>
                  <a:lnTo>
                    <a:pt x="7648" y="3580"/>
                  </a:lnTo>
                  <a:lnTo>
                    <a:pt x="7729" y="3458"/>
                  </a:lnTo>
                  <a:lnTo>
                    <a:pt x="7770" y="3296"/>
                  </a:lnTo>
                  <a:lnTo>
                    <a:pt x="7811" y="3011"/>
                  </a:lnTo>
                  <a:lnTo>
                    <a:pt x="7729" y="2726"/>
                  </a:lnTo>
                  <a:lnTo>
                    <a:pt x="7648" y="2564"/>
                  </a:lnTo>
                  <a:lnTo>
                    <a:pt x="7566" y="2441"/>
                  </a:lnTo>
                  <a:lnTo>
                    <a:pt x="7444" y="2360"/>
                  </a:lnTo>
                  <a:lnTo>
                    <a:pt x="7322" y="2279"/>
                  </a:lnTo>
                  <a:lnTo>
                    <a:pt x="7038" y="2157"/>
                  </a:lnTo>
                  <a:lnTo>
                    <a:pt x="6590" y="2157"/>
                  </a:lnTo>
                  <a:lnTo>
                    <a:pt x="6428" y="2197"/>
                  </a:lnTo>
                  <a:lnTo>
                    <a:pt x="6550" y="1913"/>
                  </a:lnTo>
                  <a:lnTo>
                    <a:pt x="6550" y="1628"/>
                  </a:lnTo>
                  <a:lnTo>
                    <a:pt x="6550" y="1303"/>
                  </a:lnTo>
                  <a:lnTo>
                    <a:pt x="6428" y="1018"/>
                  </a:lnTo>
                  <a:lnTo>
                    <a:pt x="6306" y="733"/>
                  </a:lnTo>
                  <a:lnTo>
                    <a:pt x="6102" y="489"/>
                  </a:lnTo>
                  <a:lnTo>
                    <a:pt x="5858" y="286"/>
                  </a:lnTo>
                  <a:lnTo>
                    <a:pt x="5614" y="164"/>
                  </a:lnTo>
                  <a:lnTo>
                    <a:pt x="5289" y="42"/>
                  </a:lnTo>
                  <a:lnTo>
                    <a:pt x="50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0"/>
            <p:cNvSpPr/>
            <p:nvPr/>
          </p:nvSpPr>
          <p:spPr>
            <a:xfrm>
              <a:off x="7593894" y="395296"/>
              <a:ext cx="474643" cy="301588"/>
            </a:xfrm>
            <a:custGeom>
              <a:avLst/>
              <a:gdLst/>
              <a:ahLst/>
              <a:cxnLst/>
              <a:rect l="l" t="t" r="r" b="b"/>
              <a:pathLst>
                <a:path w="10373" h="6591" extrusionOk="0">
                  <a:moveTo>
                    <a:pt x="5329" y="407"/>
                  </a:moveTo>
                  <a:lnTo>
                    <a:pt x="5532" y="448"/>
                  </a:lnTo>
                  <a:lnTo>
                    <a:pt x="5695" y="529"/>
                  </a:lnTo>
                  <a:lnTo>
                    <a:pt x="5858" y="611"/>
                  </a:lnTo>
                  <a:lnTo>
                    <a:pt x="6020" y="733"/>
                  </a:lnTo>
                  <a:lnTo>
                    <a:pt x="6183" y="855"/>
                  </a:lnTo>
                  <a:lnTo>
                    <a:pt x="6305" y="1017"/>
                  </a:lnTo>
                  <a:lnTo>
                    <a:pt x="6386" y="1180"/>
                  </a:lnTo>
                  <a:lnTo>
                    <a:pt x="6468" y="1384"/>
                  </a:lnTo>
                  <a:lnTo>
                    <a:pt x="6549" y="1546"/>
                  </a:lnTo>
                  <a:lnTo>
                    <a:pt x="6549" y="1750"/>
                  </a:lnTo>
                  <a:lnTo>
                    <a:pt x="6549" y="1953"/>
                  </a:lnTo>
                  <a:lnTo>
                    <a:pt x="6549" y="2116"/>
                  </a:lnTo>
                  <a:lnTo>
                    <a:pt x="6468" y="2319"/>
                  </a:lnTo>
                  <a:lnTo>
                    <a:pt x="6468" y="2441"/>
                  </a:lnTo>
                  <a:lnTo>
                    <a:pt x="6509" y="2522"/>
                  </a:lnTo>
                  <a:lnTo>
                    <a:pt x="6590" y="2604"/>
                  </a:lnTo>
                  <a:lnTo>
                    <a:pt x="6712" y="2604"/>
                  </a:lnTo>
                  <a:lnTo>
                    <a:pt x="6956" y="2563"/>
                  </a:lnTo>
                  <a:lnTo>
                    <a:pt x="7200" y="2563"/>
                  </a:lnTo>
                  <a:lnTo>
                    <a:pt x="7403" y="2644"/>
                  </a:lnTo>
                  <a:lnTo>
                    <a:pt x="7607" y="2807"/>
                  </a:lnTo>
                  <a:lnTo>
                    <a:pt x="7729" y="2970"/>
                  </a:lnTo>
                  <a:lnTo>
                    <a:pt x="7810" y="3214"/>
                  </a:lnTo>
                  <a:lnTo>
                    <a:pt x="7769" y="3458"/>
                  </a:lnTo>
                  <a:lnTo>
                    <a:pt x="7688" y="3702"/>
                  </a:lnTo>
                  <a:lnTo>
                    <a:pt x="7647" y="3783"/>
                  </a:lnTo>
                  <a:lnTo>
                    <a:pt x="7647" y="3824"/>
                  </a:lnTo>
                  <a:lnTo>
                    <a:pt x="7729" y="3946"/>
                  </a:lnTo>
                  <a:lnTo>
                    <a:pt x="7851" y="3987"/>
                  </a:lnTo>
                  <a:lnTo>
                    <a:pt x="7973" y="3987"/>
                  </a:lnTo>
                  <a:lnTo>
                    <a:pt x="8298" y="3824"/>
                  </a:lnTo>
                  <a:lnTo>
                    <a:pt x="8624" y="3702"/>
                  </a:lnTo>
                  <a:lnTo>
                    <a:pt x="8990" y="3702"/>
                  </a:lnTo>
                  <a:lnTo>
                    <a:pt x="9152" y="3743"/>
                  </a:lnTo>
                  <a:lnTo>
                    <a:pt x="9356" y="3824"/>
                  </a:lnTo>
                  <a:lnTo>
                    <a:pt x="9478" y="3865"/>
                  </a:lnTo>
                  <a:lnTo>
                    <a:pt x="9641" y="3987"/>
                  </a:lnTo>
                  <a:lnTo>
                    <a:pt x="9722" y="4109"/>
                  </a:lnTo>
                  <a:lnTo>
                    <a:pt x="9844" y="4231"/>
                  </a:lnTo>
                  <a:lnTo>
                    <a:pt x="9925" y="4394"/>
                  </a:lnTo>
                  <a:lnTo>
                    <a:pt x="9966" y="4556"/>
                  </a:lnTo>
                  <a:lnTo>
                    <a:pt x="9966" y="4719"/>
                  </a:lnTo>
                  <a:lnTo>
                    <a:pt x="9966" y="4882"/>
                  </a:lnTo>
                  <a:lnTo>
                    <a:pt x="9844" y="5166"/>
                  </a:lnTo>
                  <a:lnTo>
                    <a:pt x="9681" y="5370"/>
                  </a:lnTo>
                  <a:lnTo>
                    <a:pt x="9478" y="5532"/>
                  </a:lnTo>
                  <a:lnTo>
                    <a:pt x="9193" y="5655"/>
                  </a:lnTo>
                  <a:lnTo>
                    <a:pt x="8949" y="5777"/>
                  </a:lnTo>
                  <a:lnTo>
                    <a:pt x="8624" y="5858"/>
                  </a:lnTo>
                  <a:lnTo>
                    <a:pt x="8095" y="5939"/>
                  </a:lnTo>
                  <a:lnTo>
                    <a:pt x="8014" y="5939"/>
                  </a:lnTo>
                  <a:lnTo>
                    <a:pt x="8005" y="5947"/>
                  </a:lnTo>
                  <a:lnTo>
                    <a:pt x="8005" y="5947"/>
                  </a:lnTo>
                  <a:lnTo>
                    <a:pt x="6753" y="6061"/>
                  </a:lnTo>
                  <a:lnTo>
                    <a:pt x="5410" y="6143"/>
                  </a:lnTo>
                  <a:lnTo>
                    <a:pt x="4068" y="6183"/>
                  </a:lnTo>
                  <a:lnTo>
                    <a:pt x="2685" y="6183"/>
                  </a:lnTo>
                  <a:lnTo>
                    <a:pt x="2197" y="6143"/>
                  </a:lnTo>
                  <a:lnTo>
                    <a:pt x="1668" y="6102"/>
                  </a:lnTo>
                  <a:lnTo>
                    <a:pt x="1424" y="6021"/>
                  </a:lnTo>
                  <a:lnTo>
                    <a:pt x="1180" y="5939"/>
                  </a:lnTo>
                  <a:lnTo>
                    <a:pt x="977" y="5817"/>
                  </a:lnTo>
                  <a:lnTo>
                    <a:pt x="773" y="5655"/>
                  </a:lnTo>
                  <a:lnTo>
                    <a:pt x="610" y="5451"/>
                  </a:lnTo>
                  <a:lnTo>
                    <a:pt x="529" y="5248"/>
                  </a:lnTo>
                  <a:lnTo>
                    <a:pt x="448" y="5004"/>
                  </a:lnTo>
                  <a:lnTo>
                    <a:pt x="407" y="4800"/>
                  </a:lnTo>
                  <a:lnTo>
                    <a:pt x="407" y="4556"/>
                  </a:lnTo>
                  <a:lnTo>
                    <a:pt x="407" y="4312"/>
                  </a:lnTo>
                  <a:lnTo>
                    <a:pt x="488" y="4068"/>
                  </a:lnTo>
                  <a:lnTo>
                    <a:pt x="570" y="3865"/>
                  </a:lnTo>
                  <a:lnTo>
                    <a:pt x="773" y="3580"/>
                  </a:lnTo>
                  <a:lnTo>
                    <a:pt x="1017" y="3377"/>
                  </a:lnTo>
                  <a:lnTo>
                    <a:pt x="1261" y="3214"/>
                  </a:lnTo>
                  <a:lnTo>
                    <a:pt x="1587" y="3133"/>
                  </a:lnTo>
                  <a:lnTo>
                    <a:pt x="1871" y="3092"/>
                  </a:lnTo>
                  <a:lnTo>
                    <a:pt x="2197" y="3133"/>
                  </a:lnTo>
                  <a:lnTo>
                    <a:pt x="2482" y="3214"/>
                  </a:lnTo>
                  <a:lnTo>
                    <a:pt x="2766" y="3377"/>
                  </a:lnTo>
                  <a:lnTo>
                    <a:pt x="2970" y="3377"/>
                  </a:lnTo>
                  <a:lnTo>
                    <a:pt x="3051" y="3295"/>
                  </a:lnTo>
                  <a:lnTo>
                    <a:pt x="3092" y="3214"/>
                  </a:lnTo>
                  <a:lnTo>
                    <a:pt x="3051" y="2767"/>
                  </a:lnTo>
                  <a:lnTo>
                    <a:pt x="3092" y="2319"/>
                  </a:lnTo>
                  <a:lnTo>
                    <a:pt x="3214" y="1872"/>
                  </a:lnTo>
                  <a:lnTo>
                    <a:pt x="3376" y="1465"/>
                  </a:lnTo>
                  <a:lnTo>
                    <a:pt x="3621" y="1099"/>
                  </a:lnTo>
                  <a:lnTo>
                    <a:pt x="3905" y="814"/>
                  </a:lnTo>
                  <a:lnTo>
                    <a:pt x="4068" y="692"/>
                  </a:lnTo>
                  <a:lnTo>
                    <a:pt x="4271" y="570"/>
                  </a:lnTo>
                  <a:lnTo>
                    <a:pt x="4475" y="489"/>
                  </a:lnTo>
                  <a:lnTo>
                    <a:pt x="4719" y="448"/>
                  </a:lnTo>
                  <a:lnTo>
                    <a:pt x="5126" y="407"/>
                  </a:lnTo>
                  <a:close/>
                  <a:moveTo>
                    <a:pt x="4881" y="1"/>
                  </a:moveTo>
                  <a:lnTo>
                    <a:pt x="4597" y="41"/>
                  </a:lnTo>
                  <a:lnTo>
                    <a:pt x="4312" y="123"/>
                  </a:lnTo>
                  <a:lnTo>
                    <a:pt x="4068" y="245"/>
                  </a:lnTo>
                  <a:lnTo>
                    <a:pt x="3865" y="367"/>
                  </a:lnTo>
                  <a:lnTo>
                    <a:pt x="3621" y="529"/>
                  </a:lnTo>
                  <a:lnTo>
                    <a:pt x="3458" y="692"/>
                  </a:lnTo>
                  <a:lnTo>
                    <a:pt x="3254" y="895"/>
                  </a:lnTo>
                  <a:lnTo>
                    <a:pt x="3132" y="1099"/>
                  </a:lnTo>
                  <a:lnTo>
                    <a:pt x="3010" y="1343"/>
                  </a:lnTo>
                  <a:lnTo>
                    <a:pt x="2888" y="1587"/>
                  </a:lnTo>
                  <a:lnTo>
                    <a:pt x="2726" y="2116"/>
                  </a:lnTo>
                  <a:lnTo>
                    <a:pt x="2644" y="2644"/>
                  </a:lnTo>
                  <a:lnTo>
                    <a:pt x="2661" y="2878"/>
                  </a:lnTo>
                  <a:lnTo>
                    <a:pt x="2661" y="2878"/>
                  </a:lnTo>
                  <a:lnTo>
                    <a:pt x="2400" y="2767"/>
                  </a:lnTo>
                  <a:lnTo>
                    <a:pt x="2115" y="2685"/>
                  </a:lnTo>
                  <a:lnTo>
                    <a:pt x="1790" y="2685"/>
                  </a:lnTo>
                  <a:lnTo>
                    <a:pt x="1465" y="2726"/>
                  </a:lnTo>
                  <a:lnTo>
                    <a:pt x="1180" y="2807"/>
                  </a:lnTo>
                  <a:lnTo>
                    <a:pt x="895" y="2970"/>
                  </a:lnTo>
                  <a:lnTo>
                    <a:pt x="610" y="3133"/>
                  </a:lnTo>
                  <a:lnTo>
                    <a:pt x="448" y="3336"/>
                  </a:lnTo>
                  <a:lnTo>
                    <a:pt x="285" y="3580"/>
                  </a:lnTo>
                  <a:lnTo>
                    <a:pt x="163" y="3824"/>
                  </a:lnTo>
                  <a:lnTo>
                    <a:pt x="82" y="4068"/>
                  </a:lnTo>
                  <a:lnTo>
                    <a:pt x="0" y="4353"/>
                  </a:lnTo>
                  <a:lnTo>
                    <a:pt x="0" y="4597"/>
                  </a:lnTo>
                  <a:lnTo>
                    <a:pt x="0" y="4882"/>
                  </a:lnTo>
                  <a:lnTo>
                    <a:pt x="41" y="5166"/>
                  </a:lnTo>
                  <a:lnTo>
                    <a:pt x="163" y="5451"/>
                  </a:lnTo>
                  <a:lnTo>
                    <a:pt x="326" y="5695"/>
                  </a:lnTo>
                  <a:lnTo>
                    <a:pt x="488" y="5939"/>
                  </a:lnTo>
                  <a:lnTo>
                    <a:pt x="692" y="6102"/>
                  </a:lnTo>
                  <a:lnTo>
                    <a:pt x="936" y="6224"/>
                  </a:lnTo>
                  <a:lnTo>
                    <a:pt x="1180" y="6346"/>
                  </a:lnTo>
                  <a:lnTo>
                    <a:pt x="1465" y="6427"/>
                  </a:lnTo>
                  <a:lnTo>
                    <a:pt x="1749" y="6509"/>
                  </a:lnTo>
                  <a:lnTo>
                    <a:pt x="2360" y="6590"/>
                  </a:lnTo>
                  <a:lnTo>
                    <a:pt x="2970" y="6590"/>
                  </a:lnTo>
                  <a:lnTo>
                    <a:pt x="4149" y="6549"/>
                  </a:lnTo>
                  <a:lnTo>
                    <a:pt x="6102" y="6468"/>
                  </a:lnTo>
                  <a:lnTo>
                    <a:pt x="8095" y="6305"/>
                  </a:lnTo>
                  <a:lnTo>
                    <a:pt x="8176" y="6305"/>
                  </a:lnTo>
                  <a:lnTo>
                    <a:pt x="8186" y="6295"/>
                  </a:lnTo>
                  <a:lnTo>
                    <a:pt x="8186" y="6295"/>
                  </a:lnTo>
                  <a:lnTo>
                    <a:pt x="8461" y="6265"/>
                  </a:lnTo>
                  <a:lnTo>
                    <a:pt x="8827" y="6183"/>
                  </a:lnTo>
                  <a:lnTo>
                    <a:pt x="9234" y="6061"/>
                  </a:lnTo>
                  <a:lnTo>
                    <a:pt x="9559" y="5939"/>
                  </a:lnTo>
                  <a:lnTo>
                    <a:pt x="9885" y="5736"/>
                  </a:lnTo>
                  <a:lnTo>
                    <a:pt x="10007" y="5614"/>
                  </a:lnTo>
                  <a:lnTo>
                    <a:pt x="10129" y="5451"/>
                  </a:lnTo>
                  <a:lnTo>
                    <a:pt x="10251" y="5288"/>
                  </a:lnTo>
                  <a:lnTo>
                    <a:pt x="10291" y="5126"/>
                  </a:lnTo>
                  <a:lnTo>
                    <a:pt x="10373" y="4922"/>
                  </a:lnTo>
                  <a:lnTo>
                    <a:pt x="10373" y="4719"/>
                  </a:lnTo>
                  <a:lnTo>
                    <a:pt x="10373" y="4516"/>
                  </a:lnTo>
                  <a:lnTo>
                    <a:pt x="10291" y="4353"/>
                  </a:lnTo>
                  <a:lnTo>
                    <a:pt x="10251" y="4149"/>
                  </a:lnTo>
                  <a:lnTo>
                    <a:pt x="10129" y="3987"/>
                  </a:lnTo>
                  <a:lnTo>
                    <a:pt x="10007" y="3824"/>
                  </a:lnTo>
                  <a:lnTo>
                    <a:pt x="9844" y="3661"/>
                  </a:lnTo>
                  <a:lnTo>
                    <a:pt x="9681" y="3539"/>
                  </a:lnTo>
                  <a:lnTo>
                    <a:pt x="9519" y="3458"/>
                  </a:lnTo>
                  <a:lnTo>
                    <a:pt x="9315" y="3377"/>
                  </a:lnTo>
                  <a:lnTo>
                    <a:pt x="9071" y="3336"/>
                  </a:lnTo>
                  <a:lnTo>
                    <a:pt x="8868" y="3295"/>
                  </a:lnTo>
                  <a:lnTo>
                    <a:pt x="8624" y="3336"/>
                  </a:lnTo>
                  <a:lnTo>
                    <a:pt x="8380" y="3377"/>
                  </a:lnTo>
                  <a:lnTo>
                    <a:pt x="8176" y="3417"/>
                  </a:lnTo>
                  <a:lnTo>
                    <a:pt x="8176" y="3377"/>
                  </a:lnTo>
                  <a:lnTo>
                    <a:pt x="8176" y="3173"/>
                  </a:lnTo>
                  <a:lnTo>
                    <a:pt x="8176" y="3011"/>
                  </a:lnTo>
                  <a:lnTo>
                    <a:pt x="8095" y="2848"/>
                  </a:lnTo>
                  <a:lnTo>
                    <a:pt x="8014" y="2685"/>
                  </a:lnTo>
                  <a:lnTo>
                    <a:pt x="7891" y="2522"/>
                  </a:lnTo>
                  <a:lnTo>
                    <a:pt x="7769" y="2400"/>
                  </a:lnTo>
                  <a:lnTo>
                    <a:pt x="7647" y="2278"/>
                  </a:lnTo>
                  <a:lnTo>
                    <a:pt x="7485" y="2238"/>
                  </a:lnTo>
                  <a:lnTo>
                    <a:pt x="7281" y="2156"/>
                  </a:lnTo>
                  <a:lnTo>
                    <a:pt x="6940" y="2156"/>
                  </a:lnTo>
                  <a:lnTo>
                    <a:pt x="6956" y="2075"/>
                  </a:lnTo>
                  <a:lnTo>
                    <a:pt x="6956" y="1831"/>
                  </a:lnTo>
                  <a:lnTo>
                    <a:pt x="6956" y="1587"/>
                  </a:lnTo>
                  <a:lnTo>
                    <a:pt x="6915" y="1384"/>
                  </a:lnTo>
                  <a:lnTo>
                    <a:pt x="6834" y="1139"/>
                  </a:lnTo>
                  <a:lnTo>
                    <a:pt x="6712" y="936"/>
                  </a:lnTo>
                  <a:lnTo>
                    <a:pt x="6590" y="733"/>
                  </a:lnTo>
                  <a:lnTo>
                    <a:pt x="6427" y="529"/>
                  </a:lnTo>
                  <a:lnTo>
                    <a:pt x="6224" y="367"/>
                  </a:lnTo>
                  <a:lnTo>
                    <a:pt x="6061" y="245"/>
                  </a:lnTo>
                  <a:lnTo>
                    <a:pt x="5817" y="163"/>
                  </a:lnTo>
                  <a:lnTo>
                    <a:pt x="5614" y="82"/>
                  </a:lnTo>
                  <a:lnTo>
                    <a:pt x="5370" y="41"/>
                  </a:lnTo>
                  <a:lnTo>
                    <a:pt x="51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5" name="Google Shape;705;p20"/>
          <p:cNvGrpSpPr/>
          <p:nvPr/>
        </p:nvGrpSpPr>
        <p:grpSpPr>
          <a:xfrm flipH="1">
            <a:off x="8410252" y="4623067"/>
            <a:ext cx="474643" cy="299712"/>
            <a:chOff x="7729218" y="1694205"/>
            <a:chExt cx="474643" cy="299712"/>
          </a:xfrm>
        </p:grpSpPr>
        <p:sp>
          <p:nvSpPr>
            <p:cNvPr id="706" name="Google Shape;706;p20"/>
            <p:cNvSpPr/>
            <p:nvPr/>
          </p:nvSpPr>
          <p:spPr>
            <a:xfrm>
              <a:off x="7738507" y="1703494"/>
              <a:ext cx="456065" cy="281088"/>
            </a:xfrm>
            <a:custGeom>
              <a:avLst/>
              <a:gdLst/>
              <a:ahLst/>
              <a:cxnLst/>
              <a:rect l="l" t="t" r="r" b="b"/>
              <a:pathLst>
                <a:path w="9967" h="6143" extrusionOk="0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0"/>
            <p:cNvSpPr/>
            <p:nvPr/>
          </p:nvSpPr>
          <p:spPr>
            <a:xfrm>
              <a:off x="7729218" y="1694205"/>
              <a:ext cx="474643" cy="299712"/>
            </a:xfrm>
            <a:custGeom>
              <a:avLst/>
              <a:gdLst/>
              <a:ahLst/>
              <a:cxnLst/>
              <a:rect l="l" t="t" r="r" b="b"/>
              <a:pathLst>
                <a:path w="10373" h="6550" extrusionOk="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8" name="Google Shape;708;p20"/>
          <p:cNvSpPr/>
          <p:nvPr/>
        </p:nvSpPr>
        <p:spPr>
          <a:xfrm flipH="1">
            <a:off x="393823" y="1644938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9" name="Google Shape;709;p20"/>
          <p:cNvGrpSpPr/>
          <p:nvPr/>
        </p:nvGrpSpPr>
        <p:grpSpPr>
          <a:xfrm rot="5400000" flipH="1">
            <a:off x="8139126" y="-1346592"/>
            <a:ext cx="1915490" cy="2459786"/>
            <a:chOff x="2659350" y="1746500"/>
            <a:chExt cx="379350" cy="487125"/>
          </a:xfrm>
        </p:grpSpPr>
        <p:sp>
          <p:nvSpPr>
            <p:cNvPr id="710" name="Google Shape;710;p20"/>
            <p:cNvSpPr/>
            <p:nvPr/>
          </p:nvSpPr>
          <p:spPr>
            <a:xfrm>
              <a:off x="2659350" y="1746500"/>
              <a:ext cx="379350" cy="487125"/>
            </a:xfrm>
            <a:custGeom>
              <a:avLst/>
              <a:gdLst/>
              <a:ahLst/>
              <a:cxnLst/>
              <a:rect l="l" t="t" r="r" b="b"/>
              <a:pathLst>
                <a:path w="15174" h="19485" extrusionOk="0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0"/>
            <p:cNvSpPr/>
            <p:nvPr/>
          </p:nvSpPr>
          <p:spPr>
            <a:xfrm>
              <a:off x="2701050" y="1843125"/>
              <a:ext cx="309175" cy="322375"/>
            </a:xfrm>
            <a:custGeom>
              <a:avLst/>
              <a:gdLst/>
              <a:ahLst/>
              <a:cxnLst/>
              <a:rect l="l" t="t" r="r" b="b"/>
              <a:pathLst>
                <a:path w="12367" h="12895" extrusionOk="0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0"/>
            <p:cNvSpPr/>
            <p:nvPr/>
          </p:nvSpPr>
          <p:spPr>
            <a:xfrm>
              <a:off x="2756975" y="1978375"/>
              <a:ext cx="183075" cy="133225"/>
            </a:xfrm>
            <a:custGeom>
              <a:avLst/>
              <a:gdLst/>
              <a:ahLst/>
              <a:cxnLst/>
              <a:rect l="l" t="t" r="r" b="b"/>
              <a:pathLst>
                <a:path w="7323" h="5329" extrusionOk="0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3" name="Google Shape;713;p20"/>
          <p:cNvSpPr/>
          <p:nvPr/>
        </p:nvSpPr>
        <p:spPr>
          <a:xfrm flipH="1">
            <a:off x="7866981" y="4719522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4" name="Google Shape;714;p20"/>
          <p:cNvGrpSpPr/>
          <p:nvPr/>
        </p:nvGrpSpPr>
        <p:grpSpPr>
          <a:xfrm flipH="1">
            <a:off x="-1340959" y="3558109"/>
            <a:ext cx="2408503" cy="2408503"/>
            <a:chOff x="7349044" y="3624409"/>
            <a:chExt cx="2408503" cy="2408503"/>
          </a:xfrm>
        </p:grpSpPr>
        <p:sp>
          <p:nvSpPr>
            <p:cNvPr id="715" name="Google Shape;715;p20"/>
            <p:cNvSpPr/>
            <p:nvPr/>
          </p:nvSpPr>
          <p:spPr>
            <a:xfrm rot="8100000" flipH="1">
              <a:off x="7661995" y="4016892"/>
              <a:ext cx="1782600" cy="1623537"/>
            </a:xfrm>
            <a:custGeom>
              <a:avLst/>
              <a:gdLst/>
              <a:ahLst/>
              <a:cxnLst/>
              <a:rect l="l" t="t" r="r" b="b"/>
              <a:pathLst>
                <a:path w="19160" h="17451" extrusionOk="0">
                  <a:moveTo>
                    <a:pt x="9682" y="0"/>
                  </a:moveTo>
                  <a:lnTo>
                    <a:pt x="9600" y="41"/>
                  </a:lnTo>
                  <a:lnTo>
                    <a:pt x="9560" y="82"/>
                  </a:lnTo>
                  <a:lnTo>
                    <a:pt x="7892" y="1668"/>
                  </a:lnTo>
                  <a:lnTo>
                    <a:pt x="6306" y="3295"/>
                  </a:lnTo>
                  <a:lnTo>
                    <a:pt x="5533" y="4109"/>
                  </a:lnTo>
                  <a:lnTo>
                    <a:pt x="4760" y="4963"/>
                  </a:lnTo>
                  <a:lnTo>
                    <a:pt x="4028" y="5858"/>
                  </a:lnTo>
                  <a:lnTo>
                    <a:pt x="3336" y="6753"/>
                  </a:lnTo>
                  <a:lnTo>
                    <a:pt x="2686" y="7688"/>
                  </a:lnTo>
                  <a:lnTo>
                    <a:pt x="2075" y="8624"/>
                  </a:lnTo>
                  <a:lnTo>
                    <a:pt x="1506" y="9600"/>
                  </a:lnTo>
                  <a:lnTo>
                    <a:pt x="1018" y="10617"/>
                  </a:lnTo>
                  <a:lnTo>
                    <a:pt x="611" y="11552"/>
                  </a:lnTo>
                  <a:lnTo>
                    <a:pt x="448" y="12000"/>
                  </a:lnTo>
                  <a:lnTo>
                    <a:pt x="286" y="12488"/>
                  </a:lnTo>
                  <a:lnTo>
                    <a:pt x="164" y="12976"/>
                  </a:lnTo>
                  <a:lnTo>
                    <a:pt x="42" y="13464"/>
                  </a:lnTo>
                  <a:lnTo>
                    <a:pt x="1" y="13993"/>
                  </a:lnTo>
                  <a:lnTo>
                    <a:pt x="1" y="14481"/>
                  </a:lnTo>
                  <a:lnTo>
                    <a:pt x="42" y="14969"/>
                  </a:lnTo>
                  <a:lnTo>
                    <a:pt x="123" y="15417"/>
                  </a:lnTo>
                  <a:lnTo>
                    <a:pt x="286" y="15823"/>
                  </a:lnTo>
                  <a:lnTo>
                    <a:pt x="489" y="16230"/>
                  </a:lnTo>
                  <a:lnTo>
                    <a:pt x="733" y="16556"/>
                  </a:lnTo>
                  <a:lnTo>
                    <a:pt x="1059" y="16881"/>
                  </a:lnTo>
                  <a:lnTo>
                    <a:pt x="1465" y="17125"/>
                  </a:lnTo>
                  <a:lnTo>
                    <a:pt x="1913" y="17288"/>
                  </a:lnTo>
                  <a:lnTo>
                    <a:pt x="2441" y="17410"/>
                  </a:lnTo>
                  <a:lnTo>
                    <a:pt x="2930" y="17450"/>
                  </a:lnTo>
                  <a:lnTo>
                    <a:pt x="3458" y="17369"/>
                  </a:lnTo>
                  <a:lnTo>
                    <a:pt x="3987" y="17288"/>
                  </a:lnTo>
                  <a:lnTo>
                    <a:pt x="4516" y="17125"/>
                  </a:lnTo>
                  <a:lnTo>
                    <a:pt x="5004" y="16922"/>
                  </a:lnTo>
                  <a:lnTo>
                    <a:pt x="5492" y="16678"/>
                  </a:lnTo>
                  <a:lnTo>
                    <a:pt x="5940" y="16434"/>
                  </a:lnTo>
                  <a:lnTo>
                    <a:pt x="7038" y="15783"/>
                  </a:lnTo>
                  <a:lnTo>
                    <a:pt x="7567" y="15498"/>
                  </a:lnTo>
                  <a:lnTo>
                    <a:pt x="8136" y="15213"/>
                  </a:lnTo>
                  <a:lnTo>
                    <a:pt x="8665" y="15051"/>
                  </a:lnTo>
                  <a:lnTo>
                    <a:pt x="9194" y="14888"/>
                  </a:lnTo>
                  <a:lnTo>
                    <a:pt x="10251" y="14644"/>
                  </a:lnTo>
                  <a:lnTo>
                    <a:pt x="11350" y="14481"/>
                  </a:lnTo>
                  <a:lnTo>
                    <a:pt x="12448" y="14278"/>
                  </a:lnTo>
                  <a:lnTo>
                    <a:pt x="13017" y="14156"/>
                  </a:lnTo>
                  <a:lnTo>
                    <a:pt x="13546" y="13993"/>
                  </a:lnTo>
                  <a:lnTo>
                    <a:pt x="14075" y="13830"/>
                  </a:lnTo>
                  <a:lnTo>
                    <a:pt x="14563" y="13627"/>
                  </a:lnTo>
                  <a:lnTo>
                    <a:pt x="15092" y="13342"/>
                  </a:lnTo>
                  <a:lnTo>
                    <a:pt x="15580" y="13017"/>
                  </a:lnTo>
                  <a:lnTo>
                    <a:pt x="16027" y="12651"/>
                  </a:lnTo>
                  <a:lnTo>
                    <a:pt x="16434" y="12244"/>
                  </a:lnTo>
                  <a:lnTo>
                    <a:pt x="16800" y="11837"/>
                  </a:lnTo>
                  <a:lnTo>
                    <a:pt x="17126" y="11390"/>
                  </a:lnTo>
                  <a:lnTo>
                    <a:pt x="17410" y="10902"/>
                  </a:lnTo>
                  <a:lnTo>
                    <a:pt x="17695" y="10413"/>
                  </a:lnTo>
                  <a:lnTo>
                    <a:pt x="17939" y="9885"/>
                  </a:lnTo>
                  <a:lnTo>
                    <a:pt x="18142" y="9356"/>
                  </a:lnTo>
                  <a:lnTo>
                    <a:pt x="18305" y="8786"/>
                  </a:lnTo>
                  <a:lnTo>
                    <a:pt x="18509" y="8258"/>
                  </a:lnTo>
                  <a:lnTo>
                    <a:pt x="18753" y="7119"/>
                  </a:lnTo>
                  <a:lnTo>
                    <a:pt x="18956" y="6020"/>
                  </a:lnTo>
                  <a:lnTo>
                    <a:pt x="19159" y="4759"/>
                  </a:lnTo>
                  <a:lnTo>
                    <a:pt x="19159" y="4678"/>
                  </a:lnTo>
                  <a:lnTo>
                    <a:pt x="19119" y="4637"/>
                  </a:lnTo>
                  <a:lnTo>
                    <a:pt x="18997" y="4556"/>
                  </a:lnTo>
                  <a:lnTo>
                    <a:pt x="18875" y="4556"/>
                  </a:lnTo>
                  <a:lnTo>
                    <a:pt x="18834" y="4597"/>
                  </a:lnTo>
                  <a:lnTo>
                    <a:pt x="18793" y="4678"/>
                  </a:lnTo>
                  <a:lnTo>
                    <a:pt x="18631" y="5776"/>
                  </a:lnTo>
                  <a:lnTo>
                    <a:pt x="18427" y="6915"/>
                  </a:lnTo>
                  <a:lnTo>
                    <a:pt x="18183" y="8014"/>
                  </a:lnTo>
                  <a:lnTo>
                    <a:pt x="18020" y="8583"/>
                  </a:lnTo>
                  <a:lnTo>
                    <a:pt x="17858" y="9112"/>
                  </a:lnTo>
                  <a:lnTo>
                    <a:pt x="17654" y="9641"/>
                  </a:lnTo>
                  <a:lnTo>
                    <a:pt x="17410" y="10129"/>
                  </a:lnTo>
                  <a:lnTo>
                    <a:pt x="17166" y="10658"/>
                  </a:lnTo>
                  <a:lnTo>
                    <a:pt x="16882" y="11105"/>
                  </a:lnTo>
                  <a:lnTo>
                    <a:pt x="16556" y="11552"/>
                  </a:lnTo>
                  <a:lnTo>
                    <a:pt x="16190" y="12000"/>
                  </a:lnTo>
                  <a:lnTo>
                    <a:pt x="15743" y="12407"/>
                  </a:lnTo>
                  <a:lnTo>
                    <a:pt x="15295" y="12732"/>
                  </a:lnTo>
                  <a:lnTo>
                    <a:pt x="14848" y="13057"/>
                  </a:lnTo>
                  <a:lnTo>
                    <a:pt x="14400" y="13301"/>
                  </a:lnTo>
                  <a:lnTo>
                    <a:pt x="13912" y="13505"/>
                  </a:lnTo>
                  <a:lnTo>
                    <a:pt x="13383" y="13668"/>
                  </a:lnTo>
                  <a:lnTo>
                    <a:pt x="12895" y="13790"/>
                  </a:lnTo>
                  <a:lnTo>
                    <a:pt x="12366" y="13912"/>
                  </a:lnTo>
                  <a:lnTo>
                    <a:pt x="11309" y="14115"/>
                  </a:lnTo>
                  <a:lnTo>
                    <a:pt x="10251" y="14278"/>
                  </a:lnTo>
                  <a:lnTo>
                    <a:pt x="9194" y="14522"/>
                  </a:lnTo>
                  <a:lnTo>
                    <a:pt x="8665" y="14644"/>
                  </a:lnTo>
                  <a:lnTo>
                    <a:pt x="8177" y="14847"/>
                  </a:lnTo>
                  <a:lnTo>
                    <a:pt x="7689" y="15051"/>
                  </a:lnTo>
                  <a:lnTo>
                    <a:pt x="7201" y="15254"/>
                  </a:lnTo>
                  <a:lnTo>
                    <a:pt x="6224" y="15823"/>
                  </a:lnTo>
                  <a:lnTo>
                    <a:pt x="5248" y="16393"/>
                  </a:lnTo>
                  <a:lnTo>
                    <a:pt x="4760" y="16637"/>
                  </a:lnTo>
                  <a:lnTo>
                    <a:pt x="4231" y="16840"/>
                  </a:lnTo>
                  <a:lnTo>
                    <a:pt x="3702" y="16962"/>
                  </a:lnTo>
                  <a:lnTo>
                    <a:pt x="3133" y="17044"/>
                  </a:lnTo>
                  <a:lnTo>
                    <a:pt x="2645" y="17044"/>
                  </a:lnTo>
                  <a:lnTo>
                    <a:pt x="2157" y="16962"/>
                  </a:lnTo>
                  <a:lnTo>
                    <a:pt x="1913" y="16922"/>
                  </a:lnTo>
                  <a:lnTo>
                    <a:pt x="1709" y="16800"/>
                  </a:lnTo>
                  <a:lnTo>
                    <a:pt x="1465" y="16718"/>
                  </a:lnTo>
                  <a:lnTo>
                    <a:pt x="1262" y="16556"/>
                  </a:lnTo>
                  <a:lnTo>
                    <a:pt x="977" y="16271"/>
                  </a:lnTo>
                  <a:lnTo>
                    <a:pt x="692" y="15905"/>
                  </a:lnTo>
                  <a:lnTo>
                    <a:pt x="530" y="15498"/>
                  </a:lnTo>
                  <a:lnTo>
                    <a:pt x="408" y="15051"/>
                  </a:lnTo>
                  <a:lnTo>
                    <a:pt x="367" y="14603"/>
                  </a:lnTo>
                  <a:lnTo>
                    <a:pt x="367" y="14115"/>
                  </a:lnTo>
                  <a:lnTo>
                    <a:pt x="408" y="13668"/>
                  </a:lnTo>
                  <a:lnTo>
                    <a:pt x="489" y="13179"/>
                  </a:lnTo>
                  <a:lnTo>
                    <a:pt x="611" y="12732"/>
                  </a:lnTo>
                  <a:lnTo>
                    <a:pt x="733" y="12285"/>
                  </a:lnTo>
                  <a:lnTo>
                    <a:pt x="1059" y="11390"/>
                  </a:lnTo>
                  <a:lnTo>
                    <a:pt x="1506" y="10413"/>
                  </a:lnTo>
                  <a:lnTo>
                    <a:pt x="2035" y="9437"/>
                  </a:lnTo>
                  <a:lnTo>
                    <a:pt x="2604" y="8502"/>
                  </a:lnTo>
                  <a:lnTo>
                    <a:pt x="3174" y="7607"/>
                  </a:lnTo>
                  <a:lnTo>
                    <a:pt x="3824" y="6712"/>
                  </a:lnTo>
                  <a:lnTo>
                    <a:pt x="4516" y="5858"/>
                  </a:lnTo>
                  <a:lnTo>
                    <a:pt x="5207" y="5004"/>
                  </a:lnTo>
                  <a:lnTo>
                    <a:pt x="5940" y="4190"/>
                  </a:lnTo>
                  <a:lnTo>
                    <a:pt x="7485" y="2604"/>
                  </a:lnTo>
                  <a:lnTo>
                    <a:pt x="9031" y="1099"/>
                  </a:lnTo>
                  <a:lnTo>
                    <a:pt x="9804" y="326"/>
                  </a:lnTo>
                  <a:lnTo>
                    <a:pt x="9845" y="244"/>
                  </a:lnTo>
                  <a:lnTo>
                    <a:pt x="9845" y="204"/>
                  </a:lnTo>
                  <a:lnTo>
                    <a:pt x="9845" y="122"/>
                  </a:lnTo>
                  <a:lnTo>
                    <a:pt x="9804" y="82"/>
                  </a:lnTo>
                  <a:lnTo>
                    <a:pt x="9763" y="41"/>
                  </a:lnTo>
                  <a:lnTo>
                    <a:pt x="9682" y="0"/>
                  </a:lnTo>
                  <a:close/>
                </a:path>
              </a:pathLst>
            </a:custGeom>
            <a:solidFill>
              <a:srgbClr val="EAB56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0"/>
            <p:cNvSpPr/>
            <p:nvPr/>
          </p:nvSpPr>
          <p:spPr>
            <a:xfrm rot="8100000" flipH="1">
              <a:off x="7872293" y="4243499"/>
              <a:ext cx="1634949" cy="1309454"/>
            </a:xfrm>
            <a:custGeom>
              <a:avLst/>
              <a:gdLst/>
              <a:ahLst/>
              <a:cxnLst/>
              <a:rect l="l" t="t" r="r" b="b"/>
              <a:pathLst>
                <a:path w="17573" h="14075" extrusionOk="0">
                  <a:moveTo>
                    <a:pt x="14481" y="0"/>
                  </a:moveTo>
                  <a:lnTo>
                    <a:pt x="14400" y="41"/>
                  </a:lnTo>
                  <a:lnTo>
                    <a:pt x="12447" y="1099"/>
                  </a:lnTo>
                  <a:lnTo>
                    <a:pt x="10576" y="2238"/>
                  </a:lnTo>
                  <a:lnTo>
                    <a:pt x="8705" y="3458"/>
                  </a:lnTo>
                  <a:lnTo>
                    <a:pt x="6916" y="4760"/>
                  </a:lnTo>
                  <a:lnTo>
                    <a:pt x="5207" y="6142"/>
                  </a:lnTo>
                  <a:lnTo>
                    <a:pt x="3539" y="7566"/>
                  </a:lnTo>
                  <a:lnTo>
                    <a:pt x="1872" y="9112"/>
                  </a:lnTo>
                  <a:lnTo>
                    <a:pt x="1139" y="9844"/>
                  </a:lnTo>
                  <a:lnTo>
                    <a:pt x="814" y="10251"/>
                  </a:lnTo>
                  <a:lnTo>
                    <a:pt x="489" y="10658"/>
                  </a:lnTo>
                  <a:lnTo>
                    <a:pt x="285" y="11024"/>
                  </a:lnTo>
                  <a:lnTo>
                    <a:pt x="123" y="11471"/>
                  </a:lnTo>
                  <a:lnTo>
                    <a:pt x="41" y="11919"/>
                  </a:lnTo>
                  <a:lnTo>
                    <a:pt x="1" y="12325"/>
                  </a:lnTo>
                  <a:lnTo>
                    <a:pt x="82" y="12773"/>
                  </a:lnTo>
                  <a:lnTo>
                    <a:pt x="123" y="12976"/>
                  </a:lnTo>
                  <a:lnTo>
                    <a:pt x="204" y="13179"/>
                  </a:lnTo>
                  <a:lnTo>
                    <a:pt x="326" y="13342"/>
                  </a:lnTo>
                  <a:lnTo>
                    <a:pt x="448" y="13505"/>
                  </a:lnTo>
                  <a:lnTo>
                    <a:pt x="611" y="13668"/>
                  </a:lnTo>
                  <a:lnTo>
                    <a:pt x="814" y="13830"/>
                  </a:lnTo>
                  <a:lnTo>
                    <a:pt x="1017" y="13912"/>
                  </a:lnTo>
                  <a:lnTo>
                    <a:pt x="1262" y="13993"/>
                  </a:lnTo>
                  <a:lnTo>
                    <a:pt x="1465" y="14034"/>
                  </a:lnTo>
                  <a:lnTo>
                    <a:pt x="1709" y="14074"/>
                  </a:lnTo>
                  <a:lnTo>
                    <a:pt x="2156" y="14034"/>
                  </a:lnTo>
                  <a:lnTo>
                    <a:pt x="2645" y="13952"/>
                  </a:lnTo>
                  <a:lnTo>
                    <a:pt x="3092" y="13790"/>
                  </a:lnTo>
                  <a:lnTo>
                    <a:pt x="3539" y="13627"/>
                  </a:lnTo>
                  <a:lnTo>
                    <a:pt x="4353" y="13220"/>
                  </a:lnTo>
                  <a:lnTo>
                    <a:pt x="6183" y="12407"/>
                  </a:lnTo>
                  <a:lnTo>
                    <a:pt x="7973" y="11512"/>
                  </a:lnTo>
                  <a:lnTo>
                    <a:pt x="9722" y="10576"/>
                  </a:lnTo>
                  <a:lnTo>
                    <a:pt x="10576" y="10088"/>
                  </a:lnTo>
                  <a:lnTo>
                    <a:pt x="11431" y="9559"/>
                  </a:lnTo>
                  <a:lnTo>
                    <a:pt x="12203" y="9031"/>
                  </a:lnTo>
                  <a:lnTo>
                    <a:pt x="12976" y="8461"/>
                  </a:lnTo>
                  <a:lnTo>
                    <a:pt x="13749" y="7851"/>
                  </a:lnTo>
                  <a:lnTo>
                    <a:pt x="14481" y="7241"/>
                  </a:lnTo>
                  <a:lnTo>
                    <a:pt x="15173" y="6549"/>
                  </a:lnTo>
                  <a:lnTo>
                    <a:pt x="15824" y="5858"/>
                  </a:lnTo>
                  <a:lnTo>
                    <a:pt x="16434" y="5126"/>
                  </a:lnTo>
                  <a:lnTo>
                    <a:pt x="17003" y="4353"/>
                  </a:lnTo>
                  <a:lnTo>
                    <a:pt x="17532" y="3539"/>
                  </a:lnTo>
                  <a:lnTo>
                    <a:pt x="17573" y="3458"/>
                  </a:lnTo>
                  <a:lnTo>
                    <a:pt x="17573" y="3417"/>
                  </a:lnTo>
                  <a:lnTo>
                    <a:pt x="17532" y="3336"/>
                  </a:lnTo>
                  <a:lnTo>
                    <a:pt x="17491" y="3295"/>
                  </a:lnTo>
                  <a:lnTo>
                    <a:pt x="17288" y="3295"/>
                  </a:lnTo>
                  <a:lnTo>
                    <a:pt x="17207" y="3377"/>
                  </a:lnTo>
                  <a:lnTo>
                    <a:pt x="16718" y="4149"/>
                  </a:lnTo>
                  <a:lnTo>
                    <a:pt x="16190" y="4882"/>
                  </a:lnTo>
                  <a:lnTo>
                    <a:pt x="15580" y="5573"/>
                  </a:lnTo>
                  <a:lnTo>
                    <a:pt x="14929" y="6265"/>
                  </a:lnTo>
                  <a:lnTo>
                    <a:pt x="14278" y="6915"/>
                  </a:lnTo>
                  <a:lnTo>
                    <a:pt x="13586" y="7525"/>
                  </a:lnTo>
                  <a:lnTo>
                    <a:pt x="12854" y="8095"/>
                  </a:lnTo>
                  <a:lnTo>
                    <a:pt x="12122" y="8624"/>
                  </a:lnTo>
                  <a:lnTo>
                    <a:pt x="11349" y="9153"/>
                  </a:lnTo>
                  <a:lnTo>
                    <a:pt x="10536" y="9641"/>
                  </a:lnTo>
                  <a:lnTo>
                    <a:pt x="9763" y="10129"/>
                  </a:lnTo>
                  <a:lnTo>
                    <a:pt x="8909" y="10617"/>
                  </a:lnTo>
                  <a:lnTo>
                    <a:pt x="7241" y="11471"/>
                  </a:lnTo>
                  <a:lnTo>
                    <a:pt x="5573" y="12285"/>
                  </a:lnTo>
                  <a:lnTo>
                    <a:pt x="3865" y="13057"/>
                  </a:lnTo>
                  <a:lnTo>
                    <a:pt x="2970" y="13464"/>
                  </a:lnTo>
                  <a:lnTo>
                    <a:pt x="2522" y="13586"/>
                  </a:lnTo>
                  <a:lnTo>
                    <a:pt x="2034" y="13668"/>
                  </a:lnTo>
                  <a:lnTo>
                    <a:pt x="1790" y="13708"/>
                  </a:lnTo>
                  <a:lnTo>
                    <a:pt x="1587" y="13668"/>
                  </a:lnTo>
                  <a:lnTo>
                    <a:pt x="1384" y="13627"/>
                  </a:lnTo>
                  <a:lnTo>
                    <a:pt x="1180" y="13546"/>
                  </a:lnTo>
                  <a:lnTo>
                    <a:pt x="977" y="13464"/>
                  </a:lnTo>
                  <a:lnTo>
                    <a:pt x="814" y="13342"/>
                  </a:lnTo>
                  <a:lnTo>
                    <a:pt x="651" y="13179"/>
                  </a:lnTo>
                  <a:lnTo>
                    <a:pt x="529" y="12976"/>
                  </a:lnTo>
                  <a:lnTo>
                    <a:pt x="448" y="12773"/>
                  </a:lnTo>
                  <a:lnTo>
                    <a:pt x="407" y="12529"/>
                  </a:lnTo>
                  <a:lnTo>
                    <a:pt x="367" y="12325"/>
                  </a:lnTo>
                  <a:lnTo>
                    <a:pt x="367" y="12122"/>
                  </a:lnTo>
                  <a:lnTo>
                    <a:pt x="448" y="11674"/>
                  </a:lnTo>
                  <a:lnTo>
                    <a:pt x="570" y="11268"/>
                  </a:lnTo>
                  <a:lnTo>
                    <a:pt x="855" y="10820"/>
                  </a:lnTo>
                  <a:lnTo>
                    <a:pt x="1139" y="10413"/>
                  </a:lnTo>
                  <a:lnTo>
                    <a:pt x="1506" y="10007"/>
                  </a:lnTo>
                  <a:lnTo>
                    <a:pt x="1872" y="9641"/>
                  </a:lnTo>
                  <a:lnTo>
                    <a:pt x="3377" y="8217"/>
                  </a:lnTo>
                  <a:lnTo>
                    <a:pt x="4963" y="6834"/>
                  </a:lnTo>
                  <a:lnTo>
                    <a:pt x="6590" y="5492"/>
                  </a:lnTo>
                  <a:lnTo>
                    <a:pt x="8298" y="4231"/>
                  </a:lnTo>
                  <a:lnTo>
                    <a:pt x="10048" y="3010"/>
                  </a:lnTo>
                  <a:lnTo>
                    <a:pt x="11837" y="1912"/>
                  </a:lnTo>
                  <a:lnTo>
                    <a:pt x="13668" y="855"/>
                  </a:lnTo>
                  <a:lnTo>
                    <a:pt x="14603" y="366"/>
                  </a:lnTo>
                  <a:lnTo>
                    <a:pt x="14644" y="285"/>
                  </a:lnTo>
                  <a:lnTo>
                    <a:pt x="14685" y="244"/>
                  </a:lnTo>
                  <a:lnTo>
                    <a:pt x="14685" y="163"/>
                  </a:lnTo>
                  <a:lnTo>
                    <a:pt x="14644" y="122"/>
                  </a:lnTo>
                  <a:lnTo>
                    <a:pt x="14603" y="41"/>
                  </a:lnTo>
                  <a:lnTo>
                    <a:pt x="14563" y="0"/>
                  </a:lnTo>
                  <a:close/>
                </a:path>
              </a:pathLst>
            </a:custGeom>
            <a:solidFill>
              <a:srgbClr val="EAB56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0"/>
            <p:cNvSpPr/>
            <p:nvPr/>
          </p:nvSpPr>
          <p:spPr>
            <a:xfrm rot="8100000" flipH="1">
              <a:off x="8893413" y="4510443"/>
              <a:ext cx="673778" cy="582858"/>
            </a:xfrm>
            <a:custGeom>
              <a:avLst/>
              <a:gdLst/>
              <a:ahLst/>
              <a:cxnLst/>
              <a:rect l="l" t="t" r="r" b="b"/>
              <a:pathLst>
                <a:path w="7242" h="6265" extrusionOk="0">
                  <a:moveTo>
                    <a:pt x="6224" y="0"/>
                  </a:moveTo>
                  <a:lnTo>
                    <a:pt x="6143" y="41"/>
                  </a:lnTo>
                  <a:lnTo>
                    <a:pt x="3092" y="2319"/>
                  </a:lnTo>
                  <a:lnTo>
                    <a:pt x="1547" y="3498"/>
                  </a:lnTo>
                  <a:lnTo>
                    <a:pt x="896" y="3986"/>
                  </a:lnTo>
                  <a:lnTo>
                    <a:pt x="570" y="4271"/>
                  </a:lnTo>
                  <a:lnTo>
                    <a:pt x="326" y="4556"/>
                  </a:lnTo>
                  <a:lnTo>
                    <a:pt x="164" y="4800"/>
                  </a:lnTo>
                  <a:lnTo>
                    <a:pt x="42" y="5085"/>
                  </a:lnTo>
                  <a:lnTo>
                    <a:pt x="1" y="5410"/>
                  </a:lnTo>
                  <a:lnTo>
                    <a:pt x="82" y="5695"/>
                  </a:lnTo>
                  <a:lnTo>
                    <a:pt x="204" y="5980"/>
                  </a:lnTo>
                  <a:lnTo>
                    <a:pt x="326" y="6061"/>
                  </a:lnTo>
                  <a:lnTo>
                    <a:pt x="448" y="6142"/>
                  </a:lnTo>
                  <a:lnTo>
                    <a:pt x="570" y="6224"/>
                  </a:lnTo>
                  <a:lnTo>
                    <a:pt x="692" y="6264"/>
                  </a:lnTo>
                  <a:lnTo>
                    <a:pt x="977" y="6264"/>
                  </a:lnTo>
                  <a:lnTo>
                    <a:pt x="1181" y="6183"/>
                  </a:lnTo>
                  <a:lnTo>
                    <a:pt x="1343" y="6102"/>
                  </a:lnTo>
                  <a:lnTo>
                    <a:pt x="1709" y="5898"/>
                  </a:lnTo>
                  <a:lnTo>
                    <a:pt x="2482" y="5329"/>
                  </a:lnTo>
                  <a:lnTo>
                    <a:pt x="3987" y="4271"/>
                  </a:lnTo>
                  <a:lnTo>
                    <a:pt x="5614" y="2970"/>
                  </a:lnTo>
                  <a:lnTo>
                    <a:pt x="7160" y="1668"/>
                  </a:lnTo>
                  <a:lnTo>
                    <a:pt x="7241" y="1587"/>
                  </a:lnTo>
                  <a:lnTo>
                    <a:pt x="7241" y="1546"/>
                  </a:lnTo>
                  <a:lnTo>
                    <a:pt x="7201" y="1465"/>
                  </a:lnTo>
                  <a:lnTo>
                    <a:pt x="7160" y="1424"/>
                  </a:lnTo>
                  <a:lnTo>
                    <a:pt x="7038" y="1343"/>
                  </a:lnTo>
                  <a:lnTo>
                    <a:pt x="6997" y="1343"/>
                  </a:lnTo>
                  <a:lnTo>
                    <a:pt x="6916" y="1383"/>
                  </a:lnTo>
                  <a:lnTo>
                    <a:pt x="5655" y="2441"/>
                  </a:lnTo>
                  <a:lnTo>
                    <a:pt x="4394" y="3458"/>
                  </a:lnTo>
                  <a:lnTo>
                    <a:pt x="3092" y="4434"/>
                  </a:lnTo>
                  <a:lnTo>
                    <a:pt x="1750" y="5410"/>
                  </a:lnTo>
                  <a:lnTo>
                    <a:pt x="1465" y="5613"/>
                  </a:lnTo>
                  <a:lnTo>
                    <a:pt x="1140" y="5817"/>
                  </a:lnTo>
                  <a:lnTo>
                    <a:pt x="936" y="5858"/>
                  </a:lnTo>
                  <a:lnTo>
                    <a:pt x="774" y="5898"/>
                  </a:lnTo>
                  <a:lnTo>
                    <a:pt x="611" y="5858"/>
                  </a:lnTo>
                  <a:lnTo>
                    <a:pt x="489" y="5695"/>
                  </a:lnTo>
                  <a:lnTo>
                    <a:pt x="408" y="5573"/>
                  </a:lnTo>
                  <a:lnTo>
                    <a:pt x="367" y="5451"/>
                  </a:lnTo>
                  <a:lnTo>
                    <a:pt x="367" y="5288"/>
                  </a:lnTo>
                  <a:lnTo>
                    <a:pt x="408" y="5166"/>
                  </a:lnTo>
                  <a:lnTo>
                    <a:pt x="530" y="4881"/>
                  </a:lnTo>
                  <a:lnTo>
                    <a:pt x="733" y="4637"/>
                  </a:lnTo>
                  <a:lnTo>
                    <a:pt x="1018" y="4393"/>
                  </a:lnTo>
                  <a:lnTo>
                    <a:pt x="1303" y="4149"/>
                  </a:lnTo>
                  <a:lnTo>
                    <a:pt x="1913" y="3661"/>
                  </a:lnTo>
                  <a:lnTo>
                    <a:pt x="3255" y="2644"/>
                  </a:lnTo>
                  <a:lnTo>
                    <a:pt x="6346" y="366"/>
                  </a:lnTo>
                  <a:lnTo>
                    <a:pt x="6387" y="326"/>
                  </a:lnTo>
                  <a:lnTo>
                    <a:pt x="6428" y="244"/>
                  </a:lnTo>
                  <a:lnTo>
                    <a:pt x="6387" y="122"/>
                  </a:lnTo>
                  <a:lnTo>
                    <a:pt x="6346" y="41"/>
                  </a:lnTo>
                  <a:lnTo>
                    <a:pt x="6265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rgbClr val="EAB56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0"/>
            <p:cNvSpPr/>
            <p:nvPr/>
          </p:nvSpPr>
          <p:spPr>
            <a:xfrm rot="8100000" flipH="1">
              <a:off x="7985425" y="4705653"/>
              <a:ext cx="688850" cy="510943"/>
            </a:xfrm>
            <a:custGeom>
              <a:avLst/>
              <a:gdLst/>
              <a:ahLst/>
              <a:cxnLst/>
              <a:rect l="l" t="t" r="r" b="b"/>
              <a:pathLst>
                <a:path w="7404" h="5492" extrusionOk="0">
                  <a:moveTo>
                    <a:pt x="6712" y="366"/>
                  </a:moveTo>
                  <a:lnTo>
                    <a:pt x="6875" y="407"/>
                  </a:lnTo>
                  <a:lnTo>
                    <a:pt x="6956" y="488"/>
                  </a:lnTo>
                  <a:lnTo>
                    <a:pt x="6997" y="610"/>
                  </a:lnTo>
                  <a:lnTo>
                    <a:pt x="6997" y="773"/>
                  </a:lnTo>
                  <a:lnTo>
                    <a:pt x="6956" y="895"/>
                  </a:lnTo>
                  <a:lnTo>
                    <a:pt x="6875" y="1058"/>
                  </a:lnTo>
                  <a:lnTo>
                    <a:pt x="6712" y="1302"/>
                  </a:lnTo>
                  <a:lnTo>
                    <a:pt x="6509" y="1505"/>
                  </a:lnTo>
                  <a:lnTo>
                    <a:pt x="6305" y="1668"/>
                  </a:lnTo>
                  <a:lnTo>
                    <a:pt x="5817" y="1953"/>
                  </a:lnTo>
                  <a:lnTo>
                    <a:pt x="4760" y="2685"/>
                  </a:lnTo>
                  <a:lnTo>
                    <a:pt x="3458" y="3580"/>
                  </a:lnTo>
                  <a:lnTo>
                    <a:pt x="2116" y="4475"/>
                  </a:lnTo>
                  <a:lnTo>
                    <a:pt x="1546" y="4800"/>
                  </a:lnTo>
                  <a:lnTo>
                    <a:pt x="1262" y="4963"/>
                  </a:lnTo>
                  <a:lnTo>
                    <a:pt x="936" y="5044"/>
                  </a:lnTo>
                  <a:lnTo>
                    <a:pt x="733" y="5125"/>
                  </a:lnTo>
                  <a:lnTo>
                    <a:pt x="489" y="5125"/>
                  </a:lnTo>
                  <a:lnTo>
                    <a:pt x="407" y="5085"/>
                  </a:lnTo>
                  <a:lnTo>
                    <a:pt x="367" y="5003"/>
                  </a:lnTo>
                  <a:lnTo>
                    <a:pt x="367" y="4881"/>
                  </a:lnTo>
                  <a:lnTo>
                    <a:pt x="407" y="4759"/>
                  </a:lnTo>
                  <a:lnTo>
                    <a:pt x="489" y="4637"/>
                  </a:lnTo>
                  <a:lnTo>
                    <a:pt x="733" y="4434"/>
                  </a:lnTo>
                  <a:lnTo>
                    <a:pt x="1140" y="4027"/>
                  </a:lnTo>
                  <a:lnTo>
                    <a:pt x="1994" y="3254"/>
                  </a:lnTo>
                  <a:lnTo>
                    <a:pt x="2889" y="2482"/>
                  </a:lnTo>
                  <a:lnTo>
                    <a:pt x="3824" y="1790"/>
                  </a:lnTo>
                  <a:lnTo>
                    <a:pt x="4719" y="1180"/>
                  </a:lnTo>
                  <a:lnTo>
                    <a:pt x="5167" y="854"/>
                  </a:lnTo>
                  <a:lnTo>
                    <a:pt x="5655" y="610"/>
                  </a:lnTo>
                  <a:lnTo>
                    <a:pt x="5899" y="488"/>
                  </a:lnTo>
                  <a:lnTo>
                    <a:pt x="6183" y="407"/>
                  </a:lnTo>
                  <a:lnTo>
                    <a:pt x="6427" y="366"/>
                  </a:lnTo>
                  <a:close/>
                  <a:moveTo>
                    <a:pt x="6265" y="0"/>
                  </a:moveTo>
                  <a:lnTo>
                    <a:pt x="5980" y="82"/>
                  </a:lnTo>
                  <a:lnTo>
                    <a:pt x="5533" y="244"/>
                  </a:lnTo>
                  <a:lnTo>
                    <a:pt x="5126" y="488"/>
                  </a:lnTo>
                  <a:lnTo>
                    <a:pt x="4312" y="1017"/>
                  </a:lnTo>
                  <a:lnTo>
                    <a:pt x="3092" y="1871"/>
                  </a:lnTo>
                  <a:lnTo>
                    <a:pt x="1912" y="2807"/>
                  </a:lnTo>
                  <a:lnTo>
                    <a:pt x="814" y="3824"/>
                  </a:lnTo>
                  <a:lnTo>
                    <a:pt x="570" y="4027"/>
                  </a:lnTo>
                  <a:lnTo>
                    <a:pt x="285" y="4312"/>
                  </a:lnTo>
                  <a:lnTo>
                    <a:pt x="82" y="4597"/>
                  </a:lnTo>
                  <a:lnTo>
                    <a:pt x="1" y="4719"/>
                  </a:lnTo>
                  <a:lnTo>
                    <a:pt x="1" y="4881"/>
                  </a:lnTo>
                  <a:lnTo>
                    <a:pt x="1" y="5085"/>
                  </a:lnTo>
                  <a:lnTo>
                    <a:pt x="41" y="5207"/>
                  </a:lnTo>
                  <a:lnTo>
                    <a:pt x="123" y="5329"/>
                  </a:lnTo>
                  <a:lnTo>
                    <a:pt x="204" y="5410"/>
                  </a:lnTo>
                  <a:lnTo>
                    <a:pt x="285" y="5451"/>
                  </a:lnTo>
                  <a:lnTo>
                    <a:pt x="407" y="5492"/>
                  </a:lnTo>
                  <a:lnTo>
                    <a:pt x="692" y="5492"/>
                  </a:lnTo>
                  <a:lnTo>
                    <a:pt x="1018" y="5410"/>
                  </a:lnTo>
                  <a:lnTo>
                    <a:pt x="1302" y="5329"/>
                  </a:lnTo>
                  <a:lnTo>
                    <a:pt x="1790" y="5085"/>
                  </a:lnTo>
                  <a:lnTo>
                    <a:pt x="2523" y="4678"/>
                  </a:lnTo>
                  <a:lnTo>
                    <a:pt x="3214" y="4190"/>
                  </a:lnTo>
                  <a:lnTo>
                    <a:pt x="4597" y="3254"/>
                  </a:lnTo>
                  <a:lnTo>
                    <a:pt x="5858" y="2400"/>
                  </a:lnTo>
                  <a:lnTo>
                    <a:pt x="6387" y="2034"/>
                  </a:lnTo>
                  <a:lnTo>
                    <a:pt x="6672" y="1831"/>
                  </a:lnTo>
                  <a:lnTo>
                    <a:pt x="6916" y="1627"/>
                  </a:lnTo>
                  <a:lnTo>
                    <a:pt x="7038" y="1505"/>
                  </a:lnTo>
                  <a:lnTo>
                    <a:pt x="7160" y="1343"/>
                  </a:lnTo>
                  <a:lnTo>
                    <a:pt x="7282" y="1139"/>
                  </a:lnTo>
                  <a:lnTo>
                    <a:pt x="7363" y="936"/>
                  </a:lnTo>
                  <a:lnTo>
                    <a:pt x="7404" y="732"/>
                  </a:lnTo>
                  <a:lnTo>
                    <a:pt x="7404" y="529"/>
                  </a:lnTo>
                  <a:lnTo>
                    <a:pt x="7322" y="366"/>
                  </a:lnTo>
                  <a:lnTo>
                    <a:pt x="7200" y="204"/>
                  </a:lnTo>
                  <a:lnTo>
                    <a:pt x="7078" y="82"/>
                  </a:lnTo>
                  <a:lnTo>
                    <a:pt x="6956" y="41"/>
                  </a:lnTo>
                  <a:lnTo>
                    <a:pt x="6794" y="0"/>
                  </a:lnTo>
                  <a:close/>
                </a:path>
              </a:pathLst>
            </a:custGeom>
            <a:solidFill>
              <a:srgbClr val="EAB56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9" name="Google Shape;719;p20"/>
          <p:cNvSpPr/>
          <p:nvPr/>
        </p:nvSpPr>
        <p:spPr>
          <a:xfrm>
            <a:off x="5925116" y="469926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180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21" y="1831"/>
                </a:lnTo>
                <a:lnTo>
                  <a:pt x="1384" y="1750"/>
                </a:lnTo>
                <a:lnTo>
                  <a:pt x="1506" y="1668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36"/>
                </a:lnTo>
                <a:lnTo>
                  <a:pt x="1831" y="774"/>
                </a:lnTo>
                <a:lnTo>
                  <a:pt x="1791" y="611"/>
                </a:lnTo>
                <a:lnTo>
                  <a:pt x="1750" y="489"/>
                </a:lnTo>
                <a:lnTo>
                  <a:pt x="1628" y="367"/>
                </a:lnTo>
                <a:lnTo>
                  <a:pt x="1547" y="245"/>
                </a:lnTo>
                <a:lnTo>
                  <a:pt x="126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0" name="Google Shape;720;p20"/>
          <p:cNvGrpSpPr/>
          <p:nvPr/>
        </p:nvGrpSpPr>
        <p:grpSpPr>
          <a:xfrm>
            <a:off x="621885" y="397150"/>
            <a:ext cx="309000" cy="305294"/>
            <a:chOff x="8360310" y="1124637"/>
            <a:chExt cx="309000" cy="305294"/>
          </a:xfrm>
        </p:grpSpPr>
        <p:sp>
          <p:nvSpPr>
            <p:cNvPr id="721" name="Google Shape;721;p20"/>
            <p:cNvSpPr/>
            <p:nvPr/>
          </p:nvSpPr>
          <p:spPr>
            <a:xfrm>
              <a:off x="8360310" y="1124637"/>
              <a:ext cx="309000" cy="305294"/>
            </a:xfrm>
            <a:custGeom>
              <a:avLst/>
              <a:gdLst/>
              <a:ahLst/>
              <a:cxnLst/>
              <a:rect l="l" t="t" r="r" b="b"/>
              <a:pathLst>
                <a:path w="6753" h="6672" extrusionOk="0">
                  <a:moveTo>
                    <a:pt x="2767" y="1"/>
                  </a:moveTo>
                  <a:lnTo>
                    <a:pt x="2645" y="42"/>
                  </a:lnTo>
                  <a:lnTo>
                    <a:pt x="2563" y="82"/>
                  </a:lnTo>
                  <a:lnTo>
                    <a:pt x="2441" y="164"/>
                  </a:lnTo>
                  <a:lnTo>
                    <a:pt x="2360" y="245"/>
                  </a:lnTo>
                  <a:lnTo>
                    <a:pt x="2319" y="367"/>
                  </a:lnTo>
                  <a:lnTo>
                    <a:pt x="2238" y="652"/>
                  </a:lnTo>
                  <a:lnTo>
                    <a:pt x="2197" y="937"/>
                  </a:lnTo>
                  <a:lnTo>
                    <a:pt x="2197" y="1221"/>
                  </a:lnTo>
                  <a:lnTo>
                    <a:pt x="2238" y="1506"/>
                  </a:lnTo>
                  <a:lnTo>
                    <a:pt x="2075" y="1343"/>
                  </a:lnTo>
                  <a:lnTo>
                    <a:pt x="1872" y="1221"/>
                  </a:lnTo>
                  <a:lnTo>
                    <a:pt x="1546" y="1099"/>
                  </a:lnTo>
                  <a:lnTo>
                    <a:pt x="1262" y="1099"/>
                  </a:lnTo>
                  <a:lnTo>
                    <a:pt x="1140" y="1140"/>
                  </a:lnTo>
                  <a:lnTo>
                    <a:pt x="1018" y="1221"/>
                  </a:lnTo>
                  <a:lnTo>
                    <a:pt x="895" y="1343"/>
                  </a:lnTo>
                  <a:lnTo>
                    <a:pt x="855" y="1506"/>
                  </a:lnTo>
                  <a:lnTo>
                    <a:pt x="773" y="1791"/>
                  </a:lnTo>
                  <a:lnTo>
                    <a:pt x="814" y="2075"/>
                  </a:lnTo>
                  <a:lnTo>
                    <a:pt x="855" y="2360"/>
                  </a:lnTo>
                  <a:lnTo>
                    <a:pt x="1018" y="2604"/>
                  </a:lnTo>
                  <a:lnTo>
                    <a:pt x="1180" y="2808"/>
                  </a:lnTo>
                  <a:lnTo>
                    <a:pt x="1384" y="2970"/>
                  </a:lnTo>
                  <a:lnTo>
                    <a:pt x="1018" y="2970"/>
                  </a:lnTo>
                  <a:lnTo>
                    <a:pt x="814" y="3011"/>
                  </a:lnTo>
                  <a:lnTo>
                    <a:pt x="651" y="3052"/>
                  </a:lnTo>
                  <a:lnTo>
                    <a:pt x="407" y="317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1" y="3865"/>
                  </a:lnTo>
                  <a:lnTo>
                    <a:pt x="1" y="4109"/>
                  </a:lnTo>
                  <a:lnTo>
                    <a:pt x="82" y="4353"/>
                  </a:lnTo>
                  <a:lnTo>
                    <a:pt x="245" y="4516"/>
                  </a:lnTo>
                  <a:lnTo>
                    <a:pt x="489" y="4638"/>
                  </a:lnTo>
                  <a:lnTo>
                    <a:pt x="692" y="4719"/>
                  </a:lnTo>
                  <a:lnTo>
                    <a:pt x="936" y="4719"/>
                  </a:lnTo>
                  <a:lnTo>
                    <a:pt x="1424" y="4679"/>
                  </a:lnTo>
                  <a:lnTo>
                    <a:pt x="1424" y="4679"/>
                  </a:lnTo>
                  <a:lnTo>
                    <a:pt x="1180" y="5004"/>
                  </a:lnTo>
                  <a:lnTo>
                    <a:pt x="1099" y="5167"/>
                  </a:lnTo>
                  <a:lnTo>
                    <a:pt x="1058" y="5370"/>
                  </a:lnTo>
                  <a:lnTo>
                    <a:pt x="1018" y="5655"/>
                  </a:lnTo>
                  <a:lnTo>
                    <a:pt x="1099" y="5899"/>
                  </a:lnTo>
                  <a:lnTo>
                    <a:pt x="1140" y="6021"/>
                  </a:lnTo>
                  <a:lnTo>
                    <a:pt x="1221" y="6143"/>
                  </a:lnTo>
                  <a:lnTo>
                    <a:pt x="1343" y="6224"/>
                  </a:lnTo>
                  <a:lnTo>
                    <a:pt x="1465" y="6306"/>
                  </a:lnTo>
                  <a:lnTo>
                    <a:pt x="1709" y="6387"/>
                  </a:lnTo>
                  <a:lnTo>
                    <a:pt x="1994" y="6387"/>
                  </a:lnTo>
                  <a:lnTo>
                    <a:pt x="2238" y="6346"/>
                  </a:lnTo>
                  <a:lnTo>
                    <a:pt x="2482" y="6224"/>
                  </a:lnTo>
                  <a:lnTo>
                    <a:pt x="2726" y="6021"/>
                  </a:lnTo>
                  <a:lnTo>
                    <a:pt x="2889" y="5777"/>
                  </a:lnTo>
                  <a:lnTo>
                    <a:pt x="3011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31"/>
                  </a:lnTo>
                  <a:lnTo>
                    <a:pt x="3743" y="6672"/>
                  </a:lnTo>
                  <a:lnTo>
                    <a:pt x="3906" y="6672"/>
                  </a:lnTo>
                  <a:lnTo>
                    <a:pt x="4109" y="6590"/>
                  </a:lnTo>
                  <a:lnTo>
                    <a:pt x="4312" y="6468"/>
                  </a:lnTo>
                  <a:lnTo>
                    <a:pt x="4475" y="6306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2"/>
                  </a:lnTo>
                  <a:lnTo>
                    <a:pt x="4841" y="5533"/>
                  </a:lnTo>
                  <a:lnTo>
                    <a:pt x="5004" y="5574"/>
                  </a:lnTo>
                  <a:lnTo>
                    <a:pt x="5329" y="5574"/>
                  </a:lnTo>
                  <a:lnTo>
                    <a:pt x="5492" y="5533"/>
                  </a:lnTo>
                  <a:lnTo>
                    <a:pt x="5655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3" y="4923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394"/>
                  </a:lnTo>
                  <a:lnTo>
                    <a:pt x="6183" y="4231"/>
                  </a:lnTo>
                  <a:lnTo>
                    <a:pt x="6102" y="4069"/>
                  </a:lnTo>
                  <a:lnTo>
                    <a:pt x="6021" y="3947"/>
                  </a:lnTo>
                  <a:lnTo>
                    <a:pt x="6183" y="3865"/>
                  </a:lnTo>
                  <a:lnTo>
                    <a:pt x="6346" y="3784"/>
                  </a:lnTo>
                  <a:lnTo>
                    <a:pt x="6468" y="3662"/>
                  </a:lnTo>
                  <a:lnTo>
                    <a:pt x="6590" y="3540"/>
                  </a:lnTo>
                  <a:lnTo>
                    <a:pt x="6672" y="3418"/>
                  </a:lnTo>
                  <a:lnTo>
                    <a:pt x="6712" y="3255"/>
                  </a:lnTo>
                  <a:lnTo>
                    <a:pt x="6753" y="3052"/>
                  </a:lnTo>
                  <a:lnTo>
                    <a:pt x="6712" y="2848"/>
                  </a:lnTo>
                  <a:lnTo>
                    <a:pt x="6672" y="2686"/>
                  </a:lnTo>
                  <a:lnTo>
                    <a:pt x="6590" y="2523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7"/>
                  </a:lnTo>
                  <a:lnTo>
                    <a:pt x="6021" y="2116"/>
                  </a:lnTo>
                  <a:lnTo>
                    <a:pt x="5858" y="2075"/>
                  </a:lnTo>
                  <a:lnTo>
                    <a:pt x="5695" y="2075"/>
                  </a:lnTo>
                  <a:lnTo>
                    <a:pt x="5817" y="1750"/>
                  </a:lnTo>
                  <a:lnTo>
                    <a:pt x="5817" y="1547"/>
                  </a:lnTo>
                  <a:lnTo>
                    <a:pt x="5817" y="1384"/>
                  </a:lnTo>
                  <a:lnTo>
                    <a:pt x="5777" y="1099"/>
                  </a:lnTo>
                  <a:lnTo>
                    <a:pt x="5655" y="855"/>
                  </a:lnTo>
                  <a:lnTo>
                    <a:pt x="5492" y="652"/>
                  </a:lnTo>
                  <a:lnTo>
                    <a:pt x="5370" y="570"/>
                  </a:lnTo>
                  <a:lnTo>
                    <a:pt x="5248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4" y="1262"/>
                  </a:lnTo>
                  <a:lnTo>
                    <a:pt x="3661" y="896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3" y="82"/>
                  </a:lnTo>
                  <a:lnTo>
                    <a:pt x="3011" y="42"/>
                  </a:lnTo>
                  <a:lnTo>
                    <a:pt x="28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0"/>
            <p:cNvSpPr/>
            <p:nvPr/>
          </p:nvSpPr>
          <p:spPr>
            <a:xfrm>
              <a:off x="8444093" y="1206543"/>
              <a:ext cx="169394" cy="160105"/>
            </a:xfrm>
            <a:custGeom>
              <a:avLst/>
              <a:gdLst/>
              <a:ahLst/>
              <a:cxnLst/>
              <a:rect l="l" t="t" r="r" b="b"/>
              <a:pathLst>
                <a:path w="3702" h="3499" extrusionOk="0">
                  <a:moveTo>
                    <a:pt x="2197" y="1"/>
                  </a:moveTo>
                  <a:lnTo>
                    <a:pt x="1912" y="41"/>
                  </a:lnTo>
                  <a:lnTo>
                    <a:pt x="1668" y="41"/>
                  </a:lnTo>
                  <a:lnTo>
                    <a:pt x="1424" y="123"/>
                  </a:lnTo>
                  <a:lnTo>
                    <a:pt x="1180" y="204"/>
                  </a:lnTo>
                  <a:lnTo>
                    <a:pt x="936" y="326"/>
                  </a:lnTo>
                  <a:lnTo>
                    <a:pt x="692" y="489"/>
                  </a:lnTo>
                  <a:lnTo>
                    <a:pt x="488" y="692"/>
                  </a:lnTo>
                  <a:lnTo>
                    <a:pt x="285" y="936"/>
                  </a:lnTo>
                  <a:lnTo>
                    <a:pt x="163" y="1180"/>
                  </a:lnTo>
                  <a:lnTo>
                    <a:pt x="41" y="1465"/>
                  </a:lnTo>
                  <a:lnTo>
                    <a:pt x="0" y="1750"/>
                  </a:lnTo>
                  <a:lnTo>
                    <a:pt x="41" y="2035"/>
                  </a:lnTo>
                  <a:lnTo>
                    <a:pt x="81" y="2360"/>
                  </a:lnTo>
                  <a:lnTo>
                    <a:pt x="203" y="2645"/>
                  </a:lnTo>
                  <a:lnTo>
                    <a:pt x="366" y="2889"/>
                  </a:lnTo>
                  <a:lnTo>
                    <a:pt x="570" y="3092"/>
                  </a:lnTo>
                  <a:lnTo>
                    <a:pt x="814" y="3255"/>
                  </a:lnTo>
                  <a:lnTo>
                    <a:pt x="1058" y="3377"/>
                  </a:lnTo>
                  <a:lnTo>
                    <a:pt x="1342" y="3458"/>
                  </a:lnTo>
                  <a:lnTo>
                    <a:pt x="1627" y="3499"/>
                  </a:lnTo>
                  <a:lnTo>
                    <a:pt x="1912" y="3499"/>
                  </a:lnTo>
                  <a:lnTo>
                    <a:pt x="2197" y="3417"/>
                  </a:lnTo>
                  <a:lnTo>
                    <a:pt x="2481" y="3295"/>
                  </a:lnTo>
                  <a:lnTo>
                    <a:pt x="2725" y="3133"/>
                  </a:lnTo>
                  <a:lnTo>
                    <a:pt x="2969" y="2929"/>
                  </a:lnTo>
                  <a:lnTo>
                    <a:pt x="3173" y="2726"/>
                  </a:lnTo>
                  <a:lnTo>
                    <a:pt x="3376" y="2441"/>
                  </a:lnTo>
                  <a:lnTo>
                    <a:pt x="3539" y="2157"/>
                  </a:lnTo>
                  <a:lnTo>
                    <a:pt x="3620" y="1872"/>
                  </a:lnTo>
                  <a:lnTo>
                    <a:pt x="3702" y="1587"/>
                  </a:lnTo>
                  <a:lnTo>
                    <a:pt x="3702" y="1343"/>
                  </a:lnTo>
                  <a:lnTo>
                    <a:pt x="3661" y="1099"/>
                  </a:lnTo>
                  <a:lnTo>
                    <a:pt x="3580" y="855"/>
                  </a:lnTo>
                  <a:lnTo>
                    <a:pt x="3498" y="652"/>
                  </a:lnTo>
                  <a:lnTo>
                    <a:pt x="3335" y="489"/>
                  </a:lnTo>
                  <a:lnTo>
                    <a:pt x="3173" y="326"/>
                  </a:lnTo>
                  <a:lnTo>
                    <a:pt x="2969" y="204"/>
                  </a:lnTo>
                  <a:lnTo>
                    <a:pt x="2725" y="123"/>
                  </a:lnTo>
                  <a:lnTo>
                    <a:pt x="2441" y="41"/>
                  </a:lnTo>
                  <a:lnTo>
                    <a:pt x="21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0"/>
            <p:cNvSpPr/>
            <p:nvPr/>
          </p:nvSpPr>
          <p:spPr>
            <a:xfrm>
              <a:off x="8535287" y="1236332"/>
              <a:ext cx="18623" cy="18669"/>
            </a:xfrm>
            <a:custGeom>
              <a:avLst/>
              <a:gdLst/>
              <a:ahLst/>
              <a:cxnLst/>
              <a:rect l="l" t="t" r="r" b="b"/>
              <a:pathLst>
                <a:path w="407" h="408" extrusionOk="0">
                  <a:moveTo>
                    <a:pt x="122" y="1"/>
                  </a:moveTo>
                  <a:lnTo>
                    <a:pt x="82" y="41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2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41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0"/>
            <p:cNvSpPr/>
            <p:nvPr/>
          </p:nvSpPr>
          <p:spPr>
            <a:xfrm>
              <a:off x="8492458" y="124191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3" y="41"/>
                  </a:ln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67"/>
                  </a:lnTo>
                  <a:lnTo>
                    <a:pt x="82" y="407"/>
                  </a:lnTo>
                  <a:lnTo>
                    <a:pt x="285" y="407"/>
                  </a:lnTo>
                  <a:lnTo>
                    <a:pt x="367" y="367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63"/>
                  </a:lnTo>
                  <a:lnTo>
                    <a:pt x="367" y="82"/>
                  </a:lnTo>
                  <a:lnTo>
                    <a:pt x="326" y="41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0"/>
            <p:cNvSpPr/>
            <p:nvPr/>
          </p:nvSpPr>
          <p:spPr>
            <a:xfrm>
              <a:off x="8477587" y="1290326"/>
              <a:ext cx="16793" cy="18623"/>
            </a:xfrm>
            <a:custGeom>
              <a:avLst/>
              <a:gdLst/>
              <a:ahLst/>
              <a:cxnLst/>
              <a:rect l="l" t="t" r="r" b="b"/>
              <a:pathLst>
                <a:path w="367" h="407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6" y="285"/>
                  </a:lnTo>
                  <a:lnTo>
                    <a:pt x="366" y="204"/>
                  </a:lnTo>
                  <a:lnTo>
                    <a:pt x="366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0"/>
            <p:cNvSpPr/>
            <p:nvPr/>
          </p:nvSpPr>
          <p:spPr>
            <a:xfrm>
              <a:off x="8516664" y="1318238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44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7" y="244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0"/>
            <p:cNvSpPr/>
            <p:nvPr/>
          </p:nvSpPr>
          <p:spPr>
            <a:xfrm>
              <a:off x="8561324" y="1280991"/>
              <a:ext cx="16793" cy="16793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82" y="1"/>
                  </a:moveTo>
                  <a:lnTo>
                    <a:pt x="41" y="41"/>
                  </a:lnTo>
                  <a:lnTo>
                    <a:pt x="1" y="123"/>
                  </a:lnTo>
                  <a:lnTo>
                    <a:pt x="1" y="163"/>
                  </a:lnTo>
                  <a:lnTo>
                    <a:pt x="1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45" y="367"/>
                  </a:lnTo>
                  <a:lnTo>
                    <a:pt x="326" y="326"/>
                  </a:lnTo>
                  <a:lnTo>
                    <a:pt x="367" y="245"/>
                  </a:lnTo>
                  <a:lnTo>
                    <a:pt x="367" y="163"/>
                  </a:lnTo>
                  <a:lnTo>
                    <a:pt x="367" y="123"/>
                  </a:lnTo>
                  <a:lnTo>
                    <a:pt x="326" y="41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0"/>
            <p:cNvSpPr/>
            <p:nvPr/>
          </p:nvSpPr>
          <p:spPr>
            <a:xfrm>
              <a:off x="8522247" y="1271702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63" y="0"/>
                  </a:moveTo>
                  <a:lnTo>
                    <a:pt x="82" y="41"/>
                  </a:lnTo>
                  <a:lnTo>
                    <a:pt x="41" y="82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82" y="407"/>
                  </a:lnTo>
                  <a:lnTo>
                    <a:pt x="245" y="40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82"/>
                  </a:lnTo>
                  <a:lnTo>
                    <a:pt x="245" y="41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9" name="Google Shape;729;p20"/>
          <p:cNvSpPr/>
          <p:nvPr/>
        </p:nvSpPr>
        <p:spPr>
          <a:xfrm>
            <a:off x="318460" y="2731446"/>
            <a:ext cx="303418" cy="303418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0" name="Google Shape;730;p20"/>
          <p:cNvGrpSpPr/>
          <p:nvPr/>
        </p:nvGrpSpPr>
        <p:grpSpPr>
          <a:xfrm>
            <a:off x="8577781" y="1141552"/>
            <a:ext cx="307124" cy="305294"/>
            <a:chOff x="1026043" y="1162815"/>
            <a:chExt cx="307124" cy="305294"/>
          </a:xfrm>
        </p:grpSpPr>
        <p:sp>
          <p:nvSpPr>
            <p:cNvPr id="731" name="Google Shape;731;p20"/>
            <p:cNvSpPr/>
            <p:nvPr/>
          </p:nvSpPr>
          <p:spPr>
            <a:xfrm>
              <a:off x="1026043" y="1162815"/>
              <a:ext cx="307124" cy="305294"/>
            </a:xfrm>
            <a:custGeom>
              <a:avLst/>
              <a:gdLst/>
              <a:ahLst/>
              <a:cxnLst/>
              <a:rect l="l" t="t" r="r" b="b"/>
              <a:pathLst>
                <a:path w="6712" h="6672" extrusionOk="0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0"/>
            <p:cNvSpPr/>
            <p:nvPr/>
          </p:nvSpPr>
          <p:spPr>
            <a:xfrm>
              <a:off x="1109780" y="1246551"/>
              <a:ext cx="169440" cy="158275"/>
            </a:xfrm>
            <a:custGeom>
              <a:avLst/>
              <a:gdLst/>
              <a:ahLst/>
              <a:cxnLst/>
              <a:rect l="l" t="t" r="r" b="b"/>
              <a:pathLst>
                <a:path w="3703" h="3459" extrusionOk="0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0"/>
            <p:cNvSpPr/>
            <p:nvPr/>
          </p:nvSpPr>
          <p:spPr>
            <a:xfrm>
              <a:off x="1200974" y="1274509"/>
              <a:ext cx="18669" cy="18623"/>
            </a:xfrm>
            <a:custGeom>
              <a:avLst/>
              <a:gdLst/>
              <a:ahLst/>
              <a:cxnLst/>
              <a:rect l="l" t="t" r="r" b="b"/>
              <a:pathLst>
                <a:path w="408" h="407" extrusionOk="0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0"/>
            <p:cNvSpPr/>
            <p:nvPr/>
          </p:nvSpPr>
          <p:spPr>
            <a:xfrm>
              <a:off x="1158191" y="1281922"/>
              <a:ext cx="18623" cy="16793"/>
            </a:xfrm>
            <a:custGeom>
              <a:avLst/>
              <a:gdLst/>
              <a:ahLst/>
              <a:cxnLst/>
              <a:rect l="l" t="t" r="r" b="b"/>
              <a:pathLst>
                <a:path w="407" h="367" extrusionOk="0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0"/>
            <p:cNvSpPr/>
            <p:nvPr/>
          </p:nvSpPr>
          <p:spPr>
            <a:xfrm>
              <a:off x="1143274" y="1328457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0"/>
            <p:cNvSpPr/>
            <p:nvPr/>
          </p:nvSpPr>
          <p:spPr>
            <a:xfrm>
              <a:off x="1182351" y="1356369"/>
              <a:ext cx="16839" cy="18669"/>
            </a:xfrm>
            <a:custGeom>
              <a:avLst/>
              <a:gdLst/>
              <a:ahLst/>
              <a:cxnLst/>
              <a:rect l="l" t="t" r="r" b="b"/>
              <a:pathLst>
                <a:path w="368" h="408" extrusionOk="0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0"/>
            <p:cNvSpPr/>
            <p:nvPr/>
          </p:nvSpPr>
          <p:spPr>
            <a:xfrm>
              <a:off x="1225180" y="1319168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0"/>
            <p:cNvSpPr/>
            <p:nvPr/>
          </p:nvSpPr>
          <p:spPr>
            <a:xfrm>
              <a:off x="1186103" y="130983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9" name="Google Shape;739;p20"/>
          <p:cNvSpPr/>
          <p:nvPr/>
        </p:nvSpPr>
        <p:spPr>
          <a:xfrm>
            <a:off x="8579623" y="3084660"/>
            <a:ext cx="303418" cy="305294"/>
          </a:xfrm>
          <a:custGeom>
            <a:avLst/>
            <a:gdLst/>
            <a:ahLst/>
            <a:cxnLst/>
            <a:rect l="l" t="t" r="r" b="b"/>
            <a:pathLst>
              <a:path w="6631" h="6672" extrusionOk="0">
                <a:moveTo>
                  <a:pt x="3742" y="0"/>
                </a:moveTo>
                <a:lnTo>
                  <a:pt x="2766" y="41"/>
                </a:lnTo>
                <a:lnTo>
                  <a:pt x="2685" y="41"/>
                </a:lnTo>
                <a:lnTo>
                  <a:pt x="2603" y="82"/>
                </a:lnTo>
                <a:lnTo>
                  <a:pt x="2563" y="163"/>
                </a:lnTo>
                <a:lnTo>
                  <a:pt x="2563" y="244"/>
                </a:lnTo>
                <a:lnTo>
                  <a:pt x="2603" y="2644"/>
                </a:lnTo>
                <a:lnTo>
                  <a:pt x="203" y="2685"/>
                </a:lnTo>
                <a:lnTo>
                  <a:pt x="122" y="2685"/>
                </a:lnTo>
                <a:lnTo>
                  <a:pt x="41" y="2726"/>
                </a:lnTo>
                <a:lnTo>
                  <a:pt x="0" y="2807"/>
                </a:lnTo>
                <a:lnTo>
                  <a:pt x="0" y="2848"/>
                </a:lnTo>
                <a:lnTo>
                  <a:pt x="0" y="3905"/>
                </a:lnTo>
                <a:lnTo>
                  <a:pt x="41" y="3987"/>
                </a:lnTo>
                <a:lnTo>
                  <a:pt x="81" y="4068"/>
                </a:lnTo>
                <a:lnTo>
                  <a:pt x="325" y="4068"/>
                </a:lnTo>
                <a:lnTo>
                  <a:pt x="366" y="4027"/>
                </a:lnTo>
                <a:lnTo>
                  <a:pt x="529" y="4027"/>
                </a:lnTo>
                <a:lnTo>
                  <a:pt x="1139" y="3987"/>
                </a:lnTo>
                <a:lnTo>
                  <a:pt x="2603" y="3987"/>
                </a:lnTo>
                <a:lnTo>
                  <a:pt x="2644" y="6468"/>
                </a:lnTo>
                <a:lnTo>
                  <a:pt x="2644" y="6549"/>
                </a:lnTo>
                <a:lnTo>
                  <a:pt x="2685" y="6590"/>
                </a:lnTo>
                <a:lnTo>
                  <a:pt x="2766" y="6630"/>
                </a:lnTo>
                <a:lnTo>
                  <a:pt x="2847" y="6671"/>
                </a:lnTo>
                <a:lnTo>
                  <a:pt x="3864" y="6671"/>
                </a:lnTo>
                <a:lnTo>
                  <a:pt x="3946" y="6630"/>
                </a:lnTo>
                <a:lnTo>
                  <a:pt x="3986" y="6590"/>
                </a:lnTo>
                <a:lnTo>
                  <a:pt x="4068" y="6508"/>
                </a:lnTo>
                <a:lnTo>
                  <a:pt x="4027" y="6346"/>
                </a:lnTo>
                <a:lnTo>
                  <a:pt x="3986" y="6305"/>
                </a:lnTo>
                <a:lnTo>
                  <a:pt x="3905" y="6264"/>
                </a:lnTo>
                <a:lnTo>
                  <a:pt x="4027" y="6305"/>
                </a:lnTo>
                <a:lnTo>
                  <a:pt x="4027" y="6264"/>
                </a:lnTo>
                <a:lnTo>
                  <a:pt x="3986" y="6102"/>
                </a:lnTo>
                <a:lnTo>
                  <a:pt x="3986" y="5492"/>
                </a:lnTo>
                <a:lnTo>
                  <a:pt x="3946" y="3987"/>
                </a:lnTo>
                <a:lnTo>
                  <a:pt x="6508" y="3987"/>
                </a:lnTo>
                <a:lnTo>
                  <a:pt x="6549" y="3946"/>
                </a:lnTo>
                <a:lnTo>
                  <a:pt x="6630" y="3864"/>
                </a:lnTo>
                <a:lnTo>
                  <a:pt x="6630" y="3783"/>
                </a:lnTo>
                <a:lnTo>
                  <a:pt x="6630" y="2766"/>
                </a:lnTo>
                <a:lnTo>
                  <a:pt x="6590" y="2726"/>
                </a:lnTo>
                <a:lnTo>
                  <a:pt x="6549" y="2644"/>
                </a:lnTo>
                <a:lnTo>
                  <a:pt x="6508" y="2604"/>
                </a:lnTo>
                <a:lnTo>
                  <a:pt x="3946" y="2604"/>
                </a:lnTo>
                <a:lnTo>
                  <a:pt x="3946" y="204"/>
                </a:lnTo>
                <a:lnTo>
                  <a:pt x="3946" y="122"/>
                </a:lnTo>
                <a:lnTo>
                  <a:pt x="3905" y="82"/>
                </a:lnTo>
                <a:lnTo>
                  <a:pt x="3824" y="41"/>
                </a:lnTo>
                <a:lnTo>
                  <a:pt x="374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4">
    <p:spTree>
      <p:nvGrpSpPr>
        <p:cNvPr id="1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p30"/>
          <p:cNvSpPr/>
          <p:nvPr/>
        </p:nvSpPr>
        <p:spPr>
          <a:xfrm>
            <a:off x="-1614825" y="3831637"/>
            <a:ext cx="3656709" cy="2101870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6" name="Google Shape;1056;p30"/>
          <p:cNvSpPr/>
          <p:nvPr/>
        </p:nvSpPr>
        <p:spPr>
          <a:xfrm>
            <a:off x="7611275" y="-1005275"/>
            <a:ext cx="3656709" cy="2101870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57" name="Google Shape;1057;p30"/>
          <p:cNvGrpSpPr/>
          <p:nvPr/>
        </p:nvGrpSpPr>
        <p:grpSpPr>
          <a:xfrm>
            <a:off x="8116881" y="393465"/>
            <a:ext cx="307124" cy="305294"/>
            <a:chOff x="1026043" y="1162815"/>
            <a:chExt cx="307124" cy="305294"/>
          </a:xfrm>
        </p:grpSpPr>
        <p:sp>
          <p:nvSpPr>
            <p:cNvPr id="1058" name="Google Shape;1058;p30"/>
            <p:cNvSpPr/>
            <p:nvPr/>
          </p:nvSpPr>
          <p:spPr>
            <a:xfrm>
              <a:off x="1026043" y="1162815"/>
              <a:ext cx="307124" cy="305294"/>
            </a:xfrm>
            <a:custGeom>
              <a:avLst/>
              <a:gdLst/>
              <a:ahLst/>
              <a:cxnLst/>
              <a:rect l="l" t="t" r="r" b="b"/>
              <a:pathLst>
                <a:path w="6712" h="6672" extrusionOk="0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0"/>
            <p:cNvSpPr/>
            <p:nvPr/>
          </p:nvSpPr>
          <p:spPr>
            <a:xfrm>
              <a:off x="1109780" y="1246551"/>
              <a:ext cx="169440" cy="158275"/>
            </a:xfrm>
            <a:custGeom>
              <a:avLst/>
              <a:gdLst/>
              <a:ahLst/>
              <a:cxnLst/>
              <a:rect l="l" t="t" r="r" b="b"/>
              <a:pathLst>
                <a:path w="3703" h="3459" extrusionOk="0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0"/>
            <p:cNvSpPr/>
            <p:nvPr/>
          </p:nvSpPr>
          <p:spPr>
            <a:xfrm>
              <a:off x="1200974" y="1274509"/>
              <a:ext cx="18669" cy="18623"/>
            </a:xfrm>
            <a:custGeom>
              <a:avLst/>
              <a:gdLst/>
              <a:ahLst/>
              <a:cxnLst/>
              <a:rect l="l" t="t" r="r" b="b"/>
              <a:pathLst>
                <a:path w="408" h="407" extrusionOk="0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0"/>
            <p:cNvSpPr/>
            <p:nvPr/>
          </p:nvSpPr>
          <p:spPr>
            <a:xfrm>
              <a:off x="1158191" y="1281922"/>
              <a:ext cx="18623" cy="16793"/>
            </a:xfrm>
            <a:custGeom>
              <a:avLst/>
              <a:gdLst/>
              <a:ahLst/>
              <a:cxnLst/>
              <a:rect l="l" t="t" r="r" b="b"/>
              <a:pathLst>
                <a:path w="407" h="367" extrusionOk="0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0"/>
            <p:cNvSpPr/>
            <p:nvPr/>
          </p:nvSpPr>
          <p:spPr>
            <a:xfrm>
              <a:off x="1143274" y="1328457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30"/>
            <p:cNvSpPr/>
            <p:nvPr/>
          </p:nvSpPr>
          <p:spPr>
            <a:xfrm>
              <a:off x="1182351" y="1356369"/>
              <a:ext cx="16839" cy="18669"/>
            </a:xfrm>
            <a:custGeom>
              <a:avLst/>
              <a:gdLst/>
              <a:ahLst/>
              <a:cxnLst/>
              <a:rect l="l" t="t" r="r" b="b"/>
              <a:pathLst>
                <a:path w="368" h="408" extrusionOk="0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30"/>
            <p:cNvSpPr/>
            <p:nvPr/>
          </p:nvSpPr>
          <p:spPr>
            <a:xfrm>
              <a:off x="1225180" y="1319168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0"/>
            <p:cNvSpPr/>
            <p:nvPr/>
          </p:nvSpPr>
          <p:spPr>
            <a:xfrm>
              <a:off x="1186103" y="130983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6" name="Google Shape;1066;p30"/>
          <p:cNvGrpSpPr/>
          <p:nvPr/>
        </p:nvGrpSpPr>
        <p:grpSpPr>
          <a:xfrm>
            <a:off x="6749493" y="4363642"/>
            <a:ext cx="474643" cy="299712"/>
            <a:chOff x="7729218" y="1694205"/>
            <a:chExt cx="474643" cy="299712"/>
          </a:xfrm>
        </p:grpSpPr>
        <p:sp>
          <p:nvSpPr>
            <p:cNvPr id="1067" name="Google Shape;1067;p30"/>
            <p:cNvSpPr/>
            <p:nvPr/>
          </p:nvSpPr>
          <p:spPr>
            <a:xfrm>
              <a:off x="7738507" y="1703494"/>
              <a:ext cx="456065" cy="281088"/>
            </a:xfrm>
            <a:custGeom>
              <a:avLst/>
              <a:gdLst/>
              <a:ahLst/>
              <a:cxnLst/>
              <a:rect l="l" t="t" r="r" b="b"/>
              <a:pathLst>
                <a:path w="9967" h="6143" extrusionOk="0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0"/>
            <p:cNvSpPr/>
            <p:nvPr/>
          </p:nvSpPr>
          <p:spPr>
            <a:xfrm>
              <a:off x="7729218" y="1694205"/>
              <a:ext cx="474643" cy="299712"/>
            </a:xfrm>
            <a:custGeom>
              <a:avLst/>
              <a:gdLst/>
              <a:ahLst/>
              <a:cxnLst/>
              <a:rect l="l" t="t" r="r" b="b"/>
              <a:pathLst>
                <a:path w="10373" h="6550" extrusionOk="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69" name="Google Shape;1069;p30"/>
          <p:cNvSpPr/>
          <p:nvPr/>
        </p:nvSpPr>
        <p:spPr>
          <a:xfrm>
            <a:off x="360072" y="3727134"/>
            <a:ext cx="303418" cy="303418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70" name="Google Shape;1070;p30"/>
          <p:cNvGrpSpPr/>
          <p:nvPr/>
        </p:nvGrpSpPr>
        <p:grpSpPr>
          <a:xfrm rot="10800000">
            <a:off x="7371465" y="3831622"/>
            <a:ext cx="2299701" cy="1685267"/>
            <a:chOff x="238125" y="896375"/>
            <a:chExt cx="635575" cy="465775"/>
          </a:xfrm>
        </p:grpSpPr>
        <p:sp>
          <p:nvSpPr>
            <p:cNvPr id="1071" name="Google Shape;1071;p30"/>
            <p:cNvSpPr/>
            <p:nvPr/>
          </p:nvSpPr>
          <p:spPr>
            <a:xfrm>
              <a:off x="258450" y="937050"/>
              <a:ext cx="615250" cy="425100"/>
            </a:xfrm>
            <a:custGeom>
              <a:avLst/>
              <a:gdLst/>
              <a:ahLst/>
              <a:cxnLst/>
              <a:rect l="l" t="t" r="r" b="b"/>
              <a:pathLst>
                <a:path w="24610" h="17004" extrusionOk="0">
                  <a:moveTo>
                    <a:pt x="24366" y="1"/>
                  </a:moveTo>
                  <a:lnTo>
                    <a:pt x="24325" y="41"/>
                  </a:lnTo>
                  <a:lnTo>
                    <a:pt x="19891" y="4394"/>
                  </a:lnTo>
                  <a:lnTo>
                    <a:pt x="15457" y="8705"/>
                  </a:lnTo>
                  <a:lnTo>
                    <a:pt x="14441" y="9682"/>
                  </a:lnTo>
                  <a:lnTo>
                    <a:pt x="13383" y="10658"/>
                  </a:lnTo>
                  <a:lnTo>
                    <a:pt x="12325" y="11593"/>
                  </a:lnTo>
                  <a:lnTo>
                    <a:pt x="11227" y="12488"/>
                  </a:lnTo>
                  <a:lnTo>
                    <a:pt x="10048" y="13342"/>
                  </a:lnTo>
                  <a:lnTo>
                    <a:pt x="8868" y="14115"/>
                  </a:lnTo>
                  <a:lnTo>
                    <a:pt x="8258" y="14481"/>
                  </a:lnTo>
                  <a:lnTo>
                    <a:pt x="7648" y="14807"/>
                  </a:lnTo>
                  <a:lnTo>
                    <a:pt x="6997" y="15132"/>
                  </a:lnTo>
                  <a:lnTo>
                    <a:pt x="6346" y="15417"/>
                  </a:lnTo>
                  <a:lnTo>
                    <a:pt x="5614" y="15702"/>
                  </a:lnTo>
                  <a:lnTo>
                    <a:pt x="4841" y="15986"/>
                  </a:lnTo>
                  <a:lnTo>
                    <a:pt x="4109" y="16190"/>
                  </a:lnTo>
                  <a:lnTo>
                    <a:pt x="3336" y="16352"/>
                  </a:lnTo>
                  <a:lnTo>
                    <a:pt x="2563" y="16515"/>
                  </a:lnTo>
                  <a:lnTo>
                    <a:pt x="1750" y="16597"/>
                  </a:lnTo>
                  <a:lnTo>
                    <a:pt x="977" y="16637"/>
                  </a:lnTo>
                  <a:lnTo>
                    <a:pt x="204" y="16597"/>
                  </a:lnTo>
                  <a:lnTo>
                    <a:pt x="123" y="16637"/>
                  </a:lnTo>
                  <a:lnTo>
                    <a:pt x="41" y="16678"/>
                  </a:lnTo>
                  <a:lnTo>
                    <a:pt x="1" y="16719"/>
                  </a:lnTo>
                  <a:lnTo>
                    <a:pt x="1" y="16800"/>
                  </a:lnTo>
                  <a:lnTo>
                    <a:pt x="1" y="16841"/>
                  </a:lnTo>
                  <a:lnTo>
                    <a:pt x="41" y="16922"/>
                  </a:lnTo>
                  <a:lnTo>
                    <a:pt x="123" y="16963"/>
                  </a:lnTo>
                  <a:lnTo>
                    <a:pt x="204" y="17003"/>
                  </a:lnTo>
                  <a:lnTo>
                    <a:pt x="895" y="17003"/>
                  </a:lnTo>
                  <a:lnTo>
                    <a:pt x="1587" y="16963"/>
                  </a:lnTo>
                  <a:lnTo>
                    <a:pt x="2319" y="16922"/>
                  </a:lnTo>
                  <a:lnTo>
                    <a:pt x="3011" y="16800"/>
                  </a:lnTo>
                  <a:lnTo>
                    <a:pt x="3661" y="16678"/>
                  </a:lnTo>
                  <a:lnTo>
                    <a:pt x="4353" y="16515"/>
                  </a:lnTo>
                  <a:lnTo>
                    <a:pt x="5044" y="16312"/>
                  </a:lnTo>
                  <a:lnTo>
                    <a:pt x="5695" y="16068"/>
                  </a:lnTo>
                  <a:lnTo>
                    <a:pt x="6346" y="15824"/>
                  </a:lnTo>
                  <a:lnTo>
                    <a:pt x="6997" y="15539"/>
                  </a:lnTo>
                  <a:lnTo>
                    <a:pt x="7648" y="15214"/>
                  </a:lnTo>
                  <a:lnTo>
                    <a:pt x="8258" y="14888"/>
                  </a:lnTo>
                  <a:lnTo>
                    <a:pt x="9478" y="14156"/>
                  </a:lnTo>
                  <a:lnTo>
                    <a:pt x="10617" y="13383"/>
                  </a:lnTo>
                  <a:lnTo>
                    <a:pt x="11797" y="12488"/>
                  </a:lnTo>
                  <a:lnTo>
                    <a:pt x="12895" y="11593"/>
                  </a:lnTo>
                  <a:lnTo>
                    <a:pt x="13993" y="10617"/>
                  </a:lnTo>
                  <a:lnTo>
                    <a:pt x="15051" y="9641"/>
                  </a:lnTo>
                  <a:lnTo>
                    <a:pt x="17247" y="7485"/>
                  </a:lnTo>
                  <a:lnTo>
                    <a:pt x="19444" y="5370"/>
                  </a:lnTo>
                  <a:lnTo>
                    <a:pt x="24569" y="326"/>
                  </a:lnTo>
                  <a:lnTo>
                    <a:pt x="24610" y="245"/>
                  </a:lnTo>
                  <a:lnTo>
                    <a:pt x="24610" y="163"/>
                  </a:lnTo>
                  <a:lnTo>
                    <a:pt x="24610" y="123"/>
                  </a:lnTo>
                  <a:lnTo>
                    <a:pt x="24569" y="82"/>
                  </a:lnTo>
                  <a:lnTo>
                    <a:pt x="24528" y="41"/>
                  </a:lnTo>
                  <a:lnTo>
                    <a:pt x="244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0"/>
            <p:cNvSpPr/>
            <p:nvPr/>
          </p:nvSpPr>
          <p:spPr>
            <a:xfrm>
              <a:off x="238125" y="918750"/>
              <a:ext cx="596925" cy="409850"/>
            </a:xfrm>
            <a:custGeom>
              <a:avLst/>
              <a:gdLst/>
              <a:ahLst/>
              <a:cxnLst/>
              <a:rect l="l" t="t" r="r" b="b"/>
              <a:pathLst>
                <a:path w="23877" h="16394" extrusionOk="0">
                  <a:moveTo>
                    <a:pt x="23714" y="1"/>
                  </a:moveTo>
                  <a:lnTo>
                    <a:pt x="23633" y="41"/>
                  </a:lnTo>
                  <a:lnTo>
                    <a:pt x="23592" y="82"/>
                  </a:lnTo>
                  <a:lnTo>
                    <a:pt x="22697" y="1139"/>
                  </a:lnTo>
                  <a:lnTo>
                    <a:pt x="21762" y="2197"/>
                  </a:lnTo>
                  <a:lnTo>
                    <a:pt x="20786" y="3214"/>
                  </a:lnTo>
                  <a:lnTo>
                    <a:pt x="19809" y="4231"/>
                  </a:lnTo>
                  <a:lnTo>
                    <a:pt x="18792" y="5166"/>
                  </a:lnTo>
                  <a:lnTo>
                    <a:pt x="17775" y="6143"/>
                  </a:lnTo>
                  <a:lnTo>
                    <a:pt x="16718" y="7038"/>
                  </a:lnTo>
                  <a:lnTo>
                    <a:pt x="15620" y="7892"/>
                  </a:lnTo>
                  <a:lnTo>
                    <a:pt x="14481" y="8746"/>
                  </a:lnTo>
                  <a:lnTo>
                    <a:pt x="13342" y="9559"/>
                  </a:lnTo>
                  <a:lnTo>
                    <a:pt x="12162" y="10332"/>
                  </a:lnTo>
                  <a:lnTo>
                    <a:pt x="10983" y="11105"/>
                  </a:lnTo>
                  <a:lnTo>
                    <a:pt x="9762" y="11797"/>
                  </a:lnTo>
                  <a:lnTo>
                    <a:pt x="8542" y="12488"/>
                  </a:lnTo>
                  <a:lnTo>
                    <a:pt x="7322" y="13139"/>
                  </a:lnTo>
                  <a:lnTo>
                    <a:pt x="6061" y="13749"/>
                  </a:lnTo>
                  <a:lnTo>
                    <a:pt x="4596" y="14400"/>
                  </a:lnTo>
                  <a:lnTo>
                    <a:pt x="3132" y="14969"/>
                  </a:lnTo>
                  <a:lnTo>
                    <a:pt x="1627" y="15539"/>
                  </a:lnTo>
                  <a:lnTo>
                    <a:pt x="122" y="16027"/>
                  </a:lnTo>
                  <a:lnTo>
                    <a:pt x="81" y="16068"/>
                  </a:lnTo>
                  <a:lnTo>
                    <a:pt x="0" y="16108"/>
                  </a:lnTo>
                  <a:lnTo>
                    <a:pt x="0" y="16190"/>
                  </a:lnTo>
                  <a:lnTo>
                    <a:pt x="0" y="16271"/>
                  </a:lnTo>
                  <a:lnTo>
                    <a:pt x="41" y="16312"/>
                  </a:lnTo>
                  <a:lnTo>
                    <a:pt x="81" y="16393"/>
                  </a:lnTo>
                  <a:lnTo>
                    <a:pt x="244" y="16393"/>
                  </a:lnTo>
                  <a:lnTo>
                    <a:pt x="1586" y="15946"/>
                  </a:lnTo>
                  <a:lnTo>
                    <a:pt x="2888" y="15457"/>
                  </a:lnTo>
                  <a:lnTo>
                    <a:pt x="4230" y="14929"/>
                  </a:lnTo>
                  <a:lnTo>
                    <a:pt x="5532" y="14400"/>
                  </a:lnTo>
                  <a:lnTo>
                    <a:pt x="6793" y="13790"/>
                  </a:lnTo>
                  <a:lnTo>
                    <a:pt x="8095" y="13180"/>
                  </a:lnTo>
                  <a:lnTo>
                    <a:pt x="9315" y="12488"/>
                  </a:lnTo>
                  <a:lnTo>
                    <a:pt x="10535" y="11797"/>
                  </a:lnTo>
                  <a:lnTo>
                    <a:pt x="11755" y="11064"/>
                  </a:lnTo>
                  <a:lnTo>
                    <a:pt x="12935" y="10292"/>
                  </a:lnTo>
                  <a:lnTo>
                    <a:pt x="14074" y="9478"/>
                  </a:lnTo>
                  <a:lnTo>
                    <a:pt x="15213" y="8665"/>
                  </a:lnTo>
                  <a:lnTo>
                    <a:pt x="16352" y="7810"/>
                  </a:lnTo>
                  <a:lnTo>
                    <a:pt x="17409" y="6915"/>
                  </a:lnTo>
                  <a:lnTo>
                    <a:pt x="18467" y="5980"/>
                  </a:lnTo>
                  <a:lnTo>
                    <a:pt x="19525" y="5044"/>
                  </a:lnTo>
                  <a:lnTo>
                    <a:pt x="20663" y="3905"/>
                  </a:lnTo>
                  <a:lnTo>
                    <a:pt x="21762" y="2767"/>
                  </a:lnTo>
                  <a:lnTo>
                    <a:pt x="22819" y="1546"/>
                  </a:lnTo>
                  <a:lnTo>
                    <a:pt x="23836" y="326"/>
                  </a:lnTo>
                  <a:lnTo>
                    <a:pt x="23877" y="285"/>
                  </a:lnTo>
                  <a:lnTo>
                    <a:pt x="23877" y="204"/>
                  </a:lnTo>
                  <a:lnTo>
                    <a:pt x="23836" y="82"/>
                  </a:lnTo>
                  <a:lnTo>
                    <a:pt x="23755" y="41"/>
                  </a:lnTo>
                  <a:lnTo>
                    <a:pt x="237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0"/>
            <p:cNvSpPr/>
            <p:nvPr/>
          </p:nvSpPr>
          <p:spPr>
            <a:xfrm>
              <a:off x="261500" y="916725"/>
              <a:ext cx="477975" cy="336600"/>
            </a:xfrm>
            <a:custGeom>
              <a:avLst/>
              <a:gdLst/>
              <a:ahLst/>
              <a:cxnLst/>
              <a:rect l="l" t="t" r="r" b="b"/>
              <a:pathLst>
                <a:path w="19119" h="13464" extrusionOk="0">
                  <a:moveTo>
                    <a:pt x="18915" y="0"/>
                  </a:moveTo>
                  <a:lnTo>
                    <a:pt x="18834" y="41"/>
                  </a:lnTo>
                  <a:lnTo>
                    <a:pt x="18793" y="82"/>
                  </a:lnTo>
                  <a:lnTo>
                    <a:pt x="18101" y="1017"/>
                  </a:lnTo>
                  <a:lnTo>
                    <a:pt x="17410" y="1912"/>
                  </a:lnTo>
                  <a:lnTo>
                    <a:pt x="16678" y="2766"/>
                  </a:lnTo>
                  <a:lnTo>
                    <a:pt x="15946" y="3620"/>
                  </a:lnTo>
                  <a:lnTo>
                    <a:pt x="15132" y="4434"/>
                  </a:lnTo>
                  <a:lnTo>
                    <a:pt x="14319" y="5247"/>
                  </a:lnTo>
                  <a:lnTo>
                    <a:pt x="13505" y="5980"/>
                  </a:lnTo>
                  <a:lnTo>
                    <a:pt x="12610" y="6712"/>
                  </a:lnTo>
                  <a:lnTo>
                    <a:pt x="11756" y="7403"/>
                  </a:lnTo>
                  <a:lnTo>
                    <a:pt x="10820" y="8095"/>
                  </a:lnTo>
                  <a:lnTo>
                    <a:pt x="9885" y="8746"/>
                  </a:lnTo>
                  <a:lnTo>
                    <a:pt x="8949" y="9315"/>
                  </a:lnTo>
                  <a:lnTo>
                    <a:pt x="7973" y="9925"/>
                  </a:lnTo>
                  <a:lnTo>
                    <a:pt x="6997" y="10454"/>
                  </a:lnTo>
                  <a:lnTo>
                    <a:pt x="5980" y="10942"/>
                  </a:lnTo>
                  <a:lnTo>
                    <a:pt x="4963" y="11430"/>
                  </a:lnTo>
                  <a:lnTo>
                    <a:pt x="3783" y="11918"/>
                  </a:lnTo>
                  <a:lnTo>
                    <a:pt x="2563" y="12366"/>
                  </a:lnTo>
                  <a:lnTo>
                    <a:pt x="1343" y="12772"/>
                  </a:lnTo>
                  <a:lnTo>
                    <a:pt x="123" y="13098"/>
                  </a:lnTo>
                  <a:lnTo>
                    <a:pt x="41" y="13139"/>
                  </a:lnTo>
                  <a:lnTo>
                    <a:pt x="1" y="13220"/>
                  </a:lnTo>
                  <a:lnTo>
                    <a:pt x="1" y="13261"/>
                  </a:lnTo>
                  <a:lnTo>
                    <a:pt x="1" y="13342"/>
                  </a:lnTo>
                  <a:lnTo>
                    <a:pt x="41" y="13383"/>
                  </a:lnTo>
                  <a:lnTo>
                    <a:pt x="82" y="13464"/>
                  </a:lnTo>
                  <a:lnTo>
                    <a:pt x="245" y="13464"/>
                  </a:lnTo>
                  <a:lnTo>
                    <a:pt x="1343" y="13179"/>
                  </a:lnTo>
                  <a:lnTo>
                    <a:pt x="2400" y="12813"/>
                  </a:lnTo>
                  <a:lnTo>
                    <a:pt x="3499" y="12406"/>
                  </a:lnTo>
                  <a:lnTo>
                    <a:pt x="4556" y="12000"/>
                  </a:lnTo>
                  <a:lnTo>
                    <a:pt x="5614" y="11552"/>
                  </a:lnTo>
                  <a:lnTo>
                    <a:pt x="6631" y="11023"/>
                  </a:lnTo>
                  <a:lnTo>
                    <a:pt x="7648" y="10495"/>
                  </a:lnTo>
                  <a:lnTo>
                    <a:pt x="8665" y="9925"/>
                  </a:lnTo>
                  <a:lnTo>
                    <a:pt x="9641" y="9356"/>
                  </a:lnTo>
                  <a:lnTo>
                    <a:pt x="10576" y="8705"/>
                  </a:lnTo>
                  <a:lnTo>
                    <a:pt x="11512" y="8054"/>
                  </a:lnTo>
                  <a:lnTo>
                    <a:pt x="12447" y="7363"/>
                  </a:lnTo>
                  <a:lnTo>
                    <a:pt x="13342" y="6630"/>
                  </a:lnTo>
                  <a:lnTo>
                    <a:pt x="14197" y="5858"/>
                  </a:lnTo>
                  <a:lnTo>
                    <a:pt x="15010" y="5085"/>
                  </a:lnTo>
                  <a:lnTo>
                    <a:pt x="15824" y="4271"/>
                  </a:lnTo>
                  <a:lnTo>
                    <a:pt x="16718" y="3295"/>
                  </a:lnTo>
                  <a:lnTo>
                    <a:pt x="17532" y="2319"/>
                  </a:lnTo>
                  <a:lnTo>
                    <a:pt x="18345" y="1302"/>
                  </a:lnTo>
                  <a:lnTo>
                    <a:pt x="19078" y="285"/>
                  </a:lnTo>
                  <a:lnTo>
                    <a:pt x="19118" y="204"/>
                  </a:lnTo>
                  <a:lnTo>
                    <a:pt x="19118" y="122"/>
                  </a:lnTo>
                  <a:lnTo>
                    <a:pt x="19078" y="82"/>
                  </a:lnTo>
                  <a:lnTo>
                    <a:pt x="19037" y="41"/>
                  </a:lnTo>
                  <a:lnTo>
                    <a:pt x="18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0"/>
            <p:cNvSpPr/>
            <p:nvPr/>
          </p:nvSpPr>
          <p:spPr>
            <a:xfrm>
              <a:off x="277775" y="921800"/>
              <a:ext cx="404750" cy="281700"/>
            </a:xfrm>
            <a:custGeom>
              <a:avLst/>
              <a:gdLst/>
              <a:ahLst/>
              <a:cxnLst/>
              <a:rect l="l" t="t" r="r" b="b"/>
              <a:pathLst>
                <a:path w="16190" h="11268" extrusionOk="0">
                  <a:moveTo>
                    <a:pt x="15945" y="1"/>
                  </a:moveTo>
                  <a:lnTo>
                    <a:pt x="15864" y="41"/>
                  </a:lnTo>
                  <a:lnTo>
                    <a:pt x="12895" y="2319"/>
                  </a:lnTo>
                  <a:lnTo>
                    <a:pt x="9844" y="4516"/>
                  </a:lnTo>
                  <a:lnTo>
                    <a:pt x="6793" y="6631"/>
                  </a:lnTo>
                  <a:lnTo>
                    <a:pt x="3661" y="8705"/>
                  </a:lnTo>
                  <a:lnTo>
                    <a:pt x="1871" y="9804"/>
                  </a:lnTo>
                  <a:lnTo>
                    <a:pt x="82" y="10942"/>
                  </a:lnTo>
                  <a:lnTo>
                    <a:pt x="41" y="10983"/>
                  </a:lnTo>
                  <a:lnTo>
                    <a:pt x="0" y="11064"/>
                  </a:lnTo>
                  <a:lnTo>
                    <a:pt x="0" y="11105"/>
                  </a:lnTo>
                  <a:lnTo>
                    <a:pt x="41" y="11186"/>
                  </a:lnTo>
                  <a:lnTo>
                    <a:pt x="82" y="11227"/>
                  </a:lnTo>
                  <a:lnTo>
                    <a:pt x="122" y="11268"/>
                  </a:lnTo>
                  <a:lnTo>
                    <a:pt x="285" y="11268"/>
                  </a:lnTo>
                  <a:lnTo>
                    <a:pt x="3458" y="9275"/>
                  </a:lnTo>
                  <a:lnTo>
                    <a:pt x="6631" y="7200"/>
                  </a:lnTo>
                  <a:lnTo>
                    <a:pt x="9722" y="5044"/>
                  </a:lnTo>
                  <a:lnTo>
                    <a:pt x="12773" y="2848"/>
                  </a:lnTo>
                  <a:lnTo>
                    <a:pt x="14440" y="1587"/>
                  </a:lnTo>
                  <a:lnTo>
                    <a:pt x="16108" y="326"/>
                  </a:lnTo>
                  <a:lnTo>
                    <a:pt x="16149" y="245"/>
                  </a:lnTo>
                  <a:lnTo>
                    <a:pt x="16189" y="204"/>
                  </a:lnTo>
                  <a:lnTo>
                    <a:pt x="16149" y="123"/>
                  </a:lnTo>
                  <a:lnTo>
                    <a:pt x="16108" y="82"/>
                  </a:lnTo>
                  <a:lnTo>
                    <a:pt x="159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0"/>
            <p:cNvSpPr/>
            <p:nvPr/>
          </p:nvSpPr>
          <p:spPr>
            <a:xfrm>
              <a:off x="329625" y="896375"/>
              <a:ext cx="264425" cy="187150"/>
            </a:xfrm>
            <a:custGeom>
              <a:avLst/>
              <a:gdLst/>
              <a:ahLst/>
              <a:cxnLst/>
              <a:rect l="l" t="t" r="r" b="b"/>
              <a:pathLst>
                <a:path w="10577" h="7486" extrusionOk="0">
                  <a:moveTo>
                    <a:pt x="7038" y="1"/>
                  </a:moveTo>
                  <a:lnTo>
                    <a:pt x="6956" y="41"/>
                  </a:lnTo>
                  <a:lnTo>
                    <a:pt x="5940" y="651"/>
                  </a:lnTo>
                  <a:lnTo>
                    <a:pt x="4963" y="1262"/>
                  </a:lnTo>
                  <a:lnTo>
                    <a:pt x="4028" y="1953"/>
                  </a:lnTo>
                  <a:lnTo>
                    <a:pt x="3133" y="2645"/>
                  </a:lnTo>
                  <a:lnTo>
                    <a:pt x="2197" y="3417"/>
                  </a:lnTo>
                  <a:lnTo>
                    <a:pt x="1343" y="4231"/>
                  </a:lnTo>
                  <a:lnTo>
                    <a:pt x="936" y="4597"/>
                  </a:lnTo>
                  <a:lnTo>
                    <a:pt x="570" y="5004"/>
                  </a:lnTo>
                  <a:lnTo>
                    <a:pt x="408" y="5207"/>
                  </a:lnTo>
                  <a:lnTo>
                    <a:pt x="286" y="5451"/>
                  </a:lnTo>
                  <a:lnTo>
                    <a:pt x="164" y="5655"/>
                  </a:lnTo>
                  <a:lnTo>
                    <a:pt x="82" y="5899"/>
                  </a:lnTo>
                  <a:lnTo>
                    <a:pt x="42" y="6143"/>
                  </a:lnTo>
                  <a:lnTo>
                    <a:pt x="1" y="6346"/>
                  </a:lnTo>
                  <a:lnTo>
                    <a:pt x="42" y="6550"/>
                  </a:lnTo>
                  <a:lnTo>
                    <a:pt x="82" y="6753"/>
                  </a:lnTo>
                  <a:lnTo>
                    <a:pt x="164" y="6956"/>
                  </a:lnTo>
                  <a:lnTo>
                    <a:pt x="286" y="7119"/>
                  </a:lnTo>
                  <a:lnTo>
                    <a:pt x="448" y="7282"/>
                  </a:lnTo>
                  <a:lnTo>
                    <a:pt x="652" y="7404"/>
                  </a:lnTo>
                  <a:lnTo>
                    <a:pt x="896" y="7485"/>
                  </a:lnTo>
                  <a:lnTo>
                    <a:pt x="1140" y="7485"/>
                  </a:lnTo>
                  <a:lnTo>
                    <a:pt x="1384" y="7444"/>
                  </a:lnTo>
                  <a:lnTo>
                    <a:pt x="1669" y="7404"/>
                  </a:lnTo>
                  <a:lnTo>
                    <a:pt x="2157" y="7160"/>
                  </a:lnTo>
                  <a:lnTo>
                    <a:pt x="2604" y="6916"/>
                  </a:lnTo>
                  <a:lnTo>
                    <a:pt x="3621" y="6346"/>
                  </a:lnTo>
                  <a:lnTo>
                    <a:pt x="4638" y="5777"/>
                  </a:lnTo>
                  <a:lnTo>
                    <a:pt x="5614" y="5126"/>
                  </a:lnTo>
                  <a:lnTo>
                    <a:pt x="6550" y="4475"/>
                  </a:lnTo>
                  <a:lnTo>
                    <a:pt x="7607" y="3662"/>
                  </a:lnTo>
                  <a:lnTo>
                    <a:pt x="8584" y="2848"/>
                  </a:lnTo>
                  <a:lnTo>
                    <a:pt x="9600" y="1953"/>
                  </a:lnTo>
                  <a:lnTo>
                    <a:pt x="10536" y="1058"/>
                  </a:lnTo>
                  <a:lnTo>
                    <a:pt x="10577" y="977"/>
                  </a:lnTo>
                  <a:lnTo>
                    <a:pt x="10577" y="936"/>
                  </a:lnTo>
                  <a:lnTo>
                    <a:pt x="10577" y="855"/>
                  </a:lnTo>
                  <a:lnTo>
                    <a:pt x="10536" y="814"/>
                  </a:lnTo>
                  <a:lnTo>
                    <a:pt x="10455" y="774"/>
                  </a:lnTo>
                  <a:lnTo>
                    <a:pt x="10414" y="733"/>
                  </a:lnTo>
                  <a:lnTo>
                    <a:pt x="10333" y="774"/>
                  </a:lnTo>
                  <a:lnTo>
                    <a:pt x="10251" y="814"/>
                  </a:lnTo>
                  <a:lnTo>
                    <a:pt x="9478" y="1546"/>
                  </a:lnTo>
                  <a:lnTo>
                    <a:pt x="8706" y="2238"/>
                  </a:lnTo>
                  <a:lnTo>
                    <a:pt x="7892" y="2929"/>
                  </a:lnTo>
                  <a:lnTo>
                    <a:pt x="7079" y="3621"/>
                  </a:lnTo>
                  <a:lnTo>
                    <a:pt x="6224" y="4231"/>
                  </a:lnTo>
                  <a:lnTo>
                    <a:pt x="5329" y="4841"/>
                  </a:lnTo>
                  <a:lnTo>
                    <a:pt x="4435" y="5451"/>
                  </a:lnTo>
                  <a:lnTo>
                    <a:pt x="3540" y="5980"/>
                  </a:lnTo>
                  <a:lnTo>
                    <a:pt x="2604" y="6550"/>
                  </a:lnTo>
                  <a:lnTo>
                    <a:pt x="2116" y="6794"/>
                  </a:lnTo>
                  <a:lnTo>
                    <a:pt x="1628" y="6997"/>
                  </a:lnTo>
                  <a:lnTo>
                    <a:pt x="1384" y="7078"/>
                  </a:lnTo>
                  <a:lnTo>
                    <a:pt x="1140" y="7119"/>
                  </a:lnTo>
                  <a:lnTo>
                    <a:pt x="855" y="7078"/>
                  </a:lnTo>
                  <a:lnTo>
                    <a:pt x="733" y="7038"/>
                  </a:lnTo>
                  <a:lnTo>
                    <a:pt x="652" y="6956"/>
                  </a:lnTo>
                  <a:lnTo>
                    <a:pt x="489" y="6794"/>
                  </a:lnTo>
                  <a:lnTo>
                    <a:pt x="408" y="6590"/>
                  </a:lnTo>
                  <a:lnTo>
                    <a:pt x="408" y="6387"/>
                  </a:lnTo>
                  <a:lnTo>
                    <a:pt x="408" y="6183"/>
                  </a:lnTo>
                  <a:lnTo>
                    <a:pt x="448" y="5939"/>
                  </a:lnTo>
                  <a:lnTo>
                    <a:pt x="530" y="5695"/>
                  </a:lnTo>
                  <a:lnTo>
                    <a:pt x="652" y="5492"/>
                  </a:lnTo>
                  <a:lnTo>
                    <a:pt x="814" y="5289"/>
                  </a:lnTo>
                  <a:lnTo>
                    <a:pt x="1180" y="4882"/>
                  </a:lnTo>
                  <a:lnTo>
                    <a:pt x="1547" y="4556"/>
                  </a:lnTo>
                  <a:lnTo>
                    <a:pt x="2319" y="3824"/>
                  </a:lnTo>
                  <a:lnTo>
                    <a:pt x="3133" y="3133"/>
                  </a:lnTo>
                  <a:lnTo>
                    <a:pt x="4068" y="2360"/>
                  </a:lnTo>
                  <a:lnTo>
                    <a:pt x="5085" y="1668"/>
                  </a:lnTo>
                  <a:lnTo>
                    <a:pt x="6102" y="977"/>
                  </a:lnTo>
                  <a:lnTo>
                    <a:pt x="7160" y="367"/>
                  </a:lnTo>
                  <a:lnTo>
                    <a:pt x="7201" y="326"/>
                  </a:lnTo>
                  <a:lnTo>
                    <a:pt x="7241" y="245"/>
                  </a:lnTo>
                  <a:lnTo>
                    <a:pt x="7241" y="163"/>
                  </a:lnTo>
                  <a:lnTo>
                    <a:pt x="7201" y="123"/>
                  </a:lnTo>
                  <a:lnTo>
                    <a:pt x="7160" y="82"/>
                  </a:lnTo>
                  <a:lnTo>
                    <a:pt x="7119" y="41"/>
                  </a:lnTo>
                  <a:lnTo>
                    <a:pt x="70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6" name="Google Shape;1076;p30"/>
          <p:cNvGrpSpPr/>
          <p:nvPr/>
        </p:nvGrpSpPr>
        <p:grpSpPr>
          <a:xfrm rot="-1707809" flipH="1">
            <a:off x="-717545" y="-721343"/>
            <a:ext cx="1340703" cy="1721669"/>
            <a:chOff x="2659350" y="1746500"/>
            <a:chExt cx="379350" cy="487125"/>
          </a:xfrm>
        </p:grpSpPr>
        <p:sp>
          <p:nvSpPr>
            <p:cNvPr id="1077" name="Google Shape;1077;p30"/>
            <p:cNvSpPr/>
            <p:nvPr/>
          </p:nvSpPr>
          <p:spPr>
            <a:xfrm>
              <a:off x="2659350" y="1746500"/>
              <a:ext cx="379350" cy="487125"/>
            </a:xfrm>
            <a:custGeom>
              <a:avLst/>
              <a:gdLst/>
              <a:ahLst/>
              <a:cxnLst/>
              <a:rect l="l" t="t" r="r" b="b"/>
              <a:pathLst>
                <a:path w="15174" h="19485" extrusionOk="0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0"/>
            <p:cNvSpPr/>
            <p:nvPr/>
          </p:nvSpPr>
          <p:spPr>
            <a:xfrm>
              <a:off x="2701050" y="1843125"/>
              <a:ext cx="309175" cy="322375"/>
            </a:xfrm>
            <a:custGeom>
              <a:avLst/>
              <a:gdLst/>
              <a:ahLst/>
              <a:cxnLst/>
              <a:rect l="l" t="t" r="r" b="b"/>
              <a:pathLst>
                <a:path w="12367" h="12895" extrusionOk="0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0"/>
            <p:cNvSpPr/>
            <p:nvPr/>
          </p:nvSpPr>
          <p:spPr>
            <a:xfrm>
              <a:off x="2756975" y="1978375"/>
              <a:ext cx="183075" cy="133225"/>
            </a:xfrm>
            <a:custGeom>
              <a:avLst/>
              <a:gdLst/>
              <a:ahLst/>
              <a:cxnLst/>
              <a:rect l="l" t="t" r="r" b="b"/>
              <a:pathLst>
                <a:path w="7323" h="5329" extrusionOk="0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0" name="Google Shape;1080;p30"/>
          <p:cNvGrpSpPr/>
          <p:nvPr/>
        </p:nvGrpSpPr>
        <p:grpSpPr>
          <a:xfrm>
            <a:off x="886093" y="581517"/>
            <a:ext cx="474643" cy="299712"/>
            <a:chOff x="7729218" y="1694205"/>
            <a:chExt cx="474643" cy="299712"/>
          </a:xfrm>
        </p:grpSpPr>
        <p:sp>
          <p:nvSpPr>
            <p:cNvPr id="1081" name="Google Shape;1081;p30"/>
            <p:cNvSpPr/>
            <p:nvPr/>
          </p:nvSpPr>
          <p:spPr>
            <a:xfrm>
              <a:off x="7738507" y="1703494"/>
              <a:ext cx="456065" cy="281088"/>
            </a:xfrm>
            <a:custGeom>
              <a:avLst/>
              <a:gdLst/>
              <a:ahLst/>
              <a:cxnLst/>
              <a:rect l="l" t="t" r="r" b="b"/>
              <a:pathLst>
                <a:path w="9967" h="6143" extrusionOk="0">
                  <a:moveTo>
                    <a:pt x="4963" y="1"/>
                  </a:moveTo>
                  <a:lnTo>
                    <a:pt x="4638" y="41"/>
                  </a:lnTo>
                  <a:lnTo>
                    <a:pt x="4353" y="123"/>
                  </a:lnTo>
                  <a:lnTo>
                    <a:pt x="4068" y="286"/>
                  </a:lnTo>
                  <a:lnTo>
                    <a:pt x="3865" y="489"/>
                  </a:lnTo>
                  <a:lnTo>
                    <a:pt x="3661" y="733"/>
                  </a:lnTo>
                  <a:lnTo>
                    <a:pt x="3499" y="1018"/>
                  </a:lnTo>
                  <a:lnTo>
                    <a:pt x="3417" y="1302"/>
                  </a:lnTo>
                  <a:lnTo>
                    <a:pt x="3377" y="1587"/>
                  </a:lnTo>
                  <a:lnTo>
                    <a:pt x="3417" y="1913"/>
                  </a:lnTo>
                  <a:lnTo>
                    <a:pt x="3499" y="2197"/>
                  </a:lnTo>
                  <a:lnTo>
                    <a:pt x="3377" y="2157"/>
                  </a:lnTo>
                  <a:lnTo>
                    <a:pt x="3214" y="2116"/>
                  </a:lnTo>
                  <a:lnTo>
                    <a:pt x="2929" y="2157"/>
                  </a:lnTo>
                  <a:lnTo>
                    <a:pt x="2645" y="2238"/>
                  </a:lnTo>
                  <a:lnTo>
                    <a:pt x="2482" y="2319"/>
                  </a:lnTo>
                  <a:lnTo>
                    <a:pt x="2400" y="2441"/>
                  </a:lnTo>
                  <a:lnTo>
                    <a:pt x="2319" y="2563"/>
                  </a:lnTo>
                  <a:lnTo>
                    <a:pt x="2238" y="2685"/>
                  </a:lnTo>
                  <a:lnTo>
                    <a:pt x="2156" y="3011"/>
                  </a:lnTo>
                  <a:lnTo>
                    <a:pt x="2197" y="3296"/>
                  </a:lnTo>
                  <a:lnTo>
                    <a:pt x="2238" y="3458"/>
                  </a:lnTo>
                  <a:lnTo>
                    <a:pt x="2278" y="3580"/>
                  </a:lnTo>
                  <a:lnTo>
                    <a:pt x="1912" y="3377"/>
                  </a:lnTo>
                  <a:lnTo>
                    <a:pt x="1546" y="3296"/>
                  </a:lnTo>
                  <a:lnTo>
                    <a:pt x="1140" y="3296"/>
                  </a:lnTo>
                  <a:lnTo>
                    <a:pt x="936" y="3336"/>
                  </a:lnTo>
                  <a:lnTo>
                    <a:pt x="733" y="3418"/>
                  </a:lnTo>
                  <a:lnTo>
                    <a:pt x="570" y="3499"/>
                  </a:lnTo>
                  <a:lnTo>
                    <a:pt x="407" y="3621"/>
                  </a:lnTo>
                  <a:lnTo>
                    <a:pt x="245" y="3784"/>
                  </a:lnTo>
                  <a:lnTo>
                    <a:pt x="123" y="3946"/>
                  </a:lnTo>
                  <a:lnTo>
                    <a:pt x="41" y="4109"/>
                  </a:lnTo>
                  <a:lnTo>
                    <a:pt x="1" y="4312"/>
                  </a:lnTo>
                  <a:lnTo>
                    <a:pt x="1" y="4516"/>
                  </a:lnTo>
                  <a:lnTo>
                    <a:pt x="1" y="4719"/>
                  </a:lnTo>
                  <a:lnTo>
                    <a:pt x="123" y="5004"/>
                  </a:lnTo>
                  <a:lnTo>
                    <a:pt x="285" y="5248"/>
                  </a:lnTo>
                  <a:lnTo>
                    <a:pt x="529" y="5451"/>
                  </a:lnTo>
                  <a:lnTo>
                    <a:pt x="773" y="5573"/>
                  </a:lnTo>
                  <a:lnTo>
                    <a:pt x="1099" y="5695"/>
                  </a:lnTo>
                  <a:lnTo>
                    <a:pt x="1424" y="5777"/>
                  </a:lnTo>
                  <a:lnTo>
                    <a:pt x="2075" y="5899"/>
                  </a:lnTo>
                  <a:lnTo>
                    <a:pt x="3133" y="5980"/>
                  </a:lnTo>
                  <a:lnTo>
                    <a:pt x="4231" y="6062"/>
                  </a:lnTo>
                  <a:lnTo>
                    <a:pt x="5288" y="6102"/>
                  </a:lnTo>
                  <a:lnTo>
                    <a:pt x="6387" y="6143"/>
                  </a:lnTo>
                  <a:lnTo>
                    <a:pt x="7973" y="6143"/>
                  </a:lnTo>
                  <a:lnTo>
                    <a:pt x="8380" y="6062"/>
                  </a:lnTo>
                  <a:lnTo>
                    <a:pt x="8787" y="5980"/>
                  </a:lnTo>
                  <a:lnTo>
                    <a:pt x="9112" y="5858"/>
                  </a:lnTo>
                  <a:lnTo>
                    <a:pt x="9437" y="5655"/>
                  </a:lnTo>
                  <a:lnTo>
                    <a:pt x="9559" y="5533"/>
                  </a:lnTo>
                  <a:lnTo>
                    <a:pt x="9682" y="5370"/>
                  </a:lnTo>
                  <a:lnTo>
                    <a:pt x="9844" y="5004"/>
                  </a:lnTo>
                  <a:lnTo>
                    <a:pt x="9966" y="4638"/>
                  </a:lnTo>
                  <a:lnTo>
                    <a:pt x="9966" y="4272"/>
                  </a:lnTo>
                  <a:lnTo>
                    <a:pt x="9885" y="3865"/>
                  </a:lnTo>
                  <a:lnTo>
                    <a:pt x="9763" y="3540"/>
                  </a:lnTo>
                  <a:lnTo>
                    <a:pt x="9519" y="3214"/>
                  </a:lnTo>
                  <a:lnTo>
                    <a:pt x="9397" y="3092"/>
                  </a:lnTo>
                  <a:lnTo>
                    <a:pt x="9234" y="2970"/>
                  </a:lnTo>
                  <a:lnTo>
                    <a:pt x="9031" y="2807"/>
                  </a:lnTo>
                  <a:lnTo>
                    <a:pt x="8787" y="2726"/>
                  </a:lnTo>
                  <a:lnTo>
                    <a:pt x="8502" y="2685"/>
                  </a:lnTo>
                  <a:lnTo>
                    <a:pt x="8014" y="2685"/>
                  </a:lnTo>
                  <a:lnTo>
                    <a:pt x="7729" y="2726"/>
                  </a:lnTo>
                  <a:lnTo>
                    <a:pt x="7485" y="2848"/>
                  </a:lnTo>
                  <a:lnTo>
                    <a:pt x="7282" y="2970"/>
                  </a:lnTo>
                  <a:lnTo>
                    <a:pt x="7322" y="2685"/>
                  </a:lnTo>
                  <a:lnTo>
                    <a:pt x="7322" y="2360"/>
                  </a:lnTo>
                  <a:lnTo>
                    <a:pt x="7282" y="2035"/>
                  </a:lnTo>
                  <a:lnTo>
                    <a:pt x="7200" y="1750"/>
                  </a:lnTo>
                  <a:lnTo>
                    <a:pt x="7119" y="1424"/>
                  </a:lnTo>
                  <a:lnTo>
                    <a:pt x="6997" y="1180"/>
                  </a:lnTo>
                  <a:lnTo>
                    <a:pt x="6834" y="896"/>
                  </a:lnTo>
                  <a:lnTo>
                    <a:pt x="6631" y="652"/>
                  </a:lnTo>
                  <a:lnTo>
                    <a:pt x="6387" y="448"/>
                  </a:lnTo>
                  <a:lnTo>
                    <a:pt x="6143" y="286"/>
                  </a:lnTo>
                  <a:lnTo>
                    <a:pt x="5858" y="123"/>
                  </a:lnTo>
                  <a:lnTo>
                    <a:pt x="5573" y="41"/>
                  </a:lnTo>
                  <a:lnTo>
                    <a:pt x="52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0"/>
            <p:cNvSpPr/>
            <p:nvPr/>
          </p:nvSpPr>
          <p:spPr>
            <a:xfrm>
              <a:off x="7729218" y="1694205"/>
              <a:ext cx="474643" cy="299712"/>
            </a:xfrm>
            <a:custGeom>
              <a:avLst/>
              <a:gdLst/>
              <a:ahLst/>
              <a:cxnLst/>
              <a:rect l="l" t="t" r="r" b="b"/>
              <a:pathLst>
                <a:path w="10373" h="6550" extrusionOk="0">
                  <a:moveTo>
                    <a:pt x="5451" y="366"/>
                  </a:moveTo>
                  <a:lnTo>
                    <a:pt x="5654" y="407"/>
                  </a:lnTo>
                  <a:lnTo>
                    <a:pt x="5858" y="489"/>
                  </a:lnTo>
                  <a:lnTo>
                    <a:pt x="6102" y="570"/>
                  </a:lnTo>
                  <a:lnTo>
                    <a:pt x="6264" y="651"/>
                  </a:lnTo>
                  <a:lnTo>
                    <a:pt x="6468" y="814"/>
                  </a:lnTo>
                  <a:lnTo>
                    <a:pt x="6752" y="1099"/>
                  </a:lnTo>
                  <a:lnTo>
                    <a:pt x="6996" y="1465"/>
                  </a:lnTo>
                  <a:lnTo>
                    <a:pt x="7159" y="1871"/>
                  </a:lnTo>
                  <a:lnTo>
                    <a:pt x="7281" y="2278"/>
                  </a:lnTo>
                  <a:lnTo>
                    <a:pt x="7322" y="2726"/>
                  </a:lnTo>
                  <a:lnTo>
                    <a:pt x="7281" y="3173"/>
                  </a:lnTo>
                  <a:lnTo>
                    <a:pt x="7322" y="3295"/>
                  </a:lnTo>
                  <a:lnTo>
                    <a:pt x="7363" y="3336"/>
                  </a:lnTo>
                  <a:lnTo>
                    <a:pt x="7485" y="3377"/>
                  </a:lnTo>
                  <a:lnTo>
                    <a:pt x="7566" y="3336"/>
                  </a:lnTo>
                  <a:lnTo>
                    <a:pt x="7851" y="3214"/>
                  </a:lnTo>
                  <a:lnTo>
                    <a:pt x="8095" y="3132"/>
                  </a:lnTo>
                  <a:lnTo>
                    <a:pt x="8379" y="3092"/>
                  </a:lnTo>
                  <a:lnTo>
                    <a:pt x="8664" y="3092"/>
                  </a:lnTo>
                  <a:lnTo>
                    <a:pt x="8949" y="3132"/>
                  </a:lnTo>
                  <a:lnTo>
                    <a:pt x="9193" y="3254"/>
                  </a:lnTo>
                  <a:lnTo>
                    <a:pt x="9437" y="3417"/>
                  </a:lnTo>
                  <a:lnTo>
                    <a:pt x="9640" y="3621"/>
                  </a:lnTo>
                  <a:lnTo>
                    <a:pt x="9762" y="3824"/>
                  </a:lnTo>
                  <a:lnTo>
                    <a:pt x="9885" y="4027"/>
                  </a:lnTo>
                  <a:lnTo>
                    <a:pt x="9925" y="4271"/>
                  </a:lnTo>
                  <a:lnTo>
                    <a:pt x="9966" y="4515"/>
                  </a:lnTo>
                  <a:lnTo>
                    <a:pt x="9966" y="4759"/>
                  </a:lnTo>
                  <a:lnTo>
                    <a:pt x="9925" y="5004"/>
                  </a:lnTo>
                  <a:lnTo>
                    <a:pt x="9844" y="5207"/>
                  </a:lnTo>
                  <a:lnTo>
                    <a:pt x="9762" y="5410"/>
                  </a:lnTo>
                  <a:lnTo>
                    <a:pt x="9600" y="5614"/>
                  </a:lnTo>
                  <a:lnTo>
                    <a:pt x="9396" y="5776"/>
                  </a:lnTo>
                  <a:lnTo>
                    <a:pt x="9193" y="5898"/>
                  </a:lnTo>
                  <a:lnTo>
                    <a:pt x="8949" y="5980"/>
                  </a:lnTo>
                  <a:lnTo>
                    <a:pt x="8461" y="6102"/>
                  </a:lnTo>
                  <a:lnTo>
                    <a:pt x="7932" y="6142"/>
                  </a:lnTo>
                  <a:lnTo>
                    <a:pt x="5654" y="6142"/>
                  </a:lnTo>
                  <a:lnTo>
                    <a:pt x="3946" y="6061"/>
                  </a:lnTo>
                  <a:lnTo>
                    <a:pt x="2278" y="5898"/>
                  </a:lnTo>
                  <a:lnTo>
                    <a:pt x="1709" y="5817"/>
                  </a:lnTo>
                  <a:lnTo>
                    <a:pt x="1424" y="5736"/>
                  </a:lnTo>
                  <a:lnTo>
                    <a:pt x="1139" y="5654"/>
                  </a:lnTo>
                  <a:lnTo>
                    <a:pt x="895" y="5532"/>
                  </a:lnTo>
                  <a:lnTo>
                    <a:pt x="651" y="5370"/>
                  </a:lnTo>
                  <a:lnTo>
                    <a:pt x="488" y="5126"/>
                  </a:lnTo>
                  <a:lnTo>
                    <a:pt x="407" y="4882"/>
                  </a:lnTo>
                  <a:lnTo>
                    <a:pt x="407" y="4719"/>
                  </a:lnTo>
                  <a:lnTo>
                    <a:pt x="407" y="4556"/>
                  </a:lnTo>
                  <a:lnTo>
                    <a:pt x="448" y="4393"/>
                  </a:lnTo>
                  <a:lnTo>
                    <a:pt x="529" y="4231"/>
                  </a:lnTo>
                  <a:lnTo>
                    <a:pt x="732" y="3987"/>
                  </a:lnTo>
                  <a:lnTo>
                    <a:pt x="976" y="3824"/>
                  </a:lnTo>
                  <a:lnTo>
                    <a:pt x="1139" y="3743"/>
                  </a:lnTo>
                  <a:lnTo>
                    <a:pt x="1343" y="3702"/>
                  </a:lnTo>
                  <a:lnTo>
                    <a:pt x="1709" y="3702"/>
                  </a:lnTo>
                  <a:lnTo>
                    <a:pt x="2075" y="3783"/>
                  </a:lnTo>
                  <a:lnTo>
                    <a:pt x="2400" y="3946"/>
                  </a:lnTo>
                  <a:lnTo>
                    <a:pt x="2481" y="3987"/>
                  </a:lnTo>
                  <a:lnTo>
                    <a:pt x="2522" y="3987"/>
                  </a:lnTo>
                  <a:lnTo>
                    <a:pt x="2644" y="3905"/>
                  </a:lnTo>
                  <a:lnTo>
                    <a:pt x="2685" y="3824"/>
                  </a:lnTo>
                  <a:lnTo>
                    <a:pt x="2685" y="3743"/>
                  </a:lnTo>
                  <a:lnTo>
                    <a:pt x="2685" y="3661"/>
                  </a:lnTo>
                  <a:lnTo>
                    <a:pt x="2563" y="3417"/>
                  </a:lnTo>
                  <a:lnTo>
                    <a:pt x="2563" y="3173"/>
                  </a:lnTo>
                  <a:lnTo>
                    <a:pt x="2644" y="2970"/>
                  </a:lnTo>
                  <a:lnTo>
                    <a:pt x="2766" y="2766"/>
                  </a:lnTo>
                  <a:lnTo>
                    <a:pt x="2929" y="2644"/>
                  </a:lnTo>
                  <a:lnTo>
                    <a:pt x="3173" y="2563"/>
                  </a:lnTo>
                  <a:lnTo>
                    <a:pt x="3417" y="2522"/>
                  </a:lnTo>
                  <a:lnTo>
                    <a:pt x="3661" y="2604"/>
                  </a:lnTo>
                  <a:lnTo>
                    <a:pt x="3783" y="2604"/>
                  </a:lnTo>
                  <a:lnTo>
                    <a:pt x="3864" y="2522"/>
                  </a:lnTo>
                  <a:lnTo>
                    <a:pt x="3905" y="2400"/>
                  </a:lnTo>
                  <a:lnTo>
                    <a:pt x="3864" y="2278"/>
                  </a:lnTo>
                  <a:lnTo>
                    <a:pt x="3824" y="2116"/>
                  </a:lnTo>
                  <a:lnTo>
                    <a:pt x="3783" y="1912"/>
                  </a:lnTo>
                  <a:lnTo>
                    <a:pt x="3783" y="1749"/>
                  </a:lnTo>
                  <a:lnTo>
                    <a:pt x="3824" y="1546"/>
                  </a:lnTo>
                  <a:lnTo>
                    <a:pt x="3864" y="1383"/>
                  </a:lnTo>
                  <a:lnTo>
                    <a:pt x="3946" y="1180"/>
                  </a:lnTo>
                  <a:lnTo>
                    <a:pt x="4149" y="895"/>
                  </a:lnTo>
                  <a:lnTo>
                    <a:pt x="4312" y="733"/>
                  </a:lnTo>
                  <a:lnTo>
                    <a:pt x="4475" y="611"/>
                  </a:lnTo>
                  <a:lnTo>
                    <a:pt x="4637" y="529"/>
                  </a:lnTo>
                  <a:lnTo>
                    <a:pt x="4841" y="448"/>
                  </a:lnTo>
                  <a:lnTo>
                    <a:pt x="5044" y="407"/>
                  </a:lnTo>
                  <a:lnTo>
                    <a:pt x="5247" y="366"/>
                  </a:lnTo>
                  <a:close/>
                  <a:moveTo>
                    <a:pt x="5003" y="0"/>
                  </a:moveTo>
                  <a:lnTo>
                    <a:pt x="4759" y="41"/>
                  </a:lnTo>
                  <a:lnTo>
                    <a:pt x="4515" y="122"/>
                  </a:lnTo>
                  <a:lnTo>
                    <a:pt x="4312" y="244"/>
                  </a:lnTo>
                  <a:lnTo>
                    <a:pt x="4108" y="366"/>
                  </a:lnTo>
                  <a:lnTo>
                    <a:pt x="3946" y="529"/>
                  </a:lnTo>
                  <a:lnTo>
                    <a:pt x="3783" y="692"/>
                  </a:lnTo>
                  <a:lnTo>
                    <a:pt x="3661" y="895"/>
                  </a:lnTo>
                  <a:lnTo>
                    <a:pt x="3539" y="1139"/>
                  </a:lnTo>
                  <a:lnTo>
                    <a:pt x="3458" y="1343"/>
                  </a:lnTo>
                  <a:lnTo>
                    <a:pt x="3417" y="1587"/>
                  </a:lnTo>
                  <a:lnTo>
                    <a:pt x="3417" y="1790"/>
                  </a:lnTo>
                  <a:lnTo>
                    <a:pt x="3417" y="2034"/>
                  </a:lnTo>
                  <a:lnTo>
                    <a:pt x="3431" y="2119"/>
                  </a:lnTo>
                  <a:lnTo>
                    <a:pt x="3431" y="2119"/>
                  </a:lnTo>
                  <a:lnTo>
                    <a:pt x="3417" y="2116"/>
                  </a:lnTo>
                  <a:lnTo>
                    <a:pt x="3254" y="2116"/>
                  </a:lnTo>
                  <a:lnTo>
                    <a:pt x="3051" y="2156"/>
                  </a:lnTo>
                  <a:lnTo>
                    <a:pt x="2888" y="2197"/>
                  </a:lnTo>
                  <a:lnTo>
                    <a:pt x="2725" y="2278"/>
                  </a:lnTo>
                  <a:lnTo>
                    <a:pt x="2603" y="2360"/>
                  </a:lnTo>
                  <a:lnTo>
                    <a:pt x="2441" y="2482"/>
                  </a:lnTo>
                  <a:lnTo>
                    <a:pt x="2359" y="2644"/>
                  </a:lnTo>
                  <a:lnTo>
                    <a:pt x="2237" y="2807"/>
                  </a:lnTo>
                  <a:lnTo>
                    <a:pt x="2197" y="2970"/>
                  </a:lnTo>
                  <a:lnTo>
                    <a:pt x="2156" y="3173"/>
                  </a:lnTo>
                  <a:lnTo>
                    <a:pt x="2156" y="3336"/>
                  </a:lnTo>
                  <a:lnTo>
                    <a:pt x="2170" y="3407"/>
                  </a:lnTo>
                  <a:lnTo>
                    <a:pt x="1993" y="3336"/>
                  </a:lnTo>
                  <a:lnTo>
                    <a:pt x="1749" y="3295"/>
                  </a:lnTo>
                  <a:lnTo>
                    <a:pt x="1302" y="3295"/>
                  </a:lnTo>
                  <a:lnTo>
                    <a:pt x="1098" y="3336"/>
                  </a:lnTo>
                  <a:lnTo>
                    <a:pt x="854" y="3417"/>
                  </a:lnTo>
                  <a:lnTo>
                    <a:pt x="692" y="3499"/>
                  </a:lnTo>
                  <a:lnTo>
                    <a:pt x="529" y="3621"/>
                  </a:lnTo>
                  <a:lnTo>
                    <a:pt x="366" y="3783"/>
                  </a:lnTo>
                  <a:lnTo>
                    <a:pt x="244" y="3946"/>
                  </a:lnTo>
                  <a:lnTo>
                    <a:pt x="122" y="4109"/>
                  </a:lnTo>
                  <a:lnTo>
                    <a:pt x="41" y="4312"/>
                  </a:lnTo>
                  <a:lnTo>
                    <a:pt x="0" y="4515"/>
                  </a:lnTo>
                  <a:lnTo>
                    <a:pt x="0" y="4719"/>
                  </a:lnTo>
                  <a:lnTo>
                    <a:pt x="0" y="4922"/>
                  </a:lnTo>
                  <a:lnTo>
                    <a:pt x="41" y="5126"/>
                  </a:lnTo>
                  <a:lnTo>
                    <a:pt x="122" y="5288"/>
                  </a:lnTo>
                  <a:lnTo>
                    <a:pt x="204" y="5451"/>
                  </a:lnTo>
                  <a:lnTo>
                    <a:pt x="488" y="5695"/>
                  </a:lnTo>
                  <a:lnTo>
                    <a:pt x="773" y="5898"/>
                  </a:lnTo>
                  <a:lnTo>
                    <a:pt x="1139" y="6061"/>
                  </a:lnTo>
                  <a:lnTo>
                    <a:pt x="1505" y="6183"/>
                  </a:lnTo>
                  <a:lnTo>
                    <a:pt x="1912" y="6265"/>
                  </a:lnTo>
                  <a:lnTo>
                    <a:pt x="2278" y="6305"/>
                  </a:lnTo>
                  <a:lnTo>
                    <a:pt x="4027" y="6427"/>
                  </a:lnTo>
                  <a:lnTo>
                    <a:pt x="5776" y="6509"/>
                  </a:lnTo>
                  <a:lnTo>
                    <a:pt x="7119" y="6549"/>
                  </a:lnTo>
                  <a:lnTo>
                    <a:pt x="7769" y="6549"/>
                  </a:lnTo>
                  <a:lnTo>
                    <a:pt x="8420" y="6509"/>
                  </a:lnTo>
                  <a:lnTo>
                    <a:pt x="8990" y="6387"/>
                  </a:lnTo>
                  <a:lnTo>
                    <a:pt x="9234" y="6305"/>
                  </a:lnTo>
                  <a:lnTo>
                    <a:pt x="9478" y="6183"/>
                  </a:lnTo>
                  <a:lnTo>
                    <a:pt x="9722" y="6020"/>
                  </a:lnTo>
                  <a:lnTo>
                    <a:pt x="9925" y="5858"/>
                  </a:lnTo>
                  <a:lnTo>
                    <a:pt x="10088" y="5654"/>
                  </a:lnTo>
                  <a:lnTo>
                    <a:pt x="10210" y="5370"/>
                  </a:lnTo>
                  <a:lnTo>
                    <a:pt x="10291" y="5126"/>
                  </a:lnTo>
                  <a:lnTo>
                    <a:pt x="10373" y="4882"/>
                  </a:lnTo>
                  <a:lnTo>
                    <a:pt x="10373" y="4597"/>
                  </a:lnTo>
                  <a:lnTo>
                    <a:pt x="10332" y="4312"/>
                  </a:lnTo>
                  <a:lnTo>
                    <a:pt x="10291" y="4068"/>
                  </a:lnTo>
                  <a:lnTo>
                    <a:pt x="10210" y="3783"/>
                  </a:lnTo>
                  <a:lnTo>
                    <a:pt x="10088" y="3539"/>
                  </a:lnTo>
                  <a:lnTo>
                    <a:pt x="9925" y="3336"/>
                  </a:lnTo>
                  <a:lnTo>
                    <a:pt x="9681" y="3092"/>
                  </a:lnTo>
                  <a:lnTo>
                    <a:pt x="9396" y="2888"/>
                  </a:lnTo>
                  <a:lnTo>
                    <a:pt x="9071" y="2766"/>
                  </a:lnTo>
                  <a:lnTo>
                    <a:pt x="8705" y="2685"/>
                  </a:lnTo>
                  <a:lnTo>
                    <a:pt x="8379" y="2685"/>
                  </a:lnTo>
                  <a:lnTo>
                    <a:pt x="8013" y="2726"/>
                  </a:lnTo>
                  <a:lnTo>
                    <a:pt x="7688" y="2848"/>
                  </a:lnTo>
                  <a:lnTo>
                    <a:pt x="7688" y="2644"/>
                  </a:lnTo>
                  <a:lnTo>
                    <a:pt x="7647" y="2075"/>
                  </a:lnTo>
                  <a:lnTo>
                    <a:pt x="7485" y="1587"/>
                  </a:lnTo>
                  <a:lnTo>
                    <a:pt x="7363" y="1343"/>
                  </a:lnTo>
                  <a:lnTo>
                    <a:pt x="7241" y="1099"/>
                  </a:lnTo>
                  <a:lnTo>
                    <a:pt x="7078" y="895"/>
                  </a:lnTo>
                  <a:lnTo>
                    <a:pt x="6915" y="692"/>
                  </a:lnTo>
                  <a:lnTo>
                    <a:pt x="6712" y="489"/>
                  </a:lnTo>
                  <a:lnTo>
                    <a:pt x="6508" y="366"/>
                  </a:lnTo>
                  <a:lnTo>
                    <a:pt x="6264" y="204"/>
                  </a:lnTo>
                  <a:lnTo>
                    <a:pt x="6020" y="122"/>
                  </a:lnTo>
                  <a:lnTo>
                    <a:pt x="5776" y="41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3" name="Google Shape;1083;p30"/>
          <p:cNvSpPr/>
          <p:nvPr/>
        </p:nvSpPr>
        <p:spPr>
          <a:xfrm>
            <a:off x="278996" y="3091338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30"/>
          <p:cNvSpPr/>
          <p:nvPr/>
        </p:nvSpPr>
        <p:spPr>
          <a:xfrm>
            <a:off x="6054153" y="466334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5" name="Google Shape;1085;p30"/>
          <p:cNvSpPr/>
          <p:nvPr/>
        </p:nvSpPr>
        <p:spPr>
          <a:xfrm>
            <a:off x="7739087" y="4470668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6" name="Google Shape;1086;p30"/>
          <p:cNvSpPr/>
          <p:nvPr/>
        </p:nvSpPr>
        <p:spPr>
          <a:xfrm>
            <a:off x="8772703" y="140914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7" name="Google Shape;1087;p30"/>
          <p:cNvSpPr/>
          <p:nvPr/>
        </p:nvSpPr>
        <p:spPr>
          <a:xfrm>
            <a:off x="7371478" y="20614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8" name="Google Shape;1088;p30"/>
          <p:cNvSpPr/>
          <p:nvPr/>
        </p:nvSpPr>
        <p:spPr>
          <a:xfrm>
            <a:off x="1648337" y="291793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4_1"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Google Shape;1090;p31"/>
          <p:cNvSpPr/>
          <p:nvPr/>
        </p:nvSpPr>
        <p:spPr>
          <a:xfrm rot="10800000" flipH="1">
            <a:off x="-3335934" y="4390282"/>
            <a:ext cx="5171118" cy="2972279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1" name="Google Shape;1091;p31"/>
          <p:cNvSpPr/>
          <p:nvPr/>
        </p:nvSpPr>
        <p:spPr>
          <a:xfrm rot="10800000" flipH="1">
            <a:off x="6652416" y="-1583268"/>
            <a:ext cx="5171118" cy="2972279"/>
          </a:xfrm>
          <a:custGeom>
            <a:avLst/>
            <a:gdLst/>
            <a:ahLst/>
            <a:cxnLst/>
            <a:rect l="l" t="t" r="r" b="b"/>
            <a:pathLst>
              <a:path w="34820" h="20014" extrusionOk="0">
                <a:moveTo>
                  <a:pt x="27294" y="1"/>
                </a:moveTo>
                <a:lnTo>
                  <a:pt x="26765" y="41"/>
                </a:lnTo>
                <a:lnTo>
                  <a:pt x="25626" y="123"/>
                </a:lnTo>
                <a:lnTo>
                  <a:pt x="24487" y="326"/>
                </a:lnTo>
                <a:lnTo>
                  <a:pt x="23348" y="529"/>
                </a:lnTo>
                <a:lnTo>
                  <a:pt x="22210" y="814"/>
                </a:lnTo>
                <a:lnTo>
                  <a:pt x="17044" y="1953"/>
                </a:lnTo>
                <a:lnTo>
                  <a:pt x="11878" y="3133"/>
                </a:lnTo>
                <a:lnTo>
                  <a:pt x="10698" y="3377"/>
                </a:lnTo>
                <a:lnTo>
                  <a:pt x="9559" y="3662"/>
                </a:lnTo>
                <a:lnTo>
                  <a:pt x="8380" y="3987"/>
                </a:lnTo>
                <a:lnTo>
                  <a:pt x="7281" y="4394"/>
                </a:lnTo>
                <a:lnTo>
                  <a:pt x="6264" y="4760"/>
                </a:lnTo>
                <a:lnTo>
                  <a:pt x="5288" y="5248"/>
                </a:lnTo>
                <a:lnTo>
                  <a:pt x="4353" y="5777"/>
                </a:lnTo>
                <a:lnTo>
                  <a:pt x="3905" y="6061"/>
                </a:lnTo>
                <a:lnTo>
                  <a:pt x="3458" y="6387"/>
                </a:lnTo>
                <a:lnTo>
                  <a:pt x="2766" y="6997"/>
                </a:lnTo>
                <a:lnTo>
                  <a:pt x="2156" y="7648"/>
                </a:lnTo>
                <a:lnTo>
                  <a:pt x="1587" y="8339"/>
                </a:lnTo>
                <a:lnTo>
                  <a:pt x="1099" y="9112"/>
                </a:lnTo>
                <a:lnTo>
                  <a:pt x="692" y="9885"/>
                </a:lnTo>
                <a:lnTo>
                  <a:pt x="366" y="10699"/>
                </a:lnTo>
                <a:lnTo>
                  <a:pt x="244" y="11146"/>
                </a:lnTo>
                <a:lnTo>
                  <a:pt x="122" y="11553"/>
                </a:lnTo>
                <a:lnTo>
                  <a:pt x="82" y="11959"/>
                </a:lnTo>
                <a:lnTo>
                  <a:pt x="0" y="12407"/>
                </a:lnTo>
                <a:lnTo>
                  <a:pt x="0" y="12854"/>
                </a:lnTo>
                <a:lnTo>
                  <a:pt x="0" y="13261"/>
                </a:lnTo>
                <a:lnTo>
                  <a:pt x="41" y="13709"/>
                </a:lnTo>
                <a:lnTo>
                  <a:pt x="122" y="14115"/>
                </a:lnTo>
                <a:lnTo>
                  <a:pt x="244" y="14522"/>
                </a:lnTo>
                <a:lnTo>
                  <a:pt x="366" y="14929"/>
                </a:lnTo>
                <a:lnTo>
                  <a:pt x="529" y="15336"/>
                </a:lnTo>
                <a:lnTo>
                  <a:pt x="732" y="15742"/>
                </a:lnTo>
                <a:lnTo>
                  <a:pt x="1017" y="16190"/>
                </a:lnTo>
                <a:lnTo>
                  <a:pt x="1302" y="16597"/>
                </a:lnTo>
                <a:lnTo>
                  <a:pt x="1668" y="17003"/>
                </a:lnTo>
                <a:lnTo>
                  <a:pt x="1993" y="17369"/>
                </a:lnTo>
                <a:lnTo>
                  <a:pt x="2400" y="17695"/>
                </a:lnTo>
                <a:lnTo>
                  <a:pt x="2807" y="17980"/>
                </a:lnTo>
                <a:lnTo>
                  <a:pt x="3214" y="18264"/>
                </a:lnTo>
                <a:lnTo>
                  <a:pt x="3661" y="18549"/>
                </a:lnTo>
                <a:lnTo>
                  <a:pt x="4109" y="18793"/>
                </a:lnTo>
                <a:lnTo>
                  <a:pt x="4597" y="18996"/>
                </a:lnTo>
                <a:lnTo>
                  <a:pt x="5532" y="19363"/>
                </a:lnTo>
                <a:lnTo>
                  <a:pt x="6549" y="19607"/>
                </a:lnTo>
                <a:lnTo>
                  <a:pt x="7525" y="19810"/>
                </a:lnTo>
                <a:lnTo>
                  <a:pt x="8136" y="19891"/>
                </a:lnTo>
                <a:lnTo>
                  <a:pt x="8746" y="19932"/>
                </a:lnTo>
                <a:lnTo>
                  <a:pt x="10007" y="20013"/>
                </a:lnTo>
                <a:lnTo>
                  <a:pt x="11227" y="19973"/>
                </a:lnTo>
                <a:lnTo>
                  <a:pt x="12447" y="19891"/>
                </a:lnTo>
                <a:lnTo>
                  <a:pt x="14928" y="19688"/>
                </a:lnTo>
                <a:lnTo>
                  <a:pt x="16149" y="19566"/>
                </a:lnTo>
                <a:lnTo>
                  <a:pt x="17369" y="19485"/>
                </a:lnTo>
                <a:lnTo>
                  <a:pt x="18711" y="19444"/>
                </a:lnTo>
                <a:lnTo>
                  <a:pt x="20013" y="19485"/>
                </a:lnTo>
                <a:lnTo>
                  <a:pt x="22657" y="19566"/>
                </a:lnTo>
                <a:lnTo>
                  <a:pt x="23837" y="19647"/>
                </a:lnTo>
                <a:lnTo>
                  <a:pt x="25626" y="19647"/>
                </a:lnTo>
                <a:lnTo>
                  <a:pt x="26196" y="19607"/>
                </a:lnTo>
                <a:lnTo>
                  <a:pt x="26806" y="19525"/>
                </a:lnTo>
                <a:lnTo>
                  <a:pt x="27375" y="19403"/>
                </a:lnTo>
                <a:lnTo>
                  <a:pt x="27823" y="19281"/>
                </a:lnTo>
                <a:lnTo>
                  <a:pt x="28311" y="19118"/>
                </a:lnTo>
                <a:lnTo>
                  <a:pt x="28758" y="18915"/>
                </a:lnTo>
                <a:lnTo>
                  <a:pt x="29206" y="18712"/>
                </a:lnTo>
                <a:lnTo>
                  <a:pt x="29613" y="18508"/>
                </a:lnTo>
                <a:lnTo>
                  <a:pt x="30060" y="18264"/>
                </a:lnTo>
                <a:lnTo>
                  <a:pt x="30833" y="17695"/>
                </a:lnTo>
                <a:lnTo>
                  <a:pt x="31565" y="17044"/>
                </a:lnTo>
                <a:lnTo>
                  <a:pt x="32257" y="16352"/>
                </a:lnTo>
                <a:lnTo>
                  <a:pt x="32867" y="15580"/>
                </a:lnTo>
                <a:lnTo>
                  <a:pt x="33395" y="14766"/>
                </a:lnTo>
                <a:lnTo>
                  <a:pt x="33680" y="14278"/>
                </a:lnTo>
                <a:lnTo>
                  <a:pt x="33884" y="13749"/>
                </a:lnTo>
                <a:lnTo>
                  <a:pt x="34128" y="13261"/>
                </a:lnTo>
                <a:lnTo>
                  <a:pt x="34290" y="12732"/>
                </a:lnTo>
                <a:lnTo>
                  <a:pt x="34453" y="12204"/>
                </a:lnTo>
                <a:lnTo>
                  <a:pt x="34575" y="11634"/>
                </a:lnTo>
                <a:lnTo>
                  <a:pt x="34697" y="11105"/>
                </a:lnTo>
                <a:lnTo>
                  <a:pt x="34778" y="10536"/>
                </a:lnTo>
                <a:lnTo>
                  <a:pt x="34819" y="9966"/>
                </a:lnTo>
                <a:lnTo>
                  <a:pt x="34819" y="9438"/>
                </a:lnTo>
                <a:lnTo>
                  <a:pt x="34819" y="8868"/>
                </a:lnTo>
                <a:lnTo>
                  <a:pt x="34819" y="8299"/>
                </a:lnTo>
                <a:lnTo>
                  <a:pt x="34738" y="7729"/>
                </a:lnTo>
                <a:lnTo>
                  <a:pt x="34656" y="7200"/>
                </a:lnTo>
                <a:lnTo>
                  <a:pt x="34575" y="6631"/>
                </a:lnTo>
                <a:lnTo>
                  <a:pt x="34412" y="6102"/>
                </a:lnTo>
                <a:lnTo>
                  <a:pt x="34290" y="5533"/>
                </a:lnTo>
                <a:lnTo>
                  <a:pt x="34087" y="5004"/>
                </a:lnTo>
                <a:lnTo>
                  <a:pt x="33884" y="4475"/>
                </a:lnTo>
                <a:lnTo>
                  <a:pt x="33640" y="3946"/>
                </a:lnTo>
                <a:lnTo>
                  <a:pt x="33395" y="3499"/>
                </a:lnTo>
                <a:lnTo>
                  <a:pt x="33111" y="3051"/>
                </a:lnTo>
                <a:lnTo>
                  <a:pt x="32826" y="2604"/>
                </a:lnTo>
                <a:lnTo>
                  <a:pt x="32501" y="2238"/>
                </a:lnTo>
                <a:lnTo>
                  <a:pt x="32134" y="1831"/>
                </a:lnTo>
                <a:lnTo>
                  <a:pt x="31768" y="1465"/>
                </a:lnTo>
                <a:lnTo>
                  <a:pt x="31362" y="1180"/>
                </a:lnTo>
                <a:lnTo>
                  <a:pt x="30914" y="896"/>
                </a:lnTo>
                <a:lnTo>
                  <a:pt x="30426" y="611"/>
                </a:lnTo>
                <a:lnTo>
                  <a:pt x="29938" y="407"/>
                </a:lnTo>
                <a:lnTo>
                  <a:pt x="29450" y="285"/>
                </a:lnTo>
                <a:lnTo>
                  <a:pt x="28921" y="163"/>
                </a:lnTo>
                <a:lnTo>
                  <a:pt x="28392" y="82"/>
                </a:lnTo>
                <a:lnTo>
                  <a:pt x="27823" y="41"/>
                </a:lnTo>
                <a:lnTo>
                  <a:pt x="2729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2" name="Google Shape;1092;p31"/>
          <p:cNvSpPr/>
          <p:nvPr/>
        </p:nvSpPr>
        <p:spPr>
          <a:xfrm rot="10800000" flipH="1">
            <a:off x="1920142" y="4470671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3" name="Google Shape;1093;p31"/>
          <p:cNvSpPr/>
          <p:nvPr/>
        </p:nvSpPr>
        <p:spPr>
          <a:xfrm rot="10800000" flipH="1">
            <a:off x="8271314" y="3824986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4" name="Google Shape;1094;p31"/>
          <p:cNvSpPr/>
          <p:nvPr/>
        </p:nvSpPr>
        <p:spPr>
          <a:xfrm rot="10800000" flipH="1">
            <a:off x="1853114" y="552749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0"/>
                </a:moveTo>
                <a:lnTo>
                  <a:pt x="1262" y="41"/>
                </a:lnTo>
                <a:lnTo>
                  <a:pt x="1018" y="122"/>
                </a:lnTo>
                <a:lnTo>
                  <a:pt x="774" y="204"/>
                </a:lnTo>
                <a:lnTo>
                  <a:pt x="570" y="366"/>
                </a:lnTo>
                <a:lnTo>
                  <a:pt x="408" y="529"/>
                </a:lnTo>
                <a:lnTo>
                  <a:pt x="245" y="692"/>
                </a:lnTo>
                <a:lnTo>
                  <a:pt x="164" y="895"/>
                </a:lnTo>
                <a:lnTo>
                  <a:pt x="82" y="1098"/>
                </a:lnTo>
                <a:lnTo>
                  <a:pt x="1" y="1342"/>
                </a:lnTo>
                <a:lnTo>
                  <a:pt x="1" y="1546"/>
                </a:lnTo>
                <a:lnTo>
                  <a:pt x="1" y="1790"/>
                </a:lnTo>
                <a:lnTo>
                  <a:pt x="1" y="1993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0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6"/>
                </a:lnTo>
                <a:lnTo>
                  <a:pt x="1831" y="3376"/>
                </a:lnTo>
                <a:lnTo>
                  <a:pt x="2075" y="3336"/>
                </a:lnTo>
                <a:lnTo>
                  <a:pt x="2319" y="3254"/>
                </a:lnTo>
                <a:lnTo>
                  <a:pt x="2564" y="3173"/>
                </a:lnTo>
                <a:lnTo>
                  <a:pt x="2767" y="3010"/>
                </a:lnTo>
                <a:lnTo>
                  <a:pt x="2930" y="2847"/>
                </a:lnTo>
                <a:lnTo>
                  <a:pt x="3092" y="2685"/>
                </a:lnTo>
                <a:lnTo>
                  <a:pt x="3214" y="2441"/>
                </a:lnTo>
                <a:lnTo>
                  <a:pt x="3296" y="2197"/>
                </a:lnTo>
                <a:lnTo>
                  <a:pt x="3336" y="1912"/>
                </a:lnTo>
                <a:lnTo>
                  <a:pt x="3336" y="1627"/>
                </a:lnTo>
                <a:lnTo>
                  <a:pt x="3296" y="1342"/>
                </a:lnTo>
                <a:lnTo>
                  <a:pt x="3214" y="1098"/>
                </a:lnTo>
                <a:lnTo>
                  <a:pt x="3092" y="854"/>
                </a:lnTo>
                <a:lnTo>
                  <a:pt x="2930" y="610"/>
                </a:lnTo>
                <a:lnTo>
                  <a:pt x="2726" y="407"/>
                </a:lnTo>
                <a:lnTo>
                  <a:pt x="2482" y="244"/>
                </a:lnTo>
                <a:lnTo>
                  <a:pt x="2238" y="122"/>
                </a:lnTo>
                <a:lnTo>
                  <a:pt x="1994" y="41"/>
                </a:lnTo>
                <a:lnTo>
                  <a:pt x="17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95" name="Google Shape;1095;p31"/>
          <p:cNvGrpSpPr/>
          <p:nvPr/>
        </p:nvGrpSpPr>
        <p:grpSpPr>
          <a:xfrm rot="-5400000" flipH="1">
            <a:off x="-1004624" y="3805865"/>
            <a:ext cx="1915490" cy="2459786"/>
            <a:chOff x="2659350" y="1746500"/>
            <a:chExt cx="379350" cy="487125"/>
          </a:xfrm>
        </p:grpSpPr>
        <p:sp>
          <p:nvSpPr>
            <p:cNvPr id="1096" name="Google Shape;1096;p31"/>
            <p:cNvSpPr/>
            <p:nvPr/>
          </p:nvSpPr>
          <p:spPr>
            <a:xfrm>
              <a:off x="2659350" y="1746500"/>
              <a:ext cx="379350" cy="487125"/>
            </a:xfrm>
            <a:custGeom>
              <a:avLst/>
              <a:gdLst/>
              <a:ahLst/>
              <a:cxnLst/>
              <a:rect l="l" t="t" r="r" b="b"/>
              <a:pathLst>
                <a:path w="15174" h="19485" extrusionOk="0">
                  <a:moveTo>
                    <a:pt x="14116" y="1"/>
                  </a:moveTo>
                  <a:lnTo>
                    <a:pt x="14034" y="42"/>
                  </a:lnTo>
                  <a:lnTo>
                    <a:pt x="13261" y="774"/>
                  </a:lnTo>
                  <a:lnTo>
                    <a:pt x="12448" y="1465"/>
                  </a:lnTo>
                  <a:lnTo>
                    <a:pt x="11634" y="2116"/>
                  </a:lnTo>
                  <a:lnTo>
                    <a:pt x="10821" y="2767"/>
                  </a:lnTo>
                  <a:lnTo>
                    <a:pt x="9112" y="4028"/>
                  </a:lnTo>
                  <a:lnTo>
                    <a:pt x="7404" y="5248"/>
                  </a:lnTo>
                  <a:lnTo>
                    <a:pt x="5899" y="6428"/>
                  </a:lnTo>
                  <a:lnTo>
                    <a:pt x="5167" y="7079"/>
                  </a:lnTo>
                  <a:lnTo>
                    <a:pt x="4435" y="7729"/>
                  </a:lnTo>
                  <a:lnTo>
                    <a:pt x="3743" y="8380"/>
                  </a:lnTo>
                  <a:lnTo>
                    <a:pt x="3133" y="9072"/>
                  </a:lnTo>
                  <a:lnTo>
                    <a:pt x="2482" y="9844"/>
                  </a:lnTo>
                  <a:lnTo>
                    <a:pt x="1953" y="10617"/>
                  </a:lnTo>
                  <a:lnTo>
                    <a:pt x="1425" y="11390"/>
                  </a:lnTo>
                  <a:lnTo>
                    <a:pt x="1018" y="12204"/>
                  </a:lnTo>
                  <a:lnTo>
                    <a:pt x="652" y="13058"/>
                  </a:lnTo>
                  <a:lnTo>
                    <a:pt x="326" y="13912"/>
                  </a:lnTo>
                  <a:lnTo>
                    <a:pt x="123" y="14766"/>
                  </a:lnTo>
                  <a:lnTo>
                    <a:pt x="82" y="15173"/>
                  </a:lnTo>
                  <a:lnTo>
                    <a:pt x="42" y="15620"/>
                  </a:lnTo>
                  <a:lnTo>
                    <a:pt x="1" y="16068"/>
                  </a:lnTo>
                  <a:lnTo>
                    <a:pt x="42" y="16475"/>
                  </a:lnTo>
                  <a:lnTo>
                    <a:pt x="82" y="16922"/>
                  </a:lnTo>
                  <a:lnTo>
                    <a:pt x="164" y="17329"/>
                  </a:lnTo>
                  <a:lnTo>
                    <a:pt x="326" y="17736"/>
                  </a:lnTo>
                  <a:lnTo>
                    <a:pt x="489" y="18102"/>
                  </a:lnTo>
                  <a:lnTo>
                    <a:pt x="733" y="18468"/>
                  </a:lnTo>
                  <a:lnTo>
                    <a:pt x="977" y="18753"/>
                  </a:lnTo>
                  <a:lnTo>
                    <a:pt x="1303" y="18997"/>
                  </a:lnTo>
                  <a:lnTo>
                    <a:pt x="1669" y="19200"/>
                  </a:lnTo>
                  <a:lnTo>
                    <a:pt x="2035" y="19363"/>
                  </a:lnTo>
                  <a:lnTo>
                    <a:pt x="2442" y="19444"/>
                  </a:lnTo>
                  <a:lnTo>
                    <a:pt x="2930" y="19485"/>
                  </a:lnTo>
                  <a:lnTo>
                    <a:pt x="3418" y="19485"/>
                  </a:lnTo>
                  <a:lnTo>
                    <a:pt x="3906" y="19444"/>
                  </a:lnTo>
                  <a:lnTo>
                    <a:pt x="4394" y="19363"/>
                  </a:lnTo>
                  <a:lnTo>
                    <a:pt x="5370" y="19159"/>
                  </a:lnTo>
                  <a:lnTo>
                    <a:pt x="6306" y="18915"/>
                  </a:lnTo>
                  <a:lnTo>
                    <a:pt x="7323" y="18631"/>
                  </a:lnTo>
                  <a:lnTo>
                    <a:pt x="8340" y="18305"/>
                  </a:lnTo>
                  <a:lnTo>
                    <a:pt x="9356" y="17980"/>
                  </a:lnTo>
                  <a:lnTo>
                    <a:pt x="10333" y="17614"/>
                  </a:lnTo>
                  <a:lnTo>
                    <a:pt x="11309" y="17166"/>
                  </a:lnTo>
                  <a:lnTo>
                    <a:pt x="12285" y="16719"/>
                  </a:lnTo>
                  <a:lnTo>
                    <a:pt x="13221" y="16271"/>
                  </a:lnTo>
                  <a:lnTo>
                    <a:pt x="14156" y="15743"/>
                  </a:lnTo>
                  <a:lnTo>
                    <a:pt x="15051" y="15214"/>
                  </a:lnTo>
                  <a:lnTo>
                    <a:pt x="15132" y="15173"/>
                  </a:lnTo>
                  <a:lnTo>
                    <a:pt x="15173" y="15092"/>
                  </a:lnTo>
                  <a:lnTo>
                    <a:pt x="15173" y="15051"/>
                  </a:lnTo>
                  <a:lnTo>
                    <a:pt x="15132" y="14970"/>
                  </a:lnTo>
                  <a:lnTo>
                    <a:pt x="15092" y="14929"/>
                  </a:lnTo>
                  <a:lnTo>
                    <a:pt x="15010" y="14888"/>
                  </a:lnTo>
                  <a:lnTo>
                    <a:pt x="14888" y="14888"/>
                  </a:lnTo>
                  <a:lnTo>
                    <a:pt x="13994" y="15417"/>
                  </a:lnTo>
                  <a:lnTo>
                    <a:pt x="13099" y="15905"/>
                  </a:lnTo>
                  <a:lnTo>
                    <a:pt x="12163" y="16393"/>
                  </a:lnTo>
                  <a:lnTo>
                    <a:pt x="11228" y="16800"/>
                  </a:lnTo>
                  <a:lnTo>
                    <a:pt x="10292" y="17207"/>
                  </a:lnTo>
                  <a:lnTo>
                    <a:pt x="9316" y="17573"/>
                  </a:lnTo>
                  <a:lnTo>
                    <a:pt x="8340" y="17939"/>
                  </a:lnTo>
                  <a:lnTo>
                    <a:pt x="7363" y="18224"/>
                  </a:lnTo>
                  <a:lnTo>
                    <a:pt x="6387" y="18508"/>
                  </a:lnTo>
                  <a:lnTo>
                    <a:pt x="5452" y="18753"/>
                  </a:lnTo>
                  <a:lnTo>
                    <a:pt x="4475" y="18956"/>
                  </a:lnTo>
                  <a:lnTo>
                    <a:pt x="3987" y="19037"/>
                  </a:lnTo>
                  <a:lnTo>
                    <a:pt x="3499" y="19119"/>
                  </a:lnTo>
                  <a:lnTo>
                    <a:pt x="3052" y="19119"/>
                  </a:lnTo>
                  <a:lnTo>
                    <a:pt x="2604" y="19078"/>
                  </a:lnTo>
                  <a:lnTo>
                    <a:pt x="2157" y="18997"/>
                  </a:lnTo>
                  <a:lnTo>
                    <a:pt x="1750" y="18834"/>
                  </a:lnTo>
                  <a:lnTo>
                    <a:pt x="1425" y="18631"/>
                  </a:lnTo>
                  <a:lnTo>
                    <a:pt x="1140" y="18386"/>
                  </a:lnTo>
                  <a:lnTo>
                    <a:pt x="896" y="18061"/>
                  </a:lnTo>
                  <a:lnTo>
                    <a:pt x="692" y="17695"/>
                  </a:lnTo>
                  <a:lnTo>
                    <a:pt x="530" y="17329"/>
                  </a:lnTo>
                  <a:lnTo>
                    <a:pt x="448" y="16922"/>
                  </a:lnTo>
                  <a:lnTo>
                    <a:pt x="408" y="16475"/>
                  </a:lnTo>
                  <a:lnTo>
                    <a:pt x="367" y="16068"/>
                  </a:lnTo>
                  <a:lnTo>
                    <a:pt x="408" y="15661"/>
                  </a:lnTo>
                  <a:lnTo>
                    <a:pt x="448" y="15214"/>
                  </a:lnTo>
                  <a:lnTo>
                    <a:pt x="611" y="14400"/>
                  </a:lnTo>
                  <a:lnTo>
                    <a:pt x="855" y="13546"/>
                  </a:lnTo>
                  <a:lnTo>
                    <a:pt x="1181" y="12732"/>
                  </a:lnTo>
                  <a:lnTo>
                    <a:pt x="1587" y="11919"/>
                  </a:lnTo>
                  <a:lnTo>
                    <a:pt x="2035" y="11146"/>
                  </a:lnTo>
                  <a:lnTo>
                    <a:pt x="2564" y="10373"/>
                  </a:lnTo>
                  <a:lnTo>
                    <a:pt x="3133" y="9641"/>
                  </a:lnTo>
                  <a:lnTo>
                    <a:pt x="3743" y="8950"/>
                  </a:lnTo>
                  <a:lnTo>
                    <a:pt x="4394" y="8299"/>
                  </a:lnTo>
                  <a:lnTo>
                    <a:pt x="5045" y="7648"/>
                  </a:lnTo>
                  <a:lnTo>
                    <a:pt x="5736" y="7038"/>
                  </a:lnTo>
                  <a:lnTo>
                    <a:pt x="6468" y="6428"/>
                  </a:lnTo>
                  <a:lnTo>
                    <a:pt x="7201" y="5858"/>
                  </a:lnTo>
                  <a:lnTo>
                    <a:pt x="9031" y="4557"/>
                  </a:lnTo>
                  <a:lnTo>
                    <a:pt x="10821" y="3214"/>
                  </a:lnTo>
                  <a:lnTo>
                    <a:pt x="11756" y="2523"/>
                  </a:lnTo>
                  <a:lnTo>
                    <a:pt x="12611" y="1831"/>
                  </a:lnTo>
                  <a:lnTo>
                    <a:pt x="13465" y="1058"/>
                  </a:lnTo>
                  <a:lnTo>
                    <a:pt x="14278" y="286"/>
                  </a:lnTo>
                  <a:lnTo>
                    <a:pt x="14319" y="245"/>
                  </a:lnTo>
                  <a:lnTo>
                    <a:pt x="14360" y="164"/>
                  </a:lnTo>
                  <a:lnTo>
                    <a:pt x="14319" y="82"/>
                  </a:lnTo>
                  <a:lnTo>
                    <a:pt x="14278" y="42"/>
                  </a:lnTo>
                  <a:lnTo>
                    <a:pt x="142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1"/>
            <p:cNvSpPr/>
            <p:nvPr/>
          </p:nvSpPr>
          <p:spPr>
            <a:xfrm>
              <a:off x="2701050" y="1843125"/>
              <a:ext cx="309175" cy="322375"/>
            </a:xfrm>
            <a:custGeom>
              <a:avLst/>
              <a:gdLst/>
              <a:ahLst/>
              <a:cxnLst/>
              <a:rect l="l" t="t" r="r" b="b"/>
              <a:pathLst>
                <a:path w="12367" h="12895" extrusionOk="0">
                  <a:moveTo>
                    <a:pt x="12163" y="0"/>
                  </a:moveTo>
                  <a:lnTo>
                    <a:pt x="12081" y="41"/>
                  </a:lnTo>
                  <a:lnTo>
                    <a:pt x="9600" y="1831"/>
                  </a:lnTo>
                  <a:lnTo>
                    <a:pt x="7160" y="3702"/>
                  </a:lnTo>
                  <a:lnTo>
                    <a:pt x="5939" y="4637"/>
                  </a:lnTo>
                  <a:lnTo>
                    <a:pt x="4760" y="5613"/>
                  </a:lnTo>
                  <a:lnTo>
                    <a:pt x="3580" y="6630"/>
                  </a:lnTo>
                  <a:lnTo>
                    <a:pt x="2441" y="7647"/>
                  </a:lnTo>
                  <a:lnTo>
                    <a:pt x="1872" y="8135"/>
                  </a:lnTo>
                  <a:lnTo>
                    <a:pt x="1343" y="8664"/>
                  </a:lnTo>
                  <a:lnTo>
                    <a:pt x="855" y="9193"/>
                  </a:lnTo>
                  <a:lnTo>
                    <a:pt x="611" y="9478"/>
                  </a:lnTo>
                  <a:lnTo>
                    <a:pt x="407" y="9762"/>
                  </a:lnTo>
                  <a:lnTo>
                    <a:pt x="285" y="10047"/>
                  </a:lnTo>
                  <a:lnTo>
                    <a:pt x="163" y="10332"/>
                  </a:lnTo>
                  <a:lnTo>
                    <a:pt x="82" y="10617"/>
                  </a:lnTo>
                  <a:lnTo>
                    <a:pt x="1" y="10901"/>
                  </a:lnTo>
                  <a:lnTo>
                    <a:pt x="1" y="11227"/>
                  </a:lnTo>
                  <a:lnTo>
                    <a:pt x="41" y="11511"/>
                  </a:lnTo>
                  <a:lnTo>
                    <a:pt x="123" y="11796"/>
                  </a:lnTo>
                  <a:lnTo>
                    <a:pt x="285" y="12081"/>
                  </a:lnTo>
                  <a:lnTo>
                    <a:pt x="448" y="12284"/>
                  </a:lnTo>
                  <a:lnTo>
                    <a:pt x="651" y="12488"/>
                  </a:lnTo>
                  <a:lnTo>
                    <a:pt x="896" y="12610"/>
                  </a:lnTo>
                  <a:lnTo>
                    <a:pt x="1140" y="12732"/>
                  </a:lnTo>
                  <a:lnTo>
                    <a:pt x="1384" y="12813"/>
                  </a:lnTo>
                  <a:lnTo>
                    <a:pt x="1668" y="12854"/>
                  </a:lnTo>
                  <a:lnTo>
                    <a:pt x="2238" y="12894"/>
                  </a:lnTo>
                  <a:lnTo>
                    <a:pt x="2929" y="12813"/>
                  </a:lnTo>
                  <a:lnTo>
                    <a:pt x="3621" y="12691"/>
                  </a:lnTo>
                  <a:lnTo>
                    <a:pt x="5004" y="12366"/>
                  </a:lnTo>
                  <a:lnTo>
                    <a:pt x="6712" y="11918"/>
                  </a:lnTo>
                  <a:lnTo>
                    <a:pt x="8380" y="11389"/>
                  </a:lnTo>
                  <a:lnTo>
                    <a:pt x="10048" y="10820"/>
                  </a:lnTo>
                  <a:lnTo>
                    <a:pt x="11715" y="10210"/>
                  </a:lnTo>
                  <a:lnTo>
                    <a:pt x="11756" y="10128"/>
                  </a:lnTo>
                  <a:lnTo>
                    <a:pt x="11797" y="10088"/>
                  </a:lnTo>
                  <a:lnTo>
                    <a:pt x="11837" y="9966"/>
                  </a:lnTo>
                  <a:lnTo>
                    <a:pt x="11797" y="9884"/>
                  </a:lnTo>
                  <a:lnTo>
                    <a:pt x="11756" y="9844"/>
                  </a:lnTo>
                  <a:lnTo>
                    <a:pt x="11675" y="9803"/>
                  </a:lnTo>
                  <a:lnTo>
                    <a:pt x="11593" y="9844"/>
                  </a:lnTo>
                  <a:lnTo>
                    <a:pt x="10210" y="10373"/>
                  </a:lnTo>
                  <a:lnTo>
                    <a:pt x="8827" y="10861"/>
                  </a:lnTo>
                  <a:lnTo>
                    <a:pt x="7444" y="11308"/>
                  </a:lnTo>
                  <a:lnTo>
                    <a:pt x="6021" y="11715"/>
                  </a:lnTo>
                  <a:lnTo>
                    <a:pt x="4597" y="12081"/>
                  </a:lnTo>
                  <a:lnTo>
                    <a:pt x="3173" y="12366"/>
                  </a:lnTo>
                  <a:lnTo>
                    <a:pt x="2604" y="12488"/>
                  </a:lnTo>
                  <a:lnTo>
                    <a:pt x="2034" y="12528"/>
                  </a:lnTo>
                  <a:lnTo>
                    <a:pt x="1709" y="12488"/>
                  </a:lnTo>
                  <a:lnTo>
                    <a:pt x="1424" y="12447"/>
                  </a:lnTo>
                  <a:lnTo>
                    <a:pt x="1180" y="12366"/>
                  </a:lnTo>
                  <a:lnTo>
                    <a:pt x="936" y="12244"/>
                  </a:lnTo>
                  <a:lnTo>
                    <a:pt x="692" y="12040"/>
                  </a:lnTo>
                  <a:lnTo>
                    <a:pt x="529" y="11796"/>
                  </a:lnTo>
                  <a:lnTo>
                    <a:pt x="448" y="11511"/>
                  </a:lnTo>
                  <a:lnTo>
                    <a:pt x="407" y="11227"/>
                  </a:lnTo>
                  <a:lnTo>
                    <a:pt x="407" y="10942"/>
                  </a:lnTo>
                  <a:lnTo>
                    <a:pt x="448" y="10657"/>
                  </a:lnTo>
                  <a:lnTo>
                    <a:pt x="529" y="10373"/>
                  </a:lnTo>
                  <a:lnTo>
                    <a:pt x="651" y="10088"/>
                  </a:lnTo>
                  <a:lnTo>
                    <a:pt x="855" y="9803"/>
                  </a:lnTo>
                  <a:lnTo>
                    <a:pt x="1058" y="9518"/>
                  </a:lnTo>
                  <a:lnTo>
                    <a:pt x="1546" y="8990"/>
                  </a:lnTo>
                  <a:lnTo>
                    <a:pt x="2034" y="8501"/>
                  </a:lnTo>
                  <a:lnTo>
                    <a:pt x="2563" y="8013"/>
                  </a:lnTo>
                  <a:lnTo>
                    <a:pt x="3621" y="7037"/>
                  </a:lnTo>
                  <a:lnTo>
                    <a:pt x="4719" y="6102"/>
                  </a:lnTo>
                  <a:lnTo>
                    <a:pt x="5858" y="5207"/>
                  </a:lnTo>
                  <a:lnTo>
                    <a:pt x="6956" y="4271"/>
                  </a:lnTo>
                  <a:lnTo>
                    <a:pt x="8299" y="3295"/>
                  </a:lnTo>
                  <a:lnTo>
                    <a:pt x="9600" y="2278"/>
                  </a:lnTo>
                  <a:lnTo>
                    <a:pt x="12285" y="366"/>
                  </a:lnTo>
                  <a:lnTo>
                    <a:pt x="12326" y="285"/>
                  </a:lnTo>
                  <a:lnTo>
                    <a:pt x="12366" y="203"/>
                  </a:lnTo>
                  <a:lnTo>
                    <a:pt x="12326" y="81"/>
                  </a:lnTo>
                  <a:lnTo>
                    <a:pt x="12285" y="41"/>
                  </a:lnTo>
                  <a:lnTo>
                    <a:pt x="12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1"/>
            <p:cNvSpPr/>
            <p:nvPr/>
          </p:nvSpPr>
          <p:spPr>
            <a:xfrm>
              <a:off x="2756975" y="1978375"/>
              <a:ext cx="183075" cy="133225"/>
            </a:xfrm>
            <a:custGeom>
              <a:avLst/>
              <a:gdLst/>
              <a:ahLst/>
              <a:cxnLst/>
              <a:rect l="l" t="t" r="r" b="b"/>
              <a:pathLst>
                <a:path w="7323" h="5329" extrusionOk="0">
                  <a:moveTo>
                    <a:pt x="5980" y="366"/>
                  </a:moveTo>
                  <a:lnTo>
                    <a:pt x="6306" y="407"/>
                  </a:lnTo>
                  <a:lnTo>
                    <a:pt x="6428" y="407"/>
                  </a:lnTo>
                  <a:lnTo>
                    <a:pt x="6550" y="488"/>
                  </a:lnTo>
                  <a:lnTo>
                    <a:pt x="6672" y="569"/>
                  </a:lnTo>
                  <a:lnTo>
                    <a:pt x="6753" y="651"/>
                  </a:lnTo>
                  <a:lnTo>
                    <a:pt x="6834" y="814"/>
                  </a:lnTo>
                  <a:lnTo>
                    <a:pt x="6875" y="936"/>
                  </a:lnTo>
                  <a:lnTo>
                    <a:pt x="6956" y="1302"/>
                  </a:lnTo>
                  <a:lnTo>
                    <a:pt x="6916" y="1586"/>
                  </a:lnTo>
                  <a:lnTo>
                    <a:pt x="6834" y="1912"/>
                  </a:lnTo>
                  <a:lnTo>
                    <a:pt x="6672" y="2197"/>
                  </a:lnTo>
                  <a:lnTo>
                    <a:pt x="6468" y="2522"/>
                  </a:lnTo>
                  <a:lnTo>
                    <a:pt x="6184" y="2766"/>
                  </a:lnTo>
                  <a:lnTo>
                    <a:pt x="5858" y="3010"/>
                  </a:lnTo>
                  <a:lnTo>
                    <a:pt x="5533" y="3213"/>
                  </a:lnTo>
                  <a:lnTo>
                    <a:pt x="4841" y="3580"/>
                  </a:lnTo>
                  <a:lnTo>
                    <a:pt x="4109" y="3864"/>
                  </a:lnTo>
                  <a:lnTo>
                    <a:pt x="3092" y="4271"/>
                  </a:lnTo>
                  <a:lnTo>
                    <a:pt x="2075" y="4637"/>
                  </a:lnTo>
                  <a:lnTo>
                    <a:pt x="1709" y="4800"/>
                  </a:lnTo>
                  <a:lnTo>
                    <a:pt x="1180" y="4963"/>
                  </a:lnTo>
                  <a:lnTo>
                    <a:pt x="692" y="4963"/>
                  </a:lnTo>
                  <a:lnTo>
                    <a:pt x="530" y="4881"/>
                  </a:lnTo>
                  <a:lnTo>
                    <a:pt x="448" y="4840"/>
                  </a:lnTo>
                  <a:lnTo>
                    <a:pt x="408" y="4759"/>
                  </a:lnTo>
                  <a:lnTo>
                    <a:pt x="367" y="4637"/>
                  </a:lnTo>
                  <a:lnTo>
                    <a:pt x="367" y="4515"/>
                  </a:lnTo>
                  <a:lnTo>
                    <a:pt x="448" y="4312"/>
                  </a:lnTo>
                  <a:lnTo>
                    <a:pt x="570" y="4108"/>
                  </a:lnTo>
                  <a:lnTo>
                    <a:pt x="733" y="3946"/>
                  </a:lnTo>
                  <a:lnTo>
                    <a:pt x="1384" y="3335"/>
                  </a:lnTo>
                  <a:lnTo>
                    <a:pt x="2075" y="2685"/>
                  </a:lnTo>
                  <a:lnTo>
                    <a:pt x="2848" y="2034"/>
                  </a:lnTo>
                  <a:lnTo>
                    <a:pt x="3621" y="1424"/>
                  </a:lnTo>
                  <a:lnTo>
                    <a:pt x="4068" y="1180"/>
                  </a:lnTo>
                  <a:lnTo>
                    <a:pt x="4475" y="936"/>
                  </a:lnTo>
                  <a:lnTo>
                    <a:pt x="4841" y="732"/>
                  </a:lnTo>
                  <a:lnTo>
                    <a:pt x="5207" y="569"/>
                  </a:lnTo>
                  <a:lnTo>
                    <a:pt x="5614" y="447"/>
                  </a:lnTo>
                  <a:lnTo>
                    <a:pt x="5980" y="366"/>
                  </a:lnTo>
                  <a:close/>
                  <a:moveTo>
                    <a:pt x="6021" y="0"/>
                  </a:moveTo>
                  <a:lnTo>
                    <a:pt x="5614" y="81"/>
                  </a:lnTo>
                  <a:lnTo>
                    <a:pt x="5207" y="203"/>
                  </a:lnTo>
                  <a:lnTo>
                    <a:pt x="4841" y="366"/>
                  </a:lnTo>
                  <a:lnTo>
                    <a:pt x="4353" y="569"/>
                  </a:lnTo>
                  <a:lnTo>
                    <a:pt x="3865" y="854"/>
                  </a:lnTo>
                  <a:lnTo>
                    <a:pt x="3377" y="1180"/>
                  </a:lnTo>
                  <a:lnTo>
                    <a:pt x="2930" y="1505"/>
                  </a:lnTo>
                  <a:lnTo>
                    <a:pt x="2035" y="2237"/>
                  </a:lnTo>
                  <a:lnTo>
                    <a:pt x="1180" y="2969"/>
                  </a:lnTo>
                  <a:lnTo>
                    <a:pt x="814" y="3295"/>
                  </a:lnTo>
                  <a:lnTo>
                    <a:pt x="448" y="3702"/>
                  </a:lnTo>
                  <a:lnTo>
                    <a:pt x="245" y="3905"/>
                  </a:lnTo>
                  <a:lnTo>
                    <a:pt x="123" y="4108"/>
                  </a:lnTo>
                  <a:lnTo>
                    <a:pt x="42" y="4352"/>
                  </a:lnTo>
                  <a:lnTo>
                    <a:pt x="1" y="4596"/>
                  </a:lnTo>
                  <a:lnTo>
                    <a:pt x="42" y="4840"/>
                  </a:lnTo>
                  <a:lnTo>
                    <a:pt x="164" y="5044"/>
                  </a:lnTo>
                  <a:lnTo>
                    <a:pt x="326" y="5207"/>
                  </a:lnTo>
                  <a:lnTo>
                    <a:pt x="530" y="5288"/>
                  </a:lnTo>
                  <a:lnTo>
                    <a:pt x="774" y="5329"/>
                  </a:lnTo>
                  <a:lnTo>
                    <a:pt x="1018" y="5329"/>
                  </a:lnTo>
                  <a:lnTo>
                    <a:pt x="1262" y="5288"/>
                  </a:lnTo>
                  <a:lnTo>
                    <a:pt x="1465" y="5247"/>
                  </a:lnTo>
                  <a:lnTo>
                    <a:pt x="2157" y="5003"/>
                  </a:lnTo>
                  <a:lnTo>
                    <a:pt x="2848" y="4759"/>
                  </a:lnTo>
                  <a:lnTo>
                    <a:pt x="4139" y="4266"/>
                  </a:lnTo>
                  <a:lnTo>
                    <a:pt x="4139" y="4266"/>
                  </a:lnTo>
                  <a:lnTo>
                    <a:pt x="4150" y="4271"/>
                  </a:lnTo>
                  <a:lnTo>
                    <a:pt x="4231" y="4230"/>
                  </a:lnTo>
                  <a:lnTo>
                    <a:pt x="4963" y="3905"/>
                  </a:lnTo>
                  <a:lnTo>
                    <a:pt x="5696" y="3539"/>
                  </a:lnTo>
                  <a:lnTo>
                    <a:pt x="6021" y="3335"/>
                  </a:lnTo>
                  <a:lnTo>
                    <a:pt x="6346" y="3091"/>
                  </a:lnTo>
                  <a:lnTo>
                    <a:pt x="6672" y="2847"/>
                  </a:lnTo>
                  <a:lnTo>
                    <a:pt x="6916" y="2522"/>
                  </a:lnTo>
                  <a:lnTo>
                    <a:pt x="7119" y="2197"/>
                  </a:lnTo>
                  <a:lnTo>
                    <a:pt x="7241" y="1871"/>
                  </a:lnTo>
                  <a:lnTo>
                    <a:pt x="7323" y="1505"/>
                  </a:lnTo>
                  <a:lnTo>
                    <a:pt x="7323" y="1098"/>
                  </a:lnTo>
                  <a:lnTo>
                    <a:pt x="7201" y="732"/>
                  </a:lnTo>
                  <a:lnTo>
                    <a:pt x="7119" y="569"/>
                  </a:lnTo>
                  <a:lnTo>
                    <a:pt x="7038" y="407"/>
                  </a:lnTo>
                  <a:lnTo>
                    <a:pt x="6916" y="285"/>
                  </a:lnTo>
                  <a:lnTo>
                    <a:pt x="6794" y="163"/>
                  </a:lnTo>
                  <a:lnTo>
                    <a:pt x="6631" y="81"/>
                  </a:lnTo>
                  <a:lnTo>
                    <a:pt x="6428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9" name="Google Shape;1099;p31"/>
          <p:cNvSpPr/>
          <p:nvPr/>
        </p:nvSpPr>
        <p:spPr>
          <a:xfrm rot="10800000" flipH="1">
            <a:off x="7435646" y="1193530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00" name="Google Shape;1100;p31"/>
          <p:cNvGrpSpPr/>
          <p:nvPr/>
        </p:nvGrpSpPr>
        <p:grpSpPr>
          <a:xfrm rot="10800000" flipH="1">
            <a:off x="7693887" y="-941801"/>
            <a:ext cx="2408503" cy="2408503"/>
            <a:chOff x="7349044" y="3624409"/>
            <a:chExt cx="2408503" cy="2408503"/>
          </a:xfrm>
        </p:grpSpPr>
        <p:sp>
          <p:nvSpPr>
            <p:cNvPr id="1101" name="Google Shape;1101;p31"/>
            <p:cNvSpPr/>
            <p:nvPr/>
          </p:nvSpPr>
          <p:spPr>
            <a:xfrm rot="8100000" flipH="1">
              <a:off x="7661995" y="4016892"/>
              <a:ext cx="1782600" cy="1623537"/>
            </a:xfrm>
            <a:custGeom>
              <a:avLst/>
              <a:gdLst/>
              <a:ahLst/>
              <a:cxnLst/>
              <a:rect l="l" t="t" r="r" b="b"/>
              <a:pathLst>
                <a:path w="19160" h="17451" extrusionOk="0">
                  <a:moveTo>
                    <a:pt x="9682" y="0"/>
                  </a:moveTo>
                  <a:lnTo>
                    <a:pt x="9600" y="41"/>
                  </a:lnTo>
                  <a:lnTo>
                    <a:pt x="9560" y="82"/>
                  </a:lnTo>
                  <a:lnTo>
                    <a:pt x="7892" y="1668"/>
                  </a:lnTo>
                  <a:lnTo>
                    <a:pt x="6306" y="3295"/>
                  </a:lnTo>
                  <a:lnTo>
                    <a:pt x="5533" y="4109"/>
                  </a:lnTo>
                  <a:lnTo>
                    <a:pt x="4760" y="4963"/>
                  </a:lnTo>
                  <a:lnTo>
                    <a:pt x="4028" y="5858"/>
                  </a:lnTo>
                  <a:lnTo>
                    <a:pt x="3336" y="6753"/>
                  </a:lnTo>
                  <a:lnTo>
                    <a:pt x="2686" y="7688"/>
                  </a:lnTo>
                  <a:lnTo>
                    <a:pt x="2075" y="8624"/>
                  </a:lnTo>
                  <a:lnTo>
                    <a:pt x="1506" y="9600"/>
                  </a:lnTo>
                  <a:lnTo>
                    <a:pt x="1018" y="10617"/>
                  </a:lnTo>
                  <a:lnTo>
                    <a:pt x="611" y="11552"/>
                  </a:lnTo>
                  <a:lnTo>
                    <a:pt x="448" y="12000"/>
                  </a:lnTo>
                  <a:lnTo>
                    <a:pt x="286" y="12488"/>
                  </a:lnTo>
                  <a:lnTo>
                    <a:pt x="164" y="12976"/>
                  </a:lnTo>
                  <a:lnTo>
                    <a:pt x="42" y="13464"/>
                  </a:lnTo>
                  <a:lnTo>
                    <a:pt x="1" y="13993"/>
                  </a:lnTo>
                  <a:lnTo>
                    <a:pt x="1" y="14481"/>
                  </a:lnTo>
                  <a:lnTo>
                    <a:pt x="42" y="14969"/>
                  </a:lnTo>
                  <a:lnTo>
                    <a:pt x="123" y="15417"/>
                  </a:lnTo>
                  <a:lnTo>
                    <a:pt x="286" y="15823"/>
                  </a:lnTo>
                  <a:lnTo>
                    <a:pt x="489" y="16230"/>
                  </a:lnTo>
                  <a:lnTo>
                    <a:pt x="733" y="16556"/>
                  </a:lnTo>
                  <a:lnTo>
                    <a:pt x="1059" y="16881"/>
                  </a:lnTo>
                  <a:lnTo>
                    <a:pt x="1465" y="17125"/>
                  </a:lnTo>
                  <a:lnTo>
                    <a:pt x="1913" y="17288"/>
                  </a:lnTo>
                  <a:lnTo>
                    <a:pt x="2441" y="17410"/>
                  </a:lnTo>
                  <a:lnTo>
                    <a:pt x="2930" y="17450"/>
                  </a:lnTo>
                  <a:lnTo>
                    <a:pt x="3458" y="17369"/>
                  </a:lnTo>
                  <a:lnTo>
                    <a:pt x="3987" y="17288"/>
                  </a:lnTo>
                  <a:lnTo>
                    <a:pt x="4516" y="17125"/>
                  </a:lnTo>
                  <a:lnTo>
                    <a:pt x="5004" y="16922"/>
                  </a:lnTo>
                  <a:lnTo>
                    <a:pt x="5492" y="16678"/>
                  </a:lnTo>
                  <a:lnTo>
                    <a:pt x="5940" y="16434"/>
                  </a:lnTo>
                  <a:lnTo>
                    <a:pt x="7038" y="15783"/>
                  </a:lnTo>
                  <a:lnTo>
                    <a:pt x="7567" y="15498"/>
                  </a:lnTo>
                  <a:lnTo>
                    <a:pt x="8136" y="15213"/>
                  </a:lnTo>
                  <a:lnTo>
                    <a:pt x="8665" y="15051"/>
                  </a:lnTo>
                  <a:lnTo>
                    <a:pt x="9194" y="14888"/>
                  </a:lnTo>
                  <a:lnTo>
                    <a:pt x="10251" y="14644"/>
                  </a:lnTo>
                  <a:lnTo>
                    <a:pt x="11350" y="14481"/>
                  </a:lnTo>
                  <a:lnTo>
                    <a:pt x="12448" y="14278"/>
                  </a:lnTo>
                  <a:lnTo>
                    <a:pt x="13017" y="14156"/>
                  </a:lnTo>
                  <a:lnTo>
                    <a:pt x="13546" y="13993"/>
                  </a:lnTo>
                  <a:lnTo>
                    <a:pt x="14075" y="13830"/>
                  </a:lnTo>
                  <a:lnTo>
                    <a:pt x="14563" y="13627"/>
                  </a:lnTo>
                  <a:lnTo>
                    <a:pt x="15092" y="13342"/>
                  </a:lnTo>
                  <a:lnTo>
                    <a:pt x="15580" y="13017"/>
                  </a:lnTo>
                  <a:lnTo>
                    <a:pt x="16027" y="12651"/>
                  </a:lnTo>
                  <a:lnTo>
                    <a:pt x="16434" y="12244"/>
                  </a:lnTo>
                  <a:lnTo>
                    <a:pt x="16800" y="11837"/>
                  </a:lnTo>
                  <a:lnTo>
                    <a:pt x="17126" y="11390"/>
                  </a:lnTo>
                  <a:lnTo>
                    <a:pt x="17410" y="10902"/>
                  </a:lnTo>
                  <a:lnTo>
                    <a:pt x="17695" y="10413"/>
                  </a:lnTo>
                  <a:lnTo>
                    <a:pt x="17939" y="9885"/>
                  </a:lnTo>
                  <a:lnTo>
                    <a:pt x="18142" y="9356"/>
                  </a:lnTo>
                  <a:lnTo>
                    <a:pt x="18305" y="8786"/>
                  </a:lnTo>
                  <a:lnTo>
                    <a:pt x="18509" y="8258"/>
                  </a:lnTo>
                  <a:lnTo>
                    <a:pt x="18753" y="7119"/>
                  </a:lnTo>
                  <a:lnTo>
                    <a:pt x="18956" y="6020"/>
                  </a:lnTo>
                  <a:lnTo>
                    <a:pt x="19159" y="4759"/>
                  </a:lnTo>
                  <a:lnTo>
                    <a:pt x="19159" y="4678"/>
                  </a:lnTo>
                  <a:lnTo>
                    <a:pt x="19119" y="4637"/>
                  </a:lnTo>
                  <a:lnTo>
                    <a:pt x="18997" y="4556"/>
                  </a:lnTo>
                  <a:lnTo>
                    <a:pt x="18875" y="4556"/>
                  </a:lnTo>
                  <a:lnTo>
                    <a:pt x="18834" y="4597"/>
                  </a:lnTo>
                  <a:lnTo>
                    <a:pt x="18793" y="4678"/>
                  </a:lnTo>
                  <a:lnTo>
                    <a:pt x="18631" y="5776"/>
                  </a:lnTo>
                  <a:lnTo>
                    <a:pt x="18427" y="6915"/>
                  </a:lnTo>
                  <a:lnTo>
                    <a:pt x="18183" y="8014"/>
                  </a:lnTo>
                  <a:lnTo>
                    <a:pt x="18020" y="8583"/>
                  </a:lnTo>
                  <a:lnTo>
                    <a:pt x="17858" y="9112"/>
                  </a:lnTo>
                  <a:lnTo>
                    <a:pt x="17654" y="9641"/>
                  </a:lnTo>
                  <a:lnTo>
                    <a:pt x="17410" y="10129"/>
                  </a:lnTo>
                  <a:lnTo>
                    <a:pt x="17166" y="10658"/>
                  </a:lnTo>
                  <a:lnTo>
                    <a:pt x="16882" y="11105"/>
                  </a:lnTo>
                  <a:lnTo>
                    <a:pt x="16556" y="11552"/>
                  </a:lnTo>
                  <a:lnTo>
                    <a:pt x="16190" y="12000"/>
                  </a:lnTo>
                  <a:lnTo>
                    <a:pt x="15743" y="12407"/>
                  </a:lnTo>
                  <a:lnTo>
                    <a:pt x="15295" y="12732"/>
                  </a:lnTo>
                  <a:lnTo>
                    <a:pt x="14848" y="13057"/>
                  </a:lnTo>
                  <a:lnTo>
                    <a:pt x="14400" y="13301"/>
                  </a:lnTo>
                  <a:lnTo>
                    <a:pt x="13912" y="13505"/>
                  </a:lnTo>
                  <a:lnTo>
                    <a:pt x="13383" y="13668"/>
                  </a:lnTo>
                  <a:lnTo>
                    <a:pt x="12895" y="13790"/>
                  </a:lnTo>
                  <a:lnTo>
                    <a:pt x="12366" y="13912"/>
                  </a:lnTo>
                  <a:lnTo>
                    <a:pt x="11309" y="14115"/>
                  </a:lnTo>
                  <a:lnTo>
                    <a:pt x="10251" y="14278"/>
                  </a:lnTo>
                  <a:lnTo>
                    <a:pt x="9194" y="14522"/>
                  </a:lnTo>
                  <a:lnTo>
                    <a:pt x="8665" y="14644"/>
                  </a:lnTo>
                  <a:lnTo>
                    <a:pt x="8177" y="14847"/>
                  </a:lnTo>
                  <a:lnTo>
                    <a:pt x="7689" y="15051"/>
                  </a:lnTo>
                  <a:lnTo>
                    <a:pt x="7201" y="15254"/>
                  </a:lnTo>
                  <a:lnTo>
                    <a:pt x="6224" y="15823"/>
                  </a:lnTo>
                  <a:lnTo>
                    <a:pt x="5248" y="16393"/>
                  </a:lnTo>
                  <a:lnTo>
                    <a:pt x="4760" y="16637"/>
                  </a:lnTo>
                  <a:lnTo>
                    <a:pt x="4231" y="16840"/>
                  </a:lnTo>
                  <a:lnTo>
                    <a:pt x="3702" y="16962"/>
                  </a:lnTo>
                  <a:lnTo>
                    <a:pt x="3133" y="17044"/>
                  </a:lnTo>
                  <a:lnTo>
                    <a:pt x="2645" y="17044"/>
                  </a:lnTo>
                  <a:lnTo>
                    <a:pt x="2157" y="16962"/>
                  </a:lnTo>
                  <a:lnTo>
                    <a:pt x="1913" y="16922"/>
                  </a:lnTo>
                  <a:lnTo>
                    <a:pt x="1709" y="16800"/>
                  </a:lnTo>
                  <a:lnTo>
                    <a:pt x="1465" y="16718"/>
                  </a:lnTo>
                  <a:lnTo>
                    <a:pt x="1262" y="16556"/>
                  </a:lnTo>
                  <a:lnTo>
                    <a:pt x="977" y="16271"/>
                  </a:lnTo>
                  <a:lnTo>
                    <a:pt x="692" y="15905"/>
                  </a:lnTo>
                  <a:lnTo>
                    <a:pt x="530" y="15498"/>
                  </a:lnTo>
                  <a:lnTo>
                    <a:pt x="408" y="15051"/>
                  </a:lnTo>
                  <a:lnTo>
                    <a:pt x="367" y="14603"/>
                  </a:lnTo>
                  <a:lnTo>
                    <a:pt x="367" y="14115"/>
                  </a:lnTo>
                  <a:lnTo>
                    <a:pt x="408" y="13668"/>
                  </a:lnTo>
                  <a:lnTo>
                    <a:pt x="489" y="13179"/>
                  </a:lnTo>
                  <a:lnTo>
                    <a:pt x="611" y="12732"/>
                  </a:lnTo>
                  <a:lnTo>
                    <a:pt x="733" y="12285"/>
                  </a:lnTo>
                  <a:lnTo>
                    <a:pt x="1059" y="11390"/>
                  </a:lnTo>
                  <a:lnTo>
                    <a:pt x="1506" y="10413"/>
                  </a:lnTo>
                  <a:lnTo>
                    <a:pt x="2035" y="9437"/>
                  </a:lnTo>
                  <a:lnTo>
                    <a:pt x="2604" y="8502"/>
                  </a:lnTo>
                  <a:lnTo>
                    <a:pt x="3174" y="7607"/>
                  </a:lnTo>
                  <a:lnTo>
                    <a:pt x="3824" y="6712"/>
                  </a:lnTo>
                  <a:lnTo>
                    <a:pt x="4516" y="5858"/>
                  </a:lnTo>
                  <a:lnTo>
                    <a:pt x="5207" y="5004"/>
                  </a:lnTo>
                  <a:lnTo>
                    <a:pt x="5940" y="4190"/>
                  </a:lnTo>
                  <a:lnTo>
                    <a:pt x="7485" y="2604"/>
                  </a:lnTo>
                  <a:lnTo>
                    <a:pt x="9031" y="1099"/>
                  </a:lnTo>
                  <a:lnTo>
                    <a:pt x="9804" y="326"/>
                  </a:lnTo>
                  <a:lnTo>
                    <a:pt x="9845" y="244"/>
                  </a:lnTo>
                  <a:lnTo>
                    <a:pt x="9845" y="204"/>
                  </a:lnTo>
                  <a:lnTo>
                    <a:pt x="9845" y="122"/>
                  </a:lnTo>
                  <a:lnTo>
                    <a:pt x="9804" y="82"/>
                  </a:lnTo>
                  <a:lnTo>
                    <a:pt x="9763" y="41"/>
                  </a:lnTo>
                  <a:lnTo>
                    <a:pt x="9682" y="0"/>
                  </a:lnTo>
                  <a:close/>
                </a:path>
              </a:pathLst>
            </a:custGeom>
            <a:solidFill>
              <a:srgbClr val="EAB56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1"/>
            <p:cNvSpPr/>
            <p:nvPr/>
          </p:nvSpPr>
          <p:spPr>
            <a:xfrm rot="8100000" flipH="1">
              <a:off x="7872293" y="4243499"/>
              <a:ext cx="1634949" cy="1309454"/>
            </a:xfrm>
            <a:custGeom>
              <a:avLst/>
              <a:gdLst/>
              <a:ahLst/>
              <a:cxnLst/>
              <a:rect l="l" t="t" r="r" b="b"/>
              <a:pathLst>
                <a:path w="17573" h="14075" extrusionOk="0">
                  <a:moveTo>
                    <a:pt x="14481" y="0"/>
                  </a:moveTo>
                  <a:lnTo>
                    <a:pt x="14400" y="41"/>
                  </a:lnTo>
                  <a:lnTo>
                    <a:pt x="12447" y="1099"/>
                  </a:lnTo>
                  <a:lnTo>
                    <a:pt x="10576" y="2238"/>
                  </a:lnTo>
                  <a:lnTo>
                    <a:pt x="8705" y="3458"/>
                  </a:lnTo>
                  <a:lnTo>
                    <a:pt x="6916" y="4760"/>
                  </a:lnTo>
                  <a:lnTo>
                    <a:pt x="5207" y="6142"/>
                  </a:lnTo>
                  <a:lnTo>
                    <a:pt x="3539" y="7566"/>
                  </a:lnTo>
                  <a:lnTo>
                    <a:pt x="1872" y="9112"/>
                  </a:lnTo>
                  <a:lnTo>
                    <a:pt x="1139" y="9844"/>
                  </a:lnTo>
                  <a:lnTo>
                    <a:pt x="814" y="10251"/>
                  </a:lnTo>
                  <a:lnTo>
                    <a:pt x="489" y="10658"/>
                  </a:lnTo>
                  <a:lnTo>
                    <a:pt x="285" y="11024"/>
                  </a:lnTo>
                  <a:lnTo>
                    <a:pt x="123" y="11471"/>
                  </a:lnTo>
                  <a:lnTo>
                    <a:pt x="41" y="11919"/>
                  </a:lnTo>
                  <a:lnTo>
                    <a:pt x="1" y="12325"/>
                  </a:lnTo>
                  <a:lnTo>
                    <a:pt x="82" y="12773"/>
                  </a:lnTo>
                  <a:lnTo>
                    <a:pt x="123" y="12976"/>
                  </a:lnTo>
                  <a:lnTo>
                    <a:pt x="204" y="13179"/>
                  </a:lnTo>
                  <a:lnTo>
                    <a:pt x="326" y="13342"/>
                  </a:lnTo>
                  <a:lnTo>
                    <a:pt x="448" y="13505"/>
                  </a:lnTo>
                  <a:lnTo>
                    <a:pt x="611" y="13668"/>
                  </a:lnTo>
                  <a:lnTo>
                    <a:pt x="814" y="13830"/>
                  </a:lnTo>
                  <a:lnTo>
                    <a:pt x="1017" y="13912"/>
                  </a:lnTo>
                  <a:lnTo>
                    <a:pt x="1262" y="13993"/>
                  </a:lnTo>
                  <a:lnTo>
                    <a:pt x="1465" y="14034"/>
                  </a:lnTo>
                  <a:lnTo>
                    <a:pt x="1709" y="14074"/>
                  </a:lnTo>
                  <a:lnTo>
                    <a:pt x="2156" y="14034"/>
                  </a:lnTo>
                  <a:lnTo>
                    <a:pt x="2645" y="13952"/>
                  </a:lnTo>
                  <a:lnTo>
                    <a:pt x="3092" y="13790"/>
                  </a:lnTo>
                  <a:lnTo>
                    <a:pt x="3539" y="13627"/>
                  </a:lnTo>
                  <a:lnTo>
                    <a:pt x="4353" y="13220"/>
                  </a:lnTo>
                  <a:lnTo>
                    <a:pt x="6183" y="12407"/>
                  </a:lnTo>
                  <a:lnTo>
                    <a:pt x="7973" y="11512"/>
                  </a:lnTo>
                  <a:lnTo>
                    <a:pt x="9722" y="10576"/>
                  </a:lnTo>
                  <a:lnTo>
                    <a:pt x="10576" y="10088"/>
                  </a:lnTo>
                  <a:lnTo>
                    <a:pt x="11431" y="9559"/>
                  </a:lnTo>
                  <a:lnTo>
                    <a:pt x="12203" y="9031"/>
                  </a:lnTo>
                  <a:lnTo>
                    <a:pt x="12976" y="8461"/>
                  </a:lnTo>
                  <a:lnTo>
                    <a:pt x="13749" y="7851"/>
                  </a:lnTo>
                  <a:lnTo>
                    <a:pt x="14481" y="7241"/>
                  </a:lnTo>
                  <a:lnTo>
                    <a:pt x="15173" y="6549"/>
                  </a:lnTo>
                  <a:lnTo>
                    <a:pt x="15824" y="5858"/>
                  </a:lnTo>
                  <a:lnTo>
                    <a:pt x="16434" y="5126"/>
                  </a:lnTo>
                  <a:lnTo>
                    <a:pt x="17003" y="4353"/>
                  </a:lnTo>
                  <a:lnTo>
                    <a:pt x="17532" y="3539"/>
                  </a:lnTo>
                  <a:lnTo>
                    <a:pt x="17573" y="3458"/>
                  </a:lnTo>
                  <a:lnTo>
                    <a:pt x="17573" y="3417"/>
                  </a:lnTo>
                  <a:lnTo>
                    <a:pt x="17532" y="3336"/>
                  </a:lnTo>
                  <a:lnTo>
                    <a:pt x="17491" y="3295"/>
                  </a:lnTo>
                  <a:lnTo>
                    <a:pt x="17288" y="3295"/>
                  </a:lnTo>
                  <a:lnTo>
                    <a:pt x="17207" y="3377"/>
                  </a:lnTo>
                  <a:lnTo>
                    <a:pt x="16718" y="4149"/>
                  </a:lnTo>
                  <a:lnTo>
                    <a:pt x="16190" y="4882"/>
                  </a:lnTo>
                  <a:lnTo>
                    <a:pt x="15580" y="5573"/>
                  </a:lnTo>
                  <a:lnTo>
                    <a:pt x="14929" y="6265"/>
                  </a:lnTo>
                  <a:lnTo>
                    <a:pt x="14278" y="6915"/>
                  </a:lnTo>
                  <a:lnTo>
                    <a:pt x="13586" y="7525"/>
                  </a:lnTo>
                  <a:lnTo>
                    <a:pt x="12854" y="8095"/>
                  </a:lnTo>
                  <a:lnTo>
                    <a:pt x="12122" y="8624"/>
                  </a:lnTo>
                  <a:lnTo>
                    <a:pt x="11349" y="9153"/>
                  </a:lnTo>
                  <a:lnTo>
                    <a:pt x="10536" y="9641"/>
                  </a:lnTo>
                  <a:lnTo>
                    <a:pt x="9763" y="10129"/>
                  </a:lnTo>
                  <a:lnTo>
                    <a:pt x="8909" y="10617"/>
                  </a:lnTo>
                  <a:lnTo>
                    <a:pt x="7241" y="11471"/>
                  </a:lnTo>
                  <a:lnTo>
                    <a:pt x="5573" y="12285"/>
                  </a:lnTo>
                  <a:lnTo>
                    <a:pt x="3865" y="13057"/>
                  </a:lnTo>
                  <a:lnTo>
                    <a:pt x="2970" y="13464"/>
                  </a:lnTo>
                  <a:lnTo>
                    <a:pt x="2522" y="13586"/>
                  </a:lnTo>
                  <a:lnTo>
                    <a:pt x="2034" y="13668"/>
                  </a:lnTo>
                  <a:lnTo>
                    <a:pt x="1790" y="13708"/>
                  </a:lnTo>
                  <a:lnTo>
                    <a:pt x="1587" y="13668"/>
                  </a:lnTo>
                  <a:lnTo>
                    <a:pt x="1384" y="13627"/>
                  </a:lnTo>
                  <a:lnTo>
                    <a:pt x="1180" y="13546"/>
                  </a:lnTo>
                  <a:lnTo>
                    <a:pt x="977" y="13464"/>
                  </a:lnTo>
                  <a:lnTo>
                    <a:pt x="814" y="13342"/>
                  </a:lnTo>
                  <a:lnTo>
                    <a:pt x="651" y="13179"/>
                  </a:lnTo>
                  <a:lnTo>
                    <a:pt x="529" y="12976"/>
                  </a:lnTo>
                  <a:lnTo>
                    <a:pt x="448" y="12773"/>
                  </a:lnTo>
                  <a:lnTo>
                    <a:pt x="407" y="12529"/>
                  </a:lnTo>
                  <a:lnTo>
                    <a:pt x="367" y="12325"/>
                  </a:lnTo>
                  <a:lnTo>
                    <a:pt x="367" y="12122"/>
                  </a:lnTo>
                  <a:lnTo>
                    <a:pt x="448" y="11674"/>
                  </a:lnTo>
                  <a:lnTo>
                    <a:pt x="570" y="11268"/>
                  </a:lnTo>
                  <a:lnTo>
                    <a:pt x="855" y="10820"/>
                  </a:lnTo>
                  <a:lnTo>
                    <a:pt x="1139" y="10413"/>
                  </a:lnTo>
                  <a:lnTo>
                    <a:pt x="1506" y="10007"/>
                  </a:lnTo>
                  <a:lnTo>
                    <a:pt x="1872" y="9641"/>
                  </a:lnTo>
                  <a:lnTo>
                    <a:pt x="3377" y="8217"/>
                  </a:lnTo>
                  <a:lnTo>
                    <a:pt x="4963" y="6834"/>
                  </a:lnTo>
                  <a:lnTo>
                    <a:pt x="6590" y="5492"/>
                  </a:lnTo>
                  <a:lnTo>
                    <a:pt x="8298" y="4231"/>
                  </a:lnTo>
                  <a:lnTo>
                    <a:pt x="10048" y="3010"/>
                  </a:lnTo>
                  <a:lnTo>
                    <a:pt x="11837" y="1912"/>
                  </a:lnTo>
                  <a:lnTo>
                    <a:pt x="13668" y="855"/>
                  </a:lnTo>
                  <a:lnTo>
                    <a:pt x="14603" y="366"/>
                  </a:lnTo>
                  <a:lnTo>
                    <a:pt x="14644" y="285"/>
                  </a:lnTo>
                  <a:lnTo>
                    <a:pt x="14685" y="244"/>
                  </a:lnTo>
                  <a:lnTo>
                    <a:pt x="14685" y="163"/>
                  </a:lnTo>
                  <a:lnTo>
                    <a:pt x="14644" y="122"/>
                  </a:lnTo>
                  <a:lnTo>
                    <a:pt x="14603" y="41"/>
                  </a:lnTo>
                  <a:lnTo>
                    <a:pt x="14563" y="0"/>
                  </a:lnTo>
                  <a:close/>
                </a:path>
              </a:pathLst>
            </a:custGeom>
            <a:solidFill>
              <a:srgbClr val="EAB56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1"/>
            <p:cNvSpPr/>
            <p:nvPr/>
          </p:nvSpPr>
          <p:spPr>
            <a:xfrm rot="8100000" flipH="1">
              <a:off x="8893413" y="4510443"/>
              <a:ext cx="673778" cy="582858"/>
            </a:xfrm>
            <a:custGeom>
              <a:avLst/>
              <a:gdLst/>
              <a:ahLst/>
              <a:cxnLst/>
              <a:rect l="l" t="t" r="r" b="b"/>
              <a:pathLst>
                <a:path w="7242" h="6265" extrusionOk="0">
                  <a:moveTo>
                    <a:pt x="6224" y="0"/>
                  </a:moveTo>
                  <a:lnTo>
                    <a:pt x="6143" y="41"/>
                  </a:lnTo>
                  <a:lnTo>
                    <a:pt x="3092" y="2319"/>
                  </a:lnTo>
                  <a:lnTo>
                    <a:pt x="1547" y="3498"/>
                  </a:lnTo>
                  <a:lnTo>
                    <a:pt x="896" y="3986"/>
                  </a:lnTo>
                  <a:lnTo>
                    <a:pt x="570" y="4271"/>
                  </a:lnTo>
                  <a:lnTo>
                    <a:pt x="326" y="4556"/>
                  </a:lnTo>
                  <a:lnTo>
                    <a:pt x="164" y="4800"/>
                  </a:lnTo>
                  <a:lnTo>
                    <a:pt x="42" y="5085"/>
                  </a:lnTo>
                  <a:lnTo>
                    <a:pt x="1" y="5410"/>
                  </a:lnTo>
                  <a:lnTo>
                    <a:pt x="82" y="5695"/>
                  </a:lnTo>
                  <a:lnTo>
                    <a:pt x="204" y="5980"/>
                  </a:lnTo>
                  <a:lnTo>
                    <a:pt x="326" y="6061"/>
                  </a:lnTo>
                  <a:lnTo>
                    <a:pt x="448" y="6142"/>
                  </a:lnTo>
                  <a:lnTo>
                    <a:pt x="570" y="6224"/>
                  </a:lnTo>
                  <a:lnTo>
                    <a:pt x="692" y="6264"/>
                  </a:lnTo>
                  <a:lnTo>
                    <a:pt x="977" y="6264"/>
                  </a:lnTo>
                  <a:lnTo>
                    <a:pt x="1181" y="6183"/>
                  </a:lnTo>
                  <a:lnTo>
                    <a:pt x="1343" y="6102"/>
                  </a:lnTo>
                  <a:lnTo>
                    <a:pt x="1709" y="5898"/>
                  </a:lnTo>
                  <a:lnTo>
                    <a:pt x="2482" y="5329"/>
                  </a:lnTo>
                  <a:lnTo>
                    <a:pt x="3987" y="4271"/>
                  </a:lnTo>
                  <a:lnTo>
                    <a:pt x="5614" y="2970"/>
                  </a:lnTo>
                  <a:lnTo>
                    <a:pt x="7160" y="1668"/>
                  </a:lnTo>
                  <a:lnTo>
                    <a:pt x="7241" y="1587"/>
                  </a:lnTo>
                  <a:lnTo>
                    <a:pt x="7241" y="1546"/>
                  </a:lnTo>
                  <a:lnTo>
                    <a:pt x="7201" y="1465"/>
                  </a:lnTo>
                  <a:lnTo>
                    <a:pt x="7160" y="1424"/>
                  </a:lnTo>
                  <a:lnTo>
                    <a:pt x="7038" y="1343"/>
                  </a:lnTo>
                  <a:lnTo>
                    <a:pt x="6997" y="1343"/>
                  </a:lnTo>
                  <a:lnTo>
                    <a:pt x="6916" y="1383"/>
                  </a:lnTo>
                  <a:lnTo>
                    <a:pt x="5655" y="2441"/>
                  </a:lnTo>
                  <a:lnTo>
                    <a:pt x="4394" y="3458"/>
                  </a:lnTo>
                  <a:lnTo>
                    <a:pt x="3092" y="4434"/>
                  </a:lnTo>
                  <a:lnTo>
                    <a:pt x="1750" y="5410"/>
                  </a:lnTo>
                  <a:lnTo>
                    <a:pt x="1465" y="5613"/>
                  </a:lnTo>
                  <a:lnTo>
                    <a:pt x="1140" y="5817"/>
                  </a:lnTo>
                  <a:lnTo>
                    <a:pt x="936" y="5858"/>
                  </a:lnTo>
                  <a:lnTo>
                    <a:pt x="774" y="5898"/>
                  </a:lnTo>
                  <a:lnTo>
                    <a:pt x="611" y="5858"/>
                  </a:lnTo>
                  <a:lnTo>
                    <a:pt x="489" y="5695"/>
                  </a:lnTo>
                  <a:lnTo>
                    <a:pt x="408" y="5573"/>
                  </a:lnTo>
                  <a:lnTo>
                    <a:pt x="367" y="5451"/>
                  </a:lnTo>
                  <a:lnTo>
                    <a:pt x="367" y="5288"/>
                  </a:lnTo>
                  <a:lnTo>
                    <a:pt x="408" y="5166"/>
                  </a:lnTo>
                  <a:lnTo>
                    <a:pt x="530" y="4881"/>
                  </a:lnTo>
                  <a:lnTo>
                    <a:pt x="733" y="4637"/>
                  </a:lnTo>
                  <a:lnTo>
                    <a:pt x="1018" y="4393"/>
                  </a:lnTo>
                  <a:lnTo>
                    <a:pt x="1303" y="4149"/>
                  </a:lnTo>
                  <a:lnTo>
                    <a:pt x="1913" y="3661"/>
                  </a:lnTo>
                  <a:lnTo>
                    <a:pt x="3255" y="2644"/>
                  </a:lnTo>
                  <a:lnTo>
                    <a:pt x="6346" y="366"/>
                  </a:lnTo>
                  <a:lnTo>
                    <a:pt x="6387" y="326"/>
                  </a:lnTo>
                  <a:lnTo>
                    <a:pt x="6428" y="244"/>
                  </a:lnTo>
                  <a:lnTo>
                    <a:pt x="6387" y="122"/>
                  </a:lnTo>
                  <a:lnTo>
                    <a:pt x="6346" y="41"/>
                  </a:lnTo>
                  <a:lnTo>
                    <a:pt x="6265" y="41"/>
                  </a:lnTo>
                  <a:lnTo>
                    <a:pt x="6224" y="0"/>
                  </a:lnTo>
                  <a:close/>
                </a:path>
              </a:pathLst>
            </a:custGeom>
            <a:solidFill>
              <a:srgbClr val="EAB56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1"/>
            <p:cNvSpPr/>
            <p:nvPr/>
          </p:nvSpPr>
          <p:spPr>
            <a:xfrm rot="8100000" flipH="1">
              <a:off x="7985425" y="4705653"/>
              <a:ext cx="688850" cy="510943"/>
            </a:xfrm>
            <a:custGeom>
              <a:avLst/>
              <a:gdLst/>
              <a:ahLst/>
              <a:cxnLst/>
              <a:rect l="l" t="t" r="r" b="b"/>
              <a:pathLst>
                <a:path w="7404" h="5492" extrusionOk="0">
                  <a:moveTo>
                    <a:pt x="6712" y="366"/>
                  </a:moveTo>
                  <a:lnTo>
                    <a:pt x="6875" y="407"/>
                  </a:lnTo>
                  <a:lnTo>
                    <a:pt x="6956" y="488"/>
                  </a:lnTo>
                  <a:lnTo>
                    <a:pt x="6997" y="610"/>
                  </a:lnTo>
                  <a:lnTo>
                    <a:pt x="6997" y="773"/>
                  </a:lnTo>
                  <a:lnTo>
                    <a:pt x="6956" y="895"/>
                  </a:lnTo>
                  <a:lnTo>
                    <a:pt x="6875" y="1058"/>
                  </a:lnTo>
                  <a:lnTo>
                    <a:pt x="6712" y="1302"/>
                  </a:lnTo>
                  <a:lnTo>
                    <a:pt x="6509" y="1505"/>
                  </a:lnTo>
                  <a:lnTo>
                    <a:pt x="6305" y="1668"/>
                  </a:lnTo>
                  <a:lnTo>
                    <a:pt x="5817" y="1953"/>
                  </a:lnTo>
                  <a:lnTo>
                    <a:pt x="4760" y="2685"/>
                  </a:lnTo>
                  <a:lnTo>
                    <a:pt x="3458" y="3580"/>
                  </a:lnTo>
                  <a:lnTo>
                    <a:pt x="2116" y="4475"/>
                  </a:lnTo>
                  <a:lnTo>
                    <a:pt x="1546" y="4800"/>
                  </a:lnTo>
                  <a:lnTo>
                    <a:pt x="1262" y="4963"/>
                  </a:lnTo>
                  <a:lnTo>
                    <a:pt x="936" y="5044"/>
                  </a:lnTo>
                  <a:lnTo>
                    <a:pt x="733" y="5125"/>
                  </a:lnTo>
                  <a:lnTo>
                    <a:pt x="489" y="5125"/>
                  </a:lnTo>
                  <a:lnTo>
                    <a:pt x="407" y="5085"/>
                  </a:lnTo>
                  <a:lnTo>
                    <a:pt x="367" y="5003"/>
                  </a:lnTo>
                  <a:lnTo>
                    <a:pt x="367" y="4881"/>
                  </a:lnTo>
                  <a:lnTo>
                    <a:pt x="407" y="4759"/>
                  </a:lnTo>
                  <a:lnTo>
                    <a:pt x="489" y="4637"/>
                  </a:lnTo>
                  <a:lnTo>
                    <a:pt x="733" y="4434"/>
                  </a:lnTo>
                  <a:lnTo>
                    <a:pt x="1140" y="4027"/>
                  </a:lnTo>
                  <a:lnTo>
                    <a:pt x="1994" y="3254"/>
                  </a:lnTo>
                  <a:lnTo>
                    <a:pt x="2889" y="2482"/>
                  </a:lnTo>
                  <a:lnTo>
                    <a:pt x="3824" y="1790"/>
                  </a:lnTo>
                  <a:lnTo>
                    <a:pt x="4719" y="1180"/>
                  </a:lnTo>
                  <a:lnTo>
                    <a:pt x="5167" y="854"/>
                  </a:lnTo>
                  <a:lnTo>
                    <a:pt x="5655" y="610"/>
                  </a:lnTo>
                  <a:lnTo>
                    <a:pt x="5899" y="488"/>
                  </a:lnTo>
                  <a:lnTo>
                    <a:pt x="6183" y="407"/>
                  </a:lnTo>
                  <a:lnTo>
                    <a:pt x="6427" y="366"/>
                  </a:lnTo>
                  <a:close/>
                  <a:moveTo>
                    <a:pt x="6265" y="0"/>
                  </a:moveTo>
                  <a:lnTo>
                    <a:pt x="5980" y="82"/>
                  </a:lnTo>
                  <a:lnTo>
                    <a:pt x="5533" y="244"/>
                  </a:lnTo>
                  <a:lnTo>
                    <a:pt x="5126" y="488"/>
                  </a:lnTo>
                  <a:lnTo>
                    <a:pt x="4312" y="1017"/>
                  </a:lnTo>
                  <a:lnTo>
                    <a:pt x="3092" y="1871"/>
                  </a:lnTo>
                  <a:lnTo>
                    <a:pt x="1912" y="2807"/>
                  </a:lnTo>
                  <a:lnTo>
                    <a:pt x="814" y="3824"/>
                  </a:lnTo>
                  <a:lnTo>
                    <a:pt x="570" y="4027"/>
                  </a:lnTo>
                  <a:lnTo>
                    <a:pt x="285" y="4312"/>
                  </a:lnTo>
                  <a:lnTo>
                    <a:pt x="82" y="4597"/>
                  </a:lnTo>
                  <a:lnTo>
                    <a:pt x="1" y="4719"/>
                  </a:lnTo>
                  <a:lnTo>
                    <a:pt x="1" y="4881"/>
                  </a:lnTo>
                  <a:lnTo>
                    <a:pt x="1" y="5085"/>
                  </a:lnTo>
                  <a:lnTo>
                    <a:pt x="41" y="5207"/>
                  </a:lnTo>
                  <a:lnTo>
                    <a:pt x="123" y="5329"/>
                  </a:lnTo>
                  <a:lnTo>
                    <a:pt x="204" y="5410"/>
                  </a:lnTo>
                  <a:lnTo>
                    <a:pt x="285" y="5451"/>
                  </a:lnTo>
                  <a:lnTo>
                    <a:pt x="407" y="5492"/>
                  </a:lnTo>
                  <a:lnTo>
                    <a:pt x="692" y="5492"/>
                  </a:lnTo>
                  <a:lnTo>
                    <a:pt x="1018" y="5410"/>
                  </a:lnTo>
                  <a:lnTo>
                    <a:pt x="1302" y="5329"/>
                  </a:lnTo>
                  <a:lnTo>
                    <a:pt x="1790" y="5085"/>
                  </a:lnTo>
                  <a:lnTo>
                    <a:pt x="2523" y="4678"/>
                  </a:lnTo>
                  <a:lnTo>
                    <a:pt x="3214" y="4190"/>
                  </a:lnTo>
                  <a:lnTo>
                    <a:pt x="4597" y="3254"/>
                  </a:lnTo>
                  <a:lnTo>
                    <a:pt x="5858" y="2400"/>
                  </a:lnTo>
                  <a:lnTo>
                    <a:pt x="6387" y="2034"/>
                  </a:lnTo>
                  <a:lnTo>
                    <a:pt x="6672" y="1831"/>
                  </a:lnTo>
                  <a:lnTo>
                    <a:pt x="6916" y="1627"/>
                  </a:lnTo>
                  <a:lnTo>
                    <a:pt x="7038" y="1505"/>
                  </a:lnTo>
                  <a:lnTo>
                    <a:pt x="7160" y="1343"/>
                  </a:lnTo>
                  <a:lnTo>
                    <a:pt x="7282" y="1139"/>
                  </a:lnTo>
                  <a:lnTo>
                    <a:pt x="7363" y="936"/>
                  </a:lnTo>
                  <a:lnTo>
                    <a:pt x="7404" y="732"/>
                  </a:lnTo>
                  <a:lnTo>
                    <a:pt x="7404" y="529"/>
                  </a:lnTo>
                  <a:lnTo>
                    <a:pt x="7322" y="366"/>
                  </a:lnTo>
                  <a:lnTo>
                    <a:pt x="7200" y="204"/>
                  </a:lnTo>
                  <a:lnTo>
                    <a:pt x="7078" y="82"/>
                  </a:lnTo>
                  <a:lnTo>
                    <a:pt x="6956" y="41"/>
                  </a:lnTo>
                  <a:lnTo>
                    <a:pt x="6794" y="0"/>
                  </a:lnTo>
                  <a:close/>
                </a:path>
              </a:pathLst>
            </a:custGeom>
            <a:solidFill>
              <a:srgbClr val="EAB56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5" name="Google Shape;1105;p31"/>
          <p:cNvGrpSpPr/>
          <p:nvPr/>
        </p:nvGrpSpPr>
        <p:grpSpPr>
          <a:xfrm rot="10800000" flipH="1">
            <a:off x="7964211" y="2127664"/>
            <a:ext cx="307124" cy="305294"/>
            <a:chOff x="1026043" y="1162815"/>
            <a:chExt cx="307124" cy="305294"/>
          </a:xfrm>
        </p:grpSpPr>
        <p:sp>
          <p:nvSpPr>
            <p:cNvPr id="1106" name="Google Shape;1106;p31"/>
            <p:cNvSpPr/>
            <p:nvPr/>
          </p:nvSpPr>
          <p:spPr>
            <a:xfrm>
              <a:off x="1026043" y="1162815"/>
              <a:ext cx="307124" cy="305294"/>
            </a:xfrm>
            <a:custGeom>
              <a:avLst/>
              <a:gdLst/>
              <a:ahLst/>
              <a:cxnLst/>
              <a:rect l="l" t="t" r="r" b="b"/>
              <a:pathLst>
                <a:path w="6712" h="6672" extrusionOk="0">
                  <a:moveTo>
                    <a:pt x="2766" y="1"/>
                  </a:moveTo>
                  <a:lnTo>
                    <a:pt x="2644" y="41"/>
                  </a:lnTo>
                  <a:lnTo>
                    <a:pt x="2563" y="82"/>
                  </a:lnTo>
                  <a:lnTo>
                    <a:pt x="2441" y="163"/>
                  </a:lnTo>
                  <a:lnTo>
                    <a:pt x="2359" y="245"/>
                  </a:lnTo>
                  <a:lnTo>
                    <a:pt x="2319" y="367"/>
                  </a:lnTo>
                  <a:lnTo>
                    <a:pt x="2237" y="651"/>
                  </a:lnTo>
                  <a:lnTo>
                    <a:pt x="2197" y="936"/>
                  </a:lnTo>
                  <a:lnTo>
                    <a:pt x="2197" y="1221"/>
                  </a:lnTo>
                  <a:lnTo>
                    <a:pt x="2237" y="1506"/>
                  </a:lnTo>
                  <a:lnTo>
                    <a:pt x="2075" y="1343"/>
                  </a:lnTo>
                  <a:lnTo>
                    <a:pt x="1871" y="1221"/>
                  </a:lnTo>
                  <a:lnTo>
                    <a:pt x="1546" y="1139"/>
                  </a:lnTo>
                  <a:lnTo>
                    <a:pt x="1424" y="1099"/>
                  </a:lnTo>
                  <a:lnTo>
                    <a:pt x="1261" y="1139"/>
                  </a:lnTo>
                  <a:lnTo>
                    <a:pt x="1139" y="1180"/>
                  </a:lnTo>
                  <a:lnTo>
                    <a:pt x="1017" y="1262"/>
                  </a:lnTo>
                  <a:lnTo>
                    <a:pt x="895" y="1343"/>
                  </a:lnTo>
                  <a:lnTo>
                    <a:pt x="814" y="1506"/>
                  </a:lnTo>
                  <a:lnTo>
                    <a:pt x="773" y="1790"/>
                  </a:lnTo>
                  <a:lnTo>
                    <a:pt x="773" y="2075"/>
                  </a:lnTo>
                  <a:lnTo>
                    <a:pt x="854" y="2360"/>
                  </a:lnTo>
                  <a:lnTo>
                    <a:pt x="1017" y="2604"/>
                  </a:lnTo>
                  <a:lnTo>
                    <a:pt x="1180" y="2807"/>
                  </a:lnTo>
                  <a:lnTo>
                    <a:pt x="1383" y="3011"/>
                  </a:lnTo>
                  <a:lnTo>
                    <a:pt x="1017" y="2970"/>
                  </a:lnTo>
                  <a:lnTo>
                    <a:pt x="814" y="3011"/>
                  </a:lnTo>
                  <a:lnTo>
                    <a:pt x="651" y="3051"/>
                  </a:lnTo>
                  <a:lnTo>
                    <a:pt x="407" y="321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0" y="3865"/>
                  </a:lnTo>
                  <a:lnTo>
                    <a:pt x="0" y="4109"/>
                  </a:lnTo>
                  <a:lnTo>
                    <a:pt x="82" y="4353"/>
                  </a:lnTo>
                  <a:lnTo>
                    <a:pt x="244" y="4516"/>
                  </a:lnTo>
                  <a:lnTo>
                    <a:pt x="488" y="4678"/>
                  </a:lnTo>
                  <a:lnTo>
                    <a:pt x="692" y="4719"/>
                  </a:lnTo>
                  <a:lnTo>
                    <a:pt x="936" y="4760"/>
                  </a:lnTo>
                  <a:lnTo>
                    <a:pt x="1424" y="4719"/>
                  </a:lnTo>
                  <a:lnTo>
                    <a:pt x="1180" y="5004"/>
                  </a:lnTo>
                  <a:lnTo>
                    <a:pt x="1098" y="5166"/>
                  </a:lnTo>
                  <a:lnTo>
                    <a:pt x="1058" y="5370"/>
                  </a:lnTo>
                  <a:lnTo>
                    <a:pt x="1017" y="5655"/>
                  </a:lnTo>
                  <a:lnTo>
                    <a:pt x="1098" y="5939"/>
                  </a:lnTo>
                  <a:lnTo>
                    <a:pt x="1139" y="6061"/>
                  </a:lnTo>
                  <a:lnTo>
                    <a:pt x="1220" y="6143"/>
                  </a:lnTo>
                  <a:lnTo>
                    <a:pt x="1342" y="6265"/>
                  </a:lnTo>
                  <a:lnTo>
                    <a:pt x="1464" y="6305"/>
                  </a:lnTo>
                  <a:lnTo>
                    <a:pt x="1709" y="6387"/>
                  </a:lnTo>
                  <a:lnTo>
                    <a:pt x="1993" y="6387"/>
                  </a:lnTo>
                  <a:lnTo>
                    <a:pt x="2237" y="6346"/>
                  </a:lnTo>
                  <a:lnTo>
                    <a:pt x="2481" y="6224"/>
                  </a:lnTo>
                  <a:lnTo>
                    <a:pt x="2685" y="6021"/>
                  </a:lnTo>
                  <a:lnTo>
                    <a:pt x="2888" y="5777"/>
                  </a:lnTo>
                  <a:lnTo>
                    <a:pt x="3010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71"/>
                  </a:lnTo>
                  <a:lnTo>
                    <a:pt x="3905" y="6671"/>
                  </a:lnTo>
                  <a:lnTo>
                    <a:pt x="4108" y="6590"/>
                  </a:lnTo>
                  <a:lnTo>
                    <a:pt x="4312" y="6468"/>
                  </a:lnTo>
                  <a:lnTo>
                    <a:pt x="4475" y="6305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1"/>
                  </a:lnTo>
                  <a:lnTo>
                    <a:pt x="4841" y="5533"/>
                  </a:lnTo>
                  <a:lnTo>
                    <a:pt x="5003" y="5573"/>
                  </a:lnTo>
                  <a:lnTo>
                    <a:pt x="5166" y="5614"/>
                  </a:lnTo>
                  <a:lnTo>
                    <a:pt x="5329" y="5573"/>
                  </a:lnTo>
                  <a:lnTo>
                    <a:pt x="5491" y="5533"/>
                  </a:lnTo>
                  <a:lnTo>
                    <a:pt x="5654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2" y="4922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434"/>
                  </a:lnTo>
                  <a:lnTo>
                    <a:pt x="6183" y="4231"/>
                  </a:lnTo>
                  <a:lnTo>
                    <a:pt x="6102" y="4068"/>
                  </a:lnTo>
                  <a:lnTo>
                    <a:pt x="6020" y="3946"/>
                  </a:lnTo>
                  <a:lnTo>
                    <a:pt x="6183" y="3865"/>
                  </a:lnTo>
                  <a:lnTo>
                    <a:pt x="6346" y="3783"/>
                  </a:lnTo>
                  <a:lnTo>
                    <a:pt x="6468" y="3702"/>
                  </a:lnTo>
                  <a:lnTo>
                    <a:pt x="6549" y="3539"/>
                  </a:lnTo>
                  <a:lnTo>
                    <a:pt x="6630" y="3417"/>
                  </a:lnTo>
                  <a:lnTo>
                    <a:pt x="6712" y="3255"/>
                  </a:lnTo>
                  <a:lnTo>
                    <a:pt x="6712" y="3051"/>
                  </a:lnTo>
                  <a:lnTo>
                    <a:pt x="6712" y="2889"/>
                  </a:lnTo>
                  <a:lnTo>
                    <a:pt x="6671" y="2685"/>
                  </a:lnTo>
                  <a:lnTo>
                    <a:pt x="6590" y="2522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6"/>
                  </a:lnTo>
                  <a:lnTo>
                    <a:pt x="6020" y="2116"/>
                  </a:lnTo>
                  <a:lnTo>
                    <a:pt x="5858" y="2075"/>
                  </a:lnTo>
                  <a:lnTo>
                    <a:pt x="5654" y="2075"/>
                  </a:lnTo>
                  <a:lnTo>
                    <a:pt x="5776" y="1750"/>
                  </a:lnTo>
                  <a:lnTo>
                    <a:pt x="5817" y="1546"/>
                  </a:lnTo>
                  <a:lnTo>
                    <a:pt x="5817" y="1384"/>
                  </a:lnTo>
                  <a:lnTo>
                    <a:pt x="5776" y="1099"/>
                  </a:lnTo>
                  <a:lnTo>
                    <a:pt x="5654" y="855"/>
                  </a:lnTo>
                  <a:lnTo>
                    <a:pt x="5491" y="651"/>
                  </a:lnTo>
                  <a:lnTo>
                    <a:pt x="5369" y="570"/>
                  </a:lnTo>
                  <a:lnTo>
                    <a:pt x="5247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3" y="1262"/>
                  </a:lnTo>
                  <a:lnTo>
                    <a:pt x="3661" y="895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2" y="82"/>
                  </a:lnTo>
                  <a:lnTo>
                    <a:pt x="3010" y="41"/>
                  </a:lnTo>
                  <a:lnTo>
                    <a:pt x="28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1"/>
            <p:cNvSpPr/>
            <p:nvPr/>
          </p:nvSpPr>
          <p:spPr>
            <a:xfrm>
              <a:off x="1109780" y="1246551"/>
              <a:ext cx="169440" cy="158275"/>
            </a:xfrm>
            <a:custGeom>
              <a:avLst/>
              <a:gdLst/>
              <a:ahLst/>
              <a:cxnLst/>
              <a:rect l="l" t="t" r="r" b="b"/>
              <a:pathLst>
                <a:path w="3703" h="3459" extrusionOk="0">
                  <a:moveTo>
                    <a:pt x="1668" y="1"/>
                  </a:moveTo>
                  <a:lnTo>
                    <a:pt x="1424" y="82"/>
                  </a:lnTo>
                  <a:lnTo>
                    <a:pt x="1140" y="164"/>
                  </a:lnTo>
                  <a:lnTo>
                    <a:pt x="936" y="286"/>
                  </a:lnTo>
                  <a:lnTo>
                    <a:pt x="692" y="448"/>
                  </a:lnTo>
                  <a:lnTo>
                    <a:pt x="489" y="652"/>
                  </a:lnTo>
                  <a:lnTo>
                    <a:pt x="285" y="896"/>
                  </a:lnTo>
                  <a:lnTo>
                    <a:pt x="163" y="1140"/>
                  </a:lnTo>
                  <a:lnTo>
                    <a:pt x="41" y="1425"/>
                  </a:lnTo>
                  <a:lnTo>
                    <a:pt x="1" y="1709"/>
                  </a:lnTo>
                  <a:lnTo>
                    <a:pt x="1" y="1994"/>
                  </a:lnTo>
                  <a:lnTo>
                    <a:pt x="82" y="2320"/>
                  </a:lnTo>
                  <a:lnTo>
                    <a:pt x="204" y="2604"/>
                  </a:lnTo>
                  <a:lnTo>
                    <a:pt x="367" y="2848"/>
                  </a:lnTo>
                  <a:lnTo>
                    <a:pt x="570" y="3052"/>
                  </a:lnTo>
                  <a:lnTo>
                    <a:pt x="814" y="3214"/>
                  </a:lnTo>
                  <a:lnTo>
                    <a:pt x="1058" y="3336"/>
                  </a:lnTo>
                  <a:lnTo>
                    <a:pt x="1302" y="3418"/>
                  </a:lnTo>
                  <a:lnTo>
                    <a:pt x="1587" y="3458"/>
                  </a:lnTo>
                  <a:lnTo>
                    <a:pt x="1912" y="3458"/>
                  </a:lnTo>
                  <a:lnTo>
                    <a:pt x="2197" y="3377"/>
                  </a:lnTo>
                  <a:lnTo>
                    <a:pt x="2441" y="3255"/>
                  </a:lnTo>
                  <a:lnTo>
                    <a:pt x="2726" y="3092"/>
                  </a:lnTo>
                  <a:lnTo>
                    <a:pt x="2970" y="2889"/>
                  </a:lnTo>
                  <a:lnTo>
                    <a:pt x="3173" y="2686"/>
                  </a:lnTo>
                  <a:lnTo>
                    <a:pt x="3377" y="2401"/>
                  </a:lnTo>
                  <a:lnTo>
                    <a:pt x="3539" y="2157"/>
                  </a:lnTo>
                  <a:lnTo>
                    <a:pt x="3621" y="1831"/>
                  </a:lnTo>
                  <a:lnTo>
                    <a:pt x="3702" y="1547"/>
                  </a:lnTo>
                  <a:lnTo>
                    <a:pt x="3702" y="1303"/>
                  </a:lnTo>
                  <a:lnTo>
                    <a:pt x="3661" y="1059"/>
                  </a:lnTo>
                  <a:lnTo>
                    <a:pt x="3580" y="815"/>
                  </a:lnTo>
                  <a:lnTo>
                    <a:pt x="3458" y="611"/>
                  </a:lnTo>
                  <a:lnTo>
                    <a:pt x="3336" y="448"/>
                  </a:lnTo>
                  <a:lnTo>
                    <a:pt x="3173" y="286"/>
                  </a:lnTo>
                  <a:lnTo>
                    <a:pt x="2929" y="164"/>
                  </a:lnTo>
                  <a:lnTo>
                    <a:pt x="2726" y="82"/>
                  </a:lnTo>
                  <a:lnTo>
                    <a:pt x="2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1"/>
            <p:cNvSpPr/>
            <p:nvPr/>
          </p:nvSpPr>
          <p:spPr>
            <a:xfrm>
              <a:off x="1200974" y="1274509"/>
              <a:ext cx="18669" cy="18623"/>
            </a:xfrm>
            <a:custGeom>
              <a:avLst/>
              <a:gdLst/>
              <a:ahLst/>
              <a:cxnLst/>
              <a:rect l="l" t="t" r="r" b="b"/>
              <a:pathLst>
                <a:path w="408" h="407" extrusionOk="0">
                  <a:moveTo>
                    <a:pt x="204" y="0"/>
                  </a:moveTo>
                  <a:lnTo>
                    <a:pt x="123" y="41"/>
                  </a:lnTo>
                  <a:lnTo>
                    <a:pt x="82" y="8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1"/>
            <p:cNvSpPr/>
            <p:nvPr/>
          </p:nvSpPr>
          <p:spPr>
            <a:xfrm>
              <a:off x="1158191" y="1281922"/>
              <a:ext cx="18623" cy="16793"/>
            </a:xfrm>
            <a:custGeom>
              <a:avLst/>
              <a:gdLst/>
              <a:ahLst/>
              <a:cxnLst/>
              <a:rect l="l" t="t" r="r" b="b"/>
              <a:pathLst>
                <a:path w="407" h="367" extrusionOk="0">
                  <a:moveTo>
                    <a:pt x="122" y="1"/>
                  </a:moveTo>
                  <a:lnTo>
                    <a:pt x="41" y="42"/>
                  </a:lnTo>
                  <a:lnTo>
                    <a:pt x="0" y="123"/>
                  </a:lnTo>
                  <a:lnTo>
                    <a:pt x="0" y="164"/>
                  </a:lnTo>
                  <a:lnTo>
                    <a:pt x="0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45"/>
                  </a:lnTo>
                  <a:lnTo>
                    <a:pt x="407" y="164"/>
                  </a:lnTo>
                  <a:lnTo>
                    <a:pt x="407" y="123"/>
                  </a:lnTo>
                  <a:lnTo>
                    <a:pt x="366" y="42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1"/>
            <p:cNvSpPr/>
            <p:nvPr/>
          </p:nvSpPr>
          <p:spPr>
            <a:xfrm>
              <a:off x="1143274" y="1328457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3" y="1"/>
                  </a:move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26"/>
                  </a:lnTo>
                  <a:lnTo>
                    <a:pt x="123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82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1"/>
            <p:cNvSpPr/>
            <p:nvPr/>
          </p:nvSpPr>
          <p:spPr>
            <a:xfrm>
              <a:off x="1182351" y="1356369"/>
              <a:ext cx="16839" cy="18669"/>
            </a:xfrm>
            <a:custGeom>
              <a:avLst/>
              <a:gdLst/>
              <a:ahLst/>
              <a:cxnLst/>
              <a:rect l="l" t="t" r="r" b="b"/>
              <a:pathLst>
                <a:path w="368" h="408" extrusionOk="0">
                  <a:moveTo>
                    <a:pt x="123" y="1"/>
                  </a:moveTo>
                  <a:lnTo>
                    <a:pt x="42" y="4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6"/>
                  </a:lnTo>
                  <a:lnTo>
                    <a:pt x="42" y="326"/>
                  </a:lnTo>
                  <a:lnTo>
                    <a:pt x="123" y="367"/>
                  </a:lnTo>
                  <a:lnTo>
                    <a:pt x="204" y="408"/>
                  </a:lnTo>
                  <a:lnTo>
                    <a:pt x="286" y="367"/>
                  </a:lnTo>
                  <a:lnTo>
                    <a:pt x="326" y="326"/>
                  </a:lnTo>
                  <a:lnTo>
                    <a:pt x="367" y="286"/>
                  </a:lnTo>
                  <a:lnTo>
                    <a:pt x="367" y="204"/>
                  </a:lnTo>
                  <a:lnTo>
                    <a:pt x="367" y="123"/>
                  </a:lnTo>
                  <a:lnTo>
                    <a:pt x="326" y="42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1"/>
            <p:cNvSpPr/>
            <p:nvPr/>
          </p:nvSpPr>
          <p:spPr>
            <a:xfrm>
              <a:off x="1225180" y="1319168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41" y="244"/>
                  </a:lnTo>
                  <a:lnTo>
                    <a:pt x="82" y="326"/>
                  </a:lnTo>
                  <a:lnTo>
                    <a:pt x="123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67" y="326"/>
                  </a:lnTo>
                  <a:lnTo>
                    <a:pt x="407" y="244"/>
                  </a:lnTo>
                  <a:lnTo>
                    <a:pt x="407" y="204"/>
                  </a:lnTo>
                  <a:lnTo>
                    <a:pt x="407" y="122"/>
                  </a:lnTo>
                  <a:lnTo>
                    <a:pt x="367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1"/>
            <p:cNvSpPr/>
            <p:nvPr/>
          </p:nvSpPr>
          <p:spPr>
            <a:xfrm>
              <a:off x="1186103" y="130983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2" y="42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6"/>
                  </a:lnTo>
                  <a:lnTo>
                    <a:pt x="82" y="367"/>
                  </a:lnTo>
                  <a:lnTo>
                    <a:pt x="122" y="408"/>
                  </a:lnTo>
                  <a:lnTo>
                    <a:pt x="285" y="408"/>
                  </a:lnTo>
                  <a:lnTo>
                    <a:pt x="366" y="367"/>
                  </a:lnTo>
                  <a:lnTo>
                    <a:pt x="407" y="286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82"/>
                  </a:lnTo>
                  <a:lnTo>
                    <a:pt x="285" y="42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4" name="Google Shape;1114;p31"/>
          <p:cNvGrpSpPr/>
          <p:nvPr/>
        </p:nvGrpSpPr>
        <p:grpSpPr>
          <a:xfrm rot="10800000" flipH="1">
            <a:off x="1002003" y="1466691"/>
            <a:ext cx="309000" cy="305294"/>
            <a:chOff x="8360310" y="1124637"/>
            <a:chExt cx="309000" cy="305294"/>
          </a:xfrm>
        </p:grpSpPr>
        <p:sp>
          <p:nvSpPr>
            <p:cNvPr id="1115" name="Google Shape;1115;p31"/>
            <p:cNvSpPr/>
            <p:nvPr/>
          </p:nvSpPr>
          <p:spPr>
            <a:xfrm>
              <a:off x="8360310" y="1124637"/>
              <a:ext cx="309000" cy="305294"/>
            </a:xfrm>
            <a:custGeom>
              <a:avLst/>
              <a:gdLst/>
              <a:ahLst/>
              <a:cxnLst/>
              <a:rect l="l" t="t" r="r" b="b"/>
              <a:pathLst>
                <a:path w="6753" h="6672" extrusionOk="0">
                  <a:moveTo>
                    <a:pt x="2767" y="1"/>
                  </a:moveTo>
                  <a:lnTo>
                    <a:pt x="2645" y="42"/>
                  </a:lnTo>
                  <a:lnTo>
                    <a:pt x="2563" y="82"/>
                  </a:lnTo>
                  <a:lnTo>
                    <a:pt x="2441" y="164"/>
                  </a:lnTo>
                  <a:lnTo>
                    <a:pt x="2360" y="245"/>
                  </a:lnTo>
                  <a:lnTo>
                    <a:pt x="2319" y="367"/>
                  </a:lnTo>
                  <a:lnTo>
                    <a:pt x="2238" y="652"/>
                  </a:lnTo>
                  <a:lnTo>
                    <a:pt x="2197" y="937"/>
                  </a:lnTo>
                  <a:lnTo>
                    <a:pt x="2197" y="1221"/>
                  </a:lnTo>
                  <a:lnTo>
                    <a:pt x="2238" y="1506"/>
                  </a:lnTo>
                  <a:lnTo>
                    <a:pt x="2075" y="1343"/>
                  </a:lnTo>
                  <a:lnTo>
                    <a:pt x="1872" y="1221"/>
                  </a:lnTo>
                  <a:lnTo>
                    <a:pt x="1546" y="1099"/>
                  </a:lnTo>
                  <a:lnTo>
                    <a:pt x="1262" y="1099"/>
                  </a:lnTo>
                  <a:lnTo>
                    <a:pt x="1140" y="1140"/>
                  </a:lnTo>
                  <a:lnTo>
                    <a:pt x="1018" y="1221"/>
                  </a:lnTo>
                  <a:lnTo>
                    <a:pt x="895" y="1343"/>
                  </a:lnTo>
                  <a:lnTo>
                    <a:pt x="855" y="1506"/>
                  </a:lnTo>
                  <a:lnTo>
                    <a:pt x="773" y="1791"/>
                  </a:lnTo>
                  <a:lnTo>
                    <a:pt x="814" y="2075"/>
                  </a:lnTo>
                  <a:lnTo>
                    <a:pt x="855" y="2360"/>
                  </a:lnTo>
                  <a:lnTo>
                    <a:pt x="1018" y="2604"/>
                  </a:lnTo>
                  <a:lnTo>
                    <a:pt x="1180" y="2808"/>
                  </a:lnTo>
                  <a:lnTo>
                    <a:pt x="1384" y="2970"/>
                  </a:lnTo>
                  <a:lnTo>
                    <a:pt x="1018" y="2970"/>
                  </a:lnTo>
                  <a:lnTo>
                    <a:pt x="814" y="3011"/>
                  </a:lnTo>
                  <a:lnTo>
                    <a:pt x="651" y="3052"/>
                  </a:lnTo>
                  <a:lnTo>
                    <a:pt x="407" y="3174"/>
                  </a:lnTo>
                  <a:lnTo>
                    <a:pt x="204" y="3377"/>
                  </a:lnTo>
                  <a:lnTo>
                    <a:pt x="82" y="3621"/>
                  </a:lnTo>
                  <a:lnTo>
                    <a:pt x="1" y="3865"/>
                  </a:lnTo>
                  <a:lnTo>
                    <a:pt x="1" y="4109"/>
                  </a:lnTo>
                  <a:lnTo>
                    <a:pt x="82" y="4353"/>
                  </a:lnTo>
                  <a:lnTo>
                    <a:pt x="245" y="4516"/>
                  </a:lnTo>
                  <a:lnTo>
                    <a:pt x="489" y="4638"/>
                  </a:lnTo>
                  <a:lnTo>
                    <a:pt x="692" y="4719"/>
                  </a:lnTo>
                  <a:lnTo>
                    <a:pt x="936" y="4719"/>
                  </a:lnTo>
                  <a:lnTo>
                    <a:pt x="1424" y="4679"/>
                  </a:lnTo>
                  <a:lnTo>
                    <a:pt x="1424" y="4679"/>
                  </a:lnTo>
                  <a:lnTo>
                    <a:pt x="1180" y="5004"/>
                  </a:lnTo>
                  <a:lnTo>
                    <a:pt x="1099" y="5167"/>
                  </a:lnTo>
                  <a:lnTo>
                    <a:pt x="1058" y="5370"/>
                  </a:lnTo>
                  <a:lnTo>
                    <a:pt x="1018" y="5655"/>
                  </a:lnTo>
                  <a:lnTo>
                    <a:pt x="1099" y="5899"/>
                  </a:lnTo>
                  <a:lnTo>
                    <a:pt x="1140" y="6021"/>
                  </a:lnTo>
                  <a:lnTo>
                    <a:pt x="1221" y="6143"/>
                  </a:lnTo>
                  <a:lnTo>
                    <a:pt x="1343" y="6224"/>
                  </a:lnTo>
                  <a:lnTo>
                    <a:pt x="1465" y="6306"/>
                  </a:lnTo>
                  <a:lnTo>
                    <a:pt x="1709" y="6387"/>
                  </a:lnTo>
                  <a:lnTo>
                    <a:pt x="1994" y="6387"/>
                  </a:lnTo>
                  <a:lnTo>
                    <a:pt x="2238" y="6346"/>
                  </a:lnTo>
                  <a:lnTo>
                    <a:pt x="2482" y="6224"/>
                  </a:lnTo>
                  <a:lnTo>
                    <a:pt x="2726" y="6021"/>
                  </a:lnTo>
                  <a:lnTo>
                    <a:pt x="2889" y="5777"/>
                  </a:lnTo>
                  <a:lnTo>
                    <a:pt x="3011" y="6102"/>
                  </a:lnTo>
                  <a:lnTo>
                    <a:pt x="3092" y="6265"/>
                  </a:lnTo>
                  <a:lnTo>
                    <a:pt x="3173" y="6387"/>
                  </a:lnTo>
                  <a:lnTo>
                    <a:pt x="3295" y="6509"/>
                  </a:lnTo>
                  <a:lnTo>
                    <a:pt x="3417" y="6590"/>
                  </a:lnTo>
                  <a:lnTo>
                    <a:pt x="3580" y="6631"/>
                  </a:lnTo>
                  <a:lnTo>
                    <a:pt x="3743" y="6672"/>
                  </a:lnTo>
                  <a:lnTo>
                    <a:pt x="3906" y="6672"/>
                  </a:lnTo>
                  <a:lnTo>
                    <a:pt x="4109" y="6590"/>
                  </a:lnTo>
                  <a:lnTo>
                    <a:pt x="4312" y="6468"/>
                  </a:lnTo>
                  <a:lnTo>
                    <a:pt x="4475" y="6306"/>
                  </a:lnTo>
                  <a:lnTo>
                    <a:pt x="4597" y="6102"/>
                  </a:lnTo>
                  <a:lnTo>
                    <a:pt x="4678" y="5777"/>
                  </a:lnTo>
                  <a:lnTo>
                    <a:pt x="4678" y="5452"/>
                  </a:lnTo>
                  <a:lnTo>
                    <a:pt x="4841" y="5533"/>
                  </a:lnTo>
                  <a:lnTo>
                    <a:pt x="5004" y="5574"/>
                  </a:lnTo>
                  <a:lnTo>
                    <a:pt x="5329" y="5574"/>
                  </a:lnTo>
                  <a:lnTo>
                    <a:pt x="5492" y="5533"/>
                  </a:lnTo>
                  <a:lnTo>
                    <a:pt x="5655" y="5492"/>
                  </a:lnTo>
                  <a:lnTo>
                    <a:pt x="5817" y="5370"/>
                  </a:lnTo>
                  <a:lnTo>
                    <a:pt x="5939" y="5248"/>
                  </a:lnTo>
                  <a:lnTo>
                    <a:pt x="6061" y="5085"/>
                  </a:lnTo>
                  <a:lnTo>
                    <a:pt x="6143" y="4923"/>
                  </a:lnTo>
                  <a:lnTo>
                    <a:pt x="6183" y="4760"/>
                  </a:lnTo>
                  <a:lnTo>
                    <a:pt x="6224" y="4597"/>
                  </a:lnTo>
                  <a:lnTo>
                    <a:pt x="6224" y="4394"/>
                  </a:lnTo>
                  <a:lnTo>
                    <a:pt x="6183" y="4231"/>
                  </a:lnTo>
                  <a:lnTo>
                    <a:pt x="6102" y="4069"/>
                  </a:lnTo>
                  <a:lnTo>
                    <a:pt x="6021" y="3947"/>
                  </a:lnTo>
                  <a:lnTo>
                    <a:pt x="6183" y="3865"/>
                  </a:lnTo>
                  <a:lnTo>
                    <a:pt x="6346" y="3784"/>
                  </a:lnTo>
                  <a:lnTo>
                    <a:pt x="6468" y="3662"/>
                  </a:lnTo>
                  <a:lnTo>
                    <a:pt x="6590" y="3540"/>
                  </a:lnTo>
                  <a:lnTo>
                    <a:pt x="6672" y="3418"/>
                  </a:lnTo>
                  <a:lnTo>
                    <a:pt x="6712" y="3255"/>
                  </a:lnTo>
                  <a:lnTo>
                    <a:pt x="6753" y="3052"/>
                  </a:lnTo>
                  <a:lnTo>
                    <a:pt x="6712" y="2848"/>
                  </a:lnTo>
                  <a:lnTo>
                    <a:pt x="6672" y="2686"/>
                  </a:lnTo>
                  <a:lnTo>
                    <a:pt x="6590" y="2523"/>
                  </a:lnTo>
                  <a:lnTo>
                    <a:pt x="6468" y="2360"/>
                  </a:lnTo>
                  <a:lnTo>
                    <a:pt x="6346" y="2238"/>
                  </a:lnTo>
                  <a:lnTo>
                    <a:pt x="6183" y="2157"/>
                  </a:lnTo>
                  <a:lnTo>
                    <a:pt x="6021" y="2116"/>
                  </a:lnTo>
                  <a:lnTo>
                    <a:pt x="5858" y="2075"/>
                  </a:lnTo>
                  <a:lnTo>
                    <a:pt x="5695" y="2075"/>
                  </a:lnTo>
                  <a:lnTo>
                    <a:pt x="5817" y="1750"/>
                  </a:lnTo>
                  <a:lnTo>
                    <a:pt x="5817" y="1547"/>
                  </a:lnTo>
                  <a:lnTo>
                    <a:pt x="5817" y="1384"/>
                  </a:lnTo>
                  <a:lnTo>
                    <a:pt x="5777" y="1099"/>
                  </a:lnTo>
                  <a:lnTo>
                    <a:pt x="5655" y="855"/>
                  </a:lnTo>
                  <a:lnTo>
                    <a:pt x="5492" y="652"/>
                  </a:lnTo>
                  <a:lnTo>
                    <a:pt x="5370" y="570"/>
                  </a:lnTo>
                  <a:lnTo>
                    <a:pt x="5248" y="489"/>
                  </a:lnTo>
                  <a:lnTo>
                    <a:pt x="4963" y="448"/>
                  </a:lnTo>
                  <a:lnTo>
                    <a:pt x="4678" y="489"/>
                  </a:lnTo>
                  <a:lnTo>
                    <a:pt x="4434" y="570"/>
                  </a:lnTo>
                  <a:lnTo>
                    <a:pt x="4190" y="733"/>
                  </a:lnTo>
                  <a:lnTo>
                    <a:pt x="3946" y="977"/>
                  </a:lnTo>
                  <a:lnTo>
                    <a:pt x="3784" y="1262"/>
                  </a:lnTo>
                  <a:lnTo>
                    <a:pt x="3661" y="896"/>
                  </a:lnTo>
                  <a:lnTo>
                    <a:pt x="3458" y="448"/>
                  </a:lnTo>
                  <a:lnTo>
                    <a:pt x="3336" y="245"/>
                  </a:lnTo>
                  <a:lnTo>
                    <a:pt x="3133" y="82"/>
                  </a:lnTo>
                  <a:lnTo>
                    <a:pt x="3011" y="42"/>
                  </a:lnTo>
                  <a:lnTo>
                    <a:pt x="28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31"/>
            <p:cNvSpPr/>
            <p:nvPr/>
          </p:nvSpPr>
          <p:spPr>
            <a:xfrm>
              <a:off x="8444093" y="1206543"/>
              <a:ext cx="169394" cy="160105"/>
            </a:xfrm>
            <a:custGeom>
              <a:avLst/>
              <a:gdLst/>
              <a:ahLst/>
              <a:cxnLst/>
              <a:rect l="l" t="t" r="r" b="b"/>
              <a:pathLst>
                <a:path w="3702" h="3499" extrusionOk="0">
                  <a:moveTo>
                    <a:pt x="2197" y="1"/>
                  </a:moveTo>
                  <a:lnTo>
                    <a:pt x="1912" y="41"/>
                  </a:lnTo>
                  <a:lnTo>
                    <a:pt x="1668" y="41"/>
                  </a:lnTo>
                  <a:lnTo>
                    <a:pt x="1424" y="123"/>
                  </a:lnTo>
                  <a:lnTo>
                    <a:pt x="1180" y="204"/>
                  </a:lnTo>
                  <a:lnTo>
                    <a:pt x="936" y="326"/>
                  </a:lnTo>
                  <a:lnTo>
                    <a:pt x="692" y="489"/>
                  </a:lnTo>
                  <a:lnTo>
                    <a:pt x="488" y="692"/>
                  </a:lnTo>
                  <a:lnTo>
                    <a:pt x="285" y="936"/>
                  </a:lnTo>
                  <a:lnTo>
                    <a:pt x="163" y="1180"/>
                  </a:lnTo>
                  <a:lnTo>
                    <a:pt x="41" y="1465"/>
                  </a:lnTo>
                  <a:lnTo>
                    <a:pt x="0" y="1750"/>
                  </a:lnTo>
                  <a:lnTo>
                    <a:pt x="41" y="2035"/>
                  </a:lnTo>
                  <a:lnTo>
                    <a:pt x="81" y="2360"/>
                  </a:lnTo>
                  <a:lnTo>
                    <a:pt x="203" y="2645"/>
                  </a:lnTo>
                  <a:lnTo>
                    <a:pt x="366" y="2889"/>
                  </a:lnTo>
                  <a:lnTo>
                    <a:pt x="570" y="3092"/>
                  </a:lnTo>
                  <a:lnTo>
                    <a:pt x="814" y="3255"/>
                  </a:lnTo>
                  <a:lnTo>
                    <a:pt x="1058" y="3377"/>
                  </a:lnTo>
                  <a:lnTo>
                    <a:pt x="1342" y="3458"/>
                  </a:lnTo>
                  <a:lnTo>
                    <a:pt x="1627" y="3499"/>
                  </a:lnTo>
                  <a:lnTo>
                    <a:pt x="1912" y="3499"/>
                  </a:lnTo>
                  <a:lnTo>
                    <a:pt x="2197" y="3417"/>
                  </a:lnTo>
                  <a:lnTo>
                    <a:pt x="2481" y="3295"/>
                  </a:lnTo>
                  <a:lnTo>
                    <a:pt x="2725" y="3133"/>
                  </a:lnTo>
                  <a:lnTo>
                    <a:pt x="2969" y="2929"/>
                  </a:lnTo>
                  <a:lnTo>
                    <a:pt x="3173" y="2726"/>
                  </a:lnTo>
                  <a:lnTo>
                    <a:pt x="3376" y="2441"/>
                  </a:lnTo>
                  <a:lnTo>
                    <a:pt x="3539" y="2157"/>
                  </a:lnTo>
                  <a:lnTo>
                    <a:pt x="3620" y="1872"/>
                  </a:lnTo>
                  <a:lnTo>
                    <a:pt x="3702" y="1587"/>
                  </a:lnTo>
                  <a:lnTo>
                    <a:pt x="3702" y="1343"/>
                  </a:lnTo>
                  <a:lnTo>
                    <a:pt x="3661" y="1099"/>
                  </a:lnTo>
                  <a:lnTo>
                    <a:pt x="3580" y="855"/>
                  </a:lnTo>
                  <a:lnTo>
                    <a:pt x="3498" y="652"/>
                  </a:lnTo>
                  <a:lnTo>
                    <a:pt x="3335" y="489"/>
                  </a:lnTo>
                  <a:lnTo>
                    <a:pt x="3173" y="326"/>
                  </a:lnTo>
                  <a:lnTo>
                    <a:pt x="2969" y="204"/>
                  </a:lnTo>
                  <a:lnTo>
                    <a:pt x="2725" y="123"/>
                  </a:lnTo>
                  <a:lnTo>
                    <a:pt x="2441" y="41"/>
                  </a:lnTo>
                  <a:lnTo>
                    <a:pt x="21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1"/>
            <p:cNvSpPr/>
            <p:nvPr/>
          </p:nvSpPr>
          <p:spPr>
            <a:xfrm>
              <a:off x="8535287" y="1236332"/>
              <a:ext cx="18623" cy="18669"/>
            </a:xfrm>
            <a:custGeom>
              <a:avLst/>
              <a:gdLst/>
              <a:ahLst/>
              <a:cxnLst/>
              <a:rect l="l" t="t" r="r" b="b"/>
              <a:pathLst>
                <a:path w="407" h="408" extrusionOk="0">
                  <a:moveTo>
                    <a:pt x="122" y="1"/>
                  </a:moveTo>
                  <a:lnTo>
                    <a:pt x="82" y="41"/>
                  </a:lnTo>
                  <a:lnTo>
                    <a:pt x="41" y="123"/>
                  </a:lnTo>
                  <a:lnTo>
                    <a:pt x="0" y="204"/>
                  </a:lnTo>
                  <a:lnTo>
                    <a:pt x="41" y="285"/>
                  </a:lnTo>
                  <a:lnTo>
                    <a:pt x="82" y="326"/>
                  </a:lnTo>
                  <a:lnTo>
                    <a:pt x="122" y="367"/>
                  </a:lnTo>
                  <a:lnTo>
                    <a:pt x="204" y="407"/>
                  </a:lnTo>
                  <a:lnTo>
                    <a:pt x="285" y="367"/>
                  </a:lnTo>
                  <a:lnTo>
                    <a:pt x="366" y="326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23"/>
                  </a:lnTo>
                  <a:lnTo>
                    <a:pt x="366" y="41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1"/>
            <p:cNvSpPr/>
            <p:nvPr/>
          </p:nvSpPr>
          <p:spPr>
            <a:xfrm>
              <a:off x="8492458" y="1241914"/>
              <a:ext cx="18669" cy="18669"/>
            </a:xfrm>
            <a:custGeom>
              <a:avLst/>
              <a:gdLst/>
              <a:ahLst/>
              <a:cxnLst/>
              <a:rect l="l" t="t" r="r" b="b"/>
              <a:pathLst>
                <a:path w="408" h="408" extrusionOk="0">
                  <a:moveTo>
                    <a:pt x="204" y="1"/>
                  </a:moveTo>
                  <a:lnTo>
                    <a:pt x="123" y="41"/>
                  </a:lnTo>
                  <a:lnTo>
                    <a:pt x="41" y="82"/>
                  </a:lnTo>
                  <a:lnTo>
                    <a:pt x="1" y="123"/>
                  </a:lnTo>
                  <a:lnTo>
                    <a:pt x="1" y="204"/>
                  </a:lnTo>
                  <a:lnTo>
                    <a:pt x="1" y="285"/>
                  </a:lnTo>
                  <a:lnTo>
                    <a:pt x="41" y="367"/>
                  </a:lnTo>
                  <a:lnTo>
                    <a:pt x="82" y="407"/>
                  </a:lnTo>
                  <a:lnTo>
                    <a:pt x="285" y="407"/>
                  </a:lnTo>
                  <a:lnTo>
                    <a:pt x="367" y="367"/>
                  </a:lnTo>
                  <a:lnTo>
                    <a:pt x="407" y="285"/>
                  </a:lnTo>
                  <a:lnTo>
                    <a:pt x="407" y="204"/>
                  </a:lnTo>
                  <a:lnTo>
                    <a:pt x="407" y="163"/>
                  </a:lnTo>
                  <a:lnTo>
                    <a:pt x="367" y="82"/>
                  </a:lnTo>
                  <a:lnTo>
                    <a:pt x="326" y="41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1"/>
            <p:cNvSpPr/>
            <p:nvPr/>
          </p:nvSpPr>
          <p:spPr>
            <a:xfrm>
              <a:off x="8477587" y="1290326"/>
              <a:ext cx="16793" cy="18623"/>
            </a:xfrm>
            <a:custGeom>
              <a:avLst/>
              <a:gdLst/>
              <a:ahLst/>
              <a:cxnLst/>
              <a:rect l="l" t="t" r="r" b="b"/>
              <a:pathLst>
                <a:path w="367" h="407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6" y="285"/>
                  </a:lnTo>
                  <a:lnTo>
                    <a:pt x="366" y="204"/>
                  </a:lnTo>
                  <a:lnTo>
                    <a:pt x="366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1"/>
            <p:cNvSpPr/>
            <p:nvPr/>
          </p:nvSpPr>
          <p:spPr>
            <a:xfrm>
              <a:off x="8516664" y="1318238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44"/>
                  </a:lnTo>
                  <a:lnTo>
                    <a:pt x="41" y="326"/>
                  </a:lnTo>
                  <a:lnTo>
                    <a:pt x="122" y="366"/>
                  </a:lnTo>
                  <a:lnTo>
                    <a:pt x="204" y="407"/>
                  </a:lnTo>
                  <a:lnTo>
                    <a:pt x="285" y="366"/>
                  </a:lnTo>
                  <a:lnTo>
                    <a:pt x="326" y="326"/>
                  </a:lnTo>
                  <a:lnTo>
                    <a:pt x="367" y="244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4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1"/>
            <p:cNvSpPr/>
            <p:nvPr/>
          </p:nvSpPr>
          <p:spPr>
            <a:xfrm>
              <a:off x="8561324" y="1280991"/>
              <a:ext cx="16793" cy="16793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82" y="1"/>
                  </a:moveTo>
                  <a:lnTo>
                    <a:pt x="41" y="41"/>
                  </a:lnTo>
                  <a:lnTo>
                    <a:pt x="1" y="123"/>
                  </a:lnTo>
                  <a:lnTo>
                    <a:pt x="1" y="163"/>
                  </a:lnTo>
                  <a:lnTo>
                    <a:pt x="1" y="245"/>
                  </a:lnTo>
                  <a:lnTo>
                    <a:pt x="41" y="326"/>
                  </a:lnTo>
                  <a:lnTo>
                    <a:pt x="82" y="367"/>
                  </a:lnTo>
                  <a:lnTo>
                    <a:pt x="245" y="367"/>
                  </a:lnTo>
                  <a:lnTo>
                    <a:pt x="326" y="326"/>
                  </a:lnTo>
                  <a:lnTo>
                    <a:pt x="367" y="245"/>
                  </a:lnTo>
                  <a:lnTo>
                    <a:pt x="367" y="163"/>
                  </a:lnTo>
                  <a:lnTo>
                    <a:pt x="367" y="123"/>
                  </a:lnTo>
                  <a:lnTo>
                    <a:pt x="326" y="41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1"/>
            <p:cNvSpPr/>
            <p:nvPr/>
          </p:nvSpPr>
          <p:spPr>
            <a:xfrm>
              <a:off x="8522247" y="1271702"/>
              <a:ext cx="16793" cy="18669"/>
            </a:xfrm>
            <a:custGeom>
              <a:avLst/>
              <a:gdLst/>
              <a:ahLst/>
              <a:cxnLst/>
              <a:rect l="l" t="t" r="r" b="b"/>
              <a:pathLst>
                <a:path w="367" h="408" extrusionOk="0">
                  <a:moveTo>
                    <a:pt x="163" y="0"/>
                  </a:moveTo>
                  <a:lnTo>
                    <a:pt x="82" y="41"/>
                  </a:lnTo>
                  <a:lnTo>
                    <a:pt x="41" y="82"/>
                  </a:lnTo>
                  <a:lnTo>
                    <a:pt x="0" y="122"/>
                  </a:lnTo>
                  <a:lnTo>
                    <a:pt x="0" y="204"/>
                  </a:lnTo>
                  <a:lnTo>
                    <a:pt x="0" y="285"/>
                  </a:lnTo>
                  <a:lnTo>
                    <a:pt x="41" y="326"/>
                  </a:lnTo>
                  <a:lnTo>
                    <a:pt x="82" y="407"/>
                  </a:lnTo>
                  <a:lnTo>
                    <a:pt x="245" y="407"/>
                  </a:lnTo>
                  <a:lnTo>
                    <a:pt x="326" y="326"/>
                  </a:lnTo>
                  <a:lnTo>
                    <a:pt x="367" y="285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82"/>
                  </a:lnTo>
                  <a:lnTo>
                    <a:pt x="245" y="41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23" name="Google Shape;1123;p31"/>
          <p:cNvSpPr/>
          <p:nvPr/>
        </p:nvSpPr>
        <p:spPr>
          <a:xfrm rot="10800000" flipH="1">
            <a:off x="7283516" y="4360855"/>
            <a:ext cx="303418" cy="305294"/>
          </a:xfrm>
          <a:custGeom>
            <a:avLst/>
            <a:gdLst/>
            <a:ahLst/>
            <a:cxnLst/>
            <a:rect l="l" t="t" r="r" b="b"/>
            <a:pathLst>
              <a:path w="6631" h="6672" extrusionOk="0">
                <a:moveTo>
                  <a:pt x="3742" y="0"/>
                </a:moveTo>
                <a:lnTo>
                  <a:pt x="2766" y="41"/>
                </a:lnTo>
                <a:lnTo>
                  <a:pt x="2685" y="41"/>
                </a:lnTo>
                <a:lnTo>
                  <a:pt x="2603" y="82"/>
                </a:lnTo>
                <a:lnTo>
                  <a:pt x="2563" y="163"/>
                </a:lnTo>
                <a:lnTo>
                  <a:pt x="2563" y="244"/>
                </a:lnTo>
                <a:lnTo>
                  <a:pt x="2603" y="2644"/>
                </a:lnTo>
                <a:lnTo>
                  <a:pt x="203" y="2685"/>
                </a:lnTo>
                <a:lnTo>
                  <a:pt x="122" y="2685"/>
                </a:lnTo>
                <a:lnTo>
                  <a:pt x="41" y="2726"/>
                </a:lnTo>
                <a:lnTo>
                  <a:pt x="0" y="2807"/>
                </a:lnTo>
                <a:lnTo>
                  <a:pt x="0" y="2848"/>
                </a:lnTo>
                <a:lnTo>
                  <a:pt x="0" y="3905"/>
                </a:lnTo>
                <a:lnTo>
                  <a:pt x="41" y="3987"/>
                </a:lnTo>
                <a:lnTo>
                  <a:pt x="81" y="4068"/>
                </a:lnTo>
                <a:lnTo>
                  <a:pt x="325" y="4068"/>
                </a:lnTo>
                <a:lnTo>
                  <a:pt x="366" y="4027"/>
                </a:lnTo>
                <a:lnTo>
                  <a:pt x="529" y="4027"/>
                </a:lnTo>
                <a:lnTo>
                  <a:pt x="1139" y="3987"/>
                </a:lnTo>
                <a:lnTo>
                  <a:pt x="2603" y="3987"/>
                </a:lnTo>
                <a:lnTo>
                  <a:pt x="2644" y="6468"/>
                </a:lnTo>
                <a:lnTo>
                  <a:pt x="2644" y="6549"/>
                </a:lnTo>
                <a:lnTo>
                  <a:pt x="2685" y="6590"/>
                </a:lnTo>
                <a:lnTo>
                  <a:pt x="2766" y="6630"/>
                </a:lnTo>
                <a:lnTo>
                  <a:pt x="2847" y="6671"/>
                </a:lnTo>
                <a:lnTo>
                  <a:pt x="3864" y="6671"/>
                </a:lnTo>
                <a:lnTo>
                  <a:pt x="3946" y="6630"/>
                </a:lnTo>
                <a:lnTo>
                  <a:pt x="3986" y="6590"/>
                </a:lnTo>
                <a:lnTo>
                  <a:pt x="4068" y="6508"/>
                </a:lnTo>
                <a:lnTo>
                  <a:pt x="4027" y="6346"/>
                </a:lnTo>
                <a:lnTo>
                  <a:pt x="3986" y="6305"/>
                </a:lnTo>
                <a:lnTo>
                  <a:pt x="3905" y="6264"/>
                </a:lnTo>
                <a:lnTo>
                  <a:pt x="4027" y="6305"/>
                </a:lnTo>
                <a:lnTo>
                  <a:pt x="4027" y="6264"/>
                </a:lnTo>
                <a:lnTo>
                  <a:pt x="3986" y="6102"/>
                </a:lnTo>
                <a:lnTo>
                  <a:pt x="3986" y="5492"/>
                </a:lnTo>
                <a:lnTo>
                  <a:pt x="3946" y="3987"/>
                </a:lnTo>
                <a:lnTo>
                  <a:pt x="6508" y="3987"/>
                </a:lnTo>
                <a:lnTo>
                  <a:pt x="6549" y="3946"/>
                </a:lnTo>
                <a:lnTo>
                  <a:pt x="6630" y="3864"/>
                </a:lnTo>
                <a:lnTo>
                  <a:pt x="6630" y="3783"/>
                </a:lnTo>
                <a:lnTo>
                  <a:pt x="6630" y="2766"/>
                </a:lnTo>
                <a:lnTo>
                  <a:pt x="6590" y="2726"/>
                </a:lnTo>
                <a:lnTo>
                  <a:pt x="6549" y="2644"/>
                </a:lnTo>
                <a:lnTo>
                  <a:pt x="6508" y="2604"/>
                </a:lnTo>
                <a:lnTo>
                  <a:pt x="3946" y="2604"/>
                </a:lnTo>
                <a:lnTo>
                  <a:pt x="3946" y="204"/>
                </a:lnTo>
                <a:lnTo>
                  <a:pt x="3946" y="122"/>
                </a:lnTo>
                <a:lnTo>
                  <a:pt x="3905" y="82"/>
                </a:lnTo>
                <a:lnTo>
                  <a:pt x="3824" y="41"/>
                </a:lnTo>
                <a:lnTo>
                  <a:pt x="374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4" name="Google Shape;1124;p31"/>
          <p:cNvSpPr/>
          <p:nvPr/>
        </p:nvSpPr>
        <p:spPr>
          <a:xfrm rot="10800000" flipH="1">
            <a:off x="1183015" y="2869633"/>
            <a:ext cx="303418" cy="303418"/>
          </a:xfrm>
          <a:custGeom>
            <a:avLst/>
            <a:gdLst/>
            <a:ahLst/>
            <a:cxnLst/>
            <a:rect l="l" t="t" r="r" b="b"/>
            <a:pathLst>
              <a:path w="6631" h="6631" extrusionOk="0">
                <a:moveTo>
                  <a:pt x="2685" y="1"/>
                </a:moveTo>
                <a:lnTo>
                  <a:pt x="2604" y="41"/>
                </a:lnTo>
                <a:lnTo>
                  <a:pt x="2563" y="123"/>
                </a:lnTo>
                <a:lnTo>
                  <a:pt x="2563" y="204"/>
                </a:lnTo>
                <a:lnTo>
                  <a:pt x="2604" y="2604"/>
                </a:lnTo>
                <a:lnTo>
                  <a:pt x="204" y="2645"/>
                </a:lnTo>
                <a:lnTo>
                  <a:pt x="123" y="2645"/>
                </a:lnTo>
                <a:lnTo>
                  <a:pt x="41" y="2685"/>
                </a:lnTo>
                <a:lnTo>
                  <a:pt x="1" y="2767"/>
                </a:lnTo>
                <a:lnTo>
                  <a:pt x="1" y="2807"/>
                </a:lnTo>
                <a:lnTo>
                  <a:pt x="1" y="3865"/>
                </a:lnTo>
                <a:lnTo>
                  <a:pt x="1" y="3946"/>
                </a:lnTo>
                <a:lnTo>
                  <a:pt x="82" y="4028"/>
                </a:lnTo>
                <a:lnTo>
                  <a:pt x="285" y="4028"/>
                </a:lnTo>
                <a:lnTo>
                  <a:pt x="367" y="3987"/>
                </a:lnTo>
                <a:lnTo>
                  <a:pt x="529" y="3987"/>
                </a:lnTo>
                <a:lnTo>
                  <a:pt x="1099" y="3946"/>
                </a:lnTo>
                <a:lnTo>
                  <a:pt x="2604" y="3946"/>
                </a:lnTo>
                <a:lnTo>
                  <a:pt x="2645" y="6427"/>
                </a:lnTo>
                <a:lnTo>
                  <a:pt x="2645" y="6509"/>
                </a:lnTo>
                <a:lnTo>
                  <a:pt x="2685" y="6549"/>
                </a:lnTo>
                <a:lnTo>
                  <a:pt x="2767" y="6590"/>
                </a:lnTo>
                <a:lnTo>
                  <a:pt x="2848" y="6631"/>
                </a:lnTo>
                <a:lnTo>
                  <a:pt x="3865" y="6631"/>
                </a:lnTo>
                <a:lnTo>
                  <a:pt x="3946" y="6590"/>
                </a:lnTo>
                <a:lnTo>
                  <a:pt x="3987" y="6590"/>
                </a:lnTo>
                <a:lnTo>
                  <a:pt x="4068" y="6468"/>
                </a:lnTo>
                <a:lnTo>
                  <a:pt x="4028" y="6305"/>
                </a:lnTo>
                <a:lnTo>
                  <a:pt x="4028" y="6224"/>
                </a:lnTo>
                <a:lnTo>
                  <a:pt x="3987" y="6061"/>
                </a:lnTo>
                <a:lnTo>
                  <a:pt x="3987" y="5451"/>
                </a:lnTo>
                <a:lnTo>
                  <a:pt x="3946" y="3946"/>
                </a:lnTo>
                <a:lnTo>
                  <a:pt x="6509" y="3946"/>
                </a:lnTo>
                <a:lnTo>
                  <a:pt x="6550" y="3906"/>
                </a:lnTo>
                <a:lnTo>
                  <a:pt x="6590" y="3824"/>
                </a:lnTo>
                <a:lnTo>
                  <a:pt x="6631" y="3743"/>
                </a:lnTo>
                <a:lnTo>
                  <a:pt x="6631" y="2767"/>
                </a:lnTo>
                <a:lnTo>
                  <a:pt x="6590" y="2685"/>
                </a:lnTo>
                <a:lnTo>
                  <a:pt x="6550" y="2604"/>
                </a:lnTo>
                <a:lnTo>
                  <a:pt x="6509" y="2563"/>
                </a:lnTo>
                <a:lnTo>
                  <a:pt x="3946" y="2563"/>
                </a:lnTo>
                <a:lnTo>
                  <a:pt x="3946" y="163"/>
                </a:lnTo>
                <a:lnTo>
                  <a:pt x="3946" y="123"/>
                </a:lnTo>
                <a:lnTo>
                  <a:pt x="3906" y="41"/>
                </a:lnTo>
                <a:lnTo>
                  <a:pt x="382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5" name="Google Shape;1125;p31"/>
          <p:cNvSpPr/>
          <p:nvPr/>
        </p:nvSpPr>
        <p:spPr>
          <a:xfrm rot="10800000" flipH="1">
            <a:off x="215042" y="2494309"/>
            <a:ext cx="85658" cy="85658"/>
          </a:xfrm>
          <a:custGeom>
            <a:avLst/>
            <a:gdLst/>
            <a:ahLst/>
            <a:cxnLst/>
            <a:rect l="l" t="t" r="r" b="b"/>
            <a:pathLst>
              <a:path w="1872" h="1872" extrusionOk="0">
                <a:moveTo>
                  <a:pt x="733" y="1"/>
                </a:moveTo>
                <a:lnTo>
                  <a:pt x="489" y="82"/>
                </a:lnTo>
                <a:lnTo>
                  <a:pt x="286" y="245"/>
                </a:lnTo>
                <a:lnTo>
                  <a:pt x="123" y="448"/>
                </a:lnTo>
                <a:lnTo>
                  <a:pt x="1" y="692"/>
                </a:lnTo>
                <a:lnTo>
                  <a:pt x="1" y="936"/>
                </a:lnTo>
                <a:lnTo>
                  <a:pt x="41" y="1221"/>
                </a:lnTo>
                <a:lnTo>
                  <a:pt x="164" y="1424"/>
                </a:lnTo>
                <a:lnTo>
                  <a:pt x="245" y="1587"/>
                </a:lnTo>
                <a:lnTo>
                  <a:pt x="367" y="1668"/>
                </a:lnTo>
                <a:lnTo>
                  <a:pt x="489" y="1750"/>
                </a:lnTo>
                <a:lnTo>
                  <a:pt x="652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0"/>
                </a:lnTo>
                <a:lnTo>
                  <a:pt x="154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3"/>
                </a:lnTo>
                <a:lnTo>
                  <a:pt x="1831" y="651"/>
                </a:lnTo>
                <a:lnTo>
                  <a:pt x="1750" y="489"/>
                </a:lnTo>
                <a:lnTo>
                  <a:pt x="1669" y="367"/>
                </a:lnTo>
                <a:lnTo>
                  <a:pt x="1546" y="245"/>
                </a:lnTo>
                <a:lnTo>
                  <a:pt x="1302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Yusei Magic"/>
              <a:buNone/>
              <a:defRPr sz="3400" b="1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Yusei Magic"/>
              <a:buNone/>
              <a:defRPr sz="3400" b="1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Yusei Magic"/>
              <a:buNone/>
              <a:defRPr sz="3400" b="1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Yusei Magic"/>
              <a:buNone/>
              <a:defRPr sz="3400" b="1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Yusei Magic"/>
              <a:buNone/>
              <a:defRPr sz="3400" b="1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Yusei Magic"/>
              <a:buNone/>
              <a:defRPr sz="3400" b="1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Yusei Magic"/>
              <a:buNone/>
              <a:defRPr sz="3400" b="1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Yusei Magic"/>
              <a:buNone/>
              <a:defRPr sz="3400" b="1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Yusei Magic"/>
              <a:buNone/>
              <a:defRPr sz="3400" b="1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●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○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■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●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○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■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●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○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Hind"/>
              <a:buChar char="■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61" r:id="rId4"/>
    <p:sldLayoutId id="2147483663" r:id="rId5"/>
    <p:sldLayoutId id="2147483666" r:id="rId6"/>
    <p:sldLayoutId id="2147483676" r:id="rId7"/>
    <p:sldLayoutId id="2147483677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" name="Google Shape;1289;p39"/>
          <p:cNvSpPr txBox="1">
            <a:spLocks noGrp="1"/>
          </p:cNvSpPr>
          <p:nvPr>
            <p:ph type="title"/>
          </p:nvPr>
        </p:nvSpPr>
        <p:spPr>
          <a:xfrm>
            <a:off x="483778" y="1214094"/>
            <a:ext cx="8176440" cy="24522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 3,4,5-Tiết 3,4,5</a:t>
            </a:r>
            <a:br>
              <a:rPr lang="en-US" sz="4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QUAN TÂM, CẢM THÔNG VÀ CHIA SẺ</a:t>
            </a:r>
            <a:endParaRPr sz="4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91" name="Google Shape;1291;p39"/>
          <p:cNvSpPr/>
          <p:nvPr/>
        </p:nvSpPr>
        <p:spPr>
          <a:xfrm rot="2037842">
            <a:off x="3073002" y="2509327"/>
            <a:ext cx="2997993" cy="2058854"/>
          </a:xfrm>
          <a:custGeom>
            <a:avLst/>
            <a:gdLst/>
            <a:ahLst/>
            <a:cxnLst/>
            <a:rect l="l" t="t" r="r" b="b"/>
            <a:pathLst>
              <a:path w="16190" h="11268" extrusionOk="0">
                <a:moveTo>
                  <a:pt x="15945" y="1"/>
                </a:moveTo>
                <a:lnTo>
                  <a:pt x="15864" y="41"/>
                </a:lnTo>
                <a:lnTo>
                  <a:pt x="12895" y="2319"/>
                </a:lnTo>
                <a:lnTo>
                  <a:pt x="9844" y="4516"/>
                </a:lnTo>
                <a:lnTo>
                  <a:pt x="6793" y="6631"/>
                </a:lnTo>
                <a:lnTo>
                  <a:pt x="3661" y="8705"/>
                </a:lnTo>
                <a:lnTo>
                  <a:pt x="1871" y="9804"/>
                </a:lnTo>
                <a:lnTo>
                  <a:pt x="82" y="10942"/>
                </a:lnTo>
                <a:lnTo>
                  <a:pt x="41" y="10983"/>
                </a:lnTo>
                <a:lnTo>
                  <a:pt x="0" y="11064"/>
                </a:lnTo>
                <a:lnTo>
                  <a:pt x="0" y="11105"/>
                </a:lnTo>
                <a:lnTo>
                  <a:pt x="41" y="11186"/>
                </a:lnTo>
                <a:lnTo>
                  <a:pt x="82" y="11227"/>
                </a:lnTo>
                <a:lnTo>
                  <a:pt x="122" y="11268"/>
                </a:lnTo>
                <a:lnTo>
                  <a:pt x="285" y="11268"/>
                </a:lnTo>
                <a:lnTo>
                  <a:pt x="3458" y="9275"/>
                </a:lnTo>
                <a:lnTo>
                  <a:pt x="6631" y="7200"/>
                </a:lnTo>
                <a:lnTo>
                  <a:pt x="9722" y="5044"/>
                </a:lnTo>
                <a:lnTo>
                  <a:pt x="12773" y="2848"/>
                </a:lnTo>
                <a:lnTo>
                  <a:pt x="14440" y="1587"/>
                </a:lnTo>
                <a:lnTo>
                  <a:pt x="16108" y="326"/>
                </a:lnTo>
                <a:lnTo>
                  <a:pt x="16149" y="245"/>
                </a:lnTo>
                <a:lnTo>
                  <a:pt x="16189" y="204"/>
                </a:lnTo>
                <a:lnTo>
                  <a:pt x="16149" y="123"/>
                </a:lnTo>
                <a:lnTo>
                  <a:pt x="16108" y="82"/>
                </a:lnTo>
                <a:lnTo>
                  <a:pt x="1598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191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p36"/>
          <p:cNvSpPr txBox="1">
            <a:spLocks noGrp="1"/>
          </p:cNvSpPr>
          <p:nvPr>
            <p:ph type="title"/>
          </p:nvPr>
        </p:nvSpPr>
        <p:spPr>
          <a:xfrm>
            <a:off x="451644" y="693503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Calibri" panose="020F0502020204030204" pitchFamily="34" charset="0"/>
                <a:cs typeface="Calibri" panose="020F0502020204030204" pitchFamily="34" charset="0"/>
              </a:rPr>
              <a:t>TÌM CA DAO TỤC NGỮ CHO BỨC TRANH SAU</a:t>
            </a:r>
            <a:endParaRPr sz="2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4AE480DC-C1E6-6A00-BE8F-14626CE63B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844" y="1435101"/>
            <a:ext cx="6705600" cy="273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66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2" name="Google Shape;1322;p41"/>
          <p:cNvSpPr txBox="1">
            <a:spLocks noGrp="1"/>
          </p:cNvSpPr>
          <p:nvPr>
            <p:ph type="title"/>
          </p:nvPr>
        </p:nvSpPr>
        <p:spPr>
          <a:xfrm>
            <a:off x="720000" y="1763625"/>
            <a:ext cx="3739200" cy="19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accent1"/>
                </a:solidFill>
              </a:rPr>
              <a:t>Biểu hiện</a:t>
            </a:r>
            <a:r>
              <a:rPr lang="en" sz="4000"/>
              <a:t> </a:t>
            </a:r>
            <a:br>
              <a:rPr lang="en" sz="4000"/>
            </a:br>
            <a:r>
              <a:rPr lang="en" sz="4000"/>
              <a:t>của quan tâm, cảm thông, chia sẻ</a:t>
            </a:r>
            <a:endParaRPr sz="4000"/>
          </a:p>
        </p:txBody>
      </p:sp>
      <p:sp>
        <p:nvSpPr>
          <p:cNvPr id="1323" name="Google Shape;1323;p41"/>
          <p:cNvSpPr txBox="1">
            <a:spLocks noGrp="1"/>
          </p:cNvSpPr>
          <p:nvPr>
            <p:ph type="title" idx="2"/>
          </p:nvPr>
        </p:nvSpPr>
        <p:spPr>
          <a:xfrm>
            <a:off x="720000" y="674750"/>
            <a:ext cx="1056900" cy="106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grpSp>
        <p:nvGrpSpPr>
          <p:cNvPr id="1325" name="Google Shape;1325;p41"/>
          <p:cNvGrpSpPr/>
          <p:nvPr/>
        </p:nvGrpSpPr>
        <p:grpSpPr>
          <a:xfrm>
            <a:off x="5469915" y="2259353"/>
            <a:ext cx="1926484" cy="2038554"/>
            <a:chOff x="7478040" y="2048903"/>
            <a:chExt cx="1926484" cy="2038554"/>
          </a:xfrm>
        </p:grpSpPr>
        <p:sp>
          <p:nvSpPr>
            <p:cNvPr id="1326" name="Google Shape;1326;p41"/>
            <p:cNvSpPr/>
            <p:nvPr/>
          </p:nvSpPr>
          <p:spPr>
            <a:xfrm>
              <a:off x="7641639" y="2142803"/>
              <a:ext cx="1060233" cy="1375220"/>
            </a:xfrm>
            <a:custGeom>
              <a:avLst/>
              <a:gdLst/>
              <a:ahLst/>
              <a:cxnLst/>
              <a:rect l="l" t="t" r="r" b="b"/>
              <a:pathLst>
                <a:path w="14238" h="18468" extrusionOk="0">
                  <a:moveTo>
                    <a:pt x="7037" y="0"/>
                  </a:moveTo>
                  <a:lnTo>
                    <a:pt x="6305" y="82"/>
                  </a:lnTo>
                  <a:lnTo>
                    <a:pt x="5573" y="285"/>
                  </a:lnTo>
                  <a:lnTo>
                    <a:pt x="4882" y="529"/>
                  </a:lnTo>
                  <a:lnTo>
                    <a:pt x="4231" y="854"/>
                  </a:lnTo>
                  <a:lnTo>
                    <a:pt x="3580" y="1261"/>
                  </a:lnTo>
                  <a:lnTo>
                    <a:pt x="3010" y="1709"/>
                  </a:lnTo>
                  <a:lnTo>
                    <a:pt x="2482" y="2237"/>
                  </a:lnTo>
                  <a:lnTo>
                    <a:pt x="2034" y="2807"/>
                  </a:lnTo>
                  <a:lnTo>
                    <a:pt x="1627" y="3417"/>
                  </a:lnTo>
                  <a:lnTo>
                    <a:pt x="1505" y="3742"/>
                  </a:lnTo>
                  <a:lnTo>
                    <a:pt x="1383" y="4027"/>
                  </a:lnTo>
                  <a:lnTo>
                    <a:pt x="1302" y="4312"/>
                  </a:lnTo>
                  <a:lnTo>
                    <a:pt x="1302" y="4637"/>
                  </a:lnTo>
                  <a:lnTo>
                    <a:pt x="1302" y="4963"/>
                  </a:lnTo>
                  <a:lnTo>
                    <a:pt x="1383" y="5329"/>
                  </a:lnTo>
                  <a:lnTo>
                    <a:pt x="1505" y="5776"/>
                  </a:lnTo>
                  <a:lnTo>
                    <a:pt x="1587" y="6264"/>
                  </a:lnTo>
                  <a:lnTo>
                    <a:pt x="1709" y="7159"/>
                  </a:lnTo>
                  <a:lnTo>
                    <a:pt x="1831" y="8095"/>
                  </a:lnTo>
                  <a:lnTo>
                    <a:pt x="1953" y="9030"/>
                  </a:lnTo>
                  <a:lnTo>
                    <a:pt x="1424" y="9152"/>
                  </a:lnTo>
                  <a:lnTo>
                    <a:pt x="1180" y="9234"/>
                  </a:lnTo>
                  <a:lnTo>
                    <a:pt x="977" y="9356"/>
                  </a:lnTo>
                  <a:lnTo>
                    <a:pt x="773" y="9478"/>
                  </a:lnTo>
                  <a:lnTo>
                    <a:pt x="570" y="9640"/>
                  </a:lnTo>
                  <a:lnTo>
                    <a:pt x="367" y="9844"/>
                  </a:lnTo>
                  <a:lnTo>
                    <a:pt x="204" y="10088"/>
                  </a:lnTo>
                  <a:lnTo>
                    <a:pt x="122" y="10251"/>
                  </a:lnTo>
                  <a:lnTo>
                    <a:pt x="82" y="10495"/>
                  </a:lnTo>
                  <a:lnTo>
                    <a:pt x="41" y="10698"/>
                  </a:lnTo>
                  <a:lnTo>
                    <a:pt x="0" y="10942"/>
                  </a:lnTo>
                  <a:lnTo>
                    <a:pt x="41" y="11145"/>
                  </a:lnTo>
                  <a:lnTo>
                    <a:pt x="82" y="11349"/>
                  </a:lnTo>
                  <a:lnTo>
                    <a:pt x="204" y="11552"/>
                  </a:lnTo>
                  <a:lnTo>
                    <a:pt x="326" y="11756"/>
                  </a:lnTo>
                  <a:lnTo>
                    <a:pt x="529" y="11918"/>
                  </a:lnTo>
                  <a:lnTo>
                    <a:pt x="733" y="12040"/>
                  </a:lnTo>
                  <a:lnTo>
                    <a:pt x="1017" y="12122"/>
                  </a:lnTo>
                  <a:lnTo>
                    <a:pt x="1302" y="12162"/>
                  </a:lnTo>
                  <a:lnTo>
                    <a:pt x="1912" y="12203"/>
                  </a:lnTo>
                  <a:lnTo>
                    <a:pt x="2441" y="12203"/>
                  </a:lnTo>
                  <a:lnTo>
                    <a:pt x="2766" y="15091"/>
                  </a:lnTo>
                  <a:lnTo>
                    <a:pt x="3132" y="18304"/>
                  </a:lnTo>
                  <a:lnTo>
                    <a:pt x="4800" y="18426"/>
                  </a:lnTo>
                  <a:lnTo>
                    <a:pt x="6468" y="18467"/>
                  </a:lnTo>
                  <a:lnTo>
                    <a:pt x="8136" y="18467"/>
                  </a:lnTo>
                  <a:lnTo>
                    <a:pt x="9844" y="18386"/>
                  </a:lnTo>
                  <a:lnTo>
                    <a:pt x="9803" y="16393"/>
                  </a:lnTo>
                  <a:lnTo>
                    <a:pt x="9803" y="15132"/>
                  </a:lnTo>
                  <a:lnTo>
                    <a:pt x="9844" y="14603"/>
                  </a:lnTo>
                  <a:lnTo>
                    <a:pt x="10983" y="14400"/>
                  </a:lnTo>
                  <a:lnTo>
                    <a:pt x="11552" y="14237"/>
                  </a:lnTo>
                  <a:lnTo>
                    <a:pt x="12081" y="14033"/>
                  </a:lnTo>
                  <a:lnTo>
                    <a:pt x="12610" y="13789"/>
                  </a:lnTo>
                  <a:lnTo>
                    <a:pt x="13098" y="13464"/>
                  </a:lnTo>
                  <a:lnTo>
                    <a:pt x="13302" y="13301"/>
                  </a:lnTo>
                  <a:lnTo>
                    <a:pt x="13505" y="13098"/>
                  </a:lnTo>
                  <a:lnTo>
                    <a:pt x="13708" y="12854"/>
                  </a:lnTo>
                  <a:lnTo>
                    <a:pt x="13871" y="12610"/>
                  </a:lnTo>
                  <a:lnTo>
                    <a:pt x="14034" y="12203"/>
                  </a:lnTo>
                  <a:lnTo>
                    <a:pt x="14156" y="11756"/>
                  </a:lnTo>
                  <a:lnTo>
                    <a:pt x="14237" y="11267"/>
                  </a:lnTo>
                  <a:lnTo>
                    <a:pt x="14196" y="10820"/>
                  </a:lnTo>
                  <a:lnTo>
                    <a:pt x="13546" y="10983"/>
                  </a:lnTo>
                  <a:lnTo>
                    <a:pt x="12854" y="11145"/>
                  </a:lnTo>
                  <a:lnTo>
                    <a:pt x="12244" y="11349"/>
                  </a:lnTo>
                  <a:lnTo>
                    <a:pt x="11593" y="11634"/>
                  </a:lnTo>
                  <a:lnTo>
                    <a:pt x="11552" y="11390"/>
                  </a:lnTo>
                  <a:lnTo>
                    <a:pt x="11552" y="11186"/>
                  </a:lnTo>
                  <a:lnTo>
                    <a:pt x="11593" y="10983"/>
                  </a:lnTo>
                  <a:lnTo>
                    <a:pt x="11674" y="10779"/>
                  </a:lnTo>
                  <a:lnTo>
                    <a:pt x="11797" y="10576"/>
                  </a:lnTo>
                  <a:lnTo>
                    <a:pt x="11919" y="10413"/>
                  </a:lnTo>
                  <a:lnTo>
                    <a:pt x="12081" y="10251"/>
                  </a:lnTo>
                  <a:lnTo>
                    <a:pt x="12244" y="10088"/>
                  </a:lnTo>
                  <a:lnTo>
                    <a:pt x="12610" y="9885"/>
                  </a:lnTo>
                  <a:lnTo>
                    <a:pt x="13017" y="9722"/>
                  </a:lnTo>
                  <a:lnTo>
                    <a:pt x="13424" y="9600"/>
                  </a:lnTo>
                  <a:lnTo>
                    <a:pt x="13871" y="9478"/>
                  </a:lnTo>
                  <a:lnTo>
                    <a:pt x="13871" y="8461"/>
                  </a:lnTo>
                  <a:lnTo>
                    <a:pt x="13830" y="7485"/>
                  </a:lnTo>
                  <a:lnTo>
                    <a:pt x="13708" y="6508"/>
                  </a:lnTo>
                  <a:lnTo>
                    <a:pt x="13546" y="5532"/>
                  </a:lnTo>
                  <a:lnTo>
                    <a:pt x="13424" y="4434"/>
                  </a:lnTo>
                  <a:lnTo>
                    <a:pt x="13302" y="3905"/>
                  </a:lnTo>
                  <a:lnTo>
                    <a:pt x="13180" y="3661"/>
                  </a:lnTo>
                  <a:lnTo>
                    <a:pt x="13057" y="3376"/>
                  </a:lnTo>
                  <a:lnTo>
                    <a:pt x="12732" y="2888"/>
                  </a:lnTo>
                  <a:lnTo>
                    <a:pt x="12366" y="2400"/>
                  </a:lnTo>
                  <a:lnTo>
                    <a:pt x="11959" y="1953"/>
                  </a:lnTo>
                  <a:lnTo>
                    <a:pt x="11512" y="1546"/>
                  </a:lnTo>
                  <a:lnTo>
                    <a:pt x="11471" y="1505"/>
                  </a:lnTo>
                  <a:lnTo>
                    <a:pt x="10983" y="1180"/>
                  </a:lnTo>
                  <a:lnTo>
                    <a:pt x="10495" y="854"/>
                  </a:lnTo>
                  <a:lnTo>
                    <a:pt x="9966" y="570"/>
                  </a:lnTo>
                  <a:lnTo>
                    <a:pt x="9397" y="366"/>
                  </a:lnTo>
                  <a:lnTo>
                    <a:pt x="8827" y="163"/>
                  </a:lnTo>
                  <a:lnTo>
                    <a:pt x="8217" y="82"/>
                  </a:lnTo>
                  <a:lnTo>
                    <a:pt x="760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41"/>
            <p:cNvSpPr/>
            <p:nvPr/>
          </p:nvSpPr>
          <p:spPr>
            <a:xfrm>
              <a:off x="7629501" y="2130665"/>
              <a:ext cx="1084434" cy="1402474"/>
            </a:xfrm>
            <a:custGeom>
              <a:avLst/>
              <a:gdLst/>
              <a:ahLst/>
              <a:cxnLst/>
              <a:rect l="l" t="t" r="r" b="b"/>
              <a:pathLst>
                <a:path w="14563" h="18834" extrusionOk="0">
                  <a:moveTo>
                    <a:pt x="8136" y="367"/>
                  </a:moveTo>
                  <a:lnTo>
                    <a:pt x="8624" y="448"/>
                  </a:lnTo>
                  <a:lnTo>
                    <a:pt x="9072" y="570"/>
                  </a:lnTo>
                  <a:lnTo>
                    <a:pt x="9519" y="692"/>
                  </a:lnTo>
                  <a:lnTo>
                    <a:pt x="9966" y="855"/>
                  </a:lnTo>
                  <a:lnTo>
                    <a:pt x="10373" y="1058"/>
                  </a:lnTo>
                  <a:lnTo>
                    <a:pt x="10780" y="1302"/>
                  </a:lnTo>
                  <a:lnTo>
                    <a:pt x="11187" y="1546"/>
                  </a:lnTo>
                  <a:lnTo>
                    <a:pt x="11471" y="1768"/>
                  </a:lnTo>
                  <a:lnTo>
                    <a:pt x="11471" y="1790"/>
                  </a:lnTo>
                  <a:lnTo>
                    <a:pt x="11553" y="1831"/>
                  </a:lnTo>
                  <a:lnTo>
                    <a:pt x="11919" y="2197"/>
                  </a:lnTo>
                  <a:lnTo>
                    <a:pt x="12285" y="2563"/>
                  </a:lnTo>
                  <a:lnTo>
                    <a:pt x="12610" y="2970"/>
                  </a:lnTo>
                  <a:lnTo>
                    <a:pt x="12895" y="3377"/>
                  </a:lnTo>
                  <a:lnTo>
                    <a:pt x="13139" y="3824"/>
                  </a:lnTo>
                  <a:lnTo>
                    <a:pt x="13261" y="4068"/>
                  </a:lnTo>
                  <a:lnTo>
                    <a:pt x="13343" y="4312"/>
                  </a:lnTo>
                  <a:lnTo>
                    <a:pt x="13424" y="4800"/>
                  </a:lnTo>
                  <a:lnTo>
                    <a:pt x="13465" y="5248"/>
                  </a:lnTo>
                  <a:lnTo>
                    <a:pt x="13627" y="6346"/>
                  </a:lnTo>
                  <a:lnTo>
                    <a:pt x="13749" y="7404"/>
                  </a:lnTo>
                  <a:lnTo>
                    <a:pt x="13831" y="8542"/>
                  </a:lnTo>
                  <a:lnTo>
                    <a:pt x="13866" y="9510"/>
                  </a:lnTo>
                  <a:lnTo>
                    <a:pt x="13866" y="9510"/>
                  </a:lnTo>
                  <a:lnTo>
                    <a:pt x="13505" y="9600"/>
                  </a:lnTo>
                  <a:lnTo>
                    <a:pt x="13017" y="9722"/>
                  </a:lnTo>
                  <a:lnTo>
                    <a:pt x="12529" y="9925"/>
                  </a:lnTo>
                  <a:lnTo>
                    <a:pt x="12326" y="10088"/>
                  </a:lnTo>
                  <a:lnTo>
                    <a:pt x="12122" y="10251"/>
                  </a:lnTo>
                  <a:lnTo>
                    <a:pt x="11960" y="10373"/>
                  </a:lnTo>
                  <a:lnTo>
                    <a:pt x="11837" y="10576"/>
                  </a:lnTo>
                  <a:lnTo>
                    <a:pt x="11715" y="10739"/>
                  </a:lnTo>
                  <a:lnTo>
                    <a:pt x="11634" y="10942"/>
                  </a:lnTo>
                  <a:lnTo>
                    <a:pt x="11553" y="11186"/>
                  </a:lnTo>
                  <a:lnTo>
                    <a:pt x="11553" y="11390"/>
                  </a:lnTo>
                  <a:lnTo>
                    <a:pt x="11553" y="11593"/>
                  </a:lnTo>
                  <a:lnTo>
                    <a:pt x="11593" y="11837"/>
                  </a:lnTo>
                  <a:lnTo>
                    <a:pt x="11634" y="11919"/>
                  </a:lnTo>
                  <a:lnTo>
                    <a:pt x="11675" y="11959"/>
                  </a:lnTo>
                  <a:lnTo>
                    <a:pt x="11837" y="11959"/>
                  </a:lnTo>
                  <a:lnTo>
                    <a:pt x="12488" y="11675"/>
                  </a:lnTo>
                  <a:lnTo>
                    <a:pt x="13098" y="11471"/>
                  </a:lnTo>
                  <a:lnTo>
                    <a:pt x="13749" y="11308"/>
                  </a:lnTo>
                  <a:lnTo>
                    <a:pt x="14197" y="11225"/>
                  </a:lnTo>
                  <a:lnTo>
                    <a:pt x="14197" y="11225"/>
                  </a:lnTo>
                  <a:lnTo>
                    <a:pt x="14197" y="11390"/>
                  </a:lnTo>
                  <a:lnTo>
                    <a:pt x="14197" y="11756"/>
                  </a:lnTo>
                  <a:lnTo>
                    <a:pt x="14115" y="12122"/>
                  </a:lnTo>
                  <a:lnTo>
                    <a:pt x="13953" y="12447"/>
                  </a:lnTo>
                  <a:lnTo>
                    <a:pt x="13790" y="12773"/>
                  </a:lnTo>
                  <a:lnTo>
                    <a:pt x="13587" y="13058"/>
                  </a:lnTo>
                  <a:lnTo>
                    <a:pt x="13343" y="13302"/>
                  </a:lnTo>
                  <a:lnTo>
                    <a:pt x="13058" y="13546"/>
                  </a:lnTo>
                  <a:lnTo>
                    <a:pt x="12732" y="13749"/>
                  </a:lnTo>
                  <a:lnTo>
                    <a:pt x="12407" y="13952"/>
                  </a:lnTo>
                  <a:lnTo>
                    <a:pt x="12041" y="14074"/>
                  </a:lnTo>
                  <a:lnTo>
                    <a:pt x="11675" y="14237"/>
                  </a:lnTo>
                  <a:lnTo>
                    <a:pt x="10902" y="14400"/>
                  </a:lnTo>
                  <a:lnTo>
                    <a:pt x="10129" y="14563"/>
                  </a:lnTo>
                  <a:lnTo>
                    <a:pt x="9966" y="14603"/>
                  </a:lnTo>
                  <a:lnTo>
                    <a:pt x="9885" y="14644"/>
                  </a:lnTo>
                  <a:lnTo>
                    <a:pt x="9844" y="14725"/>
                  </a:lnTo>
                  <a:lnTo>
                    <a:pt x="9804" y="14888"/>
                  </a:lnTo>
                  <a:lnTo>
                    <a:pt x="9804" y="15417"/>
                  </a:lnTo>
                  <a:lnTo>
                    <a:pt x="9804" y="17166"/>
                  </a:lnTo>
                  <a:lnTo>
                    <a:pt x="9804" y="18355"/>
                  </a:lnTo>
                  <a:lnTo>
                    <a:pt x="9804" y="18355"/>
                  </a:lnTo>
                  <a:lnTo>
                    <a:pt x="8299" y="18427"/>
                  </a:lnTo>
                  <a:lnTo>
                    <a:pt x="6631" y="18467"/>
                  </a:lnTo>
                  <a:lnTo>
                    <a:pt x="4963" y="18386"/>
                  </a:lnTo>
                  <a:lnTo>
                    <a:pt x="3433" y="18274"/>
                  </a:lnTo>
                  <a:lnTo>
                    <a:pt x="3433" y="18274"/>
                  </a:lnTo>
                  <a:lnTo>
                    <a:pt x="3418" y="18183"/>
                  </a:lnTo>
                  <a:lnTo>
                    <a:pt x="3377" y="17695"/>
                  </a:lnTo>
                  <a:lnTo>
                    <a:pt x="3214" y="16230"/>
                  </a:lnTo>
                  <a:lnTo>
                    <a:pt x="2889" y="13098"/>
                  </a:lnTo>
                  <a:lnTo>
                    <a:pt x="2807" y="12610"/>
                  </a:lnTo>
                  <a:lnTo>
                    <a:pt x="2807" y="12447"/>
                  </a:lnTo>
                  <a:lnTo>
                    <a:pt x="2807" y="12407"/>
                  </a:lnTo>
                  <a:lnTo>
                    <a:pt x="2767" y="12488"/>
                  </a:lnTo>
                  <a:lnTo>
                    <a:pt x="2807" y="12366"/>
                  </a:lnTo>
                  <a:lnTo>
                    <a:pt x="2767" y="12285"/>
                  </a:lnTo>
                  <a:lnTo>
                    <a:pt x="2726" y="12244"/>
                  </a:lnTo>
                  <a:lnTo>
                    <a:pt x="2604" y="12203"/>
                  </a:lnTo>
                  <a:lnTo>
                    <a:pt x="1953" y="12163"/>
                  </a:lnTo>
                  <a:lnTo>
                    <a:pt x="1587" y="12163"/>
                  </a:lnTo>
                  <a:lnTo>
                    <a:pt x="1221" y="12081"/>
                  </a:lnTo>
                  <a:lnTo>
                    <a:pt x="936" y="12000"/>
                  </a:lnTo>
                  <a:lnTo>
                    <a:pt x="774" y="11919"/>
                  </a:lnTo>
                  <a:lnTo>
                    <a:pt x="652" y="11837"/>
                  </a:lnTo>
                  <a:lnTo>
                    <a:pt x="570" y="11715"/>
                  </a:lnTo>
                  <a:lnTo>
                    <a:pt x="489" y="11553"/>
                  </a:lnTo>
                  <a:lnTo>
                    <a:pt x="407" y="11390"/>
                  </a:lnTo>
                  <a:lnTo>
                    <a:pt x="367" y="11186"/>
                  </a:lnTo>
                  <a:lnTo>
                    <a:pt x="367" y="10820"/>
                  </a:lnTo>
                  <a:lnTo>
                    <a:pt x="489" y="10495"/>
                  </a:lnTo>
                  <a:lnTo>
                    <a:pt x="652" y="10170"/>
                  </a:lnTo>
                  <a:lnTo>
                    <a:pt x="896" y="9925"/>
                  </a:lnTo>
                  <a:lnTo>
                    <a:pt x="1180" y="9681"/>
                  </a:lnTo>
                  <a:lnTo>
                    <a:pt x="1506" y="9559"/>
                  </a:lnTo>
                  <a:lnTo>
                    <a:pt x="1831" y="9437"/>
                  </a:lnTo>
                  <a:lnTo>
                    <a:pt x="2157" y="9356"/>
                  </a:lnTo>
                  <a:lnTo>
                    <a:pt x="2238" y="9315"/>
                  </a:lnTo>
                  <a:lnTo>
                    <a:pt x="2279" y="9275"/>
                  </a:lnTo>
                  <a:lnTo>
                    <a:pt x="2319" y="9112"/>
                  </a:lnTo>
                  <a:lnTo>
                    <a:pt x="2157" y="8217"/>
                  </a:lnTo>
                  <a:lnTo>
                    <a:pt x="2075" y="7282"/>
                  </a:lnTo>
                  <a:lnTo>
                    <a:pt x="1913" y="6346"/>
                  </a:lnTo>
                  <a:lnTo>
                    <a:pt x="1750" y="5451"/>
                  </a:lnTo>
                  <a:lnTo>
                    <a:pt x="1668" y="5085"/>
                  </a:lnTo>
                  <a:lnTo>
                    <a:pt x="1668" y="4719"/>
                  </a:lnTo>
                  <a:lnTo>
                    <a:pt x="1709" y="4353"/>
                  </a:lnTo>
                  <a:lnTo>
                    <a:pt x="1831" y="3987"/>
                  </a:lnTo>
                  <a:lnTo>
                    <a:pt x="1994" y="3621"/>
                  </a:lnTo>
                  <a:lnTo>
                    <a:pt x="2197" y="3295"/>
                  </a:lnTo>
                  <a:lnTo>
                    <a:pt x="2685" y="2685"/>
                  </a:lnTo>
                  <a:lnTo>
                    <a:pt x="3214" y="2116"/>
                  </a:lnTo>
                  <a:lnTo>
                    <a:pt x="3824" y="1628"/>
                  </a:lnTo>
                  <a:lnTo>
                    <a:pt x="4434" y="1180"/>
                  </a:lnTo>
                  <a:lnTo>
                    <a:pt x="5126" y="855"/>
                  </a:lnTo>
                  <a:lnTo>
                    <a:pt x="5858" y="570"/>
                  </a:lnTo>
                  <a:lnTo>
                    <a:pt x="6631" y="407"/>
                  </a:lnTo>
                  <a:lnTo>
                    <a:pt x="6997" y="367"/>
                  </a:lnTo>
                  <a:close/>
                  <a:moveTo>
                    <a:pt x="7078" y="1"/>
                  </a:moveTo>
                  <a:lnTo>
                    <a:pt x="6631" y="41"/>
                  </a:lnTo>
                  <a:lnTo>
                    <a:pt x="6224" y="123"/>
                  </a:lnTo>
                  <a:lnTo>
                    <a:pt x="5817" y="204"/>
                  </a:lnTo>
                  <a:lnTo>
                    <a:pt x="5411" y="326"/>
                  </a:lnTo>
                  <a:lnTo>
                    <a:pt x="4638" y="651"/>
                  </a:lnTo>
                  <a:lnTo>
                    <a:pt x="3946" y="1058"/>
                  </a:lnTo>
                  <a:lnTo>
                    <a:pt x="3295" y="1546"/>
                  </a:lnTo>
                  <a:lnTo>
                    <a:pt x="2685" y="2075"/>
                  </a:lnTo>
                  <a:lnTo>
                    <a:pt x="2197" y="2685"/>
                  </a:lnTo>
                  <a:lnTo>
                    <a:pt x="1953" y="3011"/>
                  </a:lnTo>
                  <a:lnTo>
                    <a:pt x="1709" y="3336"/>
                  </a:lnTo>
                  <a:lnTo>
                    <a:pt x="1546" y="3702"/>
                  </a:lnTo>
                  <a:lnTo>
                    <a:pt x="1384" y="4068"/>
                  </a:lnTo>
                  <a:lnTo>
                    <a:pt x="1302" y="4434"/>
                  </a:lnTo>
                  <a:lnTo>
                    <a:pt x="1262" y="4841"/>
                  </a:lnTo>
                  <a:lnTo>
                    <a:pt x="1302" y="5085"/>
                  </a:lnTo>
                  <a:lnTo>
                    <a:pt x="1343" y="5329"/>
                  </a:lnTo>
                  <a:lnTo>
                    <a:pt x="1465" y="5817"/>
                  </a:lnTo>
                  <a:lnTo>
                    <a:pt x="1546" y="6387"/>
                  </a:lnTo>
                  <a:lnTo>
                    <a:pt x="1668" y="6956"/>
                  </a:lnTo>
                  <a:lnTo>
                    <a:pt x="1790" y="8095"/>
                  </a:lnTo>
                  <a:lnTo>
                    <a:pt x="1925" y="9035"/>
                  </a:lnTo>
                  <a:lnTo>
                    <a:pt x="1925" y="9035"/>
                  </a:lnTo>
                  <a:lnTo>
                    <a:pt x="1668" y="9112"/>
                  </a:lnTo>
                  <a:lnTo>
                    <a:pt x="1262" y="9234"/>
                  </a:lnTo>
                  <a:lnTo>
                    <a:pt x="896" y="9437"/>
                  </a:lnTo>
                  <a:lnTo>
                    <a:pt x="570" y="9681"/>
                  </a:lnTo>
                  <a:lnTo>
                    <a:pt x="448" y="9844"/>
                  </a:lnTo>
                  <a:lnTo>
                    <a:pt x="285" y="10007"/>
                  </a:lnTo>
                  <a:lnTo>
                    <a:pt x="123" y="10414"/>
                  </a:lnTo>
                  <a:lnTo>
                    <a:pt x="41" y="10617"/>
                  </a:lnTo>
                  <a:lnTo>
                    <a:pt x="1" y="10820"/>
                  </a:lnTo>
                  <a:lnTo>
                    <a:pt x="1" y="11024"/>
                  </a:lnTo>
                  <a:lnTo>
                    <a:pt x="1" y="11268"/>
                  </a:lnTo>
                  <a:lnTo>
                    <a:pt x="41" y="11471"/>
                  </a:lnTo>
                  <a:lnTo>
                    <a:pt x="123" y="11634"/>
                  </a:lnTo>
                  <a:lnTo>
                    <a:pt x="204" y="11837"/>
                  </a:lnTo>
                  <a:lnTo>
                    <a:pt x="326" y="12000"/>
                  </a:lnTo>
                  <a:lnTo>
                    <a:pt x="448" y="12122"/>
                  </a:lnTo>
                  <a:lnTo>
                    <a:pt x="611" y="12244"/>
                  </a:lnTo>
                  <a:lnTo>
                    <a:pt x="774" y="12325"/>
                  </a:lnTo>
                  <a:lnTo>
                    <a:pt x="977" y="12407"/>
                  </a:lnTo>
                  <a:lnTo>
                    <a:pt x="1384" y="12488"/>
                  </a:lnTo>
                  <a:lnTo>
                    <a:pt x="1790" y="12529"/>
                  </a:lnTo>
                  <a:lnTo>
                    <a:pt x="2441" y="12561"/>
                  </a:lnTo>
                  <a:lnTo>
                    <a:pt x="2441" y="12561"/>
                  </a:lnTo>
                  <a:lnTo>
                    <a:pt x="2441" y="12610"/>
                  </a:lnTo>
                  <a:lnTo>
                    <a:pt x="2482" y="12936"/>
                  </a:lnTo>
                  <a:lnTo>
                    <a:pt x="2645" y="14278"/>
                  </a:lnTo>
                  <a:lnTo>
                    <a:pt x="2970" y="17573"/>
                  </a:lnTo>
                  <a:lnTo>
                    <a:pt x="3051" y="18020"/>
                  </a:lnTo>
                  <a:lnTo>
                    <a:pt x="3092" y="18508"/>
                  </a:lnTo>
                  <a:lnTo>
                    <a:pt x="3133" y="18549"/>
                  </a:lnTo>
                  <a:lnTo>
                    <a:pt x="3173" y="18589"/>
                  </a:lnTo>
                  <a:lnTo>
                    <a:pt x="3295" y="18630"/>
                  </a:lnTo>
                  <a:lnTo>
                    <a:pt x="4963" y="18752"/>
                  </a:lnTo>
                  <a:lnTo>
                    <a:pt x="6631" y="18834"/>
                  </a:lnTo>
                  <a:lnTo>
                    <a:pt x="8299" y="18834"/>
                  </a:lnTo>
                  <a:lnTo>
                    <a:pt x="10007" y="18712"/>
                  </a:lnTo>
                  <a:lnTo>
                    <a:pt x="10088" y="18712"/>
                  </a:lnTo>
                  <a:lnTo>
                    <a:pt x="10129" y="18671"/>
                  </a:lnTo>
                  <a:lnTo>
                    <a:pt x="10170" y="18630"/>
                  </a:lnTo>
                  <a:lnTo>
                    <a:pt x="10170" y="18549"/>
                  </a:lnTo>
                  <a:lnTo>
                    <a:pt x="10170" y="15579"/>
                  </a:lnTo>
                  <a:lnTo>
                    <a:pt x="10170" y="14929"/>
                  </a:lnTo>
                  <a:lnTo>
                    <a:pt x="10170" y="14915"/>
                  </a:lnTo>
                  <a:lnTo>
                    <a:pt x="10170" y="14915"/>
                  </a:lnTo>
                  <a:lnTo>
                    <a:pt x="10251" y="14888"/>
                  </a:lnTo>
                  <a:lnTo>
                    <a:pt x="10739" y="14807"/>
                  </a:lnTo>
                  <a:lnTo>
                    <a:pt x="11471" y="14644"/>
                  </a:lnTo>
                  <a:lnTo>
                    <a:pt x="12204" y="14441"/>
                  </a:lnTo>
                  <a:lnTo>
                    <a:pt x="12529" y="14278"/>
                  </a:lnTo>
                  <a:lnTo>
                    <a:pt x="12854" y="14115"/>
                  </a:lnTo>
                  <a:lnTo>
                    <a:pt x="13180" y="13912"/>
                  </a:lnTo>
                  <a:lnTo>
                    <a:pt x="13505" y="13668"/>
                  </a:lnTo>
                  <a:lnTo>
                    <a:pt x="13790" y="13424"/>
                  </a:lnTo>
                  <a:lnTo>
                    <a:pt x="13993" y="13098"/>
                  </a:lnTo>
                  <a:lnTo>
                    <a:pt x="14197" y="12773"/>
                  </a:lnTo>
                  <a:lnTo>
                    <a:pt x="14359" y="12447"/>
                  </a:lnTo>
                  <a:lnTo>
                    <a:pt x="14481" y="12081"/>
                  </a:lnTo>
                  <a:lnTo>
                    <a:pt x="14563" y="11715"/>
                  </a:lnTo>
                  <a:lnTo>
                    <a:pt x="14563" y="11308"/>
                  </a:lnTo>
                  <a:lnTo>
                    <a:pt x="14563" y="10942"/>
                  </a:lnTo>
                  <a:lnTo>
                    <a:pt x="14522" y="10861"/>
                  </a:lnTo>
                  <a:lnTo>
                    <a:pt x="14441" y="10820"/>
                  </a:lnTo>
                  <a:lnTo>
                    <a:pt x="14319" y="10820"/>
                  </a:lnTo>
                  <a:lnTo>
                    <a:pt x="13627" y="10942"/>
                  </a:lnTo>
                  <a:lnTo>
                    <a:pt x="12976" y="11146"/>
                  </a:lnTo>
                  <a:lnTo>
                    <a:pt x="12326" y="11349"/>
                  </a:lnTo>
                  <a:lnTo>
                    <a:pt x="11919" y="11527"/>
                  </a:lnTo>
                  <a:lnTo>
                    <a:pt x="11919" y="11527"/>
                  </a:lnTo>
                  <a:lnTo>
                    <a:pt x="11919" y="11349"/>
                  </a:lnTo>
                  <a:lnTo>
                    <a:pt x="11960" y="11146"/>
                  </a:lnTo>
                  <a:lnTo>
                    <a:pt x="12000" y="10983"/>
                  </a:lnTo>
                  <a:lnTo>
                    <a:pt x="12122" y="10820"/>
                  </a:lnTo>
                  <a:lnTo>
                    <a:pt x="12244" y="10658"/>
                  </a:lnTo>
                  <a:lnTo>
                    <a:pt x="12529" y="10414"/>
                  </a:lnTo>
                  <a:lnTo>
                    <a:pt x="12895" y="10170"/>
                  </a:lnTo>
                  <a:lnTo>
                    <a:pt x="13261" y="10048"/>
                  </a:lnTo>
                  <a:lnTo>
                    <a:pt x="13668" y="9925"/>
                  </a:lnTo>
                  <a:lnTo>
                    <a:pt x="14075" y="9844"/>
                  </a:lnTo>
                  <a:lnTo>
                    <a:pt x="14197" y="9763"/>
                  </a:lnTo>
                  <a:lnTo>
                    <a:pt x="14237" y="9641"/>
                  </a:lnTo>
                  <a:lnTo>
                    <a:pt x="14197" y="8502"/>
                  </a:lnTo>
                  <a:lnTo>
                    <a:pt x="14115" y="7322"/>
                  </a:lnTo>
                  <a:lnTo>
                    <a:pt x="13993" y="6183"/>
                  </a:lnTo>
                  <a:lnTo>
                    <a:pt x="13831" y="5044"/>
                  </a:lnTo>
                  <a:lnTo>
                    <a:pt x="13749" y="4516"/>
                  </a:lnTo>
                  <a:lnTo>
                    <a:pt x="13627" y="4068"/>
                  </a:lnTo>
                  <a:lnTo>
                    <a:pt x="13465" y="3621"/>
                  </a:lnTo>
                  <a:lnTo>
                    <a:pt x="13220" y="3173"/>
                  </a:lnTo>
                  <a:lnTo>
                    <a:pt x="12895" y="2726"/>
                  </a:lnTo>
                  <a:lnTo>
                    <a:pt x="12570" y="2319"/>
                  </a:lnTo>
                  <a:lnTo>
                    <a:pt x="12204" y="1953"/>
                  </a:lnTo>
                  <a:lnTo>
                    <a:pt x="11797" y="1587"/>
                  </a:lnTo>
                  <a:lnTo>
                    <a:pt x="11471" y="1302"/>
                  </a:lnTo>
                  <a:lnTo>
                    <a:pt x="11105" y="1058"/>
                  </a:lnTo>
                  <a:lnTo>
                    <a:pt x="10739" y="855"/>
                  </a:lnTo>
                  <a:lnTo>
                    <a:pt x="10373" y="651"/>
                  </a:lnTo>
                  <a:lnTo>
                    <a:pt x="9966" y="489"/>
                  </a:lnTo>
                  <a:lnTo>
                    <a:pt x="9560" y="326"/>
                  </a:lnTo>
                  <a:lnTo>
                    <a:pt x="9153" y="204"/>
                  </a:lnTo>
                  <a:lnTo>
                    <a:pt x="8746" y="123"/>
                  </a:lnTo>
                  <a:lnTo>
                    <a:pt x="8339" y="41"/>
                  </a:lnTo>
                  <a:lnTo>
                    <a:pt x="793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28" name="Google Shape;1328;p41"/>
            <p:cNvSpPr/>
            <p:nvPr/>
          </p:nvSpPr>
          <p:spPr>
            <a:xfrm>
              <a:off x="8420096" y="2657728"/>
              <a:ext cx="121229" cy="184822"/>
            </a:xfrm>
            <a:custGeom>
              <a:avLst/>
              <a:gdLst/>
              <a:ahLst/>
              <a:cxnLst/>
              <a:rect l="l" t="t" r="r" b="b"/>
              <a:pathLst>
                <a:path w="1628" h="2482" extrusionOk="0">
                  <a:moveTo>
                    <a:pt x="488" y="0"/>
                  </a:moveTo>
                  <a:lnTo>
                    <a:pt x="448" y="41"/>
                  </a:lnTo>
                  <a:lnTo>
                    <a:pt x="366" y="81"/>
                  </a:lnTo>
                  <a:lnTo>
                    <a:pt x="326" y="122"/>
                  </a:lnTo>
                  <a:lnTo>
                    <a:pt x="326" y="204"/>
                  </a:lnTo>
                  <a:lnTo>
                    <a:pt x="366" y="285"/>
                  </a:lnTo>
                  <a:lnTo>
                    <a:pt x="854" y="1139"/>
                  </a:lnTo>
                  <a:lnTo>
                    <a:pt x="1098" y="1505"/>
                  </a:lnTo>
                  <a:lnTo>
                    <a:pt x="1180" y="1709"/>
                  </a:lnTo>
                  <a:lnTo>
                    <a:pt x="1220" y="1790"/>
                  </a:lnTo>
                  <a:lnTo>
                    <a:pt x="1220" y="1912"/>
                  </a:lnTo>
                  <a:lnTo>
                    <a:pt x="1180" y="1993"/>
                  </a:lnTo>
                  <a:lnTo>
                    <a:pt x="1098" y="2075"/>
                  </a:lnTo>
                  <a:lnTo>
                    <a:pt x="976" y="2115"/>
                  </a:lnTo>
                  <a:lnTo>
                    <a:pt x="854" y="2115"/>
                  </a:lnTo>
                  <a:lnTo>
                    <a:pt x="692" y="2034"/>
                  </a:lnTo>
                  <a:lnTo>
                    <a:pt x="570" y="1912"/>
                  </a:lnTo>
                  <a:lnTo>
                    <a:pt x="285" y="1668"/>
                  </a:lnTo>
                  <a:lnTo>
                    <a:pt x="244" y="1627"/>
                  </a:lnTo>
                  <a:lnTo>
                    <a:pt x="163" y="1587"/>
                  </a:lnTo>
                  <a:lnTo>
                    <a:pt x="82" y="1627"/>
                  </a:lnTo>
                  <a:lnTo>
                    <a:pt x="41" y="1668"/>
                  </a:lnTo>
                  <a:lnTo>
                    <a:pt x="0" y="1709"/>
                  </a:lnTo>
                  <a:lnTo>
                    <a:pt x="0" y="1790"/>
                  </a:lnTo>
                  <a:lnTo>
                    <a:pt x="0" y="1831"/>
                  </a:lnTo>
                  <a:lnTo>
                    <a:pt x="41" y="1912"/>
                  </a:lnTo>
                  <a:lnTo>
                    <a:pt x="204" y="2075"/>
                  </a:lnTo>
                  <a:lnTo>
                    <a:pt x="366" y="2237"/>
                  </a:lnTo>
                  <a:lnTo>
                    <a:pt x="570" y="2400"/>
                  </a:lnTo>
                  <a:lnTo>
                    <a:pt x="814" y="2441"/>
                  </a:lnTo>
                  <a:lnTo>
                    <a:pt x="1017" y="2481"/>
                  </a:lnTo>
                  <a:lnTo>
                    <a:pt x="1220" y="2400"/>
                  </a:lnTo>
                  <a:lnTo>
                    <a:pt x="1424" y="2319"/>
                  </a:lnTo>
                  <a:lnTo>
                    <a:pt x="1546" y="2115"/>
                  </a:lnTo>
                  <a:lnTo>
                    <a:pt x="1587" y="1993"/>
                  </a:lnTo>
                  <a:lnTo>
                    <a:pt x="1627" y="1871"/>
                  </a:lnTo>
                  <a:lnTo>
                    <a:pt x="1587" y="1749"/>
                  </a:lnTo>
                  <a:lnTo>
                    <a:pt x="1546" y="1627"/>
                  </a:lnTo>
                  <a:lnTo>
                    <a:pt x="1424" y="1342"/>
                  </a:lnTo>
                  <a:lnTo>
                    <a:pt x="1302" y="1139"/>
                  </a:lnTo>
                  <a:lnTo>
                    <a:pt x="692" y="81"/>
                  </a:lnTo>
                  <a:lnTo>
                    <a:pt x="610" y="41"/>
                  </a:lnTo>
                  <a:lnTo>
                    <a:pt x="570" y="0"/>
                  </a:lnTo>
                  <a:close/>
                </a:path>
              </a:pathLst>
            </a:custGeom>
            <a:solidFill>
              <a:srgbClr val="332C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29" name="Google Shape;1329;p41"/>
            <p:cNvSpPr/>
            <p:nvPr/>
          </p:nvSpPr>
          <p:spPr>
            <a:xfrm>
              <a:off x="7478040" y="3436111"/>
              <a:ext cx="1314680" cy="651345"/>
            </a:xfrm>
            <a:custGeom>
              <a:avLst/>
              <a:gdLst/>
              <a:ahLst/>
              <a:cxnLst/>
              <a:rect l="l" t="t" r="r" b="b"/>
              <a:pathLst>
                <a:path w="17655" h="8747" extrusionOk="0">
                  <a:moveTo>
                    <a:pt x="10658" y="1"/>
                  </a:moveTo>
                  <a:lnTo>
                    <a:pt x="9926" y="42"/>
                  </a:lnTo>
                  <a:lnTo>
                    <a:pt x="9194" y="82"/>
                  </a:lnTo>
                  <a:lnTo>
                    <a:pt x="7729" y="164"/>
                  </a:lnTo>
                  <a:lnTo>
                    <a:pt x="6224" y="204"/>
                  </a:lnTo>
                  <a:lnTo>
                    <a:pt x="5533" y="245"/>
                  </a:lnTo>
                  <a:lnTo>
                    <a:pt x="4882" y="326"/>
                  </a:lnTo>
                  <a:lnTo>
                    <a:pt x="4231" y="489"/>
                  </a:lnTo>
                  <a:lnTo>
                    <a:pt x="3906" y="611"/>
                  </a:lnTo>
                  <a:lnTo>
                    <a:pt x="3580" y="733"/>
                  </a:lnTo>
                  <a:lnTo>
                    <a:pt x="3092" y="1018"/>
                  </a:lnTo>
                  <a:lnTo>
                    <a:pt x="2604" y="1384"/>
                  </a:lnTo>
                  <a:lnTo>
                    <a:pt x="2197" y="1791"/>
                  </a:lnTo>
                  <a:lnTo>
                    <a:pt x="1831" y="2238"/>
                  </a:lnTo>
                  <a:lnTo>
                    <a:pt x="1425" y="2889"/>
                  </a:lnTo>
                  <a:lnTo>
                    <a:pt x="1058" y="3540"/>
                  </a:lnTo>
                  <a:lnTo>
                    <a:pt x="774" y="4272"/>
                  </a:lnTo>
                  <a:lnTo>
                    <a:pt x="570" y="5004"/>
                  </a:lnTo>
                  <a:lnTo>
                    <a:pt x="367" y="5777"/>
                  </a:lnTo>
                  <a:lnTo>
                    <a:pt x="245" y="6550"/>
                  </a:lnTo>
                  <a:lnTo>
                    <a:pt x="1" y="8055"/>
                  </a:lnTo>
                  <a:lnTo>
                    <a:pt x="42" y="8177"/>
                  </a:lnTo>
                  <a:lnTo>
                    <a:pt x="123" y="8258"/>
                  </a:lnTo>
                  <a:lnTo>
                    <a:pt x="245" y="8299"/>
                  </a:lnTo>
                  <a:lnTo>
                    <a:pt x="326" y="8217"/>
                  </a:lnTo>
                  <a:lnTo>
                    <a:pt x="408" y="8217"/>
                  </a:lnTo>
                  <a:lnTo>
                    <a:pt x="530" y="8177"/>
                  </a:lnTo>
                  <a:lnTo>
                    <a:pt x="1303" y="8177"/>
                  </a:lnTo>
                  <a:lnTo>
                    <a:pt x="1831" y="8217"/>
                  </a:lnTo>
                  <a:lnTo>
                    <a:pt x="3377" y="8299"/>
                  </a:lnTo>
                  <a:lnTo>
                    <a:pt x="4923" y="8421"/>
                  </a:lnTo>
                  <a:lnTo>
                    <a:pt x="7607" y="8624"/>
                  </a:lnTo>
                  <a:lnTo>
                    <a:pt x="8502" y="8706"/>
                  </a:lnTo>
                  <a:lnTo>
                    <a:pt x="9397" y="8746"/>
                  </a:lnTo>
                  <a:lnTo>
                    <a:pt x="10292" y="8706"/>
                  </a:lnTo>
                  <a:lnTo>
                    <a:pt x="11187" y="8665"/>
                  </a:lnTo>
                  <a:lnTo>
                    <a:pt x="12773" y="8543"/>
                  </a:lnTo>
                  <a:lnTo>
                    <a:pt x="14319" y="8339"/>
                  </a:lnTo>
                  <a:lnTo>
                    <a:pt x="15905" y="8177"/>
                  </a:lnTo>
                  <a:lnTo>
                    <a:pt x="17451" y="8055"/>
                  </a:lnTo>
                  <a:lnTo>
                    <a:pt x="17492" y="8014"/>
                  </a:lnTo>
                  <a:lnTo>
                    <a:pt x="17614" y="7973"/>
                  </a:lnTo>
                  <a:lnTo>
                    <a:pt x="17654" y="7933"/>
                  </a:lnTo>
                  <a:lnTo>
                    <a:pt x="17654" y="7851"/>
                  </a:lnTo>
                  <a:lnTo>
                    <a:pt x="17492" y="6468"/>
                  </a:lnTo>
                  <a:lnTo>
                    <a:pt x="17370" y="5777"/>
                  </a:lnTo>
                  <a:lnTo>
                    <a:pt x="17248" y="5126"/>
                  </a:lnTo>
                  <a:lnTo>
                    <a:pt x="17085" y="4435"/>
                  </a:lnTo>
                  <a:lnTo>
                    <a:pt x="16841" y="3784"/>
                  </a:lnTo>
                  <a:lnTo>
                    <a:pt x="16597" y="3174"/>
                  </a:lnTo>
                  <a:lnTo>
                    <a:pt x="16231" y="2563"/>
                  </a:lnTo>
                  <a:lnTo>
                    <a:pt x="15905" y="2075"/>
                  </a:lnTo>
                  <a:lnTo>
                    <a:pt x="15499" y="1628"/>
                  </a:lnTo>
                  <a:lnTo>
                    <a:pt x="15051" y="1221"/>
                  </a:lnTo>
                  <a:lnTo>
                    <a:pt x="14563" y="855"/>
                  </a:lnTo>
                  <a:lnTo>
                    <a:pt x="13994" y="570"/>
                  </a:lnTo>
                  <a:lnTo>
                    <a:pt x="13383" y="367"/>
                  </a:lnTo>
                  <a:lnTo>
                    <a:pt x="12733" y="204"/>
                  </a:lnTo>
                  <a:lnTo>
                    <a:pt x="12122" y="82"/>
                  </a:lnTo>
                  <a:lnTo>
                    <a:pt x="11390" y="42"/>
                  </a:lnTo>
                  <a:lnTo>
                    <a:pt x="1065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41"/>
            <p:cNvSpPr/>
            <p:nvPr/>
          </p:nvSpPr>
          <p:spPr>
            <a:xfrm>
              <a:off x="8777454" y="2775830"/>
              <a:ext cx="554392" cy="624017"/>
            </a:xfrm>
            <a:custGeom>
              <a:avLst/>
              <a:gdLst/>
              <a:ahLst/>
              <a:cxnLst/>
              <a:rect l="l" t="t" r="r" b="b"/>
              <a:pathLst>
                <a:path w="7445" h="8380" extrusionOk="0">
                  <a:moveTo>
                    <a:pt x="3703" y="1"/>
                  </a:moveTo>
                  <a:lnTo>
                    <a:pt x="3092" y="41"/>
                  </a:lnTo>
                  <a:lnTo>
                    <a:pt x="2482" y="123"/>
                  </a:lnTo>
                  <a:lnTo>
                    <a:pt x="1872" y="245"/>
                  </a:lnTo>
                  <a:lnTo>
                    <a:pt x="774" y="489"/>
                  </a:lnTo>
                  <a:lnTo>
                    <a:pt x="530" y="570"/>
                  </a:lnTo>
                  <a:lnTo>
                    <a:pt x="367" y="651"/>
                  </a:lnTo>
                  <a:lnTo>
                    <a:pt x="286" y="733"/>
                  </a:lnTo>
                  <a:lnTo>
                    <a:pt x="164" y="855"/>
                  </a:lnTo>
                  <a:lnTo>
                    <a:pt x="123" y="977"/>
                  </a:lnTo>
                  <a:lnTo>
                    <a:pt x="123" y="1099"/>
                  </a:lnTo>
                  <a:lnTo>
                    <a:pt x="164" y="1221"/>
                  </a:lnTo>
                  <a:lnTo>
                    <a:pt x="1262" y="1424"/>
                  </a:lnTo>
                  <a:lnTo>
                    <a:pt x="977" y="1424"/>
                  </a:lnTo>
                  <a:lnTo>
                    <a:pt x="733" y="1465"/>
                  </a:lnTo>
                  <a:lnTo>
                    <a:pt x="489" y="1546"/>
                  </a:lnTo>
                  <a:lnTo>
                    <a:pt x="245" y="1709"/>
                  </a:lnTo>
                  <a:lnTo>
                    <a:pt x="82" y="1831"/>
                  </a:lnTo>
                  <a:lnTo>
                    <a:pt x="1" y="1912"/>
                  </a:lnTo>
                  <a:lnTo>
                    <a:pt x="1" y="1994"/>
                  </a:lnTo>
                  <a:lnTo>
                    <a:pt x="1" y="2116"/>
                  </a:lnTo>
                  <a:lnTo>
                    <a:pt x="42" y="2197"/>
                  </a:lnTo>
                  <a:lnTo>
                    <a:pt x="123" y="2278"/>
                  </a:lnTo>
                  <a:lnTo>
                    <a:pt x="204" y="2319"/>
                  </a:lnTo>
                  <a:lnTo>
                    <a:pt x="448" y="2400"/>
                  </a:lnTo>
                  <a:lnTo>
                    <a:pt x="652" y="2360"/>
                  </a:lnTo>
                  <a:lnTo>
                    <a:pt x="1099" y="2238"/>
                  </a:lnTo>
                  <a:lnTo>
                    <a:pt x="1425" y="2238"/>
                  </a:lnTo>
                  <a:lnTo>
                    <a:pt x="1547" y="2278"/>
                  </a:lnTo>
                  <a:lnTo>
                    <a:pt x="1384" y="2400"/>
                  </a:lnTo>
                  <a:lnTo>
                    <a:pt x="1181" y="2482"/>
                  </a:lnTo>
                  <a:lnTo>
                    <a:pt x="733" y="2604"/>
                  </a:lnTo>
                  <a:lnTo>
                    <a:pt x="530" y="2726"/>
                  </a:lnTo>
                  <a:lnTo>
                    <a:pt x="408" y="2889"/>
                  </a:lnTo>
                  <a:lnTo>
                    <a:pt x="367" y="3011"/>
                  </a:lnTo>
                  <a:lnTo>
                    <a:pt x="367" y="3092"/>
                  </a:lnTo>
                  <a:lnTo>
                    <a:pt x="367" y="3214"/>
                  </a:lnTo>
                  <a:lnTo>
                    <a:pt x="448" y="3255"/>
                  </a:lnTo>
                  <a:lnTo>
                    <a:pt x="530" y="3336"/>
                  </a:lnTo>
                  <a:lnTo>
                    <a:pt x="855" y="3336"/>
                  </a:lnTo>
                  <a:lnTo>
                    <a:pt x="2035" y="3255"/>
                  </a:lnTo>
                  <a:lnTo>
                    <a:pt x="1709" y="3336"/>
                  </a:lnTo>
                  <a:lnTo>
                    <a:pt x="1343" y="3458"/>
                  </a:lnTo>
                  <a:lnTo>
                    <a:pt x="1059" y="3580"/>
                  </a:lnTo>
                  <a:lnTo>
                    <a:pt x="733" y="3783"/>
                  </a:lnTo>
                  <a:lnTo>
                    <a:pt x="611" y="3865"/>
                  </a:lnTo>
                  <a:lnTo>
                    <a:pt x="530" y="3946"/>
                  </a:lnTo>
                  <a:lnTo>
                    <a:pt x="448" y="4068"/>
                  </a:lnTo>
                  <a:lnTo>
                    <a:pt x="489" y="4231"/>
                  </a:lnTo>
                  <a:lnTo>
                    <a:pt x="530" y="4312"/>
                  </a:lnTo>
                  <a:lnTo>
                    <a:pt x="652" y="4394"/>
                  </a:lnTo>
                  <a:lnTo>
                    <a:pt x="937" y="4394"/>
                  </a:lnTo>
                  <a:lnTo>
                    <a:pt x="2523" y="4312"/>
                  </a:lnTo>
                  <a:lnTo>
                    <a:pt x="2564" y="4353"/>
                  </a:lnTo>
                  <a:lnTo>
                    <a:pt x="2604" y="4475"/>
                  </a:lnTo>
                  <a:lnTo>
                    <a:pt x="2686" y="4882"/>
                  </a:lnTo>
                  <a:lnTo>
                    <a:pt x="2848" y="6143"/>
                  </a:lnTo>
                  <a:lnTo>
                    <a:pt x="3052" y="8217"/>
                  </a:lnTo>
                  <a:lnTo>
                    <a:pt x="3580" y="8339"/>
                  </a:lnTo>
                  <a:lnTo>
                    <a:pt x="4150" y="8380"/>
                  </a:lnTo>
                  <a:lnTo>
                    <a:pt x="4719" y="8380"/>
                  </a:lnTo>
                  <a:lnTo>
                    <a:pt x="5248" y="8339"/>
                  </a:lnTo>
                  <a:lnTo>
                    <a:pt x="6387" y="8136"/>
                  </a:lnTo>
                  <a:lnTo>
                    <a:pt x="7079" y="8014"/>
                  </a:lnTo>
                  <a:lnTo>
                    <a:pt x="7282" y="7973"/>
                  </a:lnTo>
                  <a:lnTo>
                    <a:pt x="7363" y="7932"/>
                  </a:lnTo>
                  <a:lnTo>
                    <a:pt x="7445" y="6509"/>
                  </a:lnTo>
                  <a:lnTo>
                    <a:pt x="7445" y="5126"/>
                  </a:lnTo>
                  <a:lnTo>
                    <a:pt x="7404" y="4434"/>
                  </a:lnTo>
                  <a:lnTo>
                    <a:pt x="7363" y="3783"/>
                  </a:lnTo>
                  <a:lnTo>
                    <a:pt x="7282" y="3092"/>
                  </a:lnTo>
                  <a:lnTo>
                    <a:pt x="7160" y="2360"/>
                  </a:lnTo>
                  <a:lnTo>
                    <a:pt x="7038" y="1994"/>
                  </a:lnTo>
                  <a:lnTo>
                    <a:pt x="6916" y="1668"/>
                  </a:lnTo>
                  <a:lnTo>
                    <a:pt x="6753" y="1302"/>
                  </a:lnTo>
                  <a:lnTo>
                    <a:pt x="6550" y="1017"/>
                  </a:lnTo>
                  <a:lnTo>
                    <a:pt x="6346" y="733"/>
                  </a:lnTo>
                  <a:lnTo>
                    <a:pt x="6062" y="489"/>
                  </a:lnTo>
                  <a:lnTo>
                    <a:pt x="5777" y="285"/>
                  </a:lnTo>
                  <a:lnTo>
                    <a:pt x="5411" y="123"/>
                  </a:lnTo>
                  <a:lnTo>
                    <a:pt x="4882" y="41"/>
                  </a:lnTo>
                  <a:lnTo>
                    <a:pt x="43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41"/>
            <p:cNvSpPr/>
            <p:nvPr/>
          </p:nvSpPr>
          <p:spPr>
            <a:xfrm>
              <a:off x="8762338" y="2760714"/>
              <a:ext cx="584699" cy="651271"/>
            </a:xfrm>
            <a:custGeom>
              <a:avLst/>
              <a:gdLst/>
              <a:ahLst/>
              <a:cxnLst/>
              <a:rect l="l" t="t" r="r" b="b"/>
              <a:pathLst>
                <a:path w="7852" h="8746" extrusionOk="0">
                  <a:moveTo>
                    <a:pt x="4841" y="366"/>
                  </a:moveTo>
                  <a:lnTo>
                    <a:pt x="5289" y="448"/>
                  </a:lnTo>
                  <a:lnTo>
                    <a:pt x="5695" y="570"/>
                  </a:lnTo>
                  <a:lnTo>
                    <a:pt x="5899" y="651"/>
                  </a:lnTo>
                  <a:lnTo>
                    <a:pt x="6102" y="773"/>
                  </a:lnTo>
                  <a:lnTo>
                    <a:pt x="6387" y="1058"/>
                  </a:lnTo>
                  <a:lnTo>
                    <a:pt x="6671" y="1383"/>
                  </a:lnTo>
                  <a:lnTo>
                    <a:pt x="6875" y="1749"/>
                  </a:lnTo>
                  <a:lnTo>
                    <a:pt x="7078" y="2197"/>
                  </a:lnTo>
                  <a:lnTo>
                    <a:pt x="7200" y="2685"/>
                  </a:lnTo>
                  <a:lnTo>
                    <a:pt x="7282" y="3173"/>
                  </a:lnTo>
                  <a:lnTo>
                    <a:pt x="7363" y="3702"/>
                  </a:lnTo>
                  <a:lnTo>
                    <a:pt x="7444" y="4800"/>
                  </a:lnTo>
                  <a:lnTo>
                    <a:pt x="7444" y="5898"/>
                  </a:lnTo>
                  <a:lnTo>
                    <a:pt x="7444" y="6996"/>
                  </a:lnTo>
                  <a:lnTo>
                    <a:pt x="7404" y="7566"/>
                  </a:lnTo>
                  <a:lnTo>
                    <a:pt x="7404" y="7851"/>
                  </a:lnTo>
                  <a:lnTo>
                    <a:pt x="7404" y="7973"/>
                  </a:lnTo>
                  <a:lnTo>
                    <a:pt x="7404" y="8000"/>
                  </a:lnTo>
                  <a:lnTo>
                    <a:pt x="7404" y="8000"/>
                  </a:lnTo>
                  <a:lnTo>
                    <a:pt x="7363" y="8013"/>
                  </a:lnTo>
                  <a:lnTo>
                    <a:pt x="7078" y="8054"/>
                  </a:lnTo>
                  <a:lnTo>
                    <a:pt x="6631" y="8135"/>
                  </a:lnTo>
                  <a:lnTo>
                    <a:pt x="5492" y="8339"/>
                  </a:lnTo>
                  <a:lnTo>
                    <a:pt x="4922" y="8379"/>
                  </a:lnTo>
                  <a:lnTo>
                    <a:pt x="4394" y="8379"/>
                  </a:lnTo>
                  <a:lnTo>
                    <a:pt x="3824" y="8339"/>
                  </a:lnTo>
                  <a:lnTo>
                    <a:pt x="3417" y="8245"/>
                  </a:lnTo>
                  <a:lnTo>
                    <a:pt x="3417" y="8095"/>
                  </a:lnTo>
                  <a:lnTo>
                    <a:pt x="3336" y="7525"/>
                  </a:lnTo>
                  <a:lnTo>
                    <a:pt x="3214" y="6061"/>
                  </a:lnTo>
                  <a:lnTo>
                    <a:pt x="3133" y="5410"/>
                  </a:lnTo>
                  <a:lnTo>
                    <a:pt x="3011" y="4800"/>
                  </a:lnTo>
                  <a:lnTo>
                    <a:pt x="3011" y="4637"/>
                  </a:lnTo>
                  <a:lnTo>
                    <a:pt x="2929" y="4475"/>
                  </a:lnTo>
                  <a:lnTo>
                    <a:pt x="2848" y="4393"/>
                  </a:lnTo>
                  <a:lnTo>
                    <a:pt x="2767" y="4352"/>
                  </a:lnTo>
                  <a:lnTo>
                    <a:pt x="2197" y="4352"/>
                  </a:lnTo>
                  <a:lnTo>
                    <a:pt x="1424" y="4393"/>
                  </a:lnTo>
                  <a:lnTo>
                    <a:pt x="1099" y="4434"/>
                  </a:lnTo>
                  <a:lnTo>
                    <a:pt x="977" y="4393"/>
                  </a:lnTo>
                  <a:lnTo>
                    <a:pt x="895" y="4393"/>
                  </a:lnTo>
                  <a:lnTo>
                    <a:pt x="895" y="4312"/>
                  </a:lnTo>
                  <a:lnTo>
                    <a:pt x="895" y="4230"/>
                  </a:lnTo>
                  <a:lnTo>
                    <a:pt x="977" y="4149"/>
                  </a:lnTo>
                  <a:lnTo>
                    <a:pt x="1140" y="4027"/>
                  </a:lnTo>
                  <a:lnTo>
                    <a:pt x="1506" y="3864"/>
                  </a:lnTo>
                  <a:lnTo>
                    <a:pt x="1912" y="3742"/>
                  </a:lnTo>
                  <a:lnTo>
                    <a:pt x="2278" y="3661"/>
                  </a:lnTo>
                  <a:lnTo>
                    <a:pt x="2360" y="3620"/>
                  </a:lnTo>
                  <a:lnTo>
                    <a:pt x="2401" y="3580"/>
                  </a:lnTo>
                  <a:lnTo>
                    <a:pt x="2401" y="3458"/>
                  </a:lnTo>
                  <a:lnTo>
                    <a:pt x="2360" y="3336"/>
                  </a:lnTo>
                  <a:lnTo>
                    <a:pt x="2319" y="3295"/>
                  </a:lnTo>
                  <a:lnTo>
                    <a:pt x="2238" y="3295"/>
                  </a:lnTo>
                  <a:lnTo>
                    <a:pt x="2197" y="3297"/>
                  </a:lnTo>
                  <a:lnTo>
                    <a:pt x="2197" y="3297"/>
                  </a:lnTo>
                  <a:lnTo>
                    <a:pt x="2197" y="3295"/>
                  </a:lnTo>
                  <a:lnTo>
                    <a:pt x="2187" y="3297"/>
                  </a:lnTo>
                  <a:lnTo>
                    <a:pt x="2187" y="3297"/>
                  </a:lnTo>
                  <a:lnTo>
                    <a:pt x="1302" y="3336"/>
                  </a:lnTo>
                  <a:lnTo>
                    <a:pt x="1140" y="3376"/>
                  </a:lnTo>
                  <a:lnTo>
                    <a:pt x="855" y="3376"/>
                  </a:lnTo>
                  <a:lnTo>
                    <a:pt x="773" y="3336"/>
                  </a:lnTo>
                  <a:lnTo>
                    <a:pt x="773" y="3254"/>
                  </a:lnTo>
                  <a:lnTo>
                    <a:pt x="773" y="3173"/>
                  </a:lnTo>
                  <a:lnTo>
                    <a:pt x="895" y="3051"/>
                  </a:lnTo>
                  <a:lnTo>
                    <a:pt x="1018" y="2969"/>
                  </a:lnTo>
                  <a:lnTo>
                    <a:pt x="1302" y="2888"/>
                  </a:lnTo>
                  <a:lnTo>
                    <a:pt x="1628" y="2766"/>
                  </a:lnTo>
                  <a:lnTo>
                    <a:pt x="1750" y="2725"/>
                  </a:lnTo>
                  <a:lnTo>
                    <a:pt x="1872" y="2603"/>
                  </a:lnTo>
                  <a:lnTo>
                    <a:pt x="1912" y="2522"/>
                  </a:lnTo>
                  <a:lnTo>
                    <a:pt x="1912" y="2441"/>
                  </a:lnTo>
                  <a:lnTo>
                    <a:pt x="1912" y="2359"/>
                  </a:lnTo>
                  <a:lnTo>
                    <a:pt x="1831" y="2319"/>
                  </a:lnTo>
                  <a:lnTo>
                    <a:pt x="1668" y="2278"/>
                  </a:lnTo>
                  <a:lnTo>
                    <a:pt x="1506" y="2237"/>
                  </a:lnTo>
                  <a:lnTo>
                    <a:pt x="1343" y="2237"/>
                  </a:lnTo>
                  <a:lnTo>
                    <a:pt x="1180" y="2278"/>
                  </a:lnTo>
                  <a:lnTo>
                    <a:pt x="895" y="2359"/>
                  </a:lnTo>
                  <a:lnTo>
                    <a:pt x="733" y="2400"/>
                  </a:lnTo>
                  <a:lnTo>
                    <a:pt x="570" y="2400"/>
                  </a:lnTo>
                  <a:lnTo>
                    <a:pt x="448" y="2359"/>
                  </a:lnTo>
                  <a:lnTo>
                    <a:pt x="407" y="2319"/>
                  </a:lnTo>
                  <a:lnTo>
                    <a:pt x="407" y="2237"/>
                  </a:lnTo>
                  <a:lnTo>
                    <a:pt x="407" y="2197"/>
                  </a:lnTo>
                  <a:lnTo>
                    <a:pt x="529" y="2075"/>
                  </a:lnTo>
                  <a:lnTo>
                    <a:pt x="651" y="1993"/>
                  </a:lnTo>
                  <a:lnTo>
                    <a:pt x="855" y="1871"/>
                  </a:lnTo>
                  <a:lnTo>
                    <a:pt x="1058" y="1831"/>
                  </a:lnTo>
                  <a:lnTo>
                    <a:pt x="1465" y="1790"/>
                  </a:lnTo>
                  <a:lnTo>
                    <a:pt x="1546" y="1790"/>
                  </a:lnTo>
                  <a:lnTo>
                    <a:pt x="1587" y="1749"/>
                  </a:lnTo>
                  <a:lnTo>
                    <a:pt x="1628" y="1627"/>
                  </a:lnTo>
                  <a:lnTo>
                    <a:pt x="1628" y="1505"/>
                  </a:lnTo>
                  <a:lnTo>
                    <a:pt x="1587" y="1464"/>
                  </a:lnTo>
                  <a:lnTo>
                    <a:pt x="1506" y="1424"/>
                  </a:lnTo>
                  <a:lnTo>
                    <a:pt x="495" y="1274"/>
                  </a:lnTo>
                  <a:lnTo>
                    <a:pt x="495" y="1274"/>
                  </a:lnTo>
                  <a:lnTo>
                    <a:pt x="489" y="1261"/>
                  </a:lnTo>
                  <a:lnTo>
                    <a:pt x="489" y="1180"/>
                  </a:lnTo>
                  <a:lnTo>
                    <a:pt x="570" y="1098"/>
                  </a:lnTo>
                  <a:lnTo>
                    <a:pt x="611" y="1058"/>
                  </a:lnTo>
                  <a:lnTo>
                    <a:pt x="855" y="936"/>
                  </a:lnTo>
                  <a:lnTo>
                    <a:pt x="1099" y="854"/>
                  </a:lnTo>
                  <a:lnTo>
                    <a:pt x="1668" y="692"/>
                  </a:lnTo>
                  <a:lnTo>
                    <a:pt x="2075" y="610"/>
                  </a:lnTo>
                  <a:lnTo>
                    <a:pt x="3011" y="448"/>
                  </a:lnTo>
                  <a:lnTo>
                    <a:pt x="3946" y="366"/>
                  </a:lnTo>
                  <a:close/>
                  <a:moveTo>
                    <a:pt x="4109" y="0"/>
                  </a:moveTo>
                  <a:lnTo>
                    <a:pt x="3539" y="41"/>
                  </a:lnTo>
                  <a:lnTo>
                    <a:pt x="3011" y="81"/>
                  </a:lnTo>
                  <a:lnTo>
                    <a:pt x="2360" y="204"/>
                  </a:lnTo>
                  <a:lnTo>
                    <a:pt x="1750" y="326"/>
                  </a:lnTo>
                  <a:lnTo>
                    <a:pt x="1180" y="448"/>
                  </a:lnTo>
                  <a:lnTo>
                    <a:pt x="895" y="529"/>
                  </a:lnTo>
                  <a:lnTo>
                    <a:pt x="611" y="610"/>
                  </a:lnTo>
                  <a:lnTo>
                    <a:pt x="407" y="773"/>
                  </a:lnTo>
                  <a:lnTo>
                    <a:pt x="245" y="936"/>
                  </a:lnTo>
                  <a:lnTo>
                    <a:pt x="163" y="1058"/>
                  </a:lnTo>
                  <a:lnTo>
                    <a:pt x="123" y="1180"/>
                  </a:lnTo>
                  <a:lnTo>
                    <a:pt x="123" y="1302"/>
                  </a:lnTo>
                  <a:lnTo>
                    <a:pt x="163" y="1424"/>
                  </a:lnTo>
                  <a:lnTo>
                    <a:pt x="245" y="1546"/>
                  </a:lnTo>
                  <a:lnTo>
                    <a:pt x="326" y="1627"/>
                  </a:lnTo>
                  <a:lnTo>
                    <a:pt x="463" y="1644"/>
                  </a:lnTo>
                  <a:lnTo>
                    <a:pt x="245" y="1790"/>
                  </a:lnTo>
                  <a:lnTo>
                    <a:pt x="82" y="1953"/>
                  </a:lnTo>
                  <a:lnTo>
                    <a:pt x="41" y="2034"/>
                  </a:lnTo>
                  <a:lnTo>
                    <a:pt x="1" y="2156"/>
                  </a:lnTo>
                  <a:lnTo>
                    <a:pt x="1" y="2237"/>
                  </a:lnTo>
                  <a:lnTo>
                    <a:pt x="41" y="2400"/>
                  </a:lnTo>
                  <a:lnTo>
                    <a:pt x="123" y="2522"/>
                  </a:lnTo>
                  <a:lnTo>
                    <a:pt x="245" y="2644"/>
                  </a:lnTo>
                  <a:lnTo>
                    <a:pt x="407" y="2725"/>
                  </a:lnTo>
                  <a:lnTo>
                    <a:pt x="611" y="2766"/>
                  </a:lnTo>
                  <a:lnTo>
                    <a:pt x="651" y="2766"/>
                  </a:lnTo>
                  <a:lnTo>
                    <a:pt x="611" y="2807"/>
                  </a:lnTo>
                  <a:lnTo>
                    <a:pt x="489" y="2969"/>
                  </a:lnTo>
                  <a:lnTo>
                    <a:pt x="407" y="3132"/>
                  </a:lnTo>
                  <a:lnTo>
                    <a:pt x="367" y="3336"/>
                  </a:lnTo>
                  <a:lnTo>
                    <a:pt x="448" y="3498"/>
                  </a:lnTo>
                  <a:lnTo>
                    <a:pt x="570" y="3661"/>
                  </a:lnTo>
                  <a:lnTo>
                    <a:pt x="733" y="3702"/>
                  </a:lnTo>
                  <a:lnTo>
                    <a:pt x="936" y="3742"/>
                  </a:lnTo>
                  <a:lnTo>
                    <a:pt x="970" y="3740"/>
                  </a:lnTo>
                  <a:lnTo>
                    <a:pt x="970" y="3740"/>
                  </a:lnTo>
                  <a:lnTo>
                    <a:pt x="895" y="3783"/>
                  </a:lnTo>
                  <a:lnTo>
                    <a:pt x="692" y="3946"/>
                  </a:lnTo>
                  <a:lnTo>
                    <a:pt x="529" y="4149"/>
                  </a:lnTo>
                  <a:lnTo>
                    <a:pt x="489" y="4271"/>
                  </a:lnTo>
                  <a:lnTo>
                    <a:pt x="489" y="4393"/>
                  </a:lnTo>
                  <a:lnTo>
                    <a:pt x="489" y="4515"/>
                  </a:lnTo>
                  <a:lnTo>
                    <a:pt x="570" y="4597"/>
                  </a:lnTo>
                  <a:lnTo>
                    <a:pt x="692" y="4719"/>
                  </a:lnTo>
                  <a:lnTo>
                    <a:pt x="814" y="4759"/>
                  </a:lnTo>
                  <a:lnTo>
                    <a:pt x="1099" y="4800"/>
                  </a:lnTo>
                  <a:lnTo>
                    <a:pt x="1424" y="4800"/>
                  </a:lnTo>
                  <a:lnTo>
                    <a:pt x="1668" y="4759"/>
                  </a:lnTo>
                  <a:lnTo>
                    <a:pt x="2401" y="4719"/>
                  </a:lnTo>
                  <a:lnTo>
                    <a:pt x="2645" y="4719"/>
                  </a:lnTo>
                  <a:lnTo>
                    <a:pt x="2645" y="4800"/>
                  </a:lnTo>
                  <a:lnTo>
                    <a:pt x="2685" y="5044"/>
                  </a:lnTo>
                  <a:lnTo>
                    <a:pt x="2807" y="5695"/>
                  </a:lnTo>
                  <a:lnTo>
                    <a:pt x="2970" y="7322"/>
                  </a:lnTo>
                  <a:lnTo>
                    <a:pt x="3011" y="7891"/>
                  </a:lnTo>
                  <a:lnTo>
                    <a:pt x="3051" y="8461"/>
                  </a:lnTo>
                  <a:lnTo>
                    <a:pt x="3092" y="8542"/>
                  </a:lnTo>
                  <a:lnTo>
                    <a:pt x="3133" y="8583"/>
                  </a:lnTo>
                  <a:lnTo>
                    <a:pt x="3214" y="8583"/>
                  </a:lnTo>
                  <a:lnTo>
                    <a:pt x="3783" y="8705"/>
                  </a:lnTo>
                  <a:lnTo>
                    <a:pt x="4353" y="8745"/>
                  </a:lnTo>
                  <a:lnTo>
                    <a:pt x="4963" y="8745"/>
                  </a:lnTo>
                  <a:lnTo>
                    <a:pt x="5533" y="8705"/>
                  </a:lnTo>
                  <a:lnTo>
                    <a:pt x="6753" y="8501"/>
                  </a:lnTo>
                  <a:lnTo>
                    <a:pt x="7404" y="8379"/>
                  </a:lnTo>
                  <a:lnTo>
                    <a:pt x="7566" y="8339"/>
                  </a:lnTo>
                  <a:lnTo>
                    <a:pt x="7688" y="8298"/>
                  </a:lnTo>
                  <a:lnTo>
                    <a:pt x="7729" y="8217"/>
                  </a:lnTo>
                  <a:lnTo>
                    <a:pt x="7770" y="8135"/>
                  </a:lnTo>
                  <a:lnTo>
                    <a:pt x="7770" y="8013"/>
                  </a:lnTo>
                  <a:lnTo>
                    <a:pt x="7770" y="7769"/>
                  </a:lnTo>
                  <a:lnTo>
                    <a:pt x="7810" y="7037"/>
                  </a:lnTo>
                  <a:lnTo>
                    <a:pt x="7851" y="5654"/>
                  </a:lnTo>
                  <a:lnTo>
                    <a:pt x="7810" y="5003"/>
                  </a:lnTo>
                  <a:lnTo>
                    <a:pt x="7770" y="4312"/>
                  </a:lnTo>
                  <a:lnTo>
                    <a:pt x="7729" y="3661"/>
                  </a:lnTo>
                  <a:lnTo>
                    <a:pt x="7607" y="3010"/>
                  </a:lnTo>
                  <a:lnTo>
                    <a:pt x="7526" y="2481"/>
                  </a:lnTo>
                  <a:lnTo>
                    <a:pt x="7363" y="1953"/>
                  </a:lnTo>
                  <a:lnTo>
                    <a:pt x="7160" y="1464"/>
                  </a:lnTo>
                  <a:lnTo>
                    <a:pt x="6834" y="1017"/>
                  </a:lnTo>
                  <a:lnTo>
                    <a:pt x="6671" y="814"/>
                  </a:lnTo>
                  <a:lnTo>
                    <a:pt x="6509" y="651"/>
                  </a:lnTo>
                  <a:lnTo>
                    <a:pt x="6305" y="488"/>
                  </a:lnTo>
                  <a:lnTo>
                    <a:pt x="6143" y="366"/>
                  </a:lnTo>
                  <a:lnTo>
                    <a:pt x="5695" y="163"/>
                  </a:lnTo>
                  <a:lnTo>
                    <a:pt x="5207" y="81"/>
                  </a:lnTo>
                  <a:lnTo>
                    <a:pt x="46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32" name="Google Shape;1332;p41"/>
            <p:cNvSpPr/>
            <p:nvPr/>
          </p:nvSpPr>
          <p:spPr>
            <a:xfrm>
              <a:off x="9343909" y="3339232"/>
              <a:ext cx="74" cy="7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B0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41"/>
            <p:cNvSpPr/>
            <p:nvPr/>
          </p:nvSpPr>
          <p:spPr>
            <a:xfrm>
              <a:off x="8983424" y="3321063"/>
              <a:ext cx="421100" cy="663409"/>
            </a:xfrm>
            <a:custGeom>
              <a:avLst/>
              <a:gdLst/>
              <a:ahLst/>
              <a:cxnLst/>
              <a:rect l="l" t="t" r="r" b="b"/>
              <a:pathLst>
                <a:path w="5655" h="8909" extrusionOk="0">
                  <a:moveTo>
                    <a:pt x="4679" y="0"/>
                  </a:moveTo>
                  <a:lnTo>
                    <a:pt x="2442" y="204"/>
                  </a:lnTo>
                  <a:lnTo>
                    <a:pt x="204" y="285"/>
                  </a:lnTo>
                  <a:lnTo>
                    <a:pt x="123" y="326"/>
                  </a:lnTo>
                  <a:lnTo>
                    <a:pt x="82" y="326"/>
                  </a:lnTo>
                  <a:lnTo>
                    <a:pt x="42" y="407"/>
                  </a:lnTo>
                  <a:lnTo>
                    <a:pt x="1" y="488"/>
                  </a:lnTo>
                  <a:lnTo>
                    <a:pt x="82" y="3376"/>
                  </a:lnTo>
                  <a:lnTo>
                    <a:pt x="245" y="6305"/>
                  </a:lnTo>
                  <a:lnTo>
                    <a:pt x="408" y="8705"/>
                  </a:lnTo>
                  <a:lnTo>
                    <a:pt x="408" y="8786"/>
                  </a:lnTo>
                  <a:lnTo>
                    <a:pt x="448" y="8827"/>
                  </a:lnTo>
                  <a:lnTo>
                    <a:pt x="489" y="8868"/>
                  </a:lnTo>
                  <a:lnTo>
                    <a:pt x="570" y="8908"/>
                  </a:lnTo>
                  <a:lnTo>
                    <a:pt x="3011" y="8908"/>
                  </a:lnTo>
                  <a:lnTo>
                    <a:pt x="4231" y="8827"/>
                  </a:lnTo>
                  <a:lnTo>
                    <a:pt x="5452" y="8705"/>
                  </a:lnTo>
                  <a:lnTo>
                    <a:pt x="5614" y="8624"/>
                  </a:lnTo>
                  <a:lnTo>
                    <a:pt x="5655" y="8583"/>
                  </a:lnTo>
                  <a:lnTo>
                    <a:pt x="5655" y="8502"/>
                  </a:lnTo>
                  <a:lnTo>
                    <a:pt x="5248" y="4881"/>
                  </a:lnTo>
                  <a:lnTo>
                    <a:pt x="5045" y="3092"/>
                  </a:lnTo>
                  <a:lnTo>
                    <a:pt x="4882" y="1302"/>
                  </a:lnTo>
                  <a:lnTo>
                    <a:pt x="4841" y="529"/>
                  </a:lnTo>
                  <a:lnTo>
                    <a:pt x="4841" y="326"/>
                  </a:lnTo>
                  <a:lnTo>
                    <a:pt x="4841" y="244"/>
                  </a:lnTo>
                  <a:lnTo>
                    <a:pt x="4841" y="163"/>
                  </a:lnTo>
                  <a:lnTo>
                    <a:pt x="4801" y="82"/>
                  </a:lnTo>
                  <a:lnTo>
                    <a:pt x="47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41"/>
            <p:cNvSpPr/>
            <p:nvPr/>
          </p:nvSpPr>
          <p:spPr>
            <a:xfrm>
              <a:off x="8986477" y="3405878"/>
              <a:ext cx="363538" cy="36413"/>
            </a:xfrm>
            <a:custGeom>
              <a:avLst/>
              <a:gdLst/>
              <a:ahLst/>
              <a:cxnLst/>
              <a:rect l="l" t="t" r="r" b="b"/>
              <a:pathLst>
                <a:path w="4882" h="489" extrusionOk="0">
                  <a:moveTo>
                    <a:pt x="163" y="0"/>
                  </a:moveTo>
                  <a:lnTo>
                    <a:pt x="82" y="41"/>
                  </a:lnTo>
                  <a:lnTo>
                    <a:pt x="41" y="81"/>
                  </a:lnTo>
                  <a:lnTo>
                    <a:pt x="1" y="122"/>
                  </a:lnTo>
                  <a:lnTo>
                    <a:pt x="1" y="204"/>
                  </a:lnTo>
                  <a:lnTo>
                    <a:pt x="41" y="326"/>
                  </a:lnTo>
                  <a:lnTo>
                    <a:pt x="82" y="366"/>
                  </a:lnTo>
                  <a:lnTo>
                    <a:pt x="163" y="407"/>
                  </a:lnTo>
                  <a:lnTo>
                    <a:pt x="1302" y="448"/>
                  </a:lnTo>
                  <a:lnTo>
                    <a:pt x="2441" y="488"/>
                  </a:lnTo>
                  <a:lnTo>
                    <a:pt x="3580" y="488"/>
                  </a:lnTo>
                  <a:lnTo>
                    <a:pt x="4719" y="407"/>
                  </a:lnTo>
                  <a:lnTo>
                    <a:pt x="4800" y="407"/>
                  </a:lnTo>
                  <a:lnTo>
                    <a:pt x="4841" y="366"/>
                  </a:lnTo>
                  <a:lnTo>
                    <a:pt x="4882" y="204"/>
                  </a:lnTo>
                  <a:lnTo>
                    <a:pt x="4882" y="163"/>
                  </a:lnTo>
                  <a:lnTo>
                    <a:pt x="4841" y="81"/>
                  </a:lnTo>
                  <a:lnTo>
                    <a:pt x="4800" y="41"/>
                  </a:lnTo>
                  <a:lnTo>
                    <a:pt x="4719" y="41"/>
                  </a:lnTo>
                  <a:lnTo>
                    <a:pt x="3580" y="81"/>
                  </a:lnTo>
                  <a:lnTo>
                    <a:pt x="2441" y="122"/>
                  </a:lnTo>
                  <a:lnTo>
                    <a:pt x="1302" y="81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332C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35" name="Google Shape;1335;p41"/>
            <p:cNvSpPr/>
            <p:nvPr/>
          </p:nvSpPr>
          <p:spPr>
            <a:xfrm>
              <a:off x="7668893" y="2048903"/>
              <a:ext cx="805786" cy="793648"/>
            </a:xfrm>
            <a:custGeom>
              <a:avLst/>
              <a:gdLst/>
              <a:ahLst/>
              <a:cxnLst/>
              <a:rect l="l" t="t" r="r" b="b"/>
              <a:pathLst>
                <a:path w="10821" h="10658" extrusionOk="0">
                  <a:moveTo>
                    <a:pt x="6671" y="0"/>
                  </a:moveTo>
                  <a:lnTo>
                    <a:pt x="5980" y="82"/>
                  </a:lnTo>
                  <a:lnTo>
                    <a:pt x="5288" y="163"/>
                  </a:lnTo>
                  <a:lnTo>
                    <a:pt x="4597" y="366"/>
                  </a:lnTo>
                  <a:lnTo>
                    <a:pt x="3987" y="570"/>
                  </a:lnTo>
                  <a:lnTo>
                    <a:pt x="3377" y="854"/>
                  </a:lnTo>
                  <a:lnTo>
                    <a:pt x="2807" y="1139"/>
                  </a:lnTo>
                  <a:lnTo>
                    <a:pt x="2278" y="1546"/>
                  </a:lnTo>
                  <a:lnTo>
                    <a:pt x="1790" y="1953"/>
                  </a:lnTo>
                  <a:lnTo>
                    <a:pt x="1343" y="2441"/>
                  </a:lnTo>
                  <a:lnTo>
                    <a:pt x="936" y="2970"/>
                  </a:lnTo>
                  <a:lnTo>
                    <a:pt x="611" y="3539"/>
                  </a:lnTo>
                  <a:lnTo>
                    <a:pt x="326" y="4149"/>
                  </a:lnTo>
                  <a:lnTo>
                    <a:pt x="123" y="4759"/>
                  </a:lnTo>
                  <a:lnTo>
                    <a:pt x="41" y="5410"/>
                  </a:lnTo>
                  <a:lnTo>
                    <a:pt x="1" y="6102"/>
                  </a:lnTo>
                  <a:lnTo>
                    <a:pt x="82" y="6793"/>
                  </a:lnTo>
                  <a:lnTo>
                    <a:pt x="204" y="7485"/>
                  </a:lnTo>
                  <a:lnTo>
                    <a:pt x="367" y="8176"/>
                  </a:lnTo>
                  <a:lnTo>
                    <a:pt x="570" y="8868"/>
                  </a:lnTo>
                  <a:lnTo>
                    <a:pt x="773" y="9640"/>
                  </a:lnTo>
                  <a:lnTo>
                    <a:pt x="895" y="9966"/>
                  </a:lnTo>
                  <a:lnTo>
                    <a:pt x="1058" y="10291"/>
                  </a:lnTo>
                  <a:lnTo>
                    <a:pt x="1139" y="10413"/>
                  </a:lnTo>
                  <a:lnTo>
                    <a:pt x="1261" y="10495"/>
                  </a:lnTo>
                  <a:lnTo>
                    <a:pt x="1343" y="10576"/>
                  </a:lnTo>
                  <a:lnTo>
                    <a:pt x="1506" y="10617"/>
                  </a:lnTo>
                  <a:lnTo>
                    <a:pt x="1628" y="10657"/>
                  </a:lnTo>
                  <a:lnTo>
                    <a:pt x="1750" y="10617"/>
                  </a:lnTo>
                  <a:lnTo>
                    <a:pt x="1912" y="10576"/>
                  </a:lnTo>
                  <a:lnTo>
                    <a:pt x="2034" y="10495"/>
                  </a:lnTo>
                  <a:lnTo>
                    <a:pt x="2197" y="10332"/>
                  </a:lnTo>
                  <a:lnTo>
                    <a:pt x="2319" y="10169"/>
                  </a:lnTo>
                  <a:lnTo>
                    <a:pt x="2400" y="9925"/>
                  </a:lnTo>
                  <a:lnTo>
                    <a:pt x="2482" y="9681"/>
                  </a:lnTo>
                  <a:lnTo>
                    <a:pt x="2563" y="9193"/>
                  </a:lnTo>
                  <a:lnTo>
                    <a:pt x="2563" y="8746"/>
                  </a:lnTo>
                  <a:lnTo>
                    <a:pt x="2644" y="8095"/>
                  </a:lnTo>
                  <a:lnTo>
                    <a:pt x="2726" y="7485"/>
                  </a:lnTo>
                  <a:lnTo>
                    <a:pt x="2970" y="6264"/>
                  </a:lnTo>
                  <a:lnTo>
                    <a:pt x="3214" y="5003"/>
                  </a:lnTo>
                  <a:lnTo>
                    <a:pt x="3295" y="4393"/>
                  </a:lnTo>
                  <a:lnTo>
                    <a:pt x="3336" y="3783"/>
                  </a:lnTo>
                  <a:lnTo>
                    <a:pt x="3702" y="3946"/>
                  </a:lnTo>
                  <a:lnTo>
                    <a:pt x="4068" y="4068"/>
                  </a:lnTo>
                  <a:lnTo>
                    <a:pt x="4475" y="4109"/>
                  </a:lnTo>
                  <a:lnTo>
                    <a:pt x="4841" y="4027"/>
                  </a:lnTo>
                  <a:lnTo>
                    <a:pt x="5044" y="3946"/>
                  </a:lnTo>
                  <a:lnTo>
                    <a:pt x="5248" y="3864"/>
                  </a:lnTo>
                  <a:lnTo>
                    <a:pt x="5573" y="3620"/>
                  </a:lnTo>
                  <a:lnTo>
                    <a:pt x="5858" y="3295"/>
                  </a:lnTo>
                  <a:lnTo>
                    <a:pt x="6061" y="2929"/>
                  </a:lnTo>
                  <a:lnTo>
                    <a:pt x="6509" y="3214"/>
                  </a:lnTo>
                  <a:lnTo>
                    <a:pt x="6956" y="3458"/>
                  </a:lnTo>
                  <a:lnTo>
                    <a:pt x="7200" y="3539"/>
                  </a:lnTo>
                  <a:lnTo>
                    <a:pt x="7444" y="3620"/>
                  </a:lnTo>
                  <a:lnTo>
                    <a:pt x="7973" y="3620"/>
                  </a:lnTo>
                  <a:lnTo>
                    <a:pt x="8339" y="3498"/>
                  </a:lnTo>
                  <a:lnTo>
                    <a:pt x="8665" y="3295"/>
                  </a:lnTo>
                  <a:lnTo>
                    <a:pt x="8787" y="3173"/>
                  </a:lnTo>
                  <a:lnTo>
                    <a:pt x="8909" y="3010"/>
                  </a:lnTo>
                  <a:lnTo>
                    <a:pt x="9031" y="2848"/>
                  </a:lnTo>
                  <a:lnTo>
                    <a:pt x="9071" y="2685"/>
                  </a:lnTo>
                  <a:lnTo>
                    <a:pt x="9275" y="2766"/>
                  </a:lnTo>
                  <a:lnTo>
                    <a:pt x="9519" y="2848"/>
                  </a:lnTo>
                  <a:lnTo>
                    <a:pt x="9722" y="2848"/>
                  </a:lnTo>
                  <a:lnTo>
                    <a:pt x="9966" y="2807"/>
                  </a:lnTo>
                  <a:lnTo>
                    <a:pt x="10170" y="2726"/>
                  </a:lnTo>
                  <a:lnTo>
                    <a:pt x="10373" y="2604"/>
                  </a:lnTo>
                  <a:lnTo>
                    <a:pt x="10536" y="2441"/>
                  </a:lnTo>
                  <a:lnTo>
                    <a:pt x="10658" y="2237"/>
                  </a:lnTo>
                  <a:lnTo>
                    <a:pt x="10780" y="1993"/>
                  </a:lnTo>
                  <a:lnTo>
                    <a:pt x="10820" y="1709"/>
                  </a:lnTo>
                  <a:lnTo>
                    <a:pt x="10780" y="1465"/>
                  </a:lnTo>
                  <a:lnTo>
                    <a:pt x="10698" y="1221"/>
                  </a:lnTo>
                  <a:lnTo>
                    <a:pt x="10536" y="1017"/>
                  </a:lnTo>
                  <a:lnTo>
                    <a:pt x="10373" y="814"/>
                  </a:lnTo>
                  <a:lnTo>
                    <a:pt x="10129" y="651"/>
                  </a:lnTo>
                  <a:lnTo>
                    <a:pt x="9925" y="488"/>
                  </a:lnTo>
                  <a:lnTo>
                    <a:pt x="9600" y="366"/>
                  </a:lnTo>
                  <a:lnTo>
                    <a:pt x="9315" y="285"/>
                  </a:lnTo>
                  <a:lnTo>
                    <a:pt x="8665" y="122"/>
                  </a:lnTo>
                  <a:lnTo>
                    <a:pt x="8014" y="41"/>
                  </a:lnTo>
                  <a:lnTo>
                    <a:pt x="7404" y="0"/>
                  </a:lnTo>
                  <a:close/>
                </a:path>
              </a:pathLst>
            </a:custGeom>
            <a:solidFill>
              <a:srgbClr val="332C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36" name="Google Shape;1336;p41"/>
            <p:cNvSpPr/>
            <p:nvPr/>
          </p:nvSpPr>
          <p:spPr>
            <a:xfrm>
              <a:off x="8235274" y="2618336"/>
              <a:ext cx="36488" cy="36413"/>
            </a:xfrm>
            <a:custGeom>
              <a:avLst/>
              <a:gdLst/>
              <a:ahLst/>
              <a:cxnLst/>
              <a:rect l="l" t="t" r="r" b="b"/>
              <a:pathLst>
                <a:path w="490" h="489" extrusionOk="0">
                  <a:moveTo>
                    <a:pt x="245" y="0"/>
                  </a:moveTo>
                  <a:lnTo>
                    <a:pt x="123" y="41"/>
                  </a:lnTo>
                  <a:lnTo>
                    <a:pt x="42" y="82"/>
                  </a:lnTo>
                  <a:lnTo>
                    <a:pt x="1" y="163"/>
                  </a:lnTo>
                  <a:lnTo>
                    <a:pt x="1" y="244"/>
                  </a:lnTo>
                  <a:lnTo>
                    <a:pt x="1" y="326"/>
                  </a:lnTo>
                  <a:lnTo>
                    <a:pt x="42" y="407"/>
                  </a:lnTo>
                  <a:lnTo>
                    <a:pt x="123" y="488"/>
                  </a:lnTo>
                  <a:lnTo>
                    <a:pt x="326" y="488"/>
                  </a:lnTo>
                  <a:lnTo>
                    <a:pt x="408" y="407"/>
                  </a:lnTo>
                  <a:lnTo>
                    <a:pt x="448" y="326"/>
                  </a:lnTo>
                  <a:lnTo>
                    <a:pt x="489" y="244"/>
                  </a:lnTo>
                  <a:lnTo>
                    <a:pt x="448" y="163"/>
                  </a:lnTo>
                  <a:lnTo>
                    <a:pt x="408" y="82"/>
                  </a:lnTo>
                  <a:lnTo>
                    <a:pt x="326" y="41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rgbClr val="332C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37" name="Google Shape;1337;p41"/>
            <p:cNvSpPr/>
            <p:nvPr/>
          </p:nvSpPr>
          <p:spPr>
            <a:xfrm>
              <a:off x="8462467" y="2533521"/>
              <a:ext cx="33435" cy="36413"/>
            </a:xfrm>
            <a:custGeom>
              <a:avLst/>
              <a:gdLst/>
              <a:ahLst/>
              <a:cxnLst/>
              <a:rect l="l" t="t" r="r" b="b"/>
              <a:pathLst>
                <a:path w="449" h="489" extrusionOk="0">
                  <a:moveTo>
                    <a:pt x="123" y="0"/>
                  </a:moveTo>
                  <a:lnTo>
                    <a:pt x="41" y="82"/>
                  </a:lnTo>
                  <a:lnTo>
                    <a:pt x="1" y="163"/>
                  </a:lnTo>
                  <a:lnTo>
                    <a:pt x="1" y="244"/>
                  </a:lnTo>
                  <a:lnTo>
                    <a:pt x="1" y="326"/>
                  </a:lnTo>
                  <a:lnTo>
                    <a:pt x="41" y="407"/>
                  </a:lnTo>
                  <a:lnTo>
                    <a:pt x="123" y="489"/>
                  </a:lnTo>
                  <a:lnTo>
                    <a:pt x="326" y="489"/>
                  </a:lnTo>
                  <a:lnTo>
                    <a:pt x="407" y="407"/>
                  </a:lnTo>
                  <a:lnTo>
                    <a:pt x="448" y="326"/>
                  </a:lnTo>
                  <a:lnTo>
                    <a:pt x="448" y="244"/>
                  </a:lnTo>
                  <a:lnTo>
                    <a:pt x="448" y="163"/>
                  </a:lnTo>
                  <a:lnTo>
                    <a:pt x="407" y="82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332C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38" name="Google Shape;1338;p41"/>
            <p:cNvSpPr/>
            <p:nvPr/>
          </p:nvSpPr>
          <p:spPr>
            <a:xfrm>
              <a:off x="8129311" y="2494129"/>
              <a:ext cx="81837" cy="106113"/>
            </a:xfrm>
            <a:custGeom>
              <a:avLst/>
              <a:gdLst/>
              <a:ahLst/>
              <a:cxnLst/>
              <a:rect l="l" t="t" r="r" b="b"/>
              <a:pathLst>
                <a:path w="1099" h="1425" extrusionOk="0">
                  <a:moveTo>
                    <a:pt x="854" y="1"/>
                  </a:moveTo>
                  <a:lnTo>
                    <a:pt x="814" y="41"/>
                  </a:lnTo>
                  <a:lnTo>
                    <a:pt x="773" y="82"/>
                  </a:lnTo>
                  <a:lnTo>
                    <a:pt x="732" y="204"/>
                  </a:lnTo>
                  <a:lnTo>
                    <a:pt x="732" y="245"/>
                  </a:lnTo>
                  <a:lnTo>
                    <a:pt x="732" y="285"/>
                  </a:lnTo>
                  <a:lnTo>
                    <a:pt x="732" y="367"/>
                  </a:lnTo>
                  <a:lnTo>
                    <a:pt x="732" y="407"/>
                  </a:lnTo>
                  <a:lnTo>
                    <a:pt x="732" y="489"/>
                  </a:lnTo>
                  <a:lnTo>
                    <a:pt x="692" y="570"/>
                  </a:lnTo>
                  <a:lnTo>
                    <a:pt x="692" y="611"/>
                  </a:lnTo>
                  <a:lnTo>
                    <a:pt x="570" y="773"/>
                  </a:lnTo>
                  <a:lnTo>
                    <a:pt x="570" y="814"/>
                  </a:lnTo>
                  <a:lnTo>
                    <a:pt x="488" y="855"/>
                  </a:lnTo>
                  <a:lnTo>
                    <a:pt x="448" y="896"/>
                  </a:lnTo>
                  <a:lnTo>
                    <a:pt x="407" y="936"/>
                  </a:lnTo>
                  <a:lnTo>
                    <a:pt x="244" y="1018"/>
                  </a:lnTo>
                  <a:lnTo>
                    <a:pt x="204" y="1058"/>
                  </a:lnTo>
                  <a:lnTo>
                    <a:pt x="122" y="1058"/>
                  </a:lnTo>
                  <a:lnTo>
                    <a:pt x="82" y="1099"/>
                  </a:lnTo>
                  <a:lnTo>
                    <a:pt x="0" y="1180"/>
                  </a:lnTo>
                  <a:lnTo>
                    <a:pt x="0" y="1221"/>
                  </a:lnTo>
                  <a:lnTo>
                    <a:pt x="0" y="1302"/>
                  </a:lnTo>
                  <a:lnTo>
                    <a:pt x="41" y="1384"/>
                  </a:lnTo>
                  <a:lnTo>
                    <a:pt x="82" y="1424"/>
                  </a:lnTo>
                  <a:lnTo>
                    <a:pt x="244" y="1424"/>
                  </a:lnTo>
                  <a:lnTo>
                    <a:pt x="448" y="1343"/>
                  </a:lnTo>
                  <a:lnTo>
                    <a:pt x="610" y="1262"/>
                  </a:lnTo>
                  <a:lnTo>
                    <a:pt x="773" y="1099"/>
                  </a:lnTo>
                  <a:lnTo>
                    <a:pt x="895" y="936"/>
                  </a:lnTo>
                  <a:lnTo>
                    <a:pt x="1017" y="733"/>
                  </a:lnTo>
                  <a:lnTo>
                    <a:pt x="1099" y="529"/>
                  </a:lnTo>
                  <a:lnTo>
                    <a:pt x="1099" y="326"/>
                  </a:lnTo>
                  <a:lnTo>
                    <a:pt x="1099" y="123"/>
                  </a:lnTo>
                  <a:lnTo>
                    <a:pt x="1058" y="41"/>
                  </a:lnTo>
                  <a:lnTo>
                    <a:pt x="1017" y="1"/>
                  </a:lnTo>
                  <a:close/>
                </a:path>
              </a:pathLst>
            </a:custGeom>
            <a:solidFill>
              <a:srgbClr val="332C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39" name="Google Shape;1339;p41"/>
            <p:cNvSpPr/>
            <p:nvPr/>
          </p:nvSpPr>
          <p:spPr>
            <a:xfrm>
              <a:off x="8420096" y="2433589"/>
              <a:ext cx="109091" cy="36413"/>
            </a:xfrm>
            <a:custGeom>
              <a:avLst/>
              <a:gdLst/>
              <a:ahLst/>
              <a:cxnLst/>
              <a:rect l="l" t="t" r="r" b="b"/>
              <a:pathLst>
                <a:path w="1465" h="489" extrusionOk="0">
                  <a:moveTo>
                    <a:pt x="12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163"/>
                  </a:lnTo>
                  <a:lnTo>
                    <a:pt x="0" y="244"/>
                  </a:lnTo>
                  <a:lnTo>
                    <a:pt x="41" y="285"/>
                  </a:lnTo>
                  <a:lnTo>
                    <a:pt x="204" y="366"/>
                  </a:lnTo>
                  <a:lnTo>
                    <a:pt x="1261" y="488"/>
                  </a:lnTo>
                  <a:lnTo>
                    <a:pt x="1343" y="488"/>
                  </a:lnTo>
                  <a:lnTo>
                    <a:pt x="1383" y="448"/>
                  </a:lnTo>
                  <a:lnTo>
                    <a:pt x="1424" y="366"/>
                  </a:lnTo>
                  <a:lnTo>
                    <a:pt x="1465" y="326"/>
                  </a:lnTo>
                  <a:lnTo>
                    <a:pt x="1424" y="244"/>
                  </a:lnTo>
                  <a:lnTo>
                    <a:pt x="1383" y="163"/>
                  </a:lnTo>
                  <a:lnTo>
                    <a:pt x="1261" y="12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332C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40" name="Google Shape;1340;p41"/>
            <p:cNvSpPr/>
            <p:nvPr/>
          </p:nvSpPr>
          <p:spPr>
            <a:xfrm>
              <a:off x="8283751" y="2097379"/>
              <a:ext cx="87943" cy="69699"/>
            </a:xfrm>
            <a:custGeom>
              <a:avLst/>
              <a:gdLst/>
              <a:ahLst/>
              <a:cxnLst/>
              <a:rect l="l" t="t" r="r" b="b"/>
              <a:pathLst>
                <a:path w="1181" h="936" extrusionOk="0">
                  <a:moveTo>
                    <a:pt x="123" y="0"/>
                  </a:moveTo>
                  <a:lnTo>
                    <a:pt x="41" y="41"/>
                  </a:lnTo>
                  <a:lnTo>
                    <a:pt x="1" y="122"/>
                  </a:lnTo>
                  <a:lnTo>
                    <a:pt x="1" y="203"/>
                  </a:lnTo>
                  <a:lnTo>
                    <a:pt x="41" y="244"/>
                  </a:lnTo>
                  <a:lnTo>
                    <a:pt x="82" y="325"/>
                  </a:lnTo>
                  <a:lnTo>
                    <a:pt x="163" y="366"/>
                  </a:lnTo>
                  <a:lnTo>
                    <a:pt x="286" y="366"/>
                  </a:lnTo>
                  <a:lnTo>
                    <a:pt x="326" y="407"/>
                  </a:lnTo>
                  <a:lnTo>
                    <a:pt x="367" y="407"/>
                  </a:lnTo>
                  <a:lnTo>
                    <a:pt x="570" y="529"/>
                  </a:lnTo>
                  <a:lnTo>
                    <a:pt x="570" y="570"/>
                  </a:lnTo>
                  <a:lnTo>
                    <a:pt x="652" y="610"/>
                  </a:lnTo>
                  <a:lnTo>
                    <a:pt x="733" y="692"/>
                  </a:lnTo>
                  <a:lnTo>
                    <a:pt x="774" y="732"/>
                  </a:lnTo>
                  <a:lnTo>
                    <a:pt x="774" y="773"/>
                  </a:lnTo>
                  <a:lnTo>
                    <a:pt x="855" y="854"/>
                  </a:lnTo>
                  <a:lnTo>
                    <a:pt x="896" y="936"/>
                  </a:lnTo>
                  <a:lnTo>
                    <a:pt x="1099" y="936"/>
                  </a:lnTo>
                  <a:lnTo>
                    <a:pt x="1140" y="895"/>
                  </a:lnTo>
                  <a:lnTo>
                    <a:pt x="1180" y="814"/>
                  </a:lnTo>
                  <a:lnTo>
                    <a:pt x="1180" y="732"/>
                  </a:lnTo>
                  <a:lnTo>
                    <a:pt x="1180" y="692"/>
                  </a:lnTo>
                  <a:lnTo>
                    <a:pt x="977" y="448"/>
                  </a:lnTo>
                  <a:lnTo>
                    <a:pt x="774" y="244"/>
                  </a:lnTo>
                  <a:lnTo>
                    <a:pt x="530" y="81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41"/>
            <p:cNvSpPr/>
            <p:nvPr/>
          </p:nvSpPr>
          <p:spPr>
            <a:xfrm>
              <a:off x="8220158" y="2133718"/>
              <a:ext cx="66721" cy="63668"/>
            </a:xfrm>
            <a:custGeom>
              <a:avLst/>
              <a:gdLst/>
              <a:ahLst/>
              <a:cxnLst/>
              <a:rect l="l" t="t" r="r" b="b"/>
              <a:pathLst>
                <a:path w="896" h="855" extrusionOk="0">
                  <a:moveTo>
                    <a:pt x="82" y="0"/>
                  </a:moveTo>
                  <a:lnTo>
                    <a:pt x="41" y="41"/>
                  </a:lnTo>
                  <a:lnTo>
                    <a:pt x="1" y="122"/>
                  </a:lnTo>
                  <a:lnTo>
                    <a:pt x="1" y="204"/>
                  </a:lnTo>
                  <a:lnTo>
                    <a:pt x="1" y="244"/>
                  </a:lnTo>
                  <a:lnTo>
                    <a:pt x="41" y="326"/>
                  </a:lnTo>
                  <a:lnTo>
                    <a:pt x="123" y="326"/>
                  </a:lnTo>
                  <a:lnTo>
                    <a:pt x="285" y="407"/>
                  </a:lnTo>
                  <a:lnTo>
                    <a:pt x="367" y="448"/>
                  </a:lnTo>
                  <a:lnTo>
                    <a:pt x="326" y="448"/>
                  </a:lnTo>
                  <a:lnTo>
                    <a:pt x="456" y="545"/>
                  </a:lnTo>
                  <a:lnTo>
                    <a:pt x="456" y="545"/>
                  </a:lnTo>
                  <a:lnTo>
                    <a:pt x="529" y="692"/>
                  </a:lnTo>
                  <a:lnTo>
                    <a:pt x="529" y="732"/>
                  </a:lnTo>
                  <a:lnTo>
                    <a:pt x="570" y="814"/>
                  </a:lnTo>
                  <a:lnTo>
                    <a:pt x="651" y="854"/>
                  </a:lnTo>
                  <a:lnTo>
                    <a:pt x="773" y="854"/>
                  </a:lnTo>
                  <a:lnTo>
                    <a:pt x="855" y="814"/>
                  </a:lnTo>
                  <a:lnTo>
                    <a:pt x="895" y="773"/>
                  </a:lnTo>
                  <a:lnTo>
                    <a:pt x="895" y="692"/>
                  </a:lnTo>
                  <a:lnTo>
                    <a:pt x="895" y="651"/>
                  </a:lnTo>
                  <a:lnTo>
                    <a:pt x="814" y="407"/>
                  </a:lnTo>
                  <a:lnTo>
                    <a:pt x="651" y="204"/>
                  </a:lnTo>
                  <a:lnTo>
                    <a:pt x="448" y="8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41"/>
            <p:cNvSpPr/>
            <p:nvPr/>
          </p:nvSpPr>
          <p:spPr>
            <a:xfrm>
              <a:off x="8114120" y="2145782"/>
              <a:ext cx="57636" cy="5763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123" y="1"/>
                  </a:moveTo>
                  <a:lnTo>
                    <a:pt x="82" y="42"/>
                  </a:lnTo>
                  <a:lnTo>
                    <a:pt x="1" y="82"/>
                  </a:lnTo>
                  <a:lnTo>
                    <a:pt x="1" y="164"/>
                  </a:lnTo>
                  <a:lnTo>
                    <a:pt x="1" y="245"/>
                  </a:lnTo>
                  <a:lnTo>
                    <a:pt x="42" y="286"/>
                  </a:lnTo>
                  <a:lnTo>
                    <a:pt x="82" y="367"/>
                  </a:lnTo>
                  <a:lnTo>
                    <a:pt x="245" y="367"/>
                  </a:lnTo>
                  <a:lnTo>
                    <a:pt x="343" y="400"/>
                  </a:lnTo>
                  <a:lnTo>
                    <a:pt x="343" y="400"/>
                  </a:lnTo>
                  <a:lnTo>
                    <a:pt x="367" y="448"/>
                  </a:lnTo>
                  <a:lnTo>
                    <a:pt x="367" y="408"/>
                  </a:lnTo>
                  <a:lnTo>
                    <a:pt x="408" y="489"/>
                  </a:lnTo>
                  <a:lnTo>
                    <a:pt x="367" y="448"/>
                  </a:lnTo>
                  <a:lnTo>
                    <a:pt x="367" y="448"/>
                  </a:lnTo>
                  <a:lnTo>
                    <a:pt x="408" y="530"/>
                  </a:lnTo>
                  <a:lnTo>
                    <a:pt x="408" y="611"/>
                  </a:lnTo>
                  <a:lnTo>
                    <a:pt x="408" y="692"/>
                  </a:lnTo>
                  <a:lnTo>
                    <a:pt x="448" y="733"/>
                  </a:lnTo>
                  <a:lnTo>
                    <a:pt x="530" y="774"/>
                  </a:lnTo>
                  <a:lnTo>
                    <a:pt x="652" y="774"/>
                  </a:lnTo>
                  <a:lnTo>
                    <a:pt x="733" y="692"/>
                  </a:lnTo>
                  <a:lnTo>
                    <a:pt x="774" y="652"/>
                  </a:lnTo>
                  <a:lnTo>
                    <a:pt x="774" y="448"/>
                  </a:lnTo>
                  <a:lnTo>
                    <a:pt x="692" y="245"/>
                  </a:lnTo>
                  <a:lnTo>
                    <a:pt x="570" y="123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41"/>
            <p:cNvSpPr/>
            <p:nvPr/>
          </p:nvSpPr>
          <p:spPr>
            <a:xfrm>
              <a:off x="7999071" y="2151888"/>
              <a:ext cx="45498" cy="106038"/>
            </a:xfrm>
            <a:custGeom>
              <a:avLst/>
              <a:gdLst/>
              <a:ahLst/>
              <a:cxnLst/>
              <a:rect l="l" t="t" r="r" b="b"/>
              <a:pathLst>
                <a:path w="611" h="1424" extrusionOk="0">
                  <a:moveTo>
                    <a:pt x="82" y="0"/>
                  </a:moveTo>
                  <a:lnTo>
                    <a:pt x="41" y="41"/>
                  </a:lnTo>
                  <a:lnTo>
                    <a:pt x="0" y="122"/>
                  </a:lnTo>
                  <a:lnTo>
                    <a:pt x="0" y="163"/>
                  </a:lnTo>
                  <a:lnTo>
                    <a:pt x="0" y="244"/>
                  </a:lnTo>
                  <a:lnTo>
                    <a:pt x="41" y="326"/>
                  </a:lnTo>
                  <a:lnTo>
                    <a:pt x="82" y="366"/>
                  </a:lnTo>
                  <a:lnTo>
                    <a:pt x="122" y="407"/>
                  </a:lnTo>
                  <a:lnTo>
                    <a:pt x="163" y="488"/>
                  </a:lnTo>
                  <a:lnTo>
                    <a:pt x="204" y="529"/>
                  </a:lnTo>
                  <a:lnTo>
                    <a:pt x="204" y="610"/>
                  </a:lnTo>
                  <a:lnTo>
                    <a:pt x="244" y="651"/>
                  </a:lnTo>
                  <a:lnTo>
                    <a:pt x="244" y="692"/>
                  </a:lnTo>
                  <a:lnTo>
                    <a:pt x="244" y="732"/>
                  </a:lnTo>
                  <a:lnTo>
                    <a:pt x="244" y="773"/>
                  </a:lnTo>
                  <a:lnTo>
                    <a:pt x="244" y="854"/>
                  </a:lnTo>
                  <a:lnTo>
                    <a:pt x="244" y="895"/>
                  </a:lnTo>
                  <a:lnTo>
                    <a:pt x="244" y="936"/>
                  </a:lnTo>
                  <a:lnTo>
                    <a:pt x="204" y="1058"/>
                  </a:lnTo>
                  <a:lnTo>
                    <a:pt x="204" y="1098"/>
                  </a:lnTo>
                  <a:lnTo>
                    <a:pt x="163" y="1180"/>
                  </a:lnTo>
                  <a:lnTo>
                    <a:pt x="122" y="1221"/>
                  </a:lnTo>
                  <a:lnTo>
                    <a:pt x="122" y="1302"/>
                  </a:lnTo>
                  <a:lnTo>
                    <a:pt x="163" y="1383"/>
                  </a:lnTo>
                  <a:lnTo>
                    <a:pt x="204" y="1424"/>
                  </a:lnTo>
                  <a:lnTo>
                    <a:pt x="448" y="1424"/>
                  </a:lnTo>
                  <a:lnTo>
                    <a:pt x="488" y="1343"/>
                  </a:lnTo>
                  <a:lnTo>
                    <a:pt x="570" y="1180"/>
                  </a:lnTo>
                  <a:lnTo>
                    <a:pt x="610" y="1017"/>
                  </a:lnTo>
                  <a:lnTo>
                    <a:pt x="610" y="854"/>
                  </a:lnTo>
                  <a:lnTo>
                    <a:pt x="610" y="692"/>
                  </a:lnTo>
                  <a:lnTo>
                    <a:pt x="570" y="488"/>
                  </a:lnTo>
                  <a:lnTo>
                    <a:pt x="488" y="326"/>
                  </a:lnTo>
                  <a:lnTo>
                    <a:pt x="407" y="204"/>
                  </a:lnTo>
                  <a:lnTo>
                    <a:pt x="285" y="41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41"/>
            <p:cNvSpPr/>
            <p:nvPr/>
          </p:nvSpPr>
          <p:spPr>
            <a:xfrm>
              <a:off x="7902118" y="2206396"/>
              <a:ext cx="33435" cy="66721"/>
            </a:xfrm>
            <a:custGeom>
              <a:avLst/>
              <a:gdLst/>
              <a:ahLst/>
              <a:cxnLst/>
              <a:rect l="l" t="t" r="r" b="b"/>
              <a:pathLst>
                <a:path w="449" h="896" extrusionOk="0">
                  <a:moveTo>
                    <a:pt x="123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1" y="204"/>
                  </a:lnTo>
                  <a:lnTo>
                    <a:pt x="82" y="733"/>
                  </a:lnTo>
                  <a:lnTo>
                    <a:pt x="82" y="814"/>
                  </a:lnTo>
                  <a:lnTo>
                    <a:pt x="123" y="855"/>
                  </a:lnTo>
                  <a:lnTo>
                    <a:pt x="204" y="895"/>
                  </a:lnTo>
                  <a:lnTo>
                    <a:pt x="326" y="895"/>
                  </a:lnTo>
                  <a:lnTo>
                    <a:pt x="407" y="855"/>
                  </a:lnTo>
                  <a:lnTo>
                    <a:pt x="448" y="814"/>
                  </a:lnTo>
                  <a:lnTo>
                    <a:pt x="448" y="733"/>
                  </a:lnTo>
                  <a:lnTo>
                    <a:pt x="367" y="204"/>
                  </a:lnTo>
                  <a:lnTo>
                    <a:pt x="367" y="122"/>
                  </a:lnTo>
                  <a:lnTo>
                    <a:pt x="326" y="41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5" name="Google Shape;1345;p41"/>
          <p:cNvGrpSpPr/>
          <p:nvPr/>
        </p:nvGrpSpPr>
        <p:grpSpPr>
          <a:xfrm>
            <a:off x="7197179" y="674744"/>
            <a:ext cx="1226811" cy="1623560"/>
            <a:chOff x="9069729" y="540644"/>
            <a:chExt cx="1226811" cy="1623560"/>
          </a:xfrm>
        </p:grpSpPr>
        <p:sp>
          <p:nvSpPr>
            <p:cNvPr id="1346" name="Google Shape;1346;p41"/>
            <p:cNvSpPr/>
            <p:nvPr/>
          </p:nvSpPr>
          <p:spPr>
            <a:xfrm>
              <a:off x="9315091" y="770815"/>
              <a:ext cx="966332" cy="1350944"/>
            </a:xfrm>
            <a:custGeom>
              <a:avLst/>
              <a:gdLst/>
              <a:ahLst/>
              <a:cxnLst/>
              <a:rect l="l" t="t" r="r" b="b"/>
              <a:pathLst>
                <a:path w="12977" h="18142" extrusionOk="0">
                  <a:moveTo>
                    <a:pt x="3824" y="0"/>
                  </a:moveTo>
                  <a:lnTo>
                    <a:pt x="3417" y="41"/>
                  </a:lnTo>
                  <a:lnTo>
                    <a:pt x="2970" y="82"/>
                  </a:lnTo>
                  <a:lnTo>
                    <a:pt x="2563" y="204"/>
                  </a:lnTo>
                  <a:lnTo>
                    <a:pt x="2156" y="366"/>
                  </a:lnTo>
                  <a:lnTo>
                    <a:pt x="1750" y="570"/>
                  </a:lnTo>
                  <a:lnTo>
                    <a:pt x="1384" y="814"/>
                  </a:lnTo>
                  <a:lnTo>
                    <a:pt x="1058" y="1180"/>
                  </a:lnTo>
                  <a:lnTo>
                    <a:pt x="773" y="1546"/>
                  </a:lnTo>
                  <a:lnTo>
                    <a:pt x="529" y="1953"/>
                  </a:lnTo>
                  <a:lnTo>
                    <a:pt x="326" y="2360"/>
                  </a:lnTo>
                  <a:lnTo>
                    <a:pt x="163" y="2807"/>
                  </a:lnTo>
                  <a:lnTo>
                    <a:pt x="82" y="3295"/>
                  </a:lnTo>
                  <a:lnTo>
                    <a:pt x="1" y="3783"/>
                  </a:lnTo>
                  <a:lnTo>
                    <a:pt x="1" y="4231"/>
                  </a:lnTo>
                  <a:lnTo>
                    <a:pt x="1" y="4800"/>
                  </a:lnTo>
                  <a:lnTo>
                    <a:pt x="41" y="5370"/>
                  </a:lnTo>
                  <a:lnTo>
                    <a:pt x="123" y="5939"/>
                  </a:lnTo>
                  <a:lnTo>
                    <a:pt x="204" y="6468"/>
                  </a:lnTo>
                  <a:lnTo>
                    <a:pt x="448" y="7607"/>
                  </a:lnTo>
                  <a:lnTo>
                    <a:pt x="733" y="8705"/>
                  </a:lnTo>
                  <a:lnTo>
                    <a:pt x="1058" y="9763"/>
                  </a:lnTo>
                  <a:lnTo>
                    <a:pt x="1384" y="10820"/>
                  </a:lnTo>
                  <a:lnTo>
                    <a:pt x="1790" y="11878"/>
                  </a:lnTo>
                  <a:lnTo>
                    <a:pt x="2197" y="12895"/>
                  </a:lnTo>
                  <a:lnTo>
                    <a:pt x="2685" y="13912"/>
                  </a:lnTo>
                  <a:lnTo>
                    <a:pt x="3173" y="14929"/>
                  </a:lnTo>
                  <a:lnTo>
                    <a:pt x="3621" y="15945"/>
                  </a:lnTo>
                  <a:lnTo>
                    <a:pt x="4028" y="17044"/>
                  </a:lnTo>
                  <a:lnTo>
                    <a:pt x="4475" y="18061"/>
                  </a:lnTo>
                  <a:lnTo>
                    <a:pt x="4516" y="18142"/>
                  </a:lnTo>
                  <a:lnTo>
                    <a:pt x="4638" y="18142"/>
                  </a:lnTo>
                  <a:lnTo>
                    <a:pt x="6671" y="17979"/>
                  </a:lnTo>
                  <a:lnTo>
                    <a:pt x="7688" y="17939"/>
                  </a:lnTo>
                  <a:lnTo>
                    <a:pt x="8705" y="17898"/>
                  </a:lnTo>
                  <a:lnTo>
                    <a:pt x="11675" y="17898"/>
                  </a:lnTo>
                  <a:lnTo>
                    <a:pt x="12163" y="17857"/>
                  </a:lnTo>
                  <a:lnTo>
                    <a:pt x="12651" y="17776"/>
                  </a:lnTo>
                  <a:lnTo>
                    <a:pt x="12692" y="17776"/>
                  </a:lnTo>
                  <a:lnTo>
                    <a:pt x="12732" y="17735"/>
                  </a:lnTo>
                  <a:lnTo>
                    <a:pt x="12773" y="17694"/>
                  </a:lnTo>
                  <a:lnTo>
                    <a:pt x="12773" y="17613"/>
                  </a:lnTo>
                  <a:lnTo>
                    <a:pt x="12732" y="17044"/>
                  </a:lnTo>
                  <a:lnTo>
                    <a:pt x="12692" y="16474"/>
                  </a:lnTo>
                  <a:lnTo>
                    <a:pt x="12692" y="15295"/>
                  </a:lnTo>
                  <a:lnTo>
                    <a:pt x="12773" y="14156"/>
                  </a:lnTo>
                  <a:lnTo>
                    <a:pt x="12854" y="13017"/>
                  </a:lnTo>
                  <a:lnTo>
                    <a:pt x="12895" y="11837"/>
                  </a:lnTo>
                  <a:lnTo>
                    <a:pt x="12936" y="10658"/>
                  </a:lnTo>
                  <a:lnTo>
                    <a:pt x="12976" y="8298"/>
                  </a:lnTo>
                  <a:lnTo>
                    <a:pt x="12936" y="8095"/>
                  </a:lnTo>
                  <a:lnTo>
                    <a:pt x="12854" y="7932"/>
                  </a:lnTo>
                  <a:lnTo>
                    <a:pt x="12447" y="7403"/>
                  </a:lnTo>
                  <a:lnTo>
                    <a:pt x="11715" y="6509"/>
                  </a:lnTo>
                  <a:lnTo>
                    <a:pt x="10292" y="4719"/>
                  </a:lnTo>
                  <a:lnTo>
                    <a:pt x="9071" y="3254"/>
                  </a:lnTo>
                  <a:lnTo>
                    <a:pt x="8421" y="2522"/>
                  </a:lnTo>
                  <a:lnTo>
                    <a:pt x="7770" y="1871"/>
                  </a:lnTo>
                  <a:lnTo>
                    <a:pt x="7119" y="1261"/>
                  </a:lnTo>
                  <a:lnTo>
                    <a:pt x="6753" y="977"/>
                  </a:lnTo>
                  <a:lnTo>
                    <a:pt x="6387" y="733"/>
                  </a:lnTo>
                  <a:lnTo>
                    <a:pt x="5980" y="529"/>
                  </a:lnTo>
                  <a:lnTo>
                    <a:pt x="5573" y="366"/>
                  </a:lnTo>
                  <a:lnTo>
                    <a:pt x="5166" y="204"/>
                  </a:lnTo>
                  <a:lnTo>
                    <a:pt x="4719" y="82"/>
                  </a:lnTo>
                  <a:lnTo>
                    <a:pt x="4272" y="41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41"/>
            <p:cNvSpPr/>
            <p:nvPr/>
          </p:nvSpPr>
          <p:spPr>
            <a:xfrm>
              <a:off x="9375705" y="1185809"/>
              <a:ext cx="312008" cy="172684"/>
            </a:xfrm>
            <a:custGeom>
              <a:avLst/>
              <a:gdLst/>
              <a:ahLst/>
              <a:cxnLst/>
              <a:rect l="l" t="t" r="r" b="b"/>
              <a:pathLst>
                <a:path w="4190" h="2319" extrusionOk="0">
                  <a:moveTo>
                    <a:pt x="285" y="0"/>
                  </a:moveTo>
                  <a:lnTo>
                    <a:pt x="203" y="41"/>
                  </a:lnTo>
                  <a:lnTo>
                    <a:pt x="81" y="122"/>
                  </a:lnTo>
                  <a:lnTo>
                    <a:pt x="41" y="244"/>
                  </a:lnTo>
                  <a:lnTo>
                    <a:pt x="0" y="366"/>
                  </a:lnTo>
                  <a:lnTo>
                    <a:pt x="41" y="488"/>
                  </a:lnTo>
                  <a:lnTo>
                    <a:pt x="81" y="651"/>
                  </a:lnTo>
                  <a:lnTo>
                    <a:pt x="163" y="773"/>
                  </a:lnTo>
                  <a:lnTo>
                    <a:pt x="285" y="854"/>
                  </a:lnTo>
                  <a:lnTo>
                    <a:pt x="529" y="1058"/>
                  </a:lnTo>
                  <a:lnTo>
                    <a:pt x="651" y="1139"/>
                  </a:lnTo>
                  <a:lnTo>
                    <a:pt x="773" y="1261"/>
                  </a:lnTo>
                  <a:lnTo>
                    <a:pt x="936" y="1586"/>
                  </a:lnTo>
                  <a:lnTo>
                    <a:pt x="1098" y="1871"/>
                  </a:lnTo>
                  <a:lnTo>
                    <a:pt x="1261" y="2074"/>
                  </a:lnTo>
                  <a:lnTo>
                    <a:pt x="1464" y="2237"/>
                  </a:lnTo>
                  <a:lnTo>
                    <a:pt x="1708" y="2319"/>
                  </a:lnTo>
                  <a:lnTo>
                    <a:pt x="1953" y="2278"/>
                  </a:lnTo>
                  <a:lnTo>
                    <a:pt x="2197" y="2237"/>
                  </a:lnTo>
                  <a:lnTo>
                    <a:pt x="2441" y="2115"/>
                  </a:lnTo>
                  <a:lnTo>
                    <a:pt x="2685" y="2034"/>
                  </a:lnTo>
                  <a:lnTo>
                    <a:pt x="2888" y="1952"/>
                  </a:lnTo>
                  <a:lnTo>
                    <a:pt x="3091" y="1912"/>
                  </a:lnTo>
                  <a:lnTo>
                    <a:pt x="3295" y="1912"/>
                  </a:lnTo>
                  <a:lnTo>
                    <a:pt x="3702" y="1993"/>
                  </a:lnTo>
                  <a:lnTo>
                    <a:pt x="3864" y="1993"/>
                  </a:lnTo>
                  <a:lnTo>
                    <a:pt x="4027" y="1952"/>
                  </a:lnTo>
                  <a:lnTo>
                    <a:pt x="4149" y="1830"/>
                  </a:lnTo>
                  <a:lnTo>
                    <a:pt x="4190" y="1627"/>
                  </a:lnTo>
                  <a:lnTo>
                    <a:pt x="4190" y="1342"/>
                  </a:lnTo>
                  <a:lnTo>
                    <a:pt x="4068" y="1098"/>
                  </a:lnTo>
                  <a:lnTo>
                    <a:pt x="3905" y="854"/>
                  </a:lnTo>
                  <a:lnTo>
                    <a:pt x="3702" y="651"/>
                  </a:lnTo>
                  <a:lnTo>
                    <a:pt x="3498" y="529"/>
                  </a:lnTo>
                  <a:lnTo>
                    <a:pt x="3214" y="447"/>
                  </a:lnTo>
                  <a:lnTo>
                    <a:pt x="2969" y="407"/>
                  </a:lnTo>
                  <a:lnTo>
                    <a:pt x="2685" y="447"/>
                  </a:lnTo>
                  <a:lnTo>
                    <a:pt x="2156" y="569"/>
                  </a:lnTo>
                  <a:lnTo>
                    <a:pt x="1871" y="569"/>
                  </a:lnTo>
                  <a:lnTo>
                    <a:pt x="1586" y="529"/>
                  </a:lnTo>
                  <a:lnTo>
                    <a:pt x="1302" y="366"/>
                  </a:lnTo>
                  <a:lnTo>
                    <a:pt x="976" y="163"/>
                  </a:lnTo>
                  <a:lnTo>
                    <a:pt x="814" y="81"/>
                  </a:lnTo>
                  <a:lnTo>
                    <a:pt x="651" y="41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rgbClr val="332C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48" name="Google Shape;1348;p41"/>
            <p:cNvSpPr/>
            <p:nvPr/>
          </p:nvSpPr>
          <p:spPr>
            <a:xfrm>
              <a:off x="9714893" y="910139"/>
              <a:ext cx="175812" cy="342316"/>
            </a:xfrm>
            <a:custGeom>
              <a:avLst/>
              <a:gdLst/>
              <a:ahLst/>
              <a:cxnLst/>
              <a:rect l="l" t="t" r="r" b="b"/>
              <a:pathLst>
                <a:path w="2361" h="4597" extrusionOk="0">
                  <a:moveTo>
                    <a:pt x="1140" y="0"/>
                  </a:moveTo>
                  <a:lnTo>
                    <a:pt x="1018" y="41"/>
                  </a:lnTo>
                  <a:lnTo>
                    <a:pt x="936" y="82"/>
                  </a:lnTo>
                  <a:lnTo>
                    <a:pt x="855" y="204"/>
                  </a:lnTo>
                  <a:lnTo>
                    <a:pt x="774" y="367"/>
                  </a:lnTo>
                  <a:lnTo>
                    <a:pt x="774" y="489"/>
                  </a:lnTo>
                  <a:lnTo>
                    <a:pt x="774" y="814"/>
                  </a:lnTo>
                  <a:lnTo>
                    <a:pt x="936" y="1383"/>
                  </a:lnTo>
                  <a:lnTo>
                    <a:pt x="977" y="1709"/>
                  </a:lnTo>
                  <a:lnTo>
                    <a:pt x="977" y="1872"/>
                  </a:lnTo>
                  <a:lnTo>
                    <a:pt x="936" y="1994"/>
                  </a:lnTo>
                  <a:lnTo>
                    <a:pt x="814" y="2116"/>
                  </a:lnTo>
                  <a:lnTo>
                    <a:pt x="652" y="2197"/>
                  </a:lnTo>
                  <a:lnTo>
                    <a:pt x="408" y="2360"/>
                  </a:lnTo>
                  <a:lnTo>
                    <a:pt x="367" y="2360"/>
                  </a:lnTo>
                  <a:lnTo>
                    <a:pt x="367" y="2400"/>
                  </a:lnTo>
                  <a:lnTo>
                    <a:pt x="245" y="2482"/>
                  </a:lnTo>
                  <a:lnTo>
                    <a:pt x="164" y="2604"/>
                  </a:lnTo>
                  <a:lnTo>
                    <a:pt x="41" y="2888"/>
                  </a:lnTo>
                  <a:lnTo>
                    <a:pt x="1" y="3173"/>
                  </a:lnTo>
                  <a:lnTo>
                    <a:pt x="1" y="3458"/>
                  </a:lnTo>
                  <a:lnTo>
                    <a:pt x="41" y="3783"/>
                  </a:lnTo>
                  <a:lnTo>
                    <a:pt x="123" y="4109"/>
                  </a:lnTo>
                  <a:lnTo>
                    <a:pt x="204" y="4231"/>
                  </a:lnTo>
                  <a:lnTo>
                    <a:pt x="286" y="4394"/>
                  </a:lnTo>
                  <a:lnTo>
                    <a:pt x="408" y="4475"/>
                  </a:lnTo>
                  <a:lnTo>
                    <a:pt x="570" y="4556"/>
                  </a:lnTo>
                  <a:lnTo>
                    <a:pt x="692" y="4597"/>
                  </a:lnTo>
                  <a:lnTo>
                    <a:pt x="977" y="4597"/>
                  </a:lnTo>
                  <a:lnTo>
                    <a:pt x="1058" y="4516"/>
                  </a:lnTo>
                  <a:lnTo>
                    <a:pt x="1180" y="4434"/>
                  </a:lnTo>
                  <a:lnTo>
                    <a:pt x="1221" y="4312"/>
                  </a:lnTo>
                  <a:lnTo>
                    <a:pt x="1302" y="4190"/>
                  </a:lnTo>
                  <a:lnTo>
                    <a:pt x="1343" y="4027"/>
                  </a:lnTo>
                  <a:lnTo>
                    <a:pt x="1343" y="3865"/>
                  </a:lnTo>
                  <a:lnTo>
                    <a:pt x="1302" y="3661"/>
                  </a:lnTo>
                  <a:lnTo>
                    <a:pt x="1302" y="3499"/>
                  </a:lnTo>
                  <a:lnTo>
                    <a:pt x="1343" y="3336"/>
                  </a:lnTo>
                  <a:lnTo>
                    <a:pt x="1384" y="3214"/>
                  </a:lnTo>
                  <a:lnTo>
                    <a:pt x="1424" y="3173"/>
                  </a:lnTo>
                  <a:lnTo>
                    <a:pt x="1587" y="3011"/>
                  </a:lnTo>
                  <a:lnTo>
                    <a:pt x="1953" y="2766"/>
                  </a:lnTo>
                  <a:lnTo>
                    <a:pt x="2116" y="2644"/>
                  </a:lnTo>
                  <a:lnTo>
                    <a:pt x="2279" y="2482"/>
                  </a:lnTo>
                  <a:lnTo>
                    <a:pt x="2319" y="2360"/>
                  </a:lnTo>
                  <a:lnTo>
                    <a:pt x="2360" y="2238"/>
                  </a:lnTo>
                  <a:lnTo>
                    <a:pt x="2360" y="2034"/>
                  </a:lnTo>
                  <a:lnTo>
                    <a:pt x="2279" y="1790"/>
                  </a:lnTo>
                  <a:lnTo>
                    <a:pt x="2157" y="1587"/>
                  </a:lnTo>
                  <a:lnTo>
                    <a:pt x="1913" y="1343"/>
                  </a:lnTo>
                  <a:lnTo>
                    <a:pt x="1791" y="1221"/>
                  </a:lnTo>
                  <a:lnTo>
                    <a:pt x="1709" y="1099"/>
                  </a:lnTo>
                  <a:lnTo>
                    <a:pt x="1628" y="895"/>
                  </a:lnTo>
                  <a:lnTo>
                    <a:pt x="1628" y="733"/>
                  </a:lnTo>
                  <a:lnTo>
                    <a:pt x="1628" y="529"/>
                  </a:lnTo>
                  <a:lnTo>
                    <a:pt x="1628" y="367"/>
                  </a:lnTo>
                  <a:lnTo>
                    <a:pt x="1547" y="245"/>
                  </a:lnTo>
                  <a:lnTo>
                    <a:pt x="1465" y="123"/>
                  </a:lnTo>
                  <a:lnTo>
                    <a:pt x="1384" y="82"/>
                  </a:lnTo>
                  <a:lnTo>
                    <a:pt x="1262" y="0"/>
                  </a:lnTo>
                  <a:close/>
                </a:path>
              </a:pathLst>
            </a:custGeom>
            <a:solidFill>
              <a:srgbClr val="332C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49" name="Google Shape;1349;p41"/>
            <p:cNvSpPr/>
            <p:nvPr/>
          </p:nvSpPr>
          <p:spPr>
            <a:xfrm>
              <a:off x="9708862" y="567898"/>
              <a:ext cx="42445" cy="1553861"/>
            </a:xfrm>
            <a:custGeom>
              <a:avLst/>
              <a:gdLst/>
              <a:ahLst/>
              <a:cxnLst/>
              <a:rect l="l" t="t" r="r" b="b"/>
              <a:pathLst>
                <a:path w="570" h="20867" extrusionOk="0">
                  <a:moveTo>
                    <a:pt x="245" y="0"/>
                  </a:moveTo>
                  <a:lnTo>
                    <a:pt x="204" y="41"/>
                  </a:lnTo>
                  <a:lnTo>
                    <a:pt x="163" y="122"/>
                  </a:lnTo>
                  <a:lnTo>
                    <a:pt x="122" y="203"/>
                  </a:lnTo>
                  <a:lnTo>
                    <a:pt x="163" y="4190"/>
                  </a:lnTo>
                  <a:lnTo>
                    <a:pt x="204" y="8176"/>
                  </a:lnTo>
                  <a:lnTo>
                    <a:pt x="163" y="12162"/>
                  </a:lnTo>
                  <a:lnTo>
                    <a:pt x="122" y="16148"/>
                  </a:lnTo>
                  <a:lnTo>
                    <a:pt x="0" y="20664"/>
                  </a:lnTo>
                  <a:lnTo>
                    <a:pt x="0" y="20745"/>
                  </a:lnTo>
                  <a:lnTo>
                    <a:pt x="41" y="20826"/>
                  </a:lnTo>
                  <a:lnTo>
                    <a:pt x="122" y="20826"/>
                  </a:lnTo>
                  <a:lnTo>
                    <a:pt x="163" y="20867"/>
                  </a:lnTo>
                  <a:lnTo>
                    <a:pt x="245" y="20826"/>
                  </a:lnTo>
                  <a:lnTo>
                    <a:pt x="326" y="20826"/>
                  </a:lnTo>
                  <a:lnTo>
                    <a:pt x="367" y="20745"/>
                  </a:lnTo>
                  <a:lnTo>
                    <a:pt x="367" y="20664"/>
                  </a:lnTo>
                  <a:lnTo>
                    <a:pt x="489" y="16677"/>
                  </a:lnTo>
                  <a:lnTo>
                    <a:pt x="529" y="12691"/>
                  </a:lnTo>
                  <a:lnTo>
                    <a:pt x="570" y="8705"/>
                  </a:lnTo>
                  <a:lnTo>
                    <a:pt x="570" y="4719"/>
                  </a:lnTo>
                  <a:lnTo>
                    <a:pt x="489" y="203"/>
                  </a:lnTo>
                  <a:lnTo>
                    <a:pt x="489" y="122"/>
                  </a:lnTo>
                  <a:lnTo>
                    <a:pt x="448" y="41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50" name="Google Shape;1350;p41"/>
            <p:cNvSpPr/>
            <p:nvPr/>
          </p:nvSpPr>
          <p:spPr>
            <a:xfrm>
              <a:off x="9081866" y="1325133"/>
              <a:ext cx="1205588" cy="115123"/>
            </a:xfrm>
            <a:custGeom>
              <a:avLst/>
              <a:gdLst/>
              <a:ahLst/>
              <a:cxnLst/>
              <a:rect l="l" t="t" r="r" b="b"/>
              <a:pathLst>
                <a:path w="16190" h="1546" extrusionOk="0">
                  <a:moveTo>
                    <a:pt x="16027" y="0"/>
                  </a:moveTo>
                  <a:lnTo>
                    <a:pt x="3702" y="895"/>
                  </a:lnTo>
                  <a:lnTo>
                    <a:pt x="204" y="1180"/>
                  </a:lnTo>
                  <a:lnTo>
                    <a:pt x="123" y="1180"/>
                  </a:lnTo>
                  <a:lnTo>
                    <a:pt x="41" y="1220"/>
                  </a:lnTo>
                  <a:lnTo>
                    <a:pt x="0" y="1383"/>
                  </a:lnTo>
                  <a:lnTo>
                    <a:pt x="41" y="1424"/>
                  </a:lnTo>
                  <a:lnTo>
                    <a:pt x="41" y="1505"/>
                  </a:lnTo>
                  <a:lnTo>
                    <a:pt x="123" y="1546"/>
                  </a:lnTo>
                  <a:lnTo>
                    <a:pt x="204" y="1546"/>
                  </a:lnTo>
                  <a:lnTo>
                    <a:pt x="12529" y="610"/>
                  </a:lnTo>
                  <a:lnTo>
                    <a:pt x="16027" y="366"/>
                  </a:lnTo>
                  <a:lnTo>
                    <a:pt x="16108" y="326"/>
                  </a:lnTo>
                  <a:lnTo>
                    <a:pt x="16149" y="285"/>
                  </a:lnTo>
                  <a:lnTo>
                    <a:pt x="16190" y="163"/>
                  </a:lnTo>
                  <a:lnTo>
                    <a:pt x="16190" y="81"/>
                  </a:lnTo>
                  <a:lnTo>
                    <a:pt x="16149" y="41"/>
                  </a:lnTo>
                  <a:lnTo>
                    <a:pt x="16108" y="0"/>
                  </a:lnTo>
                  <a:close/>
                </a:path>
              </a:pathLst>
            </a:custGeom>
            <a:solidFill>
              <a:srgbClr val="332C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51" name="Google Shape;1351;p41"/>
            <p:cNvSpPr/>
            <p:nvPr/>
          </p:nvSpPr>
          <p:spPr>
            <a:xfrm>
              <a:off x="9069729" y="540644"/>
              <a:ext cx="1226811" cy="1623560"/>
            </a:xfrm>
            <a:custGeom>
              <a:avLst/>
              <a:gdLst/>
              <a:ahLst/>
              <a:cxnLst/>
              <a:rect l="l" t="t" r="r" b="b"/>
              <a:pathLst>
                <a:path w="16475" h="21803" extrusionOk="0">
                  <a:moveTo>
                    <a:pt x="16104" y="376"/>
                  </a:moveTo>
                  <a:lnTo>
                    <a:pt x="15946" y="8298"/>
                  </a:lnTo>
                  <a:lnTo>
                    <a:pt x="15864" y="12325"/>
                  </a:lnTo>
                  <a:lnTo>
                    <a:pt x="15864" y="14318"/>
                  </a:lnTo>
                  <a:lnTo>
                    <a:pt x="15824" y="15294"/>
                  </a:lnTo>
                  <a:lnTo>
                    <a:pt x="15742" y="16270"/>
                  </a:lnTo>
                  <a:lnTo>
                    <a:pt x="15661" y="17409"/>
                  </a:lnTo>
                  <a:lnTo>
                    <a:pt x="15620" y="18508"/>
                  </a:lnTo>
                  <a:lnTo>
                    <a:pt x="15620" y="19606"/>
                  </a:lnTo>
                  <a:lnTo>
                    <a:pt x="15661" y="20135"/>
                  </a:lnTo>
                  <a:lnTo>
                    <a:pt x="15689" y="20523"/>
                  </a:lnTo>
                  <a:lnTo>
                    <a:pt x="15214" y="20582"/>
                  </a:lnTo>
                  <a:lnTo>
                    <a:pt x="14563" y="20623"/>
                  </a:lnTo>
                  <a:lnTo>
                    <a:pt x="11960" y="20623"/>
                  </a:lnTo>
                  <a:lnTo>
                    <a:pt x="10658" y="20663"/>
                  </a:lnTo>
                  <a:lnTo>
                    <a:pt x="6306" y="20989"/>
                  </a:lnTo>
                  <a:lnTo>
                    <a:pt x="1791" y="21314"/>
                  </a:lnTo>
                  <a:lnTo>
                    <a:pt x="733" y="21396"/>
                  </a:lnTo>
                  <a:lnTo>
                    <a:pt x="517" y="21427"/>
                  </a:lnTo>
                  <a:lnTo>
                    <a:pt x="517" y="21427"/>
                  </a:lnTo>
                  <a:lnTo>
                    <a:pt x="408" y="19647"/>
                  </a:lnTo>
                  <a:lnTo>
                    <a:pt x="367" y="17613"/>
                  </a:lnTo>
                  <a:lnTo>
                    <a:pt x="367" y="15620"/>
                  </a:lnTo>
                  <a:lnTo>
                    <a:pt x="408" y="13626"/>
                  </a:lnTo>
                  <a:lnTo>
                    <a:pt x="448" y="11593"/>
                  </a:lnTo>
                  <a:lnTo>
                    <a:pt x="570" y="9600"/>
                  </a:lnTo>
                  <a:lnTo>
                    <a:pt x="774" y="5573"/>
                  </a:lnTo>
                  <a:lnTo>
                    <a:pt x="970" y="1212"/>
                  </a:lnTo>
                  <a:lnTo>
                    <a:pt x="970" y="1212"/>
                  </a:lnTo>
                  <a:lnTo>
                    <a:pt x="12895" y="569"/>
                  </a:lnTo>
                  <a:lnTo>
                    <a:pt x="16104" y="376"/>
                  </a:lnTo>
                  <a:close/>
                  <a:moveTo>
                    <a:pt x="16271" y="0"/>
                  </a:moveTo>
                  <a:lnTo>
                    <a:pt x="4190" y="691"/>
                  </a:lnTo>
                  <a:lnTo>
                    <a:pt x="814" y="854"/>
                  </a:lnTo>
                  <a:lnTo>
                    <a:pt x="733" y="895"/>
                  </a:lnTo>
                  <a:lnTo>
                    <a:pt x="652" y="936"/>
                  </a:lnTo>
                  <a:lnTo>
                    <a:pt x="611" y="976"/>
                  </a:lnTo>
                  <a:lnTo>
                    <a:pt x="611" y="1058"/>
                  </a:lnTo>
                  <a:lnTo>
                    <a:pt x="408" y="5085"/>
                  </a:lnTo>
                  <a:lnTo>
                    <a:pt x="204" y="9111"/>
                  </a:lnTo>
                  <a:lnTo>
                    <a:pt x="41" y="13098"/>
                  </a:lnTo>
                  <a:lnTo>
                    <a:pt x="1" y="15132"/>
                  </a:lnTo>
                  <a:lnTo>
                    <a:pt x="1" y="17125"/>
                  </a:lnTo>
                  <a:lnTo>
                    <a:pt x="41" y="19402"/>
                  </a:lnTo>
                  <a:lnTo>
                    <a:pt x="163" y="21640"/>
                  </a:lnTo>
                  <a:lnTo>
                    <a:pt x="204" y="21721"/>
                  </a:lnTo>
                  <a:lnTo>
                    <a:pt x="245" y="21802"/>
                  </a:lnTo>
                  <a:lnTo>
                    <a:pt x="733" y="21802"/>
                  </a:lnTo>
                  <a:lnTo>
                    <a:pt x="1669" y="21721"/>
                  </a:lnTo>
                  <a:lnTo>
                    <a:pt x="4272" y="21518"/>
                  </a:lnTo>
                  <a:lnTo>
                    <a:pt x="10251" y="21070"/>
                  </a:lnTo>
                  <a:lnTo>
                    <a:pt x="11675" y="20989"/>
                  </a:lnTo>
                  <a:lnTo>
                    <a:pt x="14522" y="20989"/>
                  </a:lnTo>
                  <a:lnTo>
                    <a:pt x="15254" y="20948"/>
                  </a:lnTo>
                  <a:lnTo>
                    <a:pt x="15946" y="20867"/>
                  </a:lnTo>
                  <a:lnTo>
                    <a:pt x="16027" y="20826"/>
                  </a:lnTo>
                  <a:lnTo>
                    <a:pt x="16068" y="20704"/>
                  </a:lnTo>
                  <a:lnTo>
                    <a:pt x="15987" y="19728"/>
                  </a:lnTo>
                  <a:lnTo>
                    <a:pt x="15987" y="18752"/>
                  </a:lnTo>
                  <a:lnTo>
                    <a:pt x="16027" y="17775"/>
                  </a:lnTo>
                  <a:lnTo>
                    <a:pt x="16109" y="16799"/>
                  </a:lnTo>
                  <a:lnTo>
                    <a:pt x="16190" y="14765"/>
                  </a:lnTo>
                  <a:lnTo>
                    <a:pt x="16231" y="12772"/>
                  </a:lnTo>
                  <a:lnTo>
                    <a:pt x="16312" y="8745"/>
                  </a:lnTo>
                  <a:lnTo>
                    <a:pt x="16393" y="4718"/>
                  </a:lnTo>
                  <a:lnTo>
                    <a:pt x="16475" y="163"/>
                  </a:lnTo>
                  <a:lnTo>
                    <a:pt x="16475" y="81"/>
                  </a:lnTo>
                  <a:lnTo>
                    <a:pt x="16434" y="41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rgbClr val="332C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352" name="Google Shape;1352;p41"/>
          <p:cNvGrpSpPr/>
          <p:nvPr/>
        </p:nvGrpSpPr>
        <p:grpSpPr>
          <a:xfrm flipH="1">
            <a:off x="5924611" y="1266456"/>
            <a:ext cx="724835" cy="635493"/>
            <a:chOff x="5375211" y="1361181"/>
            <a:chExt cx="724835" cy="635493"/>
          </a:xfrm>
        </p:grpSpPr>
        <p:sp>
          <p:nvSpPr>
            <p:cNvPr id="1353" name="Google Shape;1353;p41"/>
            <p:cNvSpPr/>
            <p:nvPr/>
          </p:nvSpPr>
          <p:spPr>
            <a:xfrm flipH="1">
              <a:off x="5375211" y="1361181"/>
              <a:ext cx="724835" cy="635493"/>
            </a:xfrm>
            <a:custGeom>
              <a:avLst/>
              <a:gdLst/>
              <a:ahLst/>
              <a:cxnLst/>
              <a:rect l="l" t="t" r="r" b="b"/>
              <a:pathLst>
                <a:path w="11553" h="10129" extrusionOk="0">
                  <a:moveTo>
                    <a:pt x="6265" y="0"/>
                  </a:moveTo>
                  <a:lnTo>
                    <a:pt x="5410" y="41"/>
                  </a:lnTo>
                  <a:lnTo>
                    <a:pt x="4556" y="41"/>
                  </a:lnTo>
                  <a:lnTo>
                    <a:pt x="4150" y="82"/>
                  </a:lnTo>
                  <a:lnTo>
                    <a:pt x="3702" y="163"/>
                  </a:lnTo>
                  <a:lnTo>
                    <a:pt x="2970" y="366"/>
                  </a:lnTo>
                  <a:lnTo>
                    <a:pt x="2644" y="488"/>
                  </a:lnTo>
                  <a:lnTo>
                    <a:pt x="2278" y="651"/>
                  </a:lnTo>
                  <a:lnTo>
                    <a:pt x="1953" y="814"/>
                  </a:lnTo>
                  <a:lnTo>
                    <a:pt x="1628" y="1017"/>
                  </a:lnTo>
                  <a:lnTo>
                    <a:pt x="1343" y="1261"/>
                  </a:lnTo>
                  <a:lnTo>
                    <a:pt x="1058" y="1505"/>
                  </a:lnTo>
                  <a:lnTo>
                    <a:pt x="814" y="1790"/>
                  </a:lnTo>
                  <a:lnTo>
                    <a:pt x="611" y="2075"/>
                  </a:lnTo>
                  <a:lnTo>
                    <a:pt x="407" y="2360"/>
                  </a:lnTo>
                  <a:lnTo>
                    <a:pt x="285" y="2685"/>
                  </a:lnTo>
                  <a:lnTo>
                    <a:pt x="163" y="3010"/>
                  </a:lnTo>
                  <a:lnTo>
                    <a:pt x="41" y="3376"/>
                  </a:lnTo>
                  <a:lnTo>
                    <a:pt x="1" y="3702"/>
                  </a:lnTo>
                  <a:lnTo>
                    <a:pt x="1" y="4068"/>
                  </a:lnTo>
                  <a:lnTo>
                    <a:pt x="41" y="4393"/>
                  </a:lnTo>
                  <a:lnTo>
                    <a:pt x="82" y="4759"/>
                  </a:lnTo>
                  <a:lnTo>
                    <a:pt x="204" y="5085"/>
                  </a:lnTo>
                  <a:lnTo>
                    <a:pt x="367" y="5370"/>
                  </a:lnTo>
                  <a:lnTo>
                    <a:pt x="529" y="5695"/>
                  </a:lnTo>
                  <a:lnTo>
                    <a:pt x="773" y="5939"/>
                  </a:lnTo>
                  <a:lnTo>
                    <a:pt x="1017" y="6224"/>
                  </a:lnTo>
                  <a:lnTo>
                    <a:pt x="1262" y="6427"/>
                  </a:lnTo>
                  <a:lnTo>
                    <a:pt x="1587" y="6671"/>
                  </a:lnTo>
                  <a:lnTo>
                    <a:pt x="1912" y="6875"/>
                  </a:lnTo>
                  <a:lnTo>
                    <a:pt x="2278" y="7037"/>
                  </a:lnTo>
                  <a:lnTo>
                    <a:pt x="2644" y="7159"/>
                  </a:lnTo>
                  <a:lnTo>
                    <a:pt x="3011" y="7281"/>
                  </a:lnTo>
                  <a:lnTo>
                    <a:pt x="3377" y="7363"/>
                  </a:lnTo>
                  <a:lnTo>
                    <a:pt x="4150" y="7485"/>
                  </a:lnTo>
                  <a:lnTo>
                    <a:pt x="4719" y="7525"/>
                  </a:lnTo>
                  <a:lnTo>
                    <a:pt x="4638" y="7892"/>
                  </a:lnTo>
                  <a:lnTo>
                    <a:pt x="4516" y="8258"/>
                  </a:lnTo>
                  <a:lnTo>
                    <a:pt x="4312" y="8624"/>
                  </a:lnTo>
                  <a:lnTo>
                    <a:pt x="3987" y="8949"/>
                  </a:lnTo>
                  <a:lnTo>
                    <a:pt x="3661" y="9234"/>
                  </a:lnTo>
                  <a:lnTo>
                    <a:pt x="3295" y="9478"/>
                  </a:lnTo>
                  <a:lnTo>
                    <a:pt x="3214" y="9519"/>
                  </a:lnTo>
                  <a:lnTo>
                    <a:pt x="3173" y="9600"/>
                  </a:lnTo>
                  <a:lnTo>
                    <a:pt x="3214" y="9681"/>
                  </a:lnTo>
                  <a:lnTo>
                    <a:pt x="3255" y="9763"/>
                  </a:lnTo>
                  <a:lnTo>
                    <a:pt x="3417" y="9885"/>
                  </a:lnTo>
                  <a:lnTo>
                    <a:pt x="3661" y="10007"/>
                  </a:lnTo>
                  <a:lnTo>
                    <a:pt x="4109" y="10088"/>
                  </a:lnTo>
                  <a:lnTo>
                    <a:pt x="4394" y="10129"/>
                  </a:lnTo>
                  <a:lnTo>
                    <a:pt x="4678" y="10129"/>
                  </a:lnTo>
                  <a:lnTo>
                    <a:pt x="4963" y="10088"/>
                  </a:lnTo>
                  <a:lnTo>
                    <a:pt x="5248" y="10047"/>
                  </a:lnTo>
                  <a:lnTo>
                    <a:pt x="5492" y="9925"/>
                  </a:lnTo>
                  <a:lnTo>
                    <a:pt x="5695" y="9803"/>
                  </a:lnTo>
                  <a:lnTo>
                    <a:pt x="5899" y="9681"/>
                  </a:lnTo>
                  <a:lnTo>
                    <a:pt x="6102" y="9519"/>
                  </a:lnTo>
                  <a:lnTo>
                    <a:pt x="6265" y="9315"/>
                  </a:lnTo>
                  <a:lnTo>
                    <a:pt x="6387" y="9112"/>
                  </a:lnTo>
                  <a:lnTo>
                    <a:pt x="6509" y="8908"/>
                  </a:lnTo>
                  <a:lnTo>
                    <a:pt x="6590" y="8664"/>
                  </a:lnTo>
                  <a:lnTo>
                    <a:pt x="6671" y="8380"/>
                  </a:lnTo>
                  <a:lnTo>
                    <a:pt x="6671" y="8095"/>
                  </a:lnTo>
                  <a:lnTo>
                    <a:pt x="6671" y="7810"/>
                  </a:lnTo>
                  <a:lnTo>
                    <a:pt x="6590" y="7566"/>
                  </a:lnTo>
                  <a:lnTo>
                    <a:pt x="7119" y="7485"/>
                  </a:lnTo>
                  <a:lnTo>
                    <a:pt x="7607" y="7403"/>
                  </a:lnTo>
                  <a:lnTo>
                    <a:pt x="8054" y="7322"/>
                  </a:lnTo>
                  <a:lnTo>
                    <a:pt x="8543" y="7159"/>
                  </a:lnTo>
                  <a:lnTo>
                    <a:pt x="8990" y="6997"/>
                  </a:lnTo>
                  <a:lnTo>
                    <a:pt x="9437" y="6753"/>
                  </a:lnTo>
                  <a:lnTo>
                    <a:pt x="9844" y="6509"/>
                  </a:lnTo>
                  <a:lnTo>
                    <a:pt x="10251" y="6224"/>
                  </a:lnTo>
                  <a:lnTo>
                    <a:pt x="10495" y="5939"/>
                  </a:lnTo>
                  <a:lnTo>
                    <a:pt x="10780" y="5654"/>
                  </a:lnTo>
                  <a:lnTo>
                    <a:pt x="10983" y="5329"/>
                  </a:lnTo>
                  <a:lnTo>
                    <a:pt x="11186" y="5004"/>
                  </a:lnTo>
                  <a:lnTo>
                    <a:pt x="11349" y="4637"/>
                  </a:lnTo>
                  <a:lnTo>
                    <a:pt x="11471" y="4312"/>
                  </a:lnTo>
                  <a:lnTo>
                    <a:pt x="11512" y="3905"/>
                  </a:lnTo>
                  <a:lnTo>
                    <a:pt x="11553" y="3539"/>
                  </a:lnTo>
                  <a:lnTo>
                    <a:pt x="11512" y="3132"/>
                  </a:lnTo>
                  <a:lnTo>
                    <a:pt x="11431" y="2726"/>
                  </a:lnTo>
                  <a:lnTo>
                    <a:pt x="11309" y="2360"/>
                  </a:lnTo>
                  <a:lnTo>
                    <a:pt x="11146" y="1993"/>
                  </a:lnTo>
                  <a:lnTo>
                    <a:pt x="10942" y="1668"/>
                  </a:lnTo>
                  <a:lnTo>
                    <a:pt x="10698" y="1383"/>
                  </a:lnTo>
                  <a:lnTo>
                    <a:pt x="10414" y="1099"/>
                  </a:lnTo>
                  <a:lnTo>
                    <a:pt x="10088" y="814"/>
                  </a:lnTo>
                  <a:lnTo>
                    <a:pt x="9763" y="610"/>
                  </a:lnTo>
                  <a:lnTo>
                    <a:pt x="9397" y="448"/>
                  </a:lnTo>
                  <a:lnTo>
                    <a:pt x="9031" y="285"/>
                  </a:lnTo>
                  <a:lnTo>
                    <a:pt x="8665" y="204"/>
                  </a:lnTo>
                  <a:lnTo>
                    <a:pt x="8298" y="122"/>
                  </a:lnTo>
                  <a:lnTo>
                    <a:pt x="7892" y="41"/>
                  </a:lnTo>
                  <a:lnTo>
                    <a:pt x="71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41"/>
            <p:cNvSpPr/>
            <p:nvPr/>
          </p:nvSpPr>
          <p:spPr>
            <a:xfrm flipH="1">
              <a:off x="5801404" y="1578073"/>
              <a:ext cx="56215" cy="58787"/>
            </a:xfrm>
            <a:custGeom>
              <a:avLst/>
              <a:gdLst/>
              <a:ahLst/>
              <a:cxnLst/>
              <a:rect l="l" t="t" r="r" b="b"/>
              <a:pathLst>
                <a:path w="896" h="937" extrusionOk="0">
                  <a:moveTo>
                    <a:pt x="408" y="1"/>
                  </a:moveTo>
                  <a:lnTo>
                    <a:pt x="326" y="41"/>
                  </a:lnTo>
                  <a:lnTo>
                    <a:pt x="204" y="123"/>
                  </a:lnTo>
                  <a:lnTo>
                    <a:pt x="123" y="204"/>
                  </a:lnTo>
                  <a:lnTo>
                    <a:pt x="41" y="326"/>
                  </a:lnTo>
                  <a:lnTo>
                    <a:pt x="1" y="448"/>
                  </a:lnTo>
                  <a:lnTo>
                    <a:pt x="41" y="611"/>
                  </a:lnTo>
                  <a:lnTo>
                    <a:pt x="82" y="774"/>
                  </a:lnTo>
                  <a:lnTo>
                    <a:pt x="204" y="896"/>
                  </a:lnTo>
                  <a:lnTo>
                    <a:pt x="367" y="936"/>
                  </a:lnTo>
                  <a:lnTo>
                    <a:pt x="530" y="936"/>
                  </a:lnTo>
                  <a:lnTo>
                    <a:pt x="652" y="896"/>
                  </a:lnTo>
                  <a:lnTo>
                    <a:pt x="774" y="774"/>
                  </a:lnTo>
                  <a:lnTo>
                    <a:pt x="814" y="652"/>
                  </a:lnTo>
                  <a:lnTo>
                    <a:pt x="896" y="530"/>
                  </a:lnTo>
                  <a:lnTo>
                    <a:pt x="896" y="367"/>
                  </a:lnTo>
                  <a:lnTo>
                    <a:pt x="855" y="245"/>
                  </a:lnTo>
                  <a:lnTo>
                    <a:pt x="774" y="123"/>
                  </a:lnTo>
                  <a:lnTo>
                    <a:pt x="652" y="41"/>
                  </a:lnTo>
                  <a:lnTo>
                    <a:pt x="53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41"/>
            <p:cNvSpPr/>
            <p:nvPr/>
          </p:nvSpPr>
          <p:spPr>
            <a:xfrm flipH="1">
              <a:off x="5791177" y="1567909"/>
              <a:ext cx="76606" cy="81687"/>
            </a:xfrm>
            <a:custGeom>
              <a:avLst/>
              <a:gdLst/>
              <a:ahLst/>
              <a:cxnLst/>
              <a:rect l="l" t="t" r="r" b="b"/>
              <a:pathLst>
                <a:path w="1221" h="1302" extrusionOk="0">
                  <a:moveTo>
                    <a:pt x="773" y="366"/>
                  </a:moveTo>
                  <a:lnTo>
                    <a:pt x="773" y="407"/>
                  </a:lnTo>
                  <a:lnTo>
                    <a:pt x="814" y="407"/>
                  </a:lnTo>
                  <a:lnTo>
                    <a:pt x="814" y="448"/>
                  </a:lnTo>
                  <a:lnTo>
                    <a:pt x="854" y="448"/>
                  </a:lnTo>
                  <a:lnTo>
                    <a:pt x="854" y="488"/>
                  </a:lnTo>
                  <a:lnTo>
                    <a:pt x="854" y="529"/>
                  </a:lnTo>
                  <a:lnTo>
                    <a:pt x="854" y="570"/>
                  </a:lnTo>
                  <a:lnTo>
                    <a:pt x="854" y="651"/>
                  </a:lnTo>
                  <a:lnTo>
                    <a:pt x="854" y="732"/>
                  </a:lnTo>
                  <a:lnTo>
                    <a:pt x="814" y="732"/>
                  </a:lnTo>
                  <a:lnTo>
                    <a:pt x="814" y="773"/>
                  </a:lnTo>
                  <a:lnTo>
                    <a:pt x="773" y="814"/>
                  </a:lnTo>
                  <a:lnTo>
                    <a:pt x="732" y="854"/>
                  </a:lnTo>
                  <a:lnTo>
                    <a:pt x="732" y="895"/>
                  </a:lnTo>
                  <a:lnTo>
                    <a:pt x="692" y="895"/>
                  </a:lnTo>
                  <a:lnTo>
                    <a:pt x="651" y="936"/>
                  </a:lnTo>
                  <a:lnTo>
                    <a:pt x="570" y="936"/>
                  </a:lnTo>
                  <a:lnTo>
                    <a:pt x="529" y="895"/>
                  </a:lnTo>
                  <a:lnTo>
                    <a:pt x="488" y="895"/>
                  </a:lnTo>
                  <a:lnTo>
                    <a:pt x="448" y="854"/>
                  </a:lnTo>
                  <a:lnTo>
                    <a:pt x="407" y="814"/>
                  </a:lnTo>
                  <a:lnTo>
                    <a:pt x="407" y="773"/>
                  </a:lnTo>
                  <a:lnTo>
                    <a:pt x="366" y="732"/>
                  </a:lnTo>
                  <a:lnTo>
                    <a:pt x="366" y="692"/>
                  </a:lnTo>
                  <a:lnTo>
                    <a:pt x="366" y="651"/>
                  </a:lnTo>
                  <a:lnTo>
                    <a:pt x="366" y="610"/>
                  </a:lnTo>
                  <a:lnTo>
                    <a:pt x="366" y="570"/>
                  </a:lnTo>
                  <a:lnTo>
                    <a:pt x="407" y="529"/>
                  </a:lnTo>
                  <a:lnTo>
                    <a:pt x="407" y="488"/>
                  </a:lnTo>
                  <a:lnTo>
                    <a:pt x="448" y="448"/>
                  </a:lnTo>
                  <a:lnTo>
                    <a:pt x="488" y="448"/>
                  </a:lnTo>
                  <a:lnTo>
                    <a:pt x="488" y="407"/>
                  </a:lnTo>
                  <a:lnTo>
                    <a:pt x="529" y="407"/>
                  </a:lnTo>
                  <a:lnTo>
                    <a:pt x="529" y="366"/>
                  </a:lnTo>
                  <a:close/>
                  <a:moveTo>
                    <a:pt x="488" y="0"/>
                  </a:moveTo>
                  <a:lnTo>
                    <a:pt x="325" y="81"/>
                  </a:lnTo>
                  <a:lnTo>
                    <a:pt x="163" y="203"/>
                  </a:lnTo>
                  <a:lnTo>
                    <a:pt x="41" y="366"/>
                  </a:lnTo>
                  <a:lnTo>
                    <a:pt x="0" y="529"/>
                  </a:lnTo>
                  <a:lnTo>
                    <a:pt x="0" y="773"/>
                  </a:lnTo>
                  <a:lnTo>
                    <a:pt x="41" y="895"/>
                  </a:lnTo>
                  <a:lnTo>
                    <a:pt x="81" y="1017"/>
                  </a:lnTo>
                  <a:lnTo>
                    <a:pt x="203" y="1139"/>
                  </a:lnTo>
                  <a:lnTo>
                    <a:pt x="285" y="1220"/>
                  </a:lnTo>
                  <a:lnTo>
                    <a:pt x="407" y="1261"/>
                  </a:lnTo>
                  <a:lnTo>
                    <a:pt x="529" y="1302"/>
                  </a:lnTo>
                  <a:lnTo>
                    <a:pt x="732" y="1302"/>
                  </a:lnTo>
                  <a:lnTo>
                    <a:pt x="895" y="1220"/>
                  </a:lnTo>
                  <a:lnTo>
                    <a:pt x="1017" y="1098"/>
                  </a:lnTo>
                  <a:lnTo>
                    <a:pt x="1139" y="976"/>
                  </a:lnTo>
                  <a:lnTo>
                    <a:pt x="1180" y="814"/>
                  </a:lnTo>
                  <a:lnTo>
                    <a:pt x="1220" y="610"/>
                  </a:lnTo>
                  <a:lnTo>
                    <a:pt x="1220" y="448"/>
                  </a:lnTo>
                  <a:lnTo>
                    <a:pt x="1180" y="285"/>
                  </a:lnTo>
                  <a:lnTo>
                    <a:pt x="1058" y="122"/>
                  </a:lnTo>
                  <a:lnTo>
                    <a:pt x="895" y="41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41"/>
            <p:cNvSpPr/>
            <p:nvPr/>
          </p:nvSpPr>
          <p:spPr>
            <a:xfrm flipH="1">
              <a:off x="5696754" y="1578073"/>
              <a:ext cx="56215" cy="58787"/>
            </a:xfrm>
            <a:custGeom>
              <a:avLst/>
              <a:gdLst/>
              <a:ahLst/>
              <a:cxnLst/>
              <a:rect l="l" t="t" r="r" b="b"/>
              <a:pathLst>
                <a:path w="896" h="937" extrusionOk="0">
                  <a:moveTo>
                    <a:pt x="448" y="1"/>
                  </a:moveTo>
                  <a:lnTo>
                    <a:pt x="326" y="41"/>
                  </a:lnTo>
                  <a:lnTo>
                    <a:pt x="204" y="123"/>
                  </a:lnTo>
                  <a:lnTo>
                    <a:pt x="123" y="204"/>
                  </a:lnTo>
                  <a:lnTo>
                    <a:pt x="41" y="326"/>
                  </a:lnTo>
                  <a:lnTo>
                    <a:pt x="1" y="448"/>
                  </a:lnTo>
                  <a:lnTo>
                    <a:pt x="41" y="611"/>
                  </a:lnTo>
                  <a:lnTo>
                    <a:pt x="123" y="774"/>
                  </a:lnTo>
                  <a:lnTo>
                    <a:pt x="245" y="896"/>
                  </a:lnTo>
                  <a:lnTo>
                    <a:pt x="407" y="936"/>
                  </a:lnTo>
                  <a:lnTo>
                    <a:pt x="529" y="936"/>
                  </a:lnTo>
                  <a:lnTo>
                    <a:pt x="651" y="896"/>
                  </a:lnTo>
                  <a:lnTo>
                    <a:pt x="773" y="774"/>
                  </a:lnTo>
                  <a:lnTo>
                    <a:pt x="855" y="652"/>
                  </a:lnTo>
                  <a:lnTo>
                    <a:pt x="895" y="530"/>
                  </a:lnTo>
                  <a:lnTo>
                    <a:pt x="895" y="367"/>
                  </a:lnTo>
                  <a:lnTo>
                    <a:pt x="855" y="245"/>
                  </a:lnTo>
                  <a:lnTo>
                    <a:pt x="773" y="123"/>
                  </a:lnTo>
                  <a:lnTo>
                    <a:pt x="692" y="41"/>
                  </a:lnTo>
                  <a:lnTo>
                    <a:pt x="5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41"/>
            <p:cNvSpPr/>
            <p:nvPr/>
          </p:nvSpPr>
          <p:spPr>
            <a:xfrm flipH="1">
              <a:off x="5686527" y="1567909"/>
              <a:ext cx="76668" cy="81687"/>
            </a:xfrm>
            <a:custGeom>
              <a:avLst/>
              <a:gdLst/>
              <a:ahLst/>
              <a:cxnLst/>
              <a:rect l="l" t="t" r="r" b="b"/>
              <a:pathLst>
                <a:path w="1222" h="1302" extrusionOk="0">
                  <a:moveTo>
                    <a:pt x="774" y="366"/>
                  </a:moveTo>
                  <a:lnTo>
                    <a:pt x="774" y="407"/>
                  </a:lnTo>
                  <a:lnTo>
                    <a:pt x="814" y="407"/>
                  </a:lnTo>
                  <a:lnTo>
                    <a:pt x="855" y="448"/>
                  </a:lnTo>
                  <a:lnTo>
                    <a:pt x="855" y="488"/>
                  </a:lnTo>
                  <a:lnTo>
                    <a:pt x="855" y="529"/>
                  </a:lnTo>
                  <a:lnTo>
                    <a:pt x="855" y="570"/>
                  </a:lnTo>
                  <a:lnTo>
                    <a:pt x="855" y="651"/>
                  </a:lnTo>
                  <a:lnTo>
                    <a:pt x="855" y="732"/>
                  </a:lnTo>
                  <a:lnTo>
                    <a:pt x="814" y="773"/>
                  </a:lnTo>
                  <a:lnTo>
                    <a:pt x="774" y="814"/>
                  </a:lnTo>
                  <a:lnTo>
                    <a:pt x="814" y="814"/>
                  </a:lnTo>
                  <a:lnTo>
                    <a:pt x="733" y="854"/>
                  </a:lnTo>
                  <a:lnTo>
                    <a:pt x="733" y="895"/>
                  </a:lnTo>
                  <a:lnTo>
                    <a:pt x="692" y="895"/>
                  </a:lnTo>
                  <a:lnTo>
                    <a:pt x="652" y="936"/>
                  </a:lnTo>
                  <a:lnTo>
                    <a:pt x="570" y="936"/>
                  </a:lnTo>
                  <a:lnTo>
                    <a:pt x="530" y="895"/>
                  </a:lnTo>
                  <a:lnTo>
                    <a:pt x="489" y="895"/>
                  </a:lnTo>
                  <a:lnTo>
                    <a:pt x="489" y="854"/>
                  </a:lnTo>
                  <a:lnTo>
                    <a:pt x="448" y="854"/>
                  </a:lnTo>
                  <a:lnTo>
                    <a:pt x="408" y="814"/>
                  </a:lnTo>
                  <a:lnTo>
                    <a:pt x="408" y="773"/>
                  </a:lnTo>
                  <a:lnTo>
                    <a:pt x="367" y="732"/>
                  </a:lnTo>
                  <a:lnTo>
                    <a:pt x="367" y="692"/>
                  </a:lnTo>
                  <a:lnTo>
                    <a:pt x="367" y="651"/>
                  </a:lnTo>
                  <a:lnTo>
                    <a:pt x="367" y="610"/>
                  </a:lnTo>
                  <a:lnTo>
                    <a:pt x="367" y="570"/>
                  </a:lnTo>
                  <a:lnTo>
                    <a:pt x="408" y="529"/>
                  </a:lnTo>
                  <a:lnTo>
                    <a:pt x="408" y="488"/>
                  </a:lnTo>
                  <a:lnTo>
                    <a:pt x="448" y="448"/>
                  </a:lnTo>
                  <a:lnTo>
                    <a:pt x="489" y="448"/>
                  </a:lnTo>
                  <a:lnTo>
                    <a:pt x="489" y="407"/>
                  </a:lnTo>
                  <a:lnTo>
                    <a:pt x="530" y="407"/>
                  </a:lnTo>
                  <a:lnTo>
                    <a:pt x="570" y="366"/>
                  </a:lnTo>
                  <a:close/>
                  <a:moveTo>
                    <a:pt x="489" y="0"/>
                  </a:moveTo>
                  <a:lnTo>
                    <a:pt x="326" y="81"/>
                  </a:lnTo>
                  <a:lnTo>
                    <a:pt x="164" y="203"/>
                  </a:lnTo>
                  <a:lnTo>
                    <a:pt x="82" y="366"/>
                  </a:lnTo>
                  <a:lnTo>
                    <a:pt x="1" y="529"/>
                  </a:lnTo>
                  <a:lnTo>
                    <a:pt x="1" y="773"/>
                  </a:lnTo>
                  <a:lnTo>
                    <a:pt x="41" y="895"/>
                  </a:lnTo>
                  <a:lnTo>
                    <a:pt x="123" y="1017"/>
                  </a:lnTo>
                  <a:lnTo>
                    <a:pt x="204" y="1139"/>
                  </a:lnTo>
                  <a:lnTo>
                    <a:pt x="286" y="1220"/>
                  </a:lnTo>
                  <a:lnTo>
                    <a:pt x="408" y="1261"/>
                  </a:lnTo>
                  <a:lnTo>
                    <a:pt x="570" y="1302"/>
                  </a:lnTo>
                  <a:lnTo>
                    <a:pt x="733" y="1302"/>
                  </a:lnTo>
                  <a:lnTo>
                    <a:pt x="896" y="1220"/>
                  </a:lnTo>
                  <a:lnTo>
                    <a:pt x="1018" y="1098"/>
                  </a:lnTo>
                  <a:lnTo>
                    <a:pt x="1140" y="976"/>
                  </a:lnTo>
                  <a:lnTo>
                    <a:pt x="1221" y="814"/>
                  </a:lnTo>
                  <a:lnTo>
                    <a:pt x="1221" y="610"/>
                  </a:lnTo>
                  <a:lnTo>
                    <a:pt x="1221" y="448"/>
                  </a:lnTo>
                  <a:lnTo>
                    <a:pt x="1180" y="285"/>
                  </a:lnTo>
                  <a:lnTo>
                    <a:pt x="1058" y="122"/>
                  </a:lnTo>
                  <a:lnTo>
                    <a:pt x="896" y="41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41"/>
            <p:cNvSpPr/>
            <p:nvPr/>
          </p:nvSpPr>
          <p:spPr>
            <a:xfrm flipH="1">
              <a:off x="5592103" y="1578073"/>
              <a:ext cx="53705" cy="58787"/>
            </a:xfrm>
            <a:custGeom>
              <a:avLst/>
              <a:gdLst/>
              <a:ahLst/>
              <a:cxnLst/>
              <a:rect l="l" t="t" r="r" b="b"/>
              <a:pathLst>
                <a:path w="856" h="937" extrusionOk="0">
                  <a:moveTo>
                    <a:pt x="408" y="1"/>
                  </a:moveTo>
                  <a:lnTo>
                    <a:pt x="286" y="41"/>
                  </a:lnTo>
                  <a:lnTo>
                    <a:pt x="204" y="123"/>
                  </a:lnTo>
                  <a:lnTo>
                    <a:pt x="82" y="204"/>
                  </a:lnTo>
                  <a:lnTo>
                    <a:pt x="42" y="326"/>
                  </a:lnTo>
                  <a:lnTo>
                    <a:pt x="1" y="448"/>
                  </a:lnTo>
                  <a:lnTo>
                    <a:pt x="1" y="611"/>
                  </a:lnTo>
                  <a:lnTo>
                    <a:pt x="82" y="774"/>
                  </a:lnTo>
                  <a:lnTo>
                    <a:pt x="204" y="896"/>
                  </a:lnTo>
                  <a:lnTo>
                    <a:pt x="367" y="936"/>
                  </a:lnTo>
                  <a:lnTo>
                    <a:pt x="530" y="936"/>
                  </a:lnTo>
                  <a:lnTo>
                    <a:pt x="652" y="896"/>
                  </a:lnTo>
                  <a:lnTo>
                    <a:pt x="733" y="774"/>
                  </a:lnTo>
                  <a:lnTo>
                    <a:pt x="814" y="652"/>
                  </a:lnTo>
                  <a:lnTo>
                    <a:pt x="855" y="530"/>
                  </a:lnTo>
                  <a:lnTo>
                    <a:pt x="855" y="367"/>
                  </a:lnTo>
                  <a:lnTo>
                    <a:pt x="855" y="245"/>
                  </a:lnTo>
                  <a:lnTo>
                    <a:pt x="774" y="123"/>
                  </a:lnTo>
                  <a:lnTo>
                    <a:pt x="652" y="41"/>
                  </a:lnTo>
                  <a:lnTo>
                    <a:pt x="53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41"/>
            <p:cNvSpPr/>
            <p:nvPr/>
          </p:nvSpPr>
          <p:spPr>
            <a:xfrm flipH="1">
              <a:off x="5579367" y="1567909"/>
              <a:ext cx="76606" cy="81687"/>
            </a:xfrm>
            <a:custGeom>
              <a:avLst/>
              <a:gdLst/>
              <a:ahLst/>
              <a:cxnLst/>
              <a:rect l="l" t="t" r="r" b="b"/>
              <a:pathLst>
                <a:path w="1221" h="1302" extrusionOk="0">
                  <a:moveTo>
                    <a:pt x="732" y="366"/>
                  </a:moveTo>
                  <a:lnTo>
                    <a:pt x="773" y="407"/>
                  </a:lnTo>
                  <a:lnTo>
                    <a:pt x="814" y="407"/>
                  </a:lnTo>
                  <a:lnTo>
                    <a:pt x="814" y="448"/>
                  </a:lnTo>
                  <a:lnTo>
                    <a:pt x="854" y="488"/>
                  </a:lnTo>
                  <a:lnTo>
                    <a:pt x="854" y="529"/>
                  </a:lnTo>
                  <a:lnTo>
                    <a:pt x="854" y="570"/>
                  </a:lnTo>
                  <a:lnTo>
                    <a:pt x="854" y="651"/>
                  </a:lnTo>
                  <a:lnTo>
                    <a:pt x="814" y="732"/>
                  </a:lnTo>
                  <a:lnTo>
                    <a:pt x="773" y="773"/>
                  </a:lnTo>
                  <a:lnTo>
                    <a:pt x="773" y="814"/>
                  </a:lnTo>
                  <a:lnTo>
                    <a:pt x="732" y="854"/>
                  </a:lnTo>
                  <a:lnTo>
                    <a:pt x="692" y="895"/>
                  </a:lnTo>
                  <a:lnTo>
                    <a:pt x="651" y="895"/>
                  </a:lnTo>
                  <a:lnTo>
                    <a:pt x="651" y="936"/>
                  </a:lnTo>
                  <a:lnTo>
                    <a:pt x="529" y="936"/>
                  </a:lnTo>
                  <a:lnTo>
                    <a:pt x="488" y="895"/>
                  </a:lnTo>
                  <a:lnTo>
                    <a:pt x="448" y="895"/>
                  </a:lnTo>
                  <a:lnTo>
                    <a:pt x="448" y="854"/>
                  </a:lnTo>
                  <a:lnTo>
                    <a:pt x="407" y="854"/>
                  </a:lnTo>
                  <a:lnTo>
                    <a:pt x="407" y="814"/>
                  </a:lnTo>
                  <a:lnTo>
                    <a:pt x="366" y="773"/>
                  </a:lnTo>
                  <a:lnTo>
                    <a:pt x="366" y="732"/>
                  </a:lnTo>
                  <a:lnTo>
                    <a:pt x="326" y="692"/>
                  </a:lnTo>
                  <a:lnTo>
                    <a:pt x="326" y="651"/>
                  </a:lnTo>
                  <a:lnTo>
                    <a:pt x="326" y="610"/>
                  </a:lnTo>
                  <a:lnTo>
                    <a:pt x="366" y="529"/>
                  </a:lnTo>
                  <a:lnTo>
                    <a:pt x="407" y="488"/>
                  </a:lnTo>
                  <a:lnTo>
                    <a:pt x="448" y="448"/>
                  </a:lnTo>
                  <a:lnTo>
                    <a:pt x="488" y="407"/>
                  </a:lnTo>
                  <a:lnTo>
                    <a:pt x="529" y="407"/>
                  </a:lnTo>
                  <a:lnTo>
                    <a:pt x="529" y="366"/>
                  </a:lnTo>
                  <a:close/>
                  <a:moveTo>
                    <a:pt x="488" y="0"/>
                  </a:moveTo>
                  <a:lnTo>
                    <a:pt x="285" y="81"/>
                  </a:lnTo>
                  <a:lnTo>
                    <a:pt x="163" y="203"/>
                  </a:lnTo>
                  <a:lnTo>
                    <a:pt x="41" y="366"/>
                  </a:lnTo>
                  <a:lnTo>
                    <a:pt x="0" y="529"/>
                  </a:lnTo>
                  <a:lnTo>
                    <a:pt x="0" y="773"/>
                  </a:lnTo>
                  <a:lnTo>
                    <a:pt x="41" y="895"/>
                  </a:lnTo>
                  <a:lnTo>
                    <a:pt x="82" y="1017"/>
                  </a:lnTo>
                  <a:lnTo>
                    <a:pt x="163" y="1139"/>
                  </a:lnTo>
                  <a:lnTo>
                    <a:pt x="285" y="1220"/>
                  </a:lnTo>
                  <a:lnTo>
                    <a:pt x="407" y="1261"/>
                  </a:lnTo>
                  <a:lnTo>
                    <a:pt x="529" y="1302"/>
                  </a:lnTo>
                  <a:lnTo>
                    <a:pt x="692" y="1302"/>
                  </a:lnTo>
                  <a:lnTo>
                    <a:pt x="854" y="1220"/>
                  </a:lnTo>
                  <a:lnTo>
                    <a:pt x="1017" y="1098"/>
                  </a:lnTo>
                  <a:lnTo>
                    <a:pt x="1098" y="976"/>
                  </a:lnTo>
                  <a:lnTo>
                    <a:pt x="1180" y="814"/>
                  </a:lnTo>
                  <a:lnTo>
                    <a:pt x="1220" y="610"/>
                  </a:lnTo>
                  <a:lnTo>
                    <a:pt x="1220" y="448"/>
                  </a:lnTo>
                  <a:lnTo>
                    <a:pt x="1139" y="285"/>
                  </a:lnTo>
                  <a:lnTo>
                    <a:pt x="1017" y="122"/>
                  </a:lnTo>
                  <a:lnTo>
                    <a:pt x="854" y="41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41"/>
            <p:cNvSpPr/>
            <p:nvPr/>
          </p:nvSpPr>
          <p:spPr>
            <a:xfrm flipH="1">
              <a:off x="5936671" y="1460687"/>
              <a:ext cx="91914" cy="140412"/>
            </a:xfrm>
            <a:custGeom>
              <a:avLst/>
              <a:gdLst/>
              <a:ahLst/>
              <a:cxnLst/>
              <a:rect l="l" t="t" r="r" b="b"/>
              <a:pathLst>
                <a:path w="1465" h="2238" extrusionOk="0">
                  <a:moveTo>
                    <a:pt x="1261" y="1"/>
                  </a:moveTo>
                  <a:lnTo>
                    <a:pt x="1180" y="41"/>
                  </a:lnTo>
                  <a:lnTo>
                    <a:pt x="936" y="204"/>
                  </a:lnTo>
                  <a:lnTo>
                    <a:pt x="692" y="407"/>
                  </a:lnTo>
                  <a:lnTo>
                    <a:pt x="489" y="652"/>
                  </a:lnTo>
                  <a:lnTo>
                    <a:pt x="326" y="896"/>
                  </a:lnTo>
                  <a:lnTo>
                    <a:pt x="204" y="1140"/>
                  </a:lnTo>
                  <a:lnTo>
                    <a:pt x="82" y="1465"/>
                  </a:lnTo>
                  <a:lnTo>
                    <a:pt x="41" y="1750"/>
                  </a:lnTo>
                  <a:lnTo>
                    <a:pt x="0" y="2035"/>
                  </a:lnTo>
                  <a:lnTo>
                    <a:pt x="41" y="2116"/>
                  </a:lnTo>
                  <a:lnTo>
                    <a:pt x="82" y="2197"/>
                  </a:lnTo>
                  <a:lnTo>
                    <a:pt x="123" y="2238"/>
                  </a:lnTo>
                  <a:lnTo>
                    <a:pt x="285" y="2238"/>
                  </a:lnTo>
                  <a:lnTo>
                    <a:pt x="326" y="2197"/>
                  </a:lnTo>
                  <a:lnTo>
                    <a:pt x="367" y="2116"/>
                  </a:lnTo>
                  <a:lnTo>
                    <a:pt x="367" y="2035"/>
                  </a:lnTo>
                  <a:lnTo>
                    <a:pt x="407" y="1790"/>
                  </a:lnTo>
                  <a:lnTo>
                    <a:pt x="448" y="1546"/>
                  </a:lnTo>
                  <a:lnTo>
                    <a:pt x="529" y="1302"/>
                  </a:lnTo>
                  <a:lnTo>
                    <a:pt x="651" y="1058"/>
                  </a:lnTo>
                  <a:lnTo>
                    <a:pt x="814" y="855"/>
                  </a:lnTo>
                  <a:lnTo>
                    <a:pt x="977" y="652"/>
                  </a:lnTo>
                  <a:lnTo>
                    <a:pt x="1180" y="489"/>
                  </a:lnTo>
                  <a:lnTo>
                    <a:pt x="1383" y="367"/>
                  </a:lnTo>
                  <a:lnTo>
                    <a:pt x="1424" y="326"/>
                  </a:lnTo>
                  <a:lnTo>
                    <a:pt x="1465" y="245"/>
                  </a:lnTo>
                  <a:lnTo>
                    <a:pt x="1465" y="163"/>
                  </a:lnTo>
                  <a:lnTo>
                    <a:pt x="1424" y="123"/>
                  </a:lnTo>
                  <a:lnTo>
                    <a:pt x="1383" y="82"/>
                  </a:lnTo>
                  <a:lnTo>
                    <a:pt x="1343" y="41"/>
                  </a:lnTo>
                  <a:lnTo>
                    <a:pt x="12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41"/>
            <p:cNvSpPr/>
            <p:nvPr/>
          </p:nvSpPr>
          <p:spPr>
            <a:xfrm flipH="1">
              <a:off x="5885601" y="1432642"/>
              <a:ext cx="23026" cy="28108"/>
            </a:xfrm>
            <a:custGeom>
              <a:avLst/>
              <a:gdLst/>
              <a:ahLst/>
              <a:cxnLst/>
              <a:rect l="l" t="t" r="r" b="b"/>
              <a:pathLst>
                <a:path w="367" h="448" extrusionOk="0">
                  <a:moveTo>
                    <a:pt x="204" y="0"/>
                  </a:moveTo>
                  <a:lnTo>
                    <a:pt x="122" y="41"/>
                  </a:lnTo>
                  <a:lnTo>
                    <a:pt x="41" y="82"/>
                  </a:lnTo>
                  <a:lnTo>
                    <a:pt x="41" y="122"/>
                  </a:lnTo>
                  <a:lnTo>
                    <a:pt x="0" y="204"/>
                  </a:lnTo>
                  <a:lnTo>
                    <a:pt x="0" y="244"/>
                  </a:lnTo>
                  <a:lnTo>
                    <a:pt x="41" y="326"/>
                  </a:lnTo>
                  <a:lnTo>
                    <a:pt x="41" y="366"/>
                  </a:lnTo>
                  <a:lnTo>
                    <a:pt x="122" y="407"/>
                  </a:lnTo>
                  <a:lnTo>
                    <a:pt x="204" y="448"/>
                  </a:lnTo>
                  <a:lnTo>
                    <a:pt x="244" y="407"/>
                  </a:lnTo>
                  <a:lnTo>
                    <a:pt x="326" y="366"/>
                  </a:lnTo>
                  <a:lnTo>
                    <a:pt x="366" y="326"/>
                  </a:lnTo>
                  <a:lnTo>
                    <a:pt x="366" y="244"/>
                  </a:lnTo>
                  <a:lnTo>
                    <a:pt x="366" y="204"/>
                  </a:lnTo>
                  <a:lnTo>
                    <a:pt x="366" y="122"/>
                  </a:lnTo>
                  <a:lnTo>
                    <a:pt x="326" y="82"/>
                  </a:lnTo>
                  <a:lnTo>
                    <a:pt x="244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2" name="Google Shape;1362;p41"/>
          <p:cNvSpPr/>
          <p:nvPr/>
        </p:nvSpPr>
        <p:spPr>
          <a:xfrm>
            <a:off x="4978042" y="2548979"/>
            <a:ext cx="152693" cy="154523"/>
          </a:xfrm>
          <a:custGeom>
            <a:avLst/>
            <a:gdLst/>
            <a:ahLst/>
            <a:cxnLst/>
            <a:rect l="l" t="t" r="r" b="b"/>
            <a:pathLst>
              <a:path w="3337" h="3377" extrusionOk="0">
                <a:moveTo>
                  <a:pt x="1506" y="1"/>
                </a:moveTo>
                <a:lnTo>
                  <a:pt x="1262" y="41"/>
                </a:lnTo>
                <a:lnTo>
                  <a:pt x="1018" y="123"/>
                </a:lnTo>
                <a:lnTo>
                  <a:pt x="773" y="204"/>
                </a:lnTo>
                <a:lnTo>
                  <a:pt x="570" y="367"/>
                </a:lnTo>
                <a:lnTo>
                  <a:pt x="407" y="529"/>
                </a:lnTo>
                <a:lnTo>
                  <a:pt x="245" y="692"/>
                </a:lnTo>
                <a:lnTo>
                  <a:pt x="163" y="896"/>
                </a:lnTo>
                <a:lnTo>
                  <a:pt x="82" y="1099"/>
                </a:lnTo>
                <a:lnTo>
                  <a:pt x="1" y="1343"/>
                </a:lnTo>
                <a:lnTo>
                  <a:pt x="1" y="1546"/>
                </a:lnTo>
                <a:lnTo>
                  <a:pt x="1" y="1790"/>
                </a:lnTo>
                <a:lnTo>
                  <a:pt x="41" y="1994"/>
                </a:lnTo>
                <a:lnTo>
                  <a:pt x="123" y="2319"/>
                </a:lnTo>
                <a:lnTo>
                  <a:pt x="245" y="2563"/>
                </a:lnTo>
                <a:lnTo>
                  <a:pt x="448" y="2807"/>
                </a:lnTo>
                <a:lnTo>
                  <a:pt x="692" y="3011"/>
                </a:lnTo>
                <a:lnTo>
                  <a:pt x="936" y="3173"/>
                </a:lnTo>
                <a:lnTo>
                  <a:pt x="1221" y="3295"/>
                </a:lnTo>
                <a:lnTo>
                  <a:pt x="1506" y="3377"/>
                </a:lnTo>
                <a:lnTo>
                  <a:pt x="1831" y="3377"/>
                </a:lnTo>
                <a:lnTo>
                  <a:pt x="2075" y="3336"/>
                </a:lnTo>
                <a:lnTo>
                  <a:pt x="2319" y="3255"/>
                </a:lnTo>
                <a:lnTo>
                  <a:pt x="2563" y="3173"/>
                </a:lnTo>
                <a:lnTo>
                  <a:pt x="2767" y="3011"/>
                </a:lnTo>
                <a:lnTo>
                  <a:pt x="2929" y="2848"/>
                </a:lnTo>
                <a:lnTo>
                  <a:pt x="3092" y="2645"/>
                </a:lnTo>
                <a:lnTo>
                  <a:pt x="3214" y="2441"/>
                </a:lnTo>
                <a:lnTo>
                  <a:pt x="3295" y="2197"/>
                </a:lnTo>
                <a:lnTo>
                  <a:pt x="3336" y="1912"/>
                </a:lnTo>
                <a:lnTo>
                  <a:pt x="3336" y="1628"/>
                </a:lnTo>
                <a:lnTo>
                  <a:pt x="3295" y="1343"/>
                </a:lnTo>
                <a:lnTo>
                  <a:pt x="3214" y="1099"/>
                </a:lnTo>
                <a:lnTo>
                  <a:pt x="3092" y="855"/>
                </a:lnTo>
                <a:lnTo>
                  <a:pt x="2929" y="611"/>
                </a:lnTo>
                <a:lnTo>
                  <a:pt x="2726" y="407"/>
                </a:lnTo>
                <a:lnTo>
                  <a:pt x="2482" y="245"/>
                </a:lnTo>
                <a:lnTo>
                  <a:pt x="2238" y="123"/>
                </a:lnTo>
                <a:lnTo>
                  <a:pt x="1994" y="41"/>
                </a:lnTo>
                <a:lnTo>
                  <a:pt x="175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3" name="Google Shape;1363;p41"/>
          <p:cNvSpPr/>
          <p:nvPr/>
        </p:nvSpPr>
        <p:spPr>
          <a:xfrm>
            <a:off x="5543603" y="107429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4" name="Google Shape;1364;p41"/>
          <p:cNvSpPr/>
          <p:nvPr/>
        </p:nvSpPr>
        <p:spPr>
          <a:xfrm rot="316832">
            <a:off x="7637496" y="2499910"/>
            <a:ext cx="319339" cy="635502"/>
          </a:xfrm>
          <a:custGeom>
            <a:avLst/>
            <a:gdLst/>
            <a:ahLst/>
            <a:cxnLst/>
            <a:rect l="l" t="t" r="r" b="b"/>
            <a:pathLst>
              <a:path w="4354" h="8665" extrusionOk="0">
                <a:moveTo>
                  <a:pt x="1750" y="0"/>
                </a:moveTo>
                <a:lnTo>
                  <a:pt x="1669" y="82"/>
                </a:lnTo>
                <a:lnTo>
                  <a:pt x="123" y="2726"/>
                </a:lnTo>
                <a:lnTo>
                  <a:pt x="123" y="2807"/>
                </a:lnTo>
                <a:lnTo>
                  <a:pt x="123" y="2888"/>
                </a:lnTo>
                <a:lnTo>
                  <a:pt x="164" y="2970"/>
                </a:lnTo>
                <a:lnTo>
                  <a:pt x="245" y="3010"/>
                </a:lnTo>
                <a:lnTo>
                  <a:pt x="570" y="3092"/>
                </a:lnTo>
                <a:lnTo>
                  <a:pt x="936" y="3092"/>
                </a:lnTo>
                <a:lnTo>
                  <a:pt x="692" y="3621"/>
                </a:lnTo>
                <a:lnTo>
                  <a:pt x="489" y="4190"/>
                </a:lnTo>
                <a:lnTo>
                  <a:pt x="286" y="4719"/>
                </a:lnTo>
                <a:lnTo>
                  <a:pt x="41" y="5288"/>
                </a:lnTo>
                <a:lnTo>
                  <a:pt x="1" y="5370"/>
                </a:lnTo>
                <a:lnTo>
                  <a:pt x="41" y="5451"/>
                </a:lnTo>
                <a:lnTo>
                  <a:pt x="82" y="5492"/>
                </a:lnTo>
                <a:lnTo>
                  <a:pt x="164" y="5532"/>
                </a:lnTo>
                <a:lnTo>
                  <a:pt x="733" y="5654"/>
                </a:lnTo>
                <a:lnTo>
                  <a:pt x="1343" y="5736"/>
                </a:lnTo>
                <a:lnTo>
                  <a:pt x="814" y="7078"/>
                </a:lnTo>
                <a:lnTo>
                  <a:pt x="408" y="8420"/>
                </a:lnTo>
                <a:lnTo>
                  <a:pt x="408" y="8542"/>
                </a:lnTo>
                <a:lnTo>
                  <a:pt x="489" y="8624"/>
                </a:lnTo>
                <a:lnTo>
                  <a:pt x="570" y="8664"/>
                </a:lnTo>
                <a:lnTo>
                  <a:pt x="692" y="8624"/>
                </a:lnTo>
                <a:lnTo>
                  <a:pt x="1669" y="7851"/>
                </a:lnTo>
                <a:lnTo>
                  <a:pt x="2563" y="6997"/>
                </a:lnTo>
                <a:lnTo>
                  <a:pt x="3377" y="6061"/>
                </a:lnTo>
                <a:lnTo>
                  <a:pt x="4150" y="5085"/>
                </a:lnTo>
                <a:lnTo>
                  <a:pt x="4150" y="5044"/>
                </a:lnTo>
                <a:lnTo>
                  <a:pt x="4190" y="5004"/>
                </a:lnTo>
                <a:lnTo>
                  <a:pt x="4190" y="4922"/>
                </a:lnTo>
                <a:lnTo>
                  <a:pt x="4109" y="4841"/>
                </a:lnTo>
                <a:lnTo>
                  <a:pt x="4068" y="4800"/>
                </a:lnTo>
                <a:lnTo>
                  <a:pt x="3987" y="4759"/>
                </a:lnTo>
                <a:lnTo>
                  <a:pt x="2767" y="4719"/>
                </a:lnTo>
                <a:lnTo>
                  <a:pt x="3458" y="3743"/>
                </a:lnTo>
                <a:lnTo>
                  <a:pt x="3784" y="3295"/>
                </a:lnTo>
                <a:lnTo>
                  <a:pt x="3906" y="3132"/>
                </a:lnTo>
                <a:lnTo>
                  <a:pt x="3987" y="3051"/>
                </a:lnTo>
                <a:lnTo>
                  <a:pt x="4028" y="2929"/>
                </a:lnTo>
                <a:lnTo>
                  <a:pt x="4028" y="2848"/>
                </a:lnTo>
                <a:lnTo>
                  <a:pt x="3946" y="2766"/>
                </a:lnTo>
                <a:lnTo>
                  <a:pt x="3865" y="2726"/>
                </a:lnTo>
                <a:lnTo>
                  <a:pt x="3296" y="2726"/>
                </a:lnTo>
                <a:lnTo>
                  <a:pt x="3621" y="2197"/>
                </a:lnTo>
                <a:lnTo>
                  <a:pt x="3906" y="1627"/>
                </a:lnTo>
                <a:lnTo>
                  <a:pt x="4150" y="1058"/>
                </a:lnTo>
                <a:lnTo>
                  <a:pt x="4353" y="489"/>
                </a:lnTo>
                <a:lnTo>
                  <a:pt x="4353" y="407"/>
                </a:lnTo>
                <a:lnTo>
                  <a:pt x="4312" y="326"/>
                </a:lnTo>
                <a:lnTo>
                  <a:pt x="4272" y="285"/>
                </a:lnTo>
                <a:lnTo>
                  <a:pt x="4190" y="244"/>
                </a:lnTo>
                <a:lnTo>
                  <a:pt x="3580" y="244"/>
                </a:lnTo>
                <a:lnTo>
                  <a:pt x="3011" y="163"/>
                </a:lnTo>
                <a:lnTo>
                  <a:pt x="2441" y="82"/>
                </a:lnTo>
                <a:lnTo>
                  <a:pt x="187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5" name="Google Shape;1365;p41"/>
          <p:cNvSpPr/>
          <p:nvPr/>
        </p:nvSpPr>
        <p:spPr>
          <a:xfrm>
            <a:off x="6793003" y="2351447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52167B1-0EA9-31BA-8AE8-F4CBAC062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569" y="158674"/>
            <a:ext cx="8136921" cy="1252455"/>
          </a:xfrm>
        </p:spPr>
        <p:txBody>
          <a:bodyPr/>
          <a:lstStyle/>
          <a:p>
            <a:r>
              <a:rPr lang="x-none"/>
              <a:t>QUAN SÁT BỨC TRANH </a:t>
            </a:r>
            <a:r>
              <a:rPr lang="x-none" smtClean="0"/>
              <a:t>SAU</a:t>
            </a:r>
            <a:r>
              <a:rPr lang="en-US" smtClean="0"/>
              <a:t> VÀ TRẢ LỜI CÂU HỎI</a:t>
            </a:r>
            <a:endParaRPr lang="x-none"/>
          </a:p>
        </p:txBody>
      </p:sp>
      <p:pic>
        <p:nvPicPr>
          <p:cNvPr id="4" name="Picture 3" descr="Graphical user interface, calendar&#10;&#10;Description automatically generated">
            <a:extLst>
              <a:ext uri="{FF2B5EF4-FFF2-40B4-BE49-F238E27FC236}">
                <a16:creationId xmlns="" xmlns:a16="http://schemas.microsoft.com/office/drawing/2014/main" id="{9A935E34-7726-C90B-3E27-A511A77261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607" y="1411130"/>
            <a:ext cx="4932846" cy="390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98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8" name="Google Shape;1568;p47"/>
          <p:cNvSpPr/>
          <p:nvPr/>
        </p:nvSpPr>
        <p:spPr>
          <a:xfrm>
            <a:off x="1624371" y="793254"/>
            <a:ext cx="973800" cy="9738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9" name="Google Shape;1569;p47"/>
          <p:cNvSpPr/>
          <p:nvPr/>
        </p:nvSpPr>
        <p:spPr>
          <a:xfrm>
            <a:off x="3983971" y="793254"/>
            <a:ext cx="973800" cy="9738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0" name="Google Shape;1570;p47"/>
          <p:cNvSpPr/>
          <p:nvPr/>
        </p:nvSpPr>
        <p:spPr>
          <a:xfrm>
            <a:off x="6343571" y="793254"/>
            <a:ext cx="973800" cy="9738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2" name="Google Shape;1572;p47"/>
          <p:cNvSpPr txBox="1">
            <a:spLocks noGrp="1"/>
          </p:cNvSpPr>
          <p:nvPr>
            <p:ph type="subTitle" idx="1"/>
          </p:nvPr>
        </p:nvSpPr>
        <p:spPr>
          <a:xfrm>
            <a:off x="877947" y="2378166"/>
            <a:ext cx="2358794" cy="18362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6525" indent="0" algn="just"/>
            <a:r>
              <a:rPr lang="x-none" sz="200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có nhận xét gì về lời nói, hành động của các nhân vật trong bốn bức tranh trên?</a:t>
            </a:r>
          </a:p>
        </p:txBody>
      </p:sp>
      <p:sp>
        <p:nvSpPr>
          <p:cNvPr id="1575" name="Google Shape;1575;p47"/>
          <p:cNvSpPr txBox="1">
            <a:spLocks noGrp="1"/>
          </p:cNvSpPr>
          <p:nvPr>
            <p:ph type="subTitle" idx="4"/>
          </p:nvPr>
        </p:nvSpPr>
        <p:spPr>
          <a:xfrm>
            <a:off x="3417332" y="2529649"/>
            <a:ext cx="2358794" cy="147441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000">
                <a:latin typeface="Calibri" panose="020F0502020204030204" pitchFamily="34" charset="0"/>
                <a:cs typeface="Calibri" panose="020F0502020204030204" pitchFamily="34" charset="0"/>
              </a:rPr>
              <a:t>Theo em, vì sao trong cuộc sống, chúng ta cần quan tâm, cảm thông và chia sẻ?</a:t>
            </a:r>
            <a:endParaRPr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77" name="Google Shape;1577;p47"/>
          <p:cNvSpPr txBox="1">
            <a:spLocks noGrp="1"/>
          </p:cNvSpPr>
          <p:nvPr>
            <p:ph type="subTitle" idx="6"/>
          </p:nvPr>
        </p:nvSpPr>
        <p:spPr>
          <a:xfrm>
            <a:off x="5799007" y="2629728"/>
            <a:ext cx="2778463" cy="161987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000">
                <a:latin typeface="Calibri" panose="020F0502020204030204" pitchFamily="34" charset="0"/>
                <a:cs typeface="Calibri" panose="020F0502020204030204" pitchFamily="34" charset="0"/>
              </a:rPr>
              <a:t>Chúng ta cần làm gì để khích lệ, động viên bạn bè quan tâm, cảm thông, chia sẻ với người khác và phê phán thói ích kỷ thờ ơ trước khó khăn, mất mát của người khác?</a:t>
            </a:r>
            <a:endParaRPr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78" name="Google Shape;1578;p47"/>
          <p:cNvSpPr/>
          <p:nvPr/>
        </p:nvSpPr>
        <p:spPr>
          <a:xfrm flipH="1">
            <a:off x="507927" y="3062875"/>
            <a:ext cx="85704" cy="85658"/>
          </a:xfrm>
          <a:custGeom>
            <a:avLst/>
            <a:gdLst/>
            <a:ahLst/>
            <a:cxnLst/>
            <a:rect l="l" t="t" r="r" b="b"/>
            <a:pathLst>
              <a:path w="1873" h="1872" extrusionOk="0">
                <a:moveTo>
                  <a:pt x="733" y="1"/>
                </a:moveTo>
                <a:lnTo>
                  <a:pt x="489" y="82"/>
                </a:lnTo>
                <a:lnTo>
                  <a:pt x="245" y="245"/>
                </a:lnTo>
                <a:lnTo>
                  <a:pt x="82" y="448"/>
                </a:lnTo>
                <a:lnTo>
                  <a:pt x="1" y="692"/>
                </a:lnTo>
                <a:lnTo>
                  <a:pt x="1" y="936"/>
                </a:lnTo>
                <a:lnTo>
                  <a:pt x="42" y="1221"/>
                </a:lnTo>
                <a:lnTo>
                  <a:pt x="123" y="1424"/>
                </a:lnTo>
                <a:lnTo>
                  <a:pt x="245" y="1546"/>
                </a:lnTo>
                <a:lnTo>
                  <a:pt x="367" y="1668"/>
                </a:lnTo>
                <a:lnTo>
                  <a:pt x="489" y="1750"/>
                </a:lnTo>
                <a:lnTo>
                  <a:pt x="611" y="1831"/>
                </a:lnTo>
                <a:lnTo>
                  <a:pt x="774" y="1872"/>
                </a:lnTo>
                <a:lnTo>
                  <a:pt x="1099" y="1872"/>
                </a:lnTo>
                <a:lnTo>
                  <a:pt x="1262" y="1831"/>
                </a:lnTo>
                <a:lnTo>
                  <a:pt x="1384" y="1791"/>
                </a:lnTo>
                <a:lnTo>
                  <a:pt x="1506" y="1709"/>
                </a:lnTo>
                <a:lnTo>
                  <a:pt x="1628" y="1587"/>
                </a:lnTo>
                <a:lnTo>
                  <a:pt x="1750" y="1465"/>
                </a:lnTo>
                <a:lnTo>
                  <a:pt x="1831" y="1302"/>
                </a:lnTo>
                <a:lnTo>
                  <a:pt x="1872" y="1140"/>
                </a:lnTo>
                <a:lnTo>
                  <a:pt x="1872" y="977"/>
                </a:lnTo>
                <a:lnTo>
                  <a:pt x="1872" y="774"/>
                </a:lnTo>
                <a:lnTo>
                  <a:pt x="1791" y="652"/>
                </a:lnTo>
                <a:lnTo>
                  <a:pt x="1750" y="489"/>
                </a:lnTo>
                <a:lnTo>
                  <a:pt x="1669" y="367"/>
                </a:lnTo>
                <a:lnTo>
                  <a:pt x="1547" y="245"/>
                </a:lnTo>
                <a:lnTo>
                  <a:pt x="1303" y="82"/>
                </a:lnTo>
                <a:lnTo>
                  <a:pt x="97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79" name="Google Shape;1579;p47"/>
          <p:cNvGrpSpPr/>
          <p:nvPr/>
        </p:nvGrpSpPr>
        <p:grpSpPr>
          <a:xfrm>
            <a:off x="1877635" y="1089501"/>
            <a:ext cx="467270" cy="381280"/>
            <a:chOff x="4033775" y="2713325"/>
            <a:chExt cx="423175" cy="345300"/>
          </a:xfrm>
        </p:grpSpPr>
        <p:sp>
          <p:nvSpPr>
            <p:cNvPr id="1580" name="Google Shape;1580;p47"/>
            <p:cNvSpPr/>
            <p:nvPr/>
          </p:nvSpPr>
          <p:spPr>
            <a:xfrm>
              <a:off x="4033775" y="2913275"/>
              <a:ext cx="423175" cy="145350"/>
            </a:xfrm>
            <a:custGeom>
              <a:avLst/>
              <a:gdLst/>
              <a:ahLst/>
              <a:cxnLst/>
              <a:rect l="l" t="t" r="r" b="b"/>
              <a:pathLst>
                <a:path w="16927" h="5814" extrusionOk="0">
                  <a:moveTo>
                    <a:pt x="4139" y="1"/>
                  </a:moveTo>
                  <a:lnTo>
                    <a:pt x="3349" y="187"/>
                  </a:lnTo>
                  <a:lnTo>
                    <a:pt x="2698" y="373"/>
                  </a:lnTo>
                  <a:lnTo>
                    <a:pt x="1907" y="652"/>
                  </a:lnTo>
                  <a:lnTo>
                    <a:pt x="1349" y="931"/>
                  </a:lnTo>
                  <a:lnTo>
                    <a:pt x="838" y="1256"/>
                  </a:lnTo>
                  <a:lnTo>
                    <a:pt x="512" y="1582"/>
                  </a:lnTo>
                  <a:lnTo>
                    <a:pt x="280" y="1861"/>
                  </a:lnTo>
                  <a:lnTo>
                    <a:pt x="93" y="2140"/>
                  </a:lnTo>
                  <a:lnTo>
                    <a:pt x="47" y="2419"/>
                  </a:lnTo>
                  <a:lnTo>
                    <a:pt x="0" y="2698"/>
                  </a:lnTo>
                  <a:lnTo>
                    <a:pt x="47" y="2977"/>
                  </a:lnTo>
                  <a:lnTo>
                    <a:pt x="93" y="3256"/>
                  </a:lnTo>
                  <a:lnTo>
                    <a:pt x="280" y="3535"/>
                  </a:lnTo>
                  <a:lnTo>
                    <a:pt x="512" y="3814"/>
                  </a:lnTo>
                  <a:lnTo>
                    <a:pt x="838" y="4139"/>
                  </a:lnTo>
                  <a:lnTo>
                    <a:pt x="1349" y="4465"/>
                  </a:lnTo>
                  <a:lnTo>
                    <a:pt x="1907" y="4744"/>
                  </a:lnTo>
                  <a:lnTo>
                    <a:pt x="2698" y="5023"/>
                  </a:lnTo>
                  <a:lnTo>
                    <a:pt x="3302" y="5209"/>
                  </a:lnTo>
                  <a:lnTo>
                    <a:pt x="3953" y="5348"/>
                  </a:lnTo>
                  <a:lnTo>
                    <a:pt x="4604" y="5488"/>
                  </a:lnTo>
                  <a:lnTo>
                    <a:pt x="5348" y="5627"/>
                  </a:lnTo>
                  <a:lnTo>
                    <a:pt x="6883" y="5767"/>
                  </a:lnTo>
                  <a:lnTo>
                    <a:pt x="8464" y="5813"/>
                  </a:lnTo>
                  <a:lnTo>
                    <a:pt x="10045" y="5767"/>
                  </a:lnTo>
                  <a:lnTo>
                    <a:pt x="11579" y="5627"/>
                  </a:lnTo>
                  <a:lnTo>
                    <a:pt x="12323" y="5488"/>
                  </a:lnTo>
                  <a:lnTo>
                    <a:pt x="12974" y="5348"/>
                  </a:lnTo>
                  <a:lnTo>
                    <a:pt x="13625" y="5209"/>
                  </a:lnTo>
                  <a:lnTo>
                    <a:pt x="14230" y="5023"/>
                  </a:lnTo>
                  <a:lnTo>
                    <a:pt x="15020" y="4744"/>
                  </a:lnTo>
                  <a:lnTo>
                    <a:pt x="15578" y="4465"/>
                  </a:lnTo>
                  <a:lnTo>
                    <a:pt x="16090" y="4139"/>
                  </a:lnTo>
                  <a:lnTo>
                    <a:pt x="16415" y="3814"/>
                  </a:lnTo>
                  <a:lnTo>
                    <a:pt x="16648" y="3535"/>
                  </a:lnTo>
                  <a:lnTo>
                    <a:pt x="16834" y="3256"/>
                  </a:lnTo>
                  <a:lnTo>
                    <a:pt x="16880" y="2977"/>
                  </a:lnTo>
                  <a:lnTo>
                    <a:pt x="16927" y="2698"/>
                  </a:lnTo>
                  <a:lnTo>
                    <a:pt x="16880" y="2419"/>
                  </a:lnTo>
                  <a:lnTo>
                    <a:pt x="16834" y="2140"/>
                  </a:lnTo>
                  <a:lnTo>
                    <a:pt x="16648" y="1861"/>
                  </a:lnTo>
                  <a:lnTo>
                    <a:pt x="16415" y="1582"/>
                  </a:lnTo>
                  <a:lnTo>
                    <a:pt x="16090" y="1256"/>
                  </a:lnTo>
                  <a:lnTo>
                    <a:pt x="15578" y="931"/>
                  </a:lnTo>
                  <a:lnTo>
                    <a:pt x="15020" y="652"/>
                  </a:lnTo>
                  <a:lnTo>
                    <a:pt x="14230" y="373"/>
                  </a:lnTo>
                  <a:lnTo>
                    <a:pt x="13579" y="187"/>
                  </a:lnTo>
                  <a:lnTo>
                    <a:pt x="12788" y="1"/>
                  </a:lnTo>
                  <a:lnTo>
                    <a:pt x="12556" y="94"/>
                  </a:lnTo>
                  <a:lnTo>
                    <a:pt x="11672" y="373"/>
                  </a:lnTo>
                  <a:lnTo>
                    <a:pt x="10649" y="559"/>
                  </a:lnTo>
                  <a:lnTo>
                    <a:pt x="9580" y="698"/>
                  </a:lnTo>
                  <a:lnTo>
                    <a:pt x="8464" y="745"/>
                  </a:lnTo>
                  <a:lnTo>
                    <a:pt x="7348" y="698"/>
                  </a:lnTo>
                  <a:lnTo>
                    <a:pt x="6278" y="559"/>
                  </a:lnTo>
                  <a:lnTo>
                    <a:pt x="5255" y="373"/>
                  </a:lnTo>
                  <a:lnTo>
                    <a:pt x="4372" y="94"/>
                  </a:lnTo>
                  <a:lnTo>
                    <a:pt x="41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47"/>
            <p:cNvSpPr/>
            <p:nvPr/>
          </p:nvSpPr>
          <p:spPr>
            <a:xfrm>
              <a:off x="4033775" y="2913275"/>
              <a:ext cx="423175" cy="145350"/>
            </a:xfrm>
            <a:custGeom>
              <a:avLst/>
              <a:gdLst/>
              <a:ahLst/>
              <a:cxnLst/>
              <a:rect l="l" t="t" r="r" b="b"/>
              <a:pathLst>
                <a:path w="16927" h="5814" fill="none" extrusionOk="0">
                  <a:moveTo>
                    <a:pt x="14230" y="373"/>
                  </a:moveTo>
                  <a:lnTo>
                    <a:pt x="14230" y="373"/>
                  </a:lnTo>
                  <a:lnTo>
                    <a:pt x="13579" y="187"/>
                  </a:lnTo>
                  <a:lnTo>
                    <a:pt x="12788" y="1"/>
                  </a:lnTo>
                  <a:lnTo>
                    <a:pt x="12788" y="1"/>
                  </a:lnTo>
                  <a:lnTo>
                    <a:pt x="12556" y="94"/>
                  </a:lnTo>
                  <a:lnTo>
                    <a:pt x="12556" y="94"/>
                  </a:lnTo>
                  <a:lnTo>
                    <a:pt x="11672" y="373"/>
                  </a:lnTo>
                  <a:lnTo>
                    <a:pt x="10649" y="559"/>
                  </a:lnTo>
                  <a:lnTo>
                    <a:pt x="9580" y="698"/>
                  </a:lnTo>
                  <a:lnTo>
                    <a:pt x="8464" y="745"/>
                  </a:lnTo>
                  <a:lnTo>
                    <a:pt x="8464" y="745"/>
                  </a:lnTo>
                  <a:lnTo>
                    <a:pt x="7348" y="698"/>
                  </a:lnTo>
                  <a:lnTo>
                    <a:pt x="6278" y="559"/>
                  </a:lnTo>
                  <a:lnTo>
                    <a:pt x="5255" y="373"/>
                  </a:lnTo>
                  <a:lnTo>
                    <a:pt x="4372" y="94"/>
                  </a:lnTo>
                  <a:lnTo>
                    <a:pt x="4372" y="94"/>
                  </a:lnTo>
                  <a:lnTo>
                    <a:pt x="4139" y="1"/>
                  </a:lnTo>
                  <a:lnTo>
                    <a:pt x="4139" y="1"/>
                  </a:lnTo>
                  <a:lnTo>
                    <a:pt x="3349" y="187"/>
                  </a:lnTo>
                  <a:lnTo>
                    <a:pt x="2698" y="373"/>
                  </a:lnTo>
                  <a:lnTo>
                    <a:pt x="2698" y="373"/>
                  </a:lnTo>
                  <a:lnTo>
                    <a:pt x="1907" y="652"/>
                  </a:lnTo>
                  <a:lnTo>
                    <a:pt x="1349" y="931"/>
                  </a:lnTo>
                  <a:lnTo>
                    <a:pt x="838" y="1256"/>
                  </a:lnTo>
                  <a:lnTo>
                    <a:pt x="512" y="1582"/>
                  </a:lnTo>
                  <a:lnTo>
                    <a:pt x="280" y="1861"/>
                  </a:lnTo>
                  <a:lnTo>
                    <a:pt x="93" y="2140"/>
                  </a:lnTo>
                  <a:lnTo>
                    <a:pt x="47" y="2419"/>
                  </a:lnTo>
                  <a:lnTo>
                    <a:pt x="0" y="2698"/>
                  </a:lnTo>
                  <a:lnTo>
                    <a:pt x="0" y="2698"/>
                  </a:lnTo>
                  <a:lnTo>
                    <a:pt x="47" y="2977"/>
                  </a:lnTo>
                  <a:lnTo>
                    <a:pt x="93" y="3256"/>
                  </a:lnTo>
                  <a:lnTo>
                    <a:pt x="280" y="3535"/>
                  </a:lnTo>
                  <a:lnTo>
                    <a:pt x="512" y="3814"/>
                  </a:lnTo>
                  <a:lnTo>
                    <a:pt x="838" y="4139"/>
                  </a:lnTo>
                  <a:lnTo>
                    <a:pt x="1349" y="4465"/>
                  </a:lnTo>
                  <a:lnTo>
                    <a:pt x="1907" y="4744"/>
                  </a:lnTo>
                  <a:lnTo>
                    <a:pt x="2698" y="5023"/>
                  </a:lnTo>
                  <a:lnTo>
                    <a:pt x="2698" y="5023"/>
                  </a:lnTo>
                  <a:lnTo>
                    <a:pt x="3302" y="5209"/>
                  </a:lnTo>
                  <a:lnTo>
                    <a:pt x="3953" y="5348"/>
                  </a:lnTo>
                  <a:lnTo>
                    <a:pt x="4604" y="5488"/>
                  </a:lnTo>
                  <a:lnTo>
                    <a:pt x="5348" y="5627"/>
                  </a:lnTo>
                  <a:lnTo>
                    <a:pt x="6883" y="5767"/>
                  </a:lnTo>
                  <a:lnTo>
                    <a:pt x="8464" y="5813"/>
                  </a:lnTo>
                  <a:lnTo>
                    <a:pt x="8464" y="5813"/>
                  </a:lnTo>
                  <a:lnTo>
                    <a:pt x="10045" y="5767"/>
                  </a:lnTo>
                  <a:lnTo>
                    <a:pt x="11579" y="5627"/>
                  </a:lnTo>
                  <a:lnTo>
                    <a:pt x="12323" y="5488"/>
                  </a:lnTo>
                  <a:lnTo>
                    <a:pt x="12974" y="5348"/>
                  </a:lnTo>
                  <a:lnTo>
                    <a:pt x="13625" y="5209"/>
                  </a:lnTo>
                  <a:lnTo>
                    <a:pt x="14230" y="5023"/>
                  </a:lnTo>
                  <a:lnTo>
                    <a:pt x="14230" y="5023"/>
                  </a:lnTo>
                  <a:lnTo>
                    <a:pt x="15020" y="4744"/>
                  </a:lnTo>
                  <a:lnTo>
                    <a:pt x="15578" y="4465"/>
                  </a:lnTo>
                  <a:lnTo>
                    <a:pt x="16090" y="4139"/>
                  </a:lnTo>
                  <a:lnTo>
                    <a:pt x="16415" y="3814"/>
                  </a:lnTo>
                  <a:lnTo>
                    <a:pt x="16648" y="3535"/>
                  </a:lnTo>
                  <a:lnTo>
                    <a:pt x="16834" y="3256"/>
                  </a:lnTo>
                  <a:lnTo>
                    <a:pt x="16880" y="2977"/>
                  </a:lnTo>
                  <a:lnTo>
                    <a:pt x="16927" y="2698"/>
                  </a:lnTo>
                  <a:lnTo>
                    <a:pt x="16927" y="2698"/>
                  </a:lnTo>
                  <a:lnTo>
                    <a:pt x="16880" y="2419"/>
                  </a:lnTo>
                  <a:lnTo>
                    <a:pt x="16834" y="2140"/>
                  </a:lnTo>
                  <a:lnTo>
                    <a:pt x="16648" y="1861"/>
                  </a:lnTo>
                  <a:lnTo>
                    <a:pt x="16415" y="1582"/>
                  </a:lnTo>
                  <a:lnTo>
                    <a:pt x="16090" y="1256"/>
                  </a:lnTo>
                  <a:lnTo>
                    <a:pt x="15578" y="931"/>
                  </a:lnTo>
                  <a:lnTo>
                    <a:pt x="15020" y="652"/>
                  </a:lnTo>
                  <a:lnTo>
                    <a:pt x="14230" y="373"/>
                  </a:lnTo>
                  <a:lnTo>
                    <a:pt x="14230" y="373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47"/>
            <p:cNvSpPr/>
            <p:nvPr/>
          </p:nvSpPr>
          <p:spPr>
            <a:xfrm>
              <a:off x="4389500" y="2922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47"/>
            <p:cNvSpPr/>
            <p:nvPr/>
          </p:nvSpPr>
          <p:spPr>
            <a:xfrm>
              <a:off x="4109350" y="2800500"/>
              <a:ext cx="272050" cy="107000"/>
            </a:xfrm>
            <a:custGeom>
              <a:avLst/>
              <a:gdLst/>
              <a:ahLst/>
              <a:cxnLst/>
              <a:rect l="l" t="t" r="r" b="b"/>
              <a:pathLst>
                <a:path w="10882" h="4280" extrusionOk="0">
                  <a:moveTo>
                    <a:pt x="2465" y="1"/>
                  </a:moveTo>
                  <a:lnTo>
                    <a:pt x="1953" y="140"/>
                  </a:lnTo>
                  <a:lnTo>
                    <a:pt x="1488" y="326"/>
                  </a:lnTo>
                  <a:lnTo>
                    <a:pt x="1070" y="512"/>
                  </a:lnTo>
                  <a:lnTo>
                    <a:pt x="698" y="745"/>
                  </a:lnTo>
                  <a:lnTo>
                    <a:pt x="419" y="1024"/>
                  </a:lnTo>
                  <a:lnTo>
                    <a:pt x="186" y="1303"/>
                  </a:lnTo>
                  <a:lnTo>
                    <a:pt x="47" y="1628"/>
                  </a:lnTo>
                  <a:lnTo>
                    <a:pt x="0" y="1954"/>
                  </a:lnTo>
                  <a:lnTo>
                    <a:pt x="47" y="2233"/>
                  </a:lnTo>
                  <a:lnTo>
                    <a:pt x="140" y="2466"/>
                  </a:lnTo>
                  <a:lnTo>
                    <a:pt x="279" y="2745"/>
                  </a:lnTo>
                  <a:lnTo>
                    <a:pt x="465" y="2977"/>
                  </a:lnTo>
                  <a:lnTo>
                    <a:pt x="698" y="3163"/>
                  </a:lnTo>
                  <a:lnTo>
                    <a:pt x="1023" y="3349"/>
                  </a:lnTo>
                  <a:lnTo>
                    <a:pt x="1349" y="3535"/>
                  </a:lnTo>
                  <a:lnTo>
                    <a:pt x="1721" y="3675"/>
                  </a:lnTo>
                  <a:lnTo>
                    <a:pt x="2511" y="3954"/>
                  </a:lnTo>
                  <a:lnTo>
                    <a:pt x="3441" y="4140"/>
                  </a:lnTo>
                  <a:lnTo>
                    <a:pt x="4418" y="4233"/>
                  </a:lnTo>
                  <a:lnTo>
                    <a:pt x="5441" y="4279"/>
                  </a:lnTo>
                  <a:lnTo>
                    <a:pt x="6464" y="4233"/>
                  </a:lnTo>
                  <a:lnTo>
                    <a:pt x="7440" y="4140"/>
                  </a:lnTo>
                  <a:lnTo>
                    <a:pt x="8370" y="3954"/>
                  </a:lnTo>
                  <a:lnTo>
                    <a:pt x="9161" y="3675"/>
                  </a:lnTo>
                  <a:lnTo>
                    <a:pt x="9533" y="3535"/>
                  </a:lnTo>
                  <a:lnTo>
                    <a:pt x="9858" y="3349"/>
                  </a:lnTo>
                  <a:lnTo>
                    <a:pt x="10184" y="3163"/>
                  </a:lnTo>
                  <a:lnTo>
                    <a:pt x="10416" y="2977"/>
                  </a:lnTo>
                  <a:lnTo>
                    <a:pt x="10602" y="2745"/>
                  </a:lnTo>
                  <a:lnTo>
                    <a:pt x="10742" y="2466"/>
                  </a:lnTo>
                  <a:lnTo>
                    <a:pt x="10835" y="2233"/>
                  </a:lnTo>
                  <a:lnTo>
                    <a:pt x="10881" y="1954"/>
                  </a:lnTo>
                  <a:lnTo>
                    <a:pt x="10835" y="1628"/>
                  </a:lnTo>
                  <a:lnTo>
                    <a:pt x="10695" y="1303"/>
                  </a:lnTo>
                  <a:lnTo>
                    <a:pt x="10463" y="1024"/>
                  </a:lnTo>
                  <a:lnTo>
                    <a:pt x="10184" y="745"/>
                  </a:lnTo>
                  <a:lnTo>
                    <a:pt x="9812" y="512"/>
                  </a:lnTo>
                  <a:lnTo>
                    <a:pt x="9393" y="326"/>
                  </a:lnTo>
                  <a:lnTo>
                    <a:pt x="8928" y="140"/>
                  </a:lnTo>
                  <a:lnTo>
                    <a:pt x="8417" y="1"/>
                  </a:lnTo>
                  <a:lnTo>
                    <a:pt x="8138" y="140"/>
                  </a:lnTo>
                  <a:lnTo>
                    <a:pt x="7812" y="326"/>
                  </a:lnTo>
                  <a:lnTo>
                    <a:pt x="7301" y="512"/>
                  </a:lnTo>
                  <a:lnTo>
                    <a:pt x="6696" y="652"/>
                  </a:lnTo>
                  <a:lnTo>
                    <a:pt x="6092" y="745"/>
                  </a:lnTo>
                  <a:lnTo>
                    <a:pt x="5441" y="791"/>
                  </a:lnTo>
                  <a:lnTo>
                    <a:pt x="4790" y="745"/>
                  </a:lnTo>
                  <a:lnTo>
                    <a:pt x="4185" y="652"/>
                  </a:lnTo>
                  <a:lnTo>
                    <a:pt x="3581" y="512"/>
                  </a:lnTo>
                  <a:lnTo>
                    <a:pt x="3069" y="326"/>
                  </a:lnTo>
                  <a:lnTo>
                    <a:pt x="2744" y="140"/>
                  </a:lnTo>
                  <a:lnTo>
                    <a:pt x="24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47"/>
            <p:cNvSpPr/>
            <p:nvPr/>
          </p:nvSpPr>
          <p:spPr>
            <a:xfrm>
              <a:off x="4109350" y="2800500"/>
              <a:ext cx="272050" cy="107000"/>
            </a:xfrm>
            <a:custGeom>
              <a:avLst/>
              <a:gdLst/>
              <a:ahLst/>
              <a:cxnLst/>
              <a:rect l="l" t="t" r="r" b="b"/>
              <a:pathLst>
                <a:path w="10882" h="4280" fill="none" extrusionOk="0">
                  <a:moveTo>
                    <a:pt x="5441" y="4279"/>
                  </a:moveTo>
                  <a:lnTo>
                    <a:pt x="5441" y="4279"/>
                  </a:lnTo>
                  <a:lnTo>
                    <a:pt x="6464" y="4233"/>
                  </a:lnTo>
                  <a:lnTo>
                    <a:pt x="7440" y="4140"/>
                  </a:lnTo>
                  <a:lnTo>
                    <a:pt x="8370" y="3954"/>
                  </a:lnTo>
                  <a:lnTo>
                    <a:pt x="9161" y="3675"/>
                  </a:lnTo>
                  <a:lnTo>
                    <a:pt x="9533" y="3535"/>
                  </a:lnTo>
                  <a:lnTo>
                    <a:pt x="9858" y="3349"/>
                  </a:lnTo>
                  <a:lnTo>
                    <a:pt x="10184" y="3163"/>
                  </a:lnTo>
                  <a:lnTo>
                    <a:pt x="10416" y="2977"/>
                  </a:lnTo>
                  <a:lnTo>
                    <a:pt x="10602" y="2745"/>
                  </a:lnTo>
                  <a:lnTo>
                    <a:pt x="10742" y="2466"/>
                  </a:lnTo>
                  <a:lnTo>
                    <a:pt x="10835" y="2233"/>
                  </a:lnTo>
                  <a:lnTo>
                    <a:pt x="10881" y="1954"/>
                  </a:lnTo>
                  <a:lnTo>
                    <a:pt x="10881" y="1954"/>
                  </a:lnTo>
                  <a:lnTo>
                    <a:pt x="10835" y="1628"/>
                  </a:lnTo>
                  <a:lnTo>
                    <a:pt x="10695" y="1303"/>
                  </a:lnTo>
                  <a:lnTo>
                    <a:pt x="10463" y="1024"/>
                  </a:lnTo>
                  <a:lnTo>
                    <a:pt x="10184" y="745"/>
                  </a:lnTo>
                  <a:lnTo>
                    <a:pt x="9812" y="512"/>
                  </a:lnTo>
                  <a:lnTo>
                    <a:pt x="9393" y="326"/>
                  </a:lnTo>
                  <a:lnTo>
                    <a:pt x="8928" y="140"/>
                  </a:lnTo>
                  <a:lnTo>
                    <a:pt x="8417" y="1"/>
                  </a:lnTo>
                  <a:lnTo>
                    <a:pt x="8417" y="1"/>
                  </a:lnTo>
                  <a:lnTo>
                    <a:pt x="8138" y="140"/>
                  </a:lnTo>
                  <a:lnTo>
                    <a:pt x="7812" y="326"/>
                  </a:lnTo>
                  <a:lnTo>
                    <a:pt x="7812" y="326"/>
                  </a:lnTo>
                  <a:lnTo>
                    <a:pt x="7301" y="512"/>
                  </a:lnTo>
                  <a:lnTo>
                    <a:pt x="6696" y="652"/>
                  </a:lnTo>
                  <a:lnTo>
                    <a:pt x="6092" y="745"/>
                  </a:lnTo>
                  <a:lnTo>
                    <a:pt x="5441" y="791"/>
                  </a:lnTo>
                  <a:lnTo>
                    <a:pt x="5441" y="791"/>
                  </a:lnTo>
                  <a:lnTo>
                    <a:pt x="4790" y="745"/>
                  </a:lnTo>
                  <a:lnTo>
                    <a:pt x="4185" y="652"/>
                  </a:lnTo>
                  <a:lnTo>
                    <a:pt x="3581" y="512"/>
                  </a:lnTo>
                  <a:lnTo>
                    <a:pt x="3069" y="326"/>
                  </a:lnTo>
                  <a:lnTo>
                    <a:pt x="3069" y="326"/>
                  </a:lnTo>
                  <a:lnTo>
                    <a:pt x="2744" y="140"/>
                  </a:lnTo>
                  <a:lnTo>
                    <a:pt x="2465" y="1"/>
                  </a:lnTo>
                  <a:lnTo>
                    <a:pt x="2465" y="1"/>
                  </a:lnTo>
                  <a:lnTo>
                    <a:pt x="1953" y="140"/>
                  </a:lnTo>
                  <a:lnTo>
                    <a:pt x="1488" y="326"/>
                  </a:lnTo>
                  <a:lnTo>
                    <a:pt x="1070" y="512"/>
                  </a:lnTo>
                  <a:lnTo>
                    <a:pt x="698" y="745"/>
                  </a:lnTo>
                  <a:lnTo>
                    <a:pt x="419" y="1024"/>
                  </a:lnTo>
                  <a:lnTo>
                    <a:pt x="186" y="1303"/>
                  </a:lnTo>
                  <a:lnTo>
                    <a:pt x="47" y="1628"/>
                  </a:lnTo>
                  <a:lnTo>
                    <a:pt x="0" y="1954"/>
                  </a:lnTo>
                  <a:lnTo>
                    <a:pt x="0" y="1954"/>
                  </a:lnTo>
                  <a:lnTo>
                    <a:pt x="47" y="2233"/>
                  </a:lnTo>
                  <a:lnTo>
                    <a:pt x="140" y="2466"/>
                  </a:lnTo>
                  <a:lnTo>
                    <a:pt x="279" y="2745"/>
                  </a:lnTo>
                  <a:lnTo>
                    <a:pt x="465" y="2977"/>
                  </a:lnTo>
                  <a:lnTo>
                    <a:pt x="698" y="3163"/>
                  </a:lnTo>
                  <a:lnTo>
                    <a:pt x="1023" y="3349"/>
                  </a:lnTo>
                  <a:lnTo>
                    <a:pt x="1349" y="3535"/>
                  </a:lnTo>
                  <a:lnTo>
                    <a:pt x="1721" y="3675"/>
                  </a:lnTo>
                  <a:lnTo>
                    <a:pt x="2511" y="3954"/>
                  </a:lnTo>
                  <a:lnTo>
                    <a:pt x="3441" y="4140"/>
                  </a:lnTo>
                  <a:lnTo>
                    <a:pt x="4418" y="4233"/>
                  </a:lnTo>
                  <a:lnTo>
                    <a:pt x="5441" y="4279"/>
                  </a:lnTo>
                  <a:lnTo>
                    <a:pt x="5441" y="4279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47"/>
            <p:cNvSpPr/>
            <p:nvPr/>
          </p:nvSpPr>
          <p:spPr>
            <a:xfrm>
              <a:off x="4245350" y="2907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47"/>
            <p:cNvSpPr/>
            <p:nvPr/>
          </p:nvSpPr>
          <p:spPr>
            <a:xfrm>
              <a:off x="4170950" y="2713325"/>
              <a:ext cx="148825" cy="82550"/>
            </a:xfrm>
            <a:custGeom>
              <a:avLst/>
              <a:gdLst/>
              <a:ahLst/>
              <a:cxnLst/>
              <a:rect l="l" t="t" r="r" b="b"/>
              <a:pathLst>
                <a:path w="5953" h="3302" extrusionOk="0">
                  <a:moveTo>
                    <a:pt x="2977" y="0"/>
                  </a:moveTo>
                  <a:lnTo>
                    <a:pt x="2419" y="47"/>
                  </a:lnTo>
                  <a:lnTo>
                    <a:pt x="1907" y="93"/>
                  </a:lnTo>
                  <a:lnTo>
                    <a:pt x="1442" y="233"/>
                  </a:lnTo>
                  <a:lnTo>
                    <a:pt x="1024" y="372"/>
                  </a:lnTo>
                  <a:lnTo>
                    <a:pt x="698" y="558"/>
                  </a:lnTo>
                  <a:lnTo>
                    <a:pt x="466" y="698"/>
                  </a:lnTo>
                  <a:lnTo>
                    <a:pt x="280" y="884"/>
                  </a:lnTo>
                  <a:lnTo>
                    <a:pt x="140" y="1070"/>
                  </a:lnTo>
                  <a:lnTo>
                    <a:pt x="94" y="1209"/>
                  </a:lnTo>
                  <a:lnTo>
                    <a:pt x="1" y="1395"/>
                  </a:lnTo>
                  <a:lnTo>
                    <a:pt x="1" y="1628"/>
                  </a:lnTo>
                  <a:lnTo>
                    <a:pt x="1" y="1907"/>
                  </a:lnTo>
                  <a:lnTo>
                    <a:pt x="94" y="2046"/>
                  </a:lnTo>
                  <a:lnTo>
                    <a:pt x="140" y="2232"/>
                  </a:lnTo>
                  <a:lnTo>
                    <a:pt x="280" y="2418"/>
                  </a:lnTo>
                  <a:lnTo>
                    <a:pt x="466" y="2558"/>
                  </a:lnTo>
                  <a:lnTo>
                    <a:pt x="698" y="2744"/>
                  </a:lnTo>
                  <a:lnTo>
                    <a:pt x="1024" y="2883"/>
                  </a:lnTo>
                  <a:lnTo>
                    <a:pt x="1442" y="3069"/>
                  </a:lnTo>
                  <a:lnTo>
                    <a:pt x="1907" y="3162"/>
                  </a:lnTo>
                  <a:lnTo>
                    <a:pt x="2419" y="3255"/>
                  </a:lnTo>
                  <a:lnTo>
                    <a:pt x="2977" y="3302"/>
                  </a:lnTo>
                  <a:lnTo>
                    <a:pt x="3535" y="3255"/>
                  </a:lnTo>
                  <a:lnTo>
                    <a:pt x="4046" y="3162"/>
                  </a:lnTo>
                  <a:lnTo>
                    <a:pt x="4511" y="3069"/>
                  </a:lnTo>
                  <a:lnTo>
                    <a:pt x="4930" y="2883"/>
                  </a:lnTo>
                  <a:lnTo>
                    <a:pt x="5255" y="2744"/>
                  </a:lnTo>
                  <a:lnTo>
                    <a:pt x="5488" y="2558"/>
                  </a:lnTo>
                  <a:lnTo>
                    <a:pt x="5674" y="2418"/>
                  </a:lnTo>
                  <a:lnTo>
                    <a:pt x="5813" y="2232"/>
                  </a:lnTo>
                  <a:lnTo>
                    <a:pt x="5860" y="2046"/>
                  </a:lnTo>
                  <a:lnTo>
                    <a:pt x="5953" y="1907"/>
                  </a:lnTo>
                  <a:lnTo>
                    <a:pt x="5953" y="1628"/>
                  </a:lnTo>
                  <a:lnTo>
                    <a:pt x="5953" y="1395"/>
                  </a:lnTo>
                  <a:lnTo>
                    <a:pt x="5860" y="1209"/>
                  </a:lnTo>
                  <a:lnTo>
                    <a:pt x="5813" y="1070"/>
                  </a:lnTo>
                  <a:lnTo>
                    <a:pt x="5674" y="884"/>
                  </a:lnTo>
                  <a:lnTo>
                    <a:pt x="5488" y="698"/>
                  </a:lnTo>
                  <a:lnTo>
                    <a:pt x="5255" y="558"/>
                  </a:lnTo>
                  <a:lnTo>
                    <a:pt x="4930" y="372"/>
                  </a:lnTo>
                  <a:lnTo>
                    <a:pt x="4511" y="233"/>
                  </a:lnTo>
                  <a:lnTo>
                    <a:pt x="4046" y="93"/>
                  </a:lnTo>
                  <a:lnTo>
                    <a:pt x="3535" y="47"/>
                  </a:lnTo>
                  <a:lnTo>
                    <a:pt x="29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47"/>
            <p:cNvSpPr/>
            <p:nvPr/>
          </p:nvSpPr>
          <p:spPr>
            <a:xfrm>
              <a:off x="4170950" y="2713325"/>
              <a:ext cx="148825" cy="82550"/>
            </a:xfrm>
            <a:custGeom>
              <a:avLst/>
              <a:gdLst/>
              <a:ahLst/>
              <a:cxnLst/>
              <a:rect l="l" t="t" r="r" b="b"/>
              <a:pathLst>
                <a:path w="5953" h="3302" fill="none" extrusionOk="0">
                  <a:moveTo>
                    <a:pt x="1024" y="2883"/>
                  </a:moveTo>
                  <a:lnTo>
                    <a:pt x="1024" y="2883"/>
                  </a:lnTo>
                  <a:lnTo>
                    <a:pt x="1442" y="3069"/>
                  </a:lnTo>
                  <a:lnTo>
                    <a:pt x="1907" y="3162"/>
                  </a:lnTo>
                  <a:lnTo>
                    <a:pt x="2419" y="3255"/>
                  </a:lnTo>
                  <a:lnTo>
                    <a:pt x="2977" y="3302"/>
                  </a:lnTo>
                  <a:lnTo>
                    <a:pt x="2977" y="3302"/>
                  </a:lnTo>
                  <a:lnTo>
                    <a:pt x="3535" y="3255"/>
                  </a:lnTo>
                  <a:lnTo>
                    <a:pt x="4046" y="3162"/>
                  </a:lnTo>
                  <a:lnTo>
                    <a:pt x="4511" y="3069"/>
                  </a:lnTo>
                  <a:lnTo>
                    <a:pt x="4930" y="2883"/>
                  </a:lnTo>
                  <a:lnTo>
                    <a:pt x="4930" y="2883"/>
                  </a:lnTo>
                  <a:lnTo>
                    <a:pt x="5255" y="2744"/>
                  </a:lnTo>
                  <a:lnTo>
                    <a:pt x="5488" y="2558"/>
                  </a:lnTo>
                  <a:lnTo>
                    <a:pt x="5674" y="2418"/>
                  </a:lnTo>
                  <a:lnTo>
                    <a:pt x="5813" y="2232"/>
                  </a:lnTo>
                  <a:lnTo>
                    <a:pt x="5860" y="2046"/>
                  </a:lnTo>
                  <a:lnTo>
                    <a:pt x="5953" y="1907"/>
                  </a:lnTo>
                  <a:lnTo>
                    <a:pt x="5953" y="1628"/>
                  </a:lnTo>
                  <a:lnTo>
                    <a:pt x="5953" y="1628"/>
                  </a:lnTo>
                  <a:lnTo>
                    <a:pt x="5953" y="1395"/>
                  </a:lnTo>
                  <a:lnTo>
                    <a:pt x="5860" y="1209"/>
                  </a:lnTo>
                  <a:lnTo>
                    <a:pt x="5813" y="1070"/>
                  </a:lnTo>
                  <a:lnTo>
                    <a:pt x="5674" y="884"/>
                  </a:lnTo>
                  <a:lnTo>
                    <a:pt x="5488" y="698"/>
                  </a:lnTo>
                  <a:lnTo>
                    <a:pt x="5255" y="558"/>
                  </a:lnTo>
                  <a:lnTo>
                    <a:pt x="4930" y="372"/>
                  </a:lnTo>
                  <a:lnTo>
                    <a:pt x="4930" y="372"/>
                  </a:lnTo>
                  <a:lnTo>
                    <a:pt x="4511" y="233"/>
                  </a:lnTo>
                  <a:lnTo>
                    <a:pt x="4046" y="93"/>
                  </a:lnTo>
                  <a:lnTo>
                    <a:pt x="3535" y="47"/>
                  </a:lnTo>
                  <a:lnTo>
                    <a:pt x="2977" y="0"/>
                  </a:lnTo>
                  <a:lnTo>
                    <a:pt x="2977" y="0"/>
                  </a:lnTo>
                  <a:lnTo>
                    <a:pt x="2419" y="47"/>
                  </a:lnTo>
                  <a:lnTo>
                    <a:pt x="1907" y="93"/>
                  </a:lnTo>
                  <a:lnTo>
                    <a:pt x="1442" y="233"/>
                  </a:lnTo>
                  <a:lnTo>
                    <a:pt x="1024" y="372"/>
                  </a:lnTo>
                  <a:lnTo>
                    <a:pt x="1024" y="372"/>
                  </a:lnTo>
                  <a:lnTo>
                    <a:pt x="698" y="558"/>
                  </a:lnTo>
                  <a:lnTo>
                    <a:pt x="466" y="698"/>
                  </a:lnTo>
                  <a:lnTo>
                    <a:pt x="280" y="884"/>
                  </a:lnTo>
                  <a:lnTo>
                    <a:pt x="140" y="1070"/>
                  </a:lnTo>
                  <a:lnTo>
                    <a:pt x="94" y="1209"/>
                  </a:lnTo>
                  <a:lnTo>
                    <a:pt x="1" y="1395"/>
                  </a:lnTo>
                  <a:lnTo>
                    <a:pt x="1" y="1628"/>
                  </a:lnTo>
                  <a:lnTo>
                    <a:pt x="1" y="1628"/>
                  </a:lnTo>
                  <a:lnTo>
                    <a:pt x="1" y="1907"/>
                  </a:lnTo>
                  <a:lnTo>
                    <a:pt x="94" y="2046"/>
                  </a:lnTo>
                  <a:lnTo>
                    <a:pt x="140" y="2232"/>
                  </a:lnTo>
                  <a:lnTo>
                    <a:pt x="280" y="2418"/>
                  </a:lnTo>
                  <a:lnTo>
                    <a:pt x="466" y="2558"/>
                  </a:lnTo>
                  <a:lnTo>
                    <a:pt x="698" y="2744"/>
                  </a:lnTo>
                  <a:lnTo>
                    <a:pt x="1024" y="2883"/>
                  </a:lnTo>
                  <a:lnTo>
                    <a:pt x="1024" y="2883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47"/>
            <p:cNvSpPr/>
            <p:nvPr/>
          </p:nvSpPr>
          <p:spPr>
            <a:xfrm>
              <a:off x="4196525" y="2785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9" name="Google Shape;1589;p47"/>
          <p:cNvGrpSpPr/>
          <p:nvPr/>
        </p:nvGrpSpPr>
        <p:grpSpPr>
          <a:xfrm>
            <a:off x="6590060" y="1071484"/>
            <a:ext cx="480815" cy="417361"/>
            <a:chOff x="-28462125" y="3199700"/>
            <a:chExt cx="298550" cy="259150"/>
          </a:xfrm>
        </p:grpSpPr>
        <p:sp>
          <p:nvSpPr>
            <p:cNvPr id="1590" name="Google Shape;1590;p47"/>
            <p:cNvSpPr/>
            <p:nvPr/>
          </p:nvSpPr>
          <p:spPr>
            <a:xfrm>
              <a:off x="-28459750" y="3284775"/>
              <a:ext cx="296175" cy="104775"/>
            </a:xfrm>
            <a:custGeom>
              <a:avLst/>
              <a:gdLst/>
              <a:ahLst/>
              <a:cxnLst/>
              <a:rect l="l" t="t" r="r" b="b"/>
              <a:pathLst>
                <a:path w="11847" h="4191" extrusionOk="0">
                  <a:moveTo>
                    <a:pt x="5230" y="0"/>
                  </a:moveTo>
                  <a:cubicBezTo>
                    <a:pt x="5073" y="0"/>
                    <a:pt x="4947" y="63"/>
                    <a:pt x="4915" y="189"/>
                  </a:cubicBezTo>
                  <a:lnTo>
                    <a:pt x="4096" y="2080"/>
                  </a:lnTo>
                  <a:lnTo>
                    <a:pt x="347" y="2080"/>
                  </a:lnTo>
                  <a:cubicBezTo>
                    <a:pt x="158" y="2080"/>
                    <a:pt x="0" y="2237"/>
                    <a:pt x="0" y="2426"/>
                  </a:cubicBezTo>
                  <a:cubicBezTo>
                    <a:pt x="0" y="2615"/>
                    <a:pt x="158" y="2773"/>
                    <a:pt x="347" y="2773"/>
                  </a:cubicBezTo>
                  <a:lnTo>
                    <a:pt x="4316" y="2773"/>
                  </a:lnTo>
                  <a:cubicBezTo>
                    <a:pt x="4411" y="2773"/>
                    <a:pt x="4505" y="2710"/>
                    <a:pt x="4600" y="2584"/>
                  </a:cubicBezTo>
                  <a:lnTo>
                    <a:pt x="5199" y="1292"/>
                  </a:lnTo>
                  <a:lnTo>
                    <a:pt x="6238" y="3970"/>
                  </a:lnTo>
                  <a:cubicBezTo>
                    <a:pt x="6301" y="4096"/>
                    <a:pt x="6396" y="4159"/>
                    <a:pt x="6522" y="4191"/>
                  </a:cubicBezTo>
                  <a:lnTo>
                    <a:pt x="6553" y="4191"/>
                  </a:lnTo>
                  <a:cubicBezTo>
                    <a:pt x="6679" y="4191"/>
                    <a:pt x="6805" y="4127"/>
                    <a:pt x="6868" y="4033"/>
                  </a:cubicBezTo>
                  <a:lnTo>
                    <a:pt x="7624" y="2836"/>
                  </a:lnTo>
                  <a:lnTo>
                    <a:pt x="11500" y="2836"/>
                  </a:lnTo>
                  <a:cubicBezTo>
                    <a:pt x="11689" y="2836"/>
                    <a:pt x="11846" y="2678"/>
                    <a:pt x="11846" y="2458"/>
                  </a:cubicBezTo>
                  <a:cubicBezTo>
                    <a:pt x="11846" y="2269"/>
                    <a:pt x="11689" y="2111"/>
                    <a:pt x="11500" y="2111"/>
                  </a:cubicBezTo>
                  <a:lnTo>
                    <a:pt x="7435" y="2111"/>
                  </a:lnTo>
                  <a:cubicBezTo>
                    <a:pt x="7309" y="2111"/>
                    <a:pt x="7183" y="2206"/>
                    <a:pt x="7120" y="2269"/>
                  </a:cubicBezTo>
                  <a:lnTo>
                    <a:pt x="6648" y="3056"/>
                  </a:lnTo>
                  <a:lnTo>
                    <a:pt x="5545" y="221"/>
                  </a:lnTo>
                  <a:cubicBezTo>
                    <a:pt x="5514" y="95"/>
                    <a:pt x="5388" y="0"/>
                    <a:pt x="52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47"/>
            <p:cNvSpPr/>
            <p:nvPr/>
          </p:nvSpPr>
          <p:spPr>
            <a:xfrm>
              <a:off x="-28462125" y="3199700"/>
              <a:ext cx="295400" cy="125275"/>
            </a:xfrm>
            <a:custGeom>
              <a:avLst/>
              <a:gdLst/>
              <a:ahLst/>
              <a:cxnLst/>
              <a:rect l="l" t="t" r="r" b="b"/>
              <a:pathLst>
                <a:path w="11816" h="5011" extrusionOk="0">
                  <a:moveTo>
                    <a:pt x="3151" y="1"/>
                  </a:moveTo>
                  <a:cubicBezTo>
                    <a:pt x="1387" y="1"/>
                    <a:pt x="1" y="1419"/>
                    <a:pt x="1" y="3277"/>
                  </a:cubicBezTo>
                  <a:cubicBezTo>
                    <a:pt x="1" y="3876"/>
                    <a:pt x="158" y="4349"/>
                    <a:pt x="442" y="4821"/>
                  </a:cubicBezTo>
                  <a:lnTo>
                    <a:pt x="3655" y="4821"/>
                  </a:lnTo>
                  <a:lnTo>
                    <a:pt x="4285" y="3340"/>
                  </a:lnTo>
                  <a:cubicBezTo>
                    <a:pt x="4443" y="2994"/>
                    <a:pt x="4821" y="2773"/>
                    <a:pt x="5199" y="2710"/>
                  </a:cubicBezTo>
                  <a:cubicBezTo>
                    <a:pt x="5672" y="2710"/>
                    <a:pt x="6018" y="2994"/>
                    <a:pt x="6176" y="3403"/>
                  </a:cubicBezTo>
                  <a:lnTo>
                    <a:pt x="6806" y="5010"/>
                  </a:lnTo>
                  <a:cubicBezTo>
                    <a:pt x="6963" y="4884"/>
                    <a:pt x="7215" y="4821"/>
                    <a:pt x="7404" y="4821"/>
                  </a:cubicBezTo>
                  <a:lnTo>
                    <a:pt x="11374" y="4821"/>
                  </a:lnTo>
                  <a:cubicBezTo>
                    <a:pt x="11626" y="4349"/>
                    <a:pt x="11815" y="3813"/>
                    <a:pt x="11815" y="3277"/>
                  </a:cubicBezTo>
                  <a:cubicBezTo>
                    <a:pt x="11815" y="1419"/>
                    <a:pt x="10429" y="1"/>
                    <a:pt x="8665" y="1"/>
                  </a:cubicBezTo>
                  <a:cubicBezTo>
                    <a:pt x="7247" y="1"/>
                    <a:pt x="6396" y="977"/>
                    <a:pt x="5924" y="1860"/>
                  </a:cubicBezTo>
                  <a:cubicBezTo>
                    <a:pt x="5451" y="977"/>
                    <a:pt x="4537" y="1"/>
                    <a:pt x="3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47"/>
            <p:cNvSpPr/>
            <p:nvPr/>
          </p:nvSpPr>
          <p:spPr>
            <a:xfrm>
              <a:off x="-28405400" y="3360375"/>
              <a:ext cx="186675" cy="98475"/>
            </a:xfrm>
            <a:custGeom>
              <a:avLst/>
              <a:gdLst/>
              <a:ahLst/>
              <a:cxnLst/>
              <a:rect l="l" t="t" r="r" b="b"/>
              <a:pathLst>
                <a:path w="7467" h="3939" extrusionOk="0">
                  <a:moveTo>
                    <a:pt x="2962" y="1"/>
                  </a:moveTo>
                  <a:cubicBezTo>
                    <a:pt x="2773" y="284"/>
                    <a:pt x="2458" y="442"/>
                    <a:pt x="2111" y="442"/>
                  </a:cubicBezTo>
                  <a:lnTo>
                    <a:pt x="0" y="442"/>
                  </a:lnTo>
                  <a:cubicBezTo>
                    <a:pt x="158" y="599"/>
                    <a:pt x="347" y="757"/>
                    <a:pt x="536" y="914"/>
                  </a:cubicBezTo>
                  <a:cubicBezTo>
                    <a:pt x="1449" y="1734"/>
                    <a:pt x="2426" y="2647"/>
                    <a:pt x="3434" y="3813"/>
                  </a:cubicBezTo>
                  <a:cubicBezTo>
                    <a:pt x="3529" y="3907"/>
                    <a:pt x="3592" y="3939"/>
                    <a:pt x="3718" y="3939"/>
                  </a:cubicBezTo>
                  <a:cubicBezTo>
                    <a:pt x="3844" y="3939"/>
                    <a:pt x="3907" y="3907"/>
                    <a:pt x="4001" y="3813"/>
                  </a:cubicBezTo>
                  <a:cubicBezTo>
                    <a:pt x="4978" y="2584"/>
                    <a:pt x="6018" y="1734"/>
                    <a:pt x="6900" y="914"/>
                  </a:cubicBezTo>
                  <a:cubicBezTo>
                    <a:pt x="7120" y="757"/>
                    <a:pt x="7278" y="599"/>
                    <a:pt x="7467" y="442"/>
                  </a:cubicBezTo>
                  <a:lnTo>
                    <a:pt x="5860" y="442"/>
                  </a:lnTo>
                  <a:lnTo>
                    <a:pt x="5293" y="1324"/>
                  </a:lnTo>
                  <a:cubicBezTo>
                    <a:pt x="5104" y="1639"/>
                    <a:pt x="4789" y="1860"/>
                    <a:pt x="4379" y="1860"/>
                  </a:cubicBezTo>
                  <a:lnTo>
                    <a:pt x="4316" y="1860"/>
                  </a:lnTo>
                  <a:cubicBezTo>
                    <a:pt x="3907" y="1797"/>
                    <a:pt x="3592" y="1576"/>
                    <a:pt x="3434" y="1167"/>
                  </a:cubicBezTo>
                  <a:lnTo>
                    <a:pt x="29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3" name="Google Shape;1593;p47"/>
          <p:cNvGrpSpPr/>
          <p:nvPr/>
        </p:nvGrpSpPr>
        <p:grpSpPr>
          <a:xfrm>
            <a:off x="4231729" y="1042568"/>
            <a:ext cx="478291" cy="475176"/>
            <a:chOff x="580725" y="3617925"/>
            <a:chExt cx="299325" cy="297375"/>
          </a:xfrm>
        </p:grpSpPr>
        <p:sp>
          <p:nvSpPr>
            <p:cNvPr id="1594" name="Google Shape;1594;p47"/>
            <p:cNvSpPr/>
            <p:nvPr/>
          </p:nvSpPr>
          <p:spPr>
            <a:xfrm>
              <a:off x="609075" y="3662050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41" y="0"/>
                  </a:moveTo>
                  <a:cubicBezTo>
                    <a:pt x="473" y="0"/>
                    <a:pt x="1" y="473"/>
                    <a:pt x="1" y="1040"/>
                  </a:cubicBezTo>
                  <a:cubicBezTo>
                    <a:pt x="1" y="1607"/>
                    <a:pt x="473" y="2048"/>
                    <a:pt x="1041" y="2048"/>
                  </a:cubicBezTo>
                  <a:cubicBezTo>
                    <a:pt x="1608" y="2048"/>
                    <a:pt x="2049" y="1607"/>
                    <a:pt x="2049" y="1040"/>
                  </a:cubicBezTo>
                  <a:cubicBezTo>
                    <a:pt x="2049" y="473"/>
                    <a:pt x="1608" y="0"/>
                    <a:pt x="10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47"/>
            <p:cNvSpPr/>
            <p:nvPr/>
          </p:nvSpPr>
          <p:spPr>
            <a:xfrm>
              <a:off x="668950" y="3617925"/>
              <a:ext cx="122875" cy="104475"/>
            </a:xfrm>
            <a:custGeom>
              <a:avLst/>
              <a:gdLst/>
              <a:ahLst/>
              <a:cxnLst/>
              <a:rect l="l" t="t" r="r" b="b"/>
              <a:pathLst>
                <a:path w="4915" h="4179" extrusionOk="0">
                  <a:moveTo>
                    <a:pt x="1040" y="1"/>
                  </a:moveTo>
                  <a:cubicBezTo>
                    <a:pt x="441" y="1"/>
                    <a:pt x="0" y="473"/>
                    <a:pt x="0" y="1072"/>
                  </a:cubicBezTo>
                  <a:lnTo>
                    <a:pt x="0" y="1797"/>
                  </a:lnTo>
                  <a:cubicBezTo>
                    <a:pt x="0" y="2364"/>
                    <a:pt x="473" y="2805"/>
                    <a:pt x="1040" y="2805"/>
                  </a:cubicBezTo>
                  <a:lnTo>
                    <a:pt x="2300" y="2805"/>
                  </a:lnTo>
                  <a:lnTo>
                    <a:pt x="3592" y="4097"/>
                  </a:lnTo>
                  <a:cubicBezTo>
                    <a:pt x="3672" y="4156"/>
                    <a:pt x="3764" y="4178"/>
                    <a:pt x="3853" y="4178"/>
                  </a:cubicBezTo>
                  <a:cubicBezTo>
                    <a:pt x="3905" y="4178"/>
                    <a:pt x="3955" y="4171"/>
                    <a:pt x="4001" y="4160"/>
                  </a:cubicBezTo>
                  <a:cubicBezTo>
                    <a:pt x="4127" y="4097"/>
                    <a:pt x="4190" y="3939"/>
                    <a:pt x="4190" y="3844"/>
                  </a:cubicBezTo>
                  <a:lnTo>
                    <a:pt x="4190" y="2742"/>
                  </a:lnTo>
                  <a:cubicBezTo>
                    <a:pt x="4600" y="2584"/>
                    <a:pt x="4915" y="2206"/>
                    <a:pt x="4915" y="1734"/>
                  </a:cubicBezTo>
                  <a:lnTo>
                    <a:pt x="4915" y="1072"/>
                  </a:lnTo>
                  <a:cubicBezTo>
                    <a:pt x="4915" y="473"/>
                    <a:pt x="4411" y="1"/>
                    <a:pt x="38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47"/>
            <p:cNvSpPr/>
            <p:nvPr/>
          </p:nvSpPr>
          <p:spPr>
            <a:xfrm>
              <a:off x="580725" y="3721900"/>
              <a:ext cx="141800" cy="192025"/>
            </a:xfrm>
            <a:custGeom>
              <a:avLst/>
              <a:gdLst/>
              <a:ahLst/>
              <a:cxnLst/>
              <a:rect l="l" t="t" r="r" b="b"/>
              <a:pathLst>
                <a:path w="5672" h="7681" extrusionOk="0">
                  <a:moveTo>
                    <a:pt x="3340" y="4506"/>
                  </a:moveTo>
                  <a:lnTo>
                    <a:pt x="3718" y="5577"/>
                  </a:lnTo>
                  <a:lnTo>
                    <a:pt x="1229" y="5577"/>
                  </a:lnTo>
                  <a:lnTo>
                    <a:pt x="1450" y="4600"/>
                  </a:lnTo>
                  <a:lnTo>
                    <a:pt x="1450" y="4506"/>
                  </a:lnTo>
                  <a:close/>
                  <a:moveTo>
                    <a:pt x="1450" y="1"/>
                  </a:moveTo>
                  <a:cubicBezTo>
                    <a:pt x="1135" y="1"/>
                    <a:pt x="883" y="221"/>
                    <a:pt x="788" y="505"/>
                  </a:cubicBezTo>
                  <a:lnTo>
                    <a:pt x="95" y="3624"/>
                  </a:lnTo>
                  <a:cubicBezTo>
                    <a:pt x="1" y="4096"/>
                    <a:pt x="316" y="4506"/>
                    <a:pt x="757" y="4506"/>
                  </a:cubicBezTo>
                  <a:lnTo>
                    <a:pt x="95" y="7247"/>
                  </a:lnTo>
                  <a:cubicBezTo>
                    <a:pt x="32" y="7436"/>
                    <a:pt x="158" y="7593"/>
                    <a:pt x="316" y="7656"/>
                  </a:cubicBezTo>
                  <a:cubicBezTo>
                    <a:pt x="350" y="7668"/>
                    <a:pt x="383" y="7673"/>
                    <a:pt x="415" y="7673"/>
                  </a:cubicBezTo>
                  <a:cubicBezTo>
                    <a:pt x="559" y="7673"/>
                    <a:pt x="679" y="7565"/>
                    <a:pt x="757" y="7436"/>
                  </a:cubicBezTo>
                  <a:lnTo>
                    <a:pt x="1040" y="6301"/>
                  </a:lnTo>
                  <a:lnTo>
                    <a:pt x="3939" y="6301"/>
                  </a:lnTo>
                  <a:lnTo>
                    <a:pt x="4254" y="7152"/>
                  </a:lnTo>
                  <a:cubicBezTo>
                    <a:pt x="4358" y="7492"/>
                    <a:pt x="4637" y="7680"/>
                    <a:pt x="4908" y="7680"/>
                  </a:cubicBezTo>
                  <a:cubicBezTo>
                    <a:pt x="4964" y="7680"/>
                    <a:pt x="5019" y="7672"/>
                    <a:pt x="5073" y="7656"/>
                  </a:cubicBezTo>
                  <a:cubicBezTo>
                    <a:pt x="5451" y="7593"/>
                    <a:pt x="5672" y="7184"/>
                    <a:pt x="5609" y="6837"/>
                  </a:cubicBezTo>
                  <a:lnTo>
                    <a:pt x="4569" y="3687"/>
                  </a:lnTo>
                  <a:cubicBezTo>
                    <a:pt x="4506" y="3372"/>
                    <a:pt x="4222" y="3183"/>
                    <a:pt x="3907" y="3183"/>
                  </a:cubicBezTo>
                  <a:lnTo>
                    <a:pt x="3183" y="3183"/>
                  </a:lnTo>
                  <a:cubicBezTo>
                    <a:pt x="2994" y="3183"/>
                    <a:pt x="2836" y="3025"/>
                    <a:pt x="2836" y="2836"/>
                  </a:cubicBezTo>
                  <a:cubicBezTo>
                    <a:pt x="2836" y="2615"/>
                    <a:pt x="2994" y="2458"/>
                    <a:pt x="3183" y="2458"/>
                  </a:cubicBezTo>
                  <a:lnTo>
                    <a:pt x="4222" y="2458"/>
                  </a:lnTo>
                  <a:cubicBezTo>
                    <a:pt x="4600" y="2458"/>
                    <a:pt x="4915" y="2143"/>
                    <a:pt x="4915" y="1765"/>
                  </a:cubicBezTo>
                  <a:cubicBezTo>
                    <a:pt x="4915" y="1355"/>
                    <a:pt x="4600" y="1040"/>
                    <a:pt x="4222" y="1040"/>
                  </a:cubicBezTo>
                  <a:lnTo>
                    <a:pt x="2332" y="1040"/>
                  </a:lnTo>
                  <a:lnTo>
                    <a:pt x="2080" y="379"/>
                  </a:lnTo>
                  <a:cubicBezTo>
                    <a:pt x="1985" y="158"/>
                    <a:pt x="1733" y="1"/>
                    <a:pt x="14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47"/>
            <p:cNvSpPr/>
            <p:nvPr/>
          </p:nvSpPr>
          <p:spPr>
            <a:xfrm>
              <a:off x="800475" y="3662050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09" y="0"/>
                  </a:moveTo>
                  <a:cubicBezTo>
                    <a:pt x="442" y="0"/>
                    <a:pt x="1" y="473"/>
                    <a:pt x="1" y="1040"/>
                  </a:cubicBezTo>
                  <a:cubicBezTo>
                    <a:pt x="1" y="1607"/>
                    <a:pt x="442" y="2048"/>
                    <a:pt x="1009" y="2048"/>
                  </a:cubicBezTo>
                  <a:cubicBezTo>
                    <a:pt x="1576" y="2048"/>
                    <a:pt x="2048" y="1607"/>
                    <a:pt x="2048" y="1040"/>
                  </a:cubicBezTo>
                  <a:cubicBezTo>
                    <a:pt x="2048" y="473"/>
                    <a:pt x="1576" y="0"/>
                    <a:pt x="10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47"/>
            <p:cNvSpPr/>
            <p:nvPr/>
          </p:nvSpPr>
          <p:spPr>
            <a:xfrm>
              <a:off x="738250" y="3722700"/>
              <a:ext cx="141800" cy="192600"/>
            </a:xfrm>
            <a:custGeom>
              <a:avLst/>
              <a:gdLst/>
              <a:ahLst/>
              <a:cxnLst/>
              <a:rect l="l" t="t" r="r" b="b"/>
              <a:pathLst>
                <a:path w="5672" h="7704" extrusionOk="0">
                  <a:moveTo>
                    <a:pt x="4222" y="4474"/>
                  </a:moveTo>
                  <a:lnTo>
                    <a:pt x="4222" y="4568"/>
                  </a:lnTo>
                  <a:lnTo>
                    <a:pt x="4443" y="5545"/>
                  </a:lnTo>
                  <a:lnTo>
                    <a:pt x="1985" y="5545"/>
                  </a:lnTo>
                  <a:lnTo>
                    <a:pt x="2332" y="4474"/>
                  </a:lnTo>
                  <a:close/>
                  <a:moveTo>
                    <a:pt x="4222" y="0"/>
                  </a:moveTo>
                  <a:cubicBezTo>
                    <a:pt x="3939" y="0"/>
                    <a:pt x="3718" y="158"/>
                    <a:pt x="3592" y="378"/>
                  </a:cubicBezTo>
                  <a:lnTo>
                    <a:pt x="3340" y="1071"/>
                  </a:lnTo>
                  <a:lnTo>
                    <a:pt x="1450" y="1071"/>
                  </a:lnTo>
                  <a:cubicBezTo>
                    <a:pt x="1072" y="1071"/>
                    <a:pt x="757" y="1386"/>
                    <a:pt x="757" y="1764"/>
                  </a:cubicBezTo>
                  <a:cubicBezTo>
                    <a:pt x="757" y="2174"/>
                    <a:pt x="1072" y="2489"/>
                    <a:pt x="1450" y="2489"/>
                  </a:cubicBezTo>
                  <a:lnTo>
                    <a:pt x="2490" y="2489"/>
                  </a:lnTo>
                  <a:cubicBezTo>
                    <a:pt x="2679" y="2489"/>
                    <a:pt x="2836" y="2646"/>
                    <a:pt x="2836" y="2835"/>
                  </a:cubicBezTo>
                  <a:cubicBezTo>
                    <a:pt x="2836" y="3024"/>
                    <a:pt x="2679" y="3182"/>
                    <a:pt x="2490" y="3182"/>
                  </a:cubicBezTo>
                  <a:lnTo>
                    <a:pt x="1765" y="3182"/>
                  </a:lnTo>
                  <a:cubicBezTo>
                    <a:pt x="1450" y="3182"/>
                    <a:pt x="1198" y="3371"/>
                    <a:pt x="1103" y="3686"/>
                  </a:cubicBezTo>
                  <a:lnTo>
                    <a:pt x="95" y="6837"/>
                  </a:lnTo>
                  <a:cubicBezTo>
                    <a:pt x="1" y="7215"/>
                    <a:pt x="190" y="7593"/>
                    <a:pt x="599" y="7687"/>
                  </a:cubicBezTo>
                  <a:cubicBezTo>
                    <a:pt x="643" y="7696"/>
                    <a:pt x="690" y="7701"/>
                    <a:pt x="738" y="7701"/>
                  </a:cubicBezTo>
                  <a:cubicBezTo>
                    <a:pt x="1030" y="7701"/>
                    <a:pt x="1364" y="7531"/>
                    <a:pt x="1418" y="7152"/>
                  </a:cubicBezTo>
                  <a:lnTo>
                    <a:pt x="1733" y="6301"/>
                  </a:lnTo>
                  <a:lnTo>
                    <a:pt x="4632" y="6301"/>
                  </a:lnTo>
                  <a:lnTo>
                    <a:pt x="4915" y="7435"/>
                  </a:lnTo>
                  <a:cubicBezTo>
                    <a:pt x="4967" y="7591"/>
                    <a:pt x="5104" y="7704"/>
                    <a:pt x="5257" y="7704"/>
                  </a:cubicBezTo>
                  <a:cubicBezTo>
                    <a:pt x="5290" y="7704"/>
                    <a:pt x="5323" y="7698"/>
                    <a:pt x="5356" y="7687"/>
                  </a:cubicBezTo>
                  <a:cubicBezTo>
                    <a:pt x="5546" y="7624"/>
                    <a:pt x="5672" y="7435"/>
                    <a:pt x="5577" y="7246"/>
                  </a:cubicBezTo>
                  <a:lnTo>
                    <a:pt x="4915" y="4537"/>
                  </a:lnTo>
                  <a:cubicBezTo>
                    <a:pt x="5356" y="4474"/>
                    <a:pt x="5672" y="4064"/>
                    <a:pt x="5609" y="3623"/>
                  </a:cubicBezTo>
                  <a:lnTo>
                    <a:pt x="4884" y="504"/>
                  </a:lnTo>
                  <a:cubicBezTo>
                    <a:pt x="4821" y="189"/>
                    <a:pt x="4537" y="0"/>
                    <a:pt x="42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3" name="Google Shape;1393;p43"/>
          <p:cNvSpPr txBox="1">
            <a:spLocks noGrp="1"/>
          </p:cNvSpPr>
          <p:nvPr>
            <p:ph type="title"/>
          </p:nvPr>
        </p:nvSpPr>
        <p:spPr>
          <a:xfrm>
            <a:off x="4572000" y="2052046"/>
            <a:ext cx="3827400" cy="19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chemeClr val="accent1"/>
                </a:solidFill>
              </a:rPr>
              <a:t>Ý nghĩa </a:t>
            </a:r>
            <a:r>
              <a:rPr lang="en" sz="4400"/>
              <a:t>quan tâm, cảm thông và chia sẻ</a:t>
            </a:r>
            <a:endParaRPr sz="4400"/>
          </a:p>
        </p:txBody>
      </p:sp>
      <p:sp>
        <p:nvSpPr>
          <p:cNvPr id="1394" name="Google Shape;1394;p43"/>
          <p:cNvSpPr txBox="1">
            <a:spLocks noGrp="1"/>
          </p:cNvSpPr>
          <p:nvPr>
            <p:ph type="title" idx="2"/>
          </p:nvPr>
        </p:nvSpPr>
        <p:spPr>
          <a:xfrm>
            <a:off x="7119300" y="674750"/>
            <a:ext cx="1185900" cy="106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grpSp>
        <p:nvGrpSpPr>
          <p:cNvPr id="1396" name="Google Shape;1396;p43"/>
          <p:cNvGrpSpPr/>
          <p:nvPr/>
        </p:nvGrpSpPr>
        <p:grpSpPr>
          <a:xfrm>
            <a:off x="719991" y="1763631"/>
            <a:ext cx="724835" cy="635493"/>
            <a:chOff x="5375211" y="1361181"/>
            <a:chExt cx="724835" cy="635493"/>
          </a:xfrm>
        </p:grpSpPr>
        <p:sp>
          <p:nvSpPr>
            <p:cNvPr id="1397" name="Google Shape;1397;p43"/>
            <p:cNvSpPr/>
            <p:nvPr/>
          </p:nvSpPr>
          <p:spPr>
            <a:xfrm flipH="1">
              <a:off x="5375211" y="1361181"/>
              <a:ext cx="724835" cy="635493"/>
            </a:xfrm>
            <a:custGeom>
              <a:avLst/>
              <a:gdLst/>
              <a:ahLst/>
              <a:cxnLst/>
              <a:rect l="l" t="t" r="r" b="b"/>
              <a:pathLst>
                <a:path w="11553" h="10129" extrusionOk="0">
                  <a:moveTo>
                    <a:pt x="6265" y="0"/>
                  </a:moveTo>
                  <a:lnTo>
                    <a:pt x="5410" y="41"/>
                  </a:lnTo>
                  <a:lnTo>
                    <a:pt x="4556" y="41"/>
                  </a:lnTo>
                  <a:lnTo>
                    <a:pt x="4150" y="82"/>
                  </a:lnTo>
                  <a:lnTo>
                    <a:pt x="3702" y="163"/>
                  </a:lnTo>
                  <a:lnTo>
                    <a:pt x="2970" y="366"/>
                  </a:lnTo>
                  <a:lnTo>
                    <a:pt x="2644" y="488"/>
                  </a:lnTo>
                  <a:lnTo>
                    <a:pt x="2278" y="651"/>
                  </a:lnTo>
                  <a:lnTo>
                    <a:pt x="1953" y="814"/>
                  </a:lnTo>
                  <a:lnTo>
                    <a:pt x="1628" y="1017"/>
                  </a:lnTo>
                  <a:lnTo>
                    <a:pt x="1343" y="1261"/>
                  </a:lnTo>
                  <a:lnTo>
                    <a:pt x="1058" y="1505"/>
                  </a:lnTo>
                  <a:lnTo>
                    <a:pt x="814" y="1790"/>
                  </a:lnTo>
                  <a:lnTo>
                    <a:pt x="611" y="2075"/>
                  </a:lnTo>
                  <a:lnTo>
                    <a:pt x="407" y="2360"/>
                  </a:lnTo>
                  <a:lnTo>
                    <a:pt x="285" y="2685"/>
                  </a:lnTo>
                  <a:lnTo>
                    <a:pt x="163" y="3010"/>
                  </a:lnTo>
                  <a:lnTo>
                    <a:pt x="41" y="3376"/>
                  </a:lnTo>
                  <a:lnTo>
                    <a:pt x="1" y="3702"/>
                  </a:lnTo>
                  <a:lnTo>
                    <a:pt x="1" y="4068"/>
                  </a:lnTo>
                  <a:lnTo>
                    <a:pt x="41" y="4393"/>
                  </a:lnTo>
                  <a:lnTo>
                    <a:pt x="82" y="4759"/>
                  </a:lnTo>
                  <a:lnTo>
                    <a:pt x="204" y="5085"/>
                  </a:lnTo>
                  <a:lnTo>
                    <a:pt x="367" y="5370"/>
                  </a:lnTo>
                  <a:lnTo>
                    <a:pt x="529" y="5695"/>
                  </a:lnTo>
                  <a:lnTo>
                    <a:pt x="773" y="5939"/>
                  </a:lnTo>
                  <a:lnTo>
                    <a:pt x="1017" y="6224"/>
                  </a:lnTo>
                  <a:lnTo>
                    <a:pt x="1262" y="6427"/>
                  </a:lnTo>
                  <a:lnTo>
                    <a:pt x="1587" y="6671"/>
                  </a:lnTo>
                  <a:lnTo>
                    <a:pt x="1912" y="6875"/>
                  </a:lnTo>
                  <a:lnTo>
                    <a:pt x="2278" y="7037"/>
                  </a:lnTo>
                  <a:lnTo>
                    <a:pt x="2644" y="7159"/>
                  </a:lnTo>
                  <a:lnTo>
                    <a:pt x="3011" y="7281"/>
                  </a:lnTo>
                  <a:lnTo>
                    <a:pt x="3377" y="7363"/>
                  </a:lnTo>
                  <a:lnTo>
                    <a:pt x="4150" y="7485"/>
                  </a:lnTo>
                  <a:lnTo>
                    <a:pt x="4719" y="7525"/>
                  </a:lnTo>
                  <a:lnTo>
                    <a:pt x="4638" y="7892"/>
                  </a:lnTo>
                  <a:lnTo>
                    <a:pt x="4516" y="8258"/>
                  </a:lnTo>
                  <a:lnTo>
                    <a:pt x="4312" y="8624"/>
                  </a:lnTo>
                  <a:lnTo>
                    <a:pt x="3987" y="8949"/>
                  </a:lnTo>
                  <a:lnTo>
                    <a:pt x="3661" y="9234"/>
                  </a:lnTo>
                  <a:lnTo>
                    <a:pt x="3295" y="9478"/>
                  </a:lnTo>
                  <a:lnTo>
                    <a:pt x="3214" y="9519"/>
                  </a:lnTo>
                  <a:lnTo>
                    <a:pt x="3173" y="9600"/>
                  </a:lnTo>
                  <a:lnTo>
                    <a:pt x="3214" y="9681"/>
                  </a:lnTo>
                  <a:lnTo>
                    <a:pt x="3255" y="9763"/>
                  </a:lnTo>
                  <a:lnTo>
                    <a:pt x="3417" y="9885"/>
                  </a:lnTo>
                  <a:lnTo>
                    <a:pt x="3661" y="10007"/>
                  </a:lnTo>
                  <a:lnTo>
                    <a:pt x="4109" y="10088"/>
                  </a:lnTo>
                  <a:lnTo>
                    <a:pt x="4394" y="10129"/>
                  </a:lnTo>
                  <a:lnTo>
                    <a:pt x="4678" y="10129"/>
                  </a:lnTo>
                  <a:lnTo>
                    <a:pt x="4963" y="10088"/>
                  </a:lnTo>
                  <a:lnTo>
                    <a:pt x="5248" y="10047"/>
                  </a:lnTo>
                  <a:lnTo>
                    <a:pt x="5492" y="9925"/>
                  </a:lnTo>
                  <a:lnTo>
                    <a:pt x="5695" y="9803"/>
                  </a:lnTo>
                  <a:lnTo>
                    <a:pt x="5899" y="9681"/>
                  </a:lnTo>
                  <a:lnTo>
                    <a:pt x="6102" y="9519"/>
                  </a:lnTo>
                  <a:lnTo>
                    <a:pt x="6265" y="9315"/>
                  </a:lnTo>
                  <a:lnTo>
                    <a:pt x="6387" y="9112"/>
                  </a:lnTo>
                  <a:lnTo>
                    <a:pt x="6509" y="8908"/>
                  </a:lnTo>
                  <a:lnTo>
                    <a:pt x="6590" y="8664"/>
                  </a:lnTo>
                  <a:lnTo>
                    <a:pt x="6671" y="8380"/>
                  </a:lnTo>
                  <a:lnTo>
                    <a:pt x="6671" y="8095"/>
                  </a:lnTo>
                  <a:lnTo>
                    <a:pt x="6671" y="7810"/>
                  </a:lnTo>
                  <a:lnTo>
                    <a:pt x="6590" y="7566"/>
                  </a:lnTo>
                  <a:lnTo>
                    <a:pt x="7119" y="7485"/>
                  </a:lnTo>
                  <a:lnTo>
                    <a:pt x="7607" y="7403"/>
                  </a:lnTo>
                  <a:lnTo>
                    <a:pt x="8054" y="7322"/>
                  </a:lnTo>
                  <a:lnTo>
                    <a:pt x="8543" y="7159"/>
                  </a:lnTo>
                  <a:lnTo>
                    <a:pt x="8990" y="6997"/>
                  </a:lnTo>
                  <a:lnTo>
                    <a:pt x="9437" y="6753"/>
                  </a:lnTo>
                  <a:lnTo>
                    <a:pt x="9844" y="6509"/>
                  </a:lnTo>
                  <a:lnTo>
                    <a:pt x="10251" y="6224"/>
                  </a:lnTo>
                  <a:lnTo>
                    <a:pt x="10495" y="5939"/>
                  </a:lnTo>
                  <a:lnTo>
                    <a:pt x="10780" y="5654"/>
                  </a:lnTo>
                  <a:lnTo>
                    <a:pt x="10983" y="5329"/>
                  </a:lnTo>
                  <a:lnTo>
                    <a:pt x="11186" y="5004"/>
                  </a:lnTo>
                  <a:lnTo>
                    <a:pt x="11349" y="4637"/>
                  </a:lnTo>
                  <a:lnTo>
                    <a:pt x="11471" y="4312"/>
                  </a:lnTo>
                  <a:lnTo>
                    <a:pt x="11512" y="3905"/>
                  </a:lnTo>
                  <a:lnTo>
                    <a:pt x="11553" y="3539"/>
                  </a:lnTo>
                  <a:lnTo>
                    <a:pt x="11512" y="3132"/>
                  </a:lnTo>
                  <a:lnTo>
                    <a:pt x="11431" y="2726"/>
                  </a:lnTo>
                  <a:lnTo>
                    <a:pt x="11309" y="2360"/>
                  </a:lnTo>
                  <a:lnTo>
                    <a:pt x="11146" y="1993"/>
                  </a:lnTo>
                  <a:lnTo>
                    <a:pt x="10942" y="1668"/>
                  </a:lnTo>
                  <a:lnTo>
                    <a:pt x="10698" y="1383"/>
                  </a:lnTo>
                  <a:lnTo>
                    <a:pt x="10414" y="1099"/>
                  </a:lnTo>
                  <a:lnTo>
                    <a:pt x="10088" y="814"/>
                  </a:lnTo>
                  <a:lnTo>
                    <a:pt x="9763" y="610"/>
                  </a:lnTo>
                  <a:lnTo>
                    <a:pt x="9397" y="448"/>
                  </a:lnTo>
                  <a:lnTo>
                    <a:pt x="9031" y="285"/>
                  </a:lnTo>
                  <a:lnTo>
                    <a:pt x="8665" y="204"/>
                  </a:lnTo>
                  <a:lnTo>
                    <a:pt x="8298" y="122"/>
                  </a:lnTo>
                  <a:lnTo>
                    <a:pt x="7892" y="41"/>
                  </a:lnTo>
                  <a:lnTo>
                    <a:pt x="71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43"/>
            <p:cNvSpPr/>
            <p:nvPr/>
          </p:nvSpPr>
          <p:spPr>
            <a:xfrm flipH="1">
              <a:off x="5801404" y="1578073"/>
              <a:ext cx="56215" cy="58787"/>
            </a:xfrm>
            <a:custGeom>
              <a:avLst/>
              <a:gdLst/>
              <a:ahLst/>
              <a:cxnLst/>
              <a:rect l="l" t="t" r="r" b="b"/>
              <a:pathLst>
                <a:path w="896" h="937" extrusionOk="0">
                  <a:moveTo>
                    <a:pt x="408" y="1"/>
                  </a:moveTo>
                  <a:lnTo>
                    <a:pt x="326" y="41"/>
                  </a:lnTo>
                  <a:lnTo>
                    <a:pt x="204" y="123"/>
                  </a:lnTo>
                  <a:lnTo>
                    <a:pt x="123" y="204"/>
                  </a:lnTo>
                  <a:lnTo>
                    <a:pt x="41" y="326"/>
                  </a:lnTo>
                  <a:lnTo>
                    <a:pt x="1" y="448"/>
                  </a:lnTo>
                  <a:lnTo>
                    <a:pt x="41" y="611"/>
                  </a:lnTo>
                  <a:lnTo>
                    <a:pt x="82" y="774"/>
                  </a:lnTo>
                  <a:lnTo>
                    <a:pt x="204" y="896"/>
                  </a:lnTo>
                  <a:lnTo>
                    <a:pt x="367" y="936"/>
                  </a:lnTo>
                  <a:lnTo>
                    <a:pt x="530" y="936"/>
                  </a:lnTo>
                  <a:lnTo>
                    <a:pt x="652" y="896"/>
                  </a:lnTo>
                  <a:lnTo>
                    <a:pt x="774" y="774"/>
                  </a:lnTo>
                  <a:lnTo>
                    <a:pt x="814" y="652"/>
                  </a:lnTo>
                  <a:lnTo>
                    <a:pt x="896" y="530"/>
                  </a:lnTo>
                  <a:lnTo>
                    <a:pt x="896" y="367"/>
                  </a:lnTo>
                  <a:lnTo>
                    <a:pt x="855" y="245"/>
                  </a:lnTo>
                  <a:lnTo>
                    <a:pt x="774" y="123"/>
                  </a:lnTo>
                  <a:lnTo>
                    <a:pt x="652" y="41"/>
                  </a:lnTo>
                  <a:lnTo>
                    <a:pt x="53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43"/>
            <p:cNvSpPr/>
            <p:nvPr/>
          </p:nvSpPr>
          <p:spPr>
            <a:xfrm flipH="1">
              <a:off x="5791177" y="1567909"/>
              <a:ext cx="76606" cy="81687"/>
            </a:xfrm>
            <a:custGeom>
              <a:avLst/>
              <a:gdLst/>
              <a:ahLst/>
              <a:cxnLst/>
              <a:rect l="l" t="t" r="r" b="b"/>
              <a:pathLst>
                <a:path w="1221" h="1302" extrusionOk="0">
                  <a:moveTo>
                    <a:pt x="773" y="366"/>
                  </a:moveTo>
                  <a:lnTo>
                    <a:pt x="773" y="407"/>
                  </a:lnTo>
                  <a:lnTo>
                    <a:pt x="814" y="407"/>
                  </a:lnTo>
                  <a:lnTo>
                    <a:pt x="814" y="448"/>
                  </a:lnTo>
                  <a:lnTo>
                    <a:pt x="854" y="448"/>
                  </a:lnTo>
                  <a:lnTo>
                    <a:pt x="854" y="488"/>
                  </a:lnTo>
                  <a:lnTo>
                    <a:pt x="854" y="529"/>
                  </a:lnTo>
                  <a:lnTo>
                    <a:pt x="854" y="570"/>
                  </a:lnTo>
                  <a:lnTo>
                    <a:pt x="854" y="651"/>
                  </a:lnTo>
                  <a:lnTo>
                    <a:pt x="854" y="732"/>
                  </a:lnTo>
                  <a:lnTo>
                    <a:pt x="814" y="732"/>
                  </a:lnTo>
                  <a:lnTo>
                    <a:pt x="814" y="773"/>
                  </a:lnTo>
                  <a:lnTo>
                    <a:pt x="773" y="814"/>
                  </a:lnTo>
                  <a:lnTo>
                    <a:pt x="732" y="854"/>
                  </a:lnTo>
                  <a:lnTo>
                    <a:pt x="732" y="895"/>
                  </a:lnTo>
                  <a:lnTo>
                    <a:pt x="692" y="895"/>
                  </a:lnTo>
                  <a:lnTo>
                    <a:pt x="651" y="936"/>
                  </a:lnTo>
                  <a:lnTo>
                    <a:pt x="570" y="936"/>
                  </a:lnTo>
                  <a:lnTo>
                    <a:pt x="529" y="895"/>
                  </a:lnTo>
                  <a:lnTo>
                    <a:pt x="488" y="895"/>
                  </a:lnTo>
                  <a:lnTo>
                    <a:pt x="448" y="854"/>
                  </a:lnTo>
                  <a:lnTo>
                    <a:pt x="407" y="814"/>
                  </a:lnTo>
                  <a:lnTo>
                    <a:pt x="407" y="773"/>
                  </a:lnTo>
                  <a:lnTo>
                    <a:pt x="366" y="732"/>
                  </a:lnTo>
                  <a:lnTo>
                    <a:pt x="366" y="692"/>
                  </a:lnTo>
                  <a:lnTo>
                    <a:pt x="366" y="651"/>
                  </a:lnTo>
                  <a:lnTo>
                    <a:pt x="366" y="610"/>
                  </a:lnTo>
                  <a:lnTo>
                    <a:pt x="366" y="570"/>
                  </a:lnTo>
                  <a:lnTo>
                    <a:pt x="407" y="529"/>
                  </a:lnTo>
                  <a:lnTo>
                    <a:pt x="407" y="488"/>
                  </a:lnTo>
                  <a:lnTo>
                    <a:pt x="448" y="448"/>
                  </a:lnTo>
                  <a:lnTo>
                    <a:pt x="488" y="448"/>
                  </a:lnTo>
                  <a:lnTo>
                    <a:pt x="488" y="407"/>
                  </a:lnTo>
                  <a:lnTo>
                    <a:pt x="529" y="407"/>
                  </a:lnTo>
                  <a:lnTo>
                    <a:pt x="529" y="366"/>
                  </a:lnTo>
                  <a:close/>
                  <a:moveTo>
                    <a:pt x="488" y="0"/>
                  </a:moveTo>
                  <a:lnTo>
                    <a:pt x="325" y="81"/>
                  </a:lnTo>
                  <a:lnTo>
                    <a:pt x="163" y="203"/>
                  </a:lnTo>
                  <a:lnTo>
                    <a:pt x="41" y="366"/>
                  </a:lnTo>
                  <a:lnTo>
                    <a:pt x="0" y="529"/>
                  </a:lnTo>
                  <a:lnTo>
                    <a:pt x="0" y="773"/>
                  </a:lnTo>
                  <a:lnTo>
                    <a:pt x="41" y="895"/>
                  </a:lnTo>
                  <a:lnTo>
                    <a:pt x="81" y="1017"/>
                  </a:lnTo>
                  <a:lnTo>
                    <a:pt x="203" y="1139"/>
                  </a:lnTo>
                  <a:lnTo>
                    <a:pt x="285" y="1220"/>
                  </a:lnTo>
                  <a:lnTo>
                    <a:pt x="407" y="1261"/>
                  </a:lnTo>
                  <a:lnTo>
                    <a:pt x="529" y="1302"/>
                  </a:lnTo>
                  <a:lnTo>
                    <a:pt x="732" y="1302"/>
                  </a:lnTo>
                  <a:lnTo>
                    <a:pt x="895" y="1220"/>
                  </a:lnTo>
                  <a:lnTo>
                    <a:pt x="1017" y="1098"/>
                  </a:lnTo>
                  <a:lnTo>
                    <a:pt x="1139" y="976"/>
                  </a:lnTo>
                  <a:lnTo>
                    <a:pt x="1180" y="814"/>
                  </a:lnTo>
                  <a:lnTo>
                    <a:pt x="1220" y="610"/>
                  </a:lnTo>
                  <a:lnTo>
                    <a:pt x="1220" y="448"/>
                  </a:lnTo>
                  <a:lnTo>
                    <a:pt x="1180" y="285"/>
                  </a:lnTo>
                  <a:lnTo>
                    <a:pt x="1058" y="122"/>
                  </a:lnTo>
                  <a:lnTo>
                    <a:pt x="895" y="41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43"/>
            <p:cNvSpPr/>
            <p:nvPr/>
          </p:nvSpPr>
          <p:spPr>
            <a:xfrm flipH="1">
              <a:off x="5696754" y="1578073"/>
              <a:ext cx="56215" cy="58787"/>
            </a:xfrm>
            <a:custGeom>
              <a:avLst/>
              <a:gdLst/>
              <a:ahLst/>
              <a:cxnLst/>
              <a:rect l="l" t="t" r="r" b="b"/>
              <a:pathLst>
                <a:path w="896" h="937" extrusionOk="0">
                  <a:moveTo>
                    <a:pt x="448" y="1"/>
                  </a:moveTo>
                  <a:lnTo>
                    <a:pt x="326" y="41"/>
                  </a:lnTo>
                  <a:lnTo>
                    <a:pt x="204" y="123"/>
                  </a:lnTo>
                  <a:lnTo>
                    <a:pt x="123" y="204"/>
                  </a:lnTo>
                  <a:lnTo>
                    <a:pt x="41" y="326"/>
                  </a:lnTo>
                  <a:lnTo>
                    <a:pt x="1" y="448"/>
                  </a:lnTo>
                  <a:lnTo>
                    <a:pt x="41" y="611"/>
                  </a:lnTo>
                  <a:lnTo>
                    <a:pt x="123" y="774"/>
                  </a:lnTo>
                  <a:lnTo>
                    <a:pt x="245" y="896"/>
                  </a:lnTo>
                  <a:lnTo>
                    <a:pt x="407" y="936"/>
                  </a:lnTo>
                  <a:lnTo>
                    <a:pt x="529" y="936"/>
                  </a:lnTo>
                  <a:lnTo>
                    <a:pt x="651" y="896"/>
                  </a:lnTo>
                  <a:lnTo>
                    <a:pt x="773" y="774"/>
                  </a:lnTo>
                  <a:lnTo>
                    <a:pt x="855" y="652"/>
                  </a:lnTo>
                  <a:lnTo>
                    <a:pt x="895" y="530"/>
                  </a:lnTo>
                  <a:lnTo>
                    <a:pt x="895" y="367"/>
                  </a:lnTo>
                  <a:lnTo>
                    <a:pt x="855" y="245"/>
                  </a:lnTo>
                  <a:lnTo>
                    <a:pt x="773" y="123"/>
                  </a:lnTo>
                  <a:lnTo>
                    <a:pt x="692" y="41"/>
                  </a:lnTo>
                  <a:lnTo>
                    <a:pt x="5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43"/>
            <p:cNvSpPr/>
            <p:nvPr/>
          </p:nvSpPr>
          <p:spPr>
            <a:xfrm flipH="1">
              <a:off x="5686527" y="1567909"/>
              <a:ext cx="76668" cy="81687"/>
            </a:xfrm>
            <a:custGeom>
              <a:avLst/>
              <a:gdLst/>
              <a:ahLst/>
              <a:cxnLst/>
              <a:rect l="l" t="t" r="r" b="b"/>
              <a:pathLst>
                <a:path w="1222" h="1302" extrusionOk="0">
                  <a:moveTo>
                    <a:pt x="774" y="366"/>
                  </a:moveTo>
                  <a:lnTo>
                    <a:pt x="774" y="407"/>
                  </a:lnTo>
                  <a:lnTo>
                    <a:pt x="814" y="407"/>
                  </a:lnTo>
                  <a:lnTo>
                    <a:pt x="855" y="448"/>
                  </a:lnTo>
                  <a:lnTo>
                    <a:pt x="855" y="488"/>
                  </a:lnTo>
                  <a:lnTo>
                    <a:pt x="855" y="529"/>
                  </a:lnTo>
                  <a:lnTo>
                    <a:pt x="855" y="570"/>
                  </a:lnTo>
                  <a:lnTo>
                    <a:pt x="855" y="651"/>
                  </a:lnTo>
                  <a:lnTo>
                    <a:pt x="855" y="732"/>
                  </a:lnTo>
                  <a:lnTo>
                    <a:pt x="814" y="773"/>
                  </a:lnTo>
                  <a:lnTo>
                    <a:pt x="774" y="814"/>
                  </a:lnTo>
                  <a:lnTo>
                    <a:pt x="814" y="814"/>
                  </a:lnTo>
                  <a:lnTo>
                    <a:pt x="733" y="854"/>
                  </a:lnTo>
                  <a:lnTo>
                    <a:pt x="733" y="895"/>
                  </a:lnTo>
                  <a:lnTo>
                    <a:pt x="692" y="895"/>
                  </a:lnTo>
                  <a:lnTo>
                    <a:pt x="652" y="936"/>
                  </a:lnTo>
                  <a:lnTo>
                    <a:pt x="570" y="936"/>
                  </a:lnTo>
                  <a:lnTo>
                    <a:pt x="530" y="895"/>
                  </a:lnTo>
                  <a:lnTo>
                    <a:pt x="489" y="895"/>
                  </a:lnTo>
                  <a:lnTo>
                    <a:pt x="489" y="854"/>
                  </a:lnTo>
                  <a:lnTo>
                    <a:pt x="448" y="854"/>
                  </a:lnTo>
                  <a:lnTo>
                    <a:pt x="408" y="814"/>
                  </a:lnTo>
                  <a:lnTo>
                    <a:pt x="408" y="773"/>
                  </a:lnTo>
                  <a:lnTo>
                    <a:pt x="367" y="732"/>
                  </a:lnTo>
                  <a:lnTo>
                    <a:pt x="367" y="692"/>
                  </a:lnTo>
                  <a:lnTo>
                    <a:pt x="367" y="651"/>
                  </a:lnTo>
                  <a:lnTo>
                    <a:pt x="367" y="610"/>
                  </a:lnTo>
                  <a:lnTo>
                    <a:pt x="367" y="570"/>
                  </a:lnTo>
                  <a:lnTo>
                    <a:pt x="408" y="529"/>
                  </a:lnTo>
                  <a:lnTo>
                    <a:pt x="408" y="488"/>
                  </a:lnTo>
                  <a:lnTo>
                    <a:pt x="448" y="448"/>
                  </a:lnTo>
                  <a:lnTo>
                    <a:pt x="489" y="448"/>
                  </a:lnTo>
                  <a:lnTo>
                    <a:pt x="489" y="407"/>
                  </a:lnTo>
                  <a:lnTo>
                    <a:pt x="530" y="407"/>
                  </a:lnTo>
                  <a:lnTo>
                    <a:pt x="570" y="366"/>
                  </a:lnTo>
                  <a:close/>
                  <a:moveTo>
                    <a:pt x="489" y="0"/>
                  </a:moveTo>
                  <a:lnTo>
                    <a:pt x="326" y="81"/>
                  </a:lnTo>
                  <a:lnTo>
                    <a:pt x="164" y="203"/>
                  </a:lnTo>
                  <a:lnTo>
                    <a:pt x="82" y="366"/>
                  </a:lnTo>
                  <a:lnTo>
                    <a:pt x="1" y="529"/>
                  </a:lnTo>
                  <a:lnTo>
                    <a:pt x="1" y="773"/>
                  </a:lnTo>
                  <a:lnTo>
                    <a:pt x="41" y="895"/>
                  </a:lnTo>
                  <a:lnTo>
                    <a:pt x="123" y="1017"/>
                  </a:lnTo>
                  <a:lnTo>
                    <a:pt x="204" y="1139"/>
                  </a:lnTo>
                  <a:lnTo>
                    <a:pt x="286" y="1220"/>
                  </a:lnTo>
                  <a:lnTo>
                    <a:pt x="408" y="1261"/>
                  </a:lnTo>
                  <a:lnTo>
                    <a:pt x="570" y="1302"/>
                  </a:lnTo>
                  <a:lnTo>
                    <a:pt x="733" y="1302"/>
                  </a:lnTo>
                  <a:lnTo>
                    <a:pt x="896" y="1220"/>
                  </a:lnTo>
                  <a:lnTo>
                    <a:pt x="1018" y="1098"/>
                  </a:lnTo>
                  <a:lnTo>
                    <a:pt x="1140" y="976"/>
                  </a:lnTo>
                  <a:lnTo>
                    <a:pt x="1221" y="814"/>
                  </a:lnTo>
                  <a:lnTo>
                    <a:pt x="1221" y="610"/>
                  </a:lnTo>
                  <a:lnTo>
                    <a:pt x="1221" y="448"/>
                  </a:lnTo>
                  <a:lnTo>
                    <a:pt x="1180" y="285"/>
                  </a:lnTo>
                  <a:lnTo>
                    <a:pt x="1058" y="122"/>
                  </a:lnTo>
                  <a:lnTo>
                    <a:pt x="896" y="41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43"/>
            <p:cNvSpPr/>
            <p:nvPr/>
          </p:nvSpPr>
          <p:spPr>
            <a:xfrm flipH="1">
              <a:off x="5592103" y="1578073"/>
              <a:ext cx="53705" cy="58787"/>
            </a:xfrm>
            <a:custGeom>
              <a:avLst/>
              <a:gdLst/>
              <a:ahLst/>
              <a:cxnLst/>
              <a:rect l="l" t="t" r="r" b="b"/>
              <a:pathLst>
                <a:path w="856" h="937" extrusionOk="0">
                  <a:moveTo>
                    <a:pt x="408" y="1"/>
                  </a:moveTo>
                  <a:lnTo>
                    <a:pt x="286" y="41"/>
                  </a:lnTo>
                  <a:lnTo>
                    <a:pt x="204" y="123"/>
                  </a:lnTo>
                  <a:lnTo>
                    <a:pt x="82" y="204"/>
                  </a:lnTo>
                  <a:lnTo>
                    <a:pt x="42" y="326"/>
                  </a:lnTo>
                  <a:lnTo>
                    <a:pt x="1" y="448"/>
                  </a:lnTo>
                  <a:lnTo>
                    <a:pt x="1" y="611"/>
                  </a:lnTo>
                  <a:lnTo>
                    <a:pt x="82" y="774"/>
                  </a:lnTo>
                  <a:lnTo>
                    <a:pt x="204" y="896"/>
                  </a:lnTo>
                  <a:lnTo>
                    <a:pt x="367" y="936"/>
                  </a:lnTo>
                  <a:lnTo>
                    <a:pt x="530" y="936"/>
                  </a:lnTo>
                  <a:lnTo>
                    <a:pt x="652" y="896"/>
                  </a:lnTo>
                  <a:lnTo>
                    <a:pt x="733" y="774"/>
                  </a:lnTo>
                  <a:lnTo>
                    <a:pt x="814" y="652"/>
                  </a:lnTo>
                  <a:lnTo>
                    <a:pt x="855" y="530"/>
                  </a:lnTo>
                  <a:lnTo>
                    <a:pt x="855" y="367"/>
                  </a:lnTo>
                  <a:lnTo>
                    <a:pt x="855" y="245"/>
                  </a:lnTo>
                  <a:lnTo>
                    <a:pt x="774" y="123"/>
                  </a:lnTo>
                  <a:lnTo>
                    <a:pt x="652" y="41"/>
                  </a:lnTo>
                  <a:lnTo>
                    <a:pt x="53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43"/>
            <p:cNvSpPr/>
            <p:nvPr/>
          </p:nvSpPr>
          <p:spPr>
            <a:xfrm flipH="1">
              <a:off x="5579367" y="1567909"/>
              <a:ext cx="76606" cy="81687"/>
            </a:xfrm>
            <a:custGeom>
              <a:avLst/>
              <a:gdLst/>
              <a:ahLst/>
              <a:cxnLst/>
              <a:rect l="l" t="t" r="r" b="b"/>
              <a:pathLst>
                <a:path w="1221" h="1302" extrusionOk="0">
                  <a:moveTo>
                    <a:pt x="732" y="366"/>
                  </a:moveTo>
                  <a:lnTo>
                    <a:pt x="773" y="407"/>
                  </a:lnTo>
                  <a:lnTo>
                    <a:pt x="814" y="407"/>
                  </a:lnTo>
                  <a:lnTo>
                    <a:pt x="814" y="448"/>
                  </a:lnTo>
                  <a:lnTo>
                    <a:pt x="854" y="488"/>
                  </a:lnTo>
                  <a:lnTo>
                    <a:pt x="854" y="529"/>
                  </a:lnTo>
                  <a:lnTo>
                    <a:pt x="854" y="570"/>
                  </a:lnTo>
                  <a:lnTo>
                    <a:pt x="854" y="651"/>
                  </a:lnTo>
                  <a:lnTo>
                    <a:pt x="814" y="732"/>
                  </a:lnTo>
                  <a:lnTo>
                    <a:pt x="773" y="773"/>
                  </a:lnTo>
                  <a:lnTo>
                    <a:pt x="773" y="814"/>
                  </a:lnTo>
                  <a:lnTo>
                    <a:pt x="732" y="854"/>
                  </a:lnTo>
                  <a:lnTo>
                    <a:pt x="692" y="895"/>
                  </a:lnTo>
                  <a:lnTo>
                    <a:pt x="651" y="895"/>
                  </a:lnTo>
                  <a:lnTo>
                    <a:pt x="651" y="936"/>
                  </a:lnTo>
                  <a:lnTo>
                    <a:pt x="529" y="936"/>
                  </a:lnTo>
                  <a:lnTo>
                    <a:pt x="488" y="895"/>
                  </a:lnTo>
                  <a:lnTo>
                    <a:pt x="448" y="895"/>
                  </a:lnTo>
                  <a:lnTo>
                    <a:pt x="448" y="854"/>
                  </a:lnTo>
                  <a:lnTo>
                    <a:pt x="407" y="854"/>
                  </a:lnTo>
                  <a:lnTo>
                    <a:pt x="407" y="814"/>
                  </a:lnTo>
                  <a:lnTo>
                    <a:pt x="366" y="773"/>
                  </a:lnTo>
                  <a:lnTo>
                    <a:pt x="366" y="732"/>
                  </a:lnTo>
                  <a:lnTo>
                    <a:pt x="326" y="692"/>
                  </a:lnTo>
                  <a:lnTo>
                    <a:pt x="326" y="651"/>
                  </a:lnTo>
                  <a:lnTo>
                    <a:pt x="326" y="610"/>
                  </a:lnTo>
                  <a:lnTo>
                    <a:pt x="366" y="529"/>
                  </a:lnTo>
                  <a:lnTo>
                    <a:pt x="407" y="488"/>
                  </a:lnTo>
                  <a:lnTo>
                    <a:pt x="448" y="448"/>
                  </a:lnTo>
                  <a:lnTo>
                    <a:pt x="488" y="407"/>
                  </a:lnTo>
                  <a:lnTo>
                    <a:pt x="529" y="407"/>
                  </a:lnTo>
                  <a:lnTo>
                    <a:pt x="529" y="366"/>
                  </a:lnTo>
                  <a:close/>
                  <a:moveTo>
                    <a:pt x="488" y="0"/>
                  </a:moveTo>
                  <a:lnTo>
                    <a:pt x="285" y="81"/>
                  </a:lnTo>
                  <a:lnTo>
                    <a:pt x="163" y="203"/>
                  </a:lnTo>
                  <a:lnTo>
                    <a:pt x="41" y="366"/>
                  </a:lnTo>
                  <a:lnTo>
                    <a:pt x="0" y="529"/>
                  </a:lnTo>
                  <a:lnTo>
                    <a:pt x="0" y="773"/>
                  </a:lnTo>
                  <a:lnTo>
                    <a:pt x="41" y="895"/>
                  </a:lnTo>
                  <a:lnTo>
                    <a:pt x="82" y="1017"/>
                  </a:lnTo>
                  <a:lnTo>
                    <a:pt x="163" y="1139"/>
                  </a:lnTo>
                  <a:lnTo>
                    <a:pt x="285" y="1220"/>
                  </a:lnTo>
                  <a:lnTo>
                    <a:pt x="407" y="1261"/>
                  </a:lnTo>
                  <a:lnTo>
                    <a:pt x="529" y="1302"/>
                  </a:lnTo>
                  <a:lnTo>
                    <a:pt x="692" y="1302"/>
                  </a:lnTo>
                  <a:lnTo>
                    <a:pt x="854" y="1220"/>
                  </a:lnTo>
                  <a:lnTo>
                    <a:pt x="1017" y="1098"/>
                  </a:lnTo>
                  <a:lnTo>
                    <a:pt x="1098" y="976"/>
                  </a:lnTo>
                  <a:lnTo>
                    <a:pt x="1180" y="814"/>
                  </a:lnTo>
                  <a:lnTo>
                    <a:pt x="1220" y="610"/>
                  </a:lnTo>
                  <a:lnTo>
                    <a:pt x="1220" y="448"/>
                  </a:lnTo>
                  <a:lnTo>
                    <a:pt x="1139" y="285"/>
                  </a:lnTo>
                  <a:lnTo>
                    <a:pt x="1017" y="122"/>
                  </a:lnTo>
                  <a:lnTo>
                    <a:pt x="854" y="41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43"/>
            <p:cNvSpPr/>
            <p:nvPr/>
          </p:nvSpPr>
          <p:spPr>
            <a:xfrm flipH="1">
              <a:off x="5936671" y="1460687"/>
              <a:ext cx="91914" cy="140412"/>
            </a:xfrm>
            <a:custGeom>
              <a:avLst/>
              <a:gdLst/>
              <a:ahLst/>
              <a:cxnLst/>
              <a:rect l="l" t="t" r="r" b="b"/>
              <a:pathLst>
                <a:path w="1465" h="2238" extrusionOk="0">
                  <a:moveTo>
                    <a:pt x="1261" y="1"/>
                  </a:moveTo>
                  <a:lnTo>
                    <a:pt x="1180" y="41"/>
                  </a:lnTo>
                  <a:lnTo>
                    <a:pt x="936" y="204"/>
                  </a:lnTo>
                  <a:lnTo>
                    <a:pt x="692" y="407"/>
                  </a:lnTo>
                  <a:lnTo>
                    <a:pt x="489" y="652"/>
                  </a:lnTo>
                  <a:lnTo>
                    <a:pt x="326" y="896"/>
                  </a:lnTo>
                  <a:lnTo>
                    <a:pt x="204" y="1140"/>
                  </a:lnTo>
                  <a:lnTo>
                    <a:pt x="82" y="1465"/>
                  </a:lnTo>
                  <a:lnTo>
                    <a:pt x="41" y="1750"/>
                  </a:lnTo>
                  <a:lnTo>
                    <a:pt x="0" y="2035"/>
                  </a:lnTo>
                  <a:lnTo>
                    <a:pt x="41" y="2116"/>
                  </a:lnTo>
                  <a:lnTo>
                    <a:pt x="82" y="2197"/>
                  </a:lnTo>
                  <a:lnTo>
                    <a:pt x="123" y="2238"/>
                  </a:lnTo>
                  <a:lnTo>
                    <a:pt x="285" y="2238"/>
                  </a:lnTo>
                  <a:lnTo>
                    <a:pt x="326" y="2197"/>
                  </a:lnTo>
                  <a:lnTo>
                    <a:pt x="367" y="2116"/>
                  </a:lnTo>
                  <a:lnTo>
                    <a:pt x="367" y="2035"/>
                  </a:lnTo>
                  <a:lnTo>
                    <a:pt x="407" y="1790"/>
                  </a:lnTo>
                  <a:lnTo>
                    <a:pt x="448" y="1546"/>
                  </a:lnTo>
                  <a:lnTo>
                    <a:pt x="529" y="1302"/>
                  </a:lnTo>
                  <a:lnTo>
                    <a:pt x="651" y="1058"/>
                  </a:lnTo>
                  <a:lnTo>
                    <a:pt x="814" y="855"/>
                  </a:lnTo>
                  <a:lnTo>
                    <a:pt x="977" y="652"/>
                  </a:lnTo>
                  <a:lnTo>
                    <a:pt x="1180" y="489"/>
                  </a:lnTo>
                  <a:lnTo>
                    <a:pt x="1383" y="367"/>
                  </a:lnTo>
                  <a:lnTo>
                    <a:pt x="1424" y="326"/>
                  </a:lnTo>
                  <a:lnTo>
                    <a:pt x="1465" y="245"/>
                  </a:lnTo>
                  <a:lnTo>
                    <a:pt x="1465" y="163"/>
                  </a:lnTo>
                  <a:lnTo>
                    <a:pt x="1424" y="123"/>
                  </a:lnTo>
                  <a:lnTo>
                    <a:pt x="1383" y="82"/>
                  </a:lnTo>
                  <a:lnTo>
                    <a:pt x="1343" y="41"/>
                  </a:lnTo>
                  <a:lnTo>
                    <a:pt x="12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43"/>
            <p:cNvSpPr/>
            <p:nvPr/>
          </p:nvSpPr>
          <p:spPr>
            <a:xfrm flipH="1">
              <a:off x="5885601" y="1432642"/>
              <a:ext cx="23026" cy="28108"/>
            </a:xfrm>
            <a:custGeom>
              <a:avLst/>
              <a:gdLst/>
              <a:ahLst/>
              <a:cxnLst/>
              <a:rect l="l" t="t" r="r" b="b"/>
              <a:pathLst>
                <a:path w="367" h="448" extrusionOk="0">
                  <a:moveTo>
                    <a:pt x="204" y="0"/>
                  </a:moveTo>
                  <a:lnTo>
                    <a:pt x="122" y="41"/>
                  </a:lnTo>
                  <a:lnTo>
                    <a:pt x="41" y="82"/>
                  </a:lnTo>
                  <a:lnTo>
                    <a:pt x="41" y="122"/>
                  </a:lnTo>
                  <a:lnTo>
                    <a:pt x="0" y="204"/>
                  </a:lnTo>
                  <a:lnTo>
                    <a:pt x="0" y="244"/>
                  </a:lnTo>
                  <a:lnTo>
                    <a:pt x="41" y="326"/>
                  </a:lnTo>
                  <a:lnTo>
                    <a:pt x="41" y="366"/>
                  </a:lnTo>
                  <a:lnTo>
                    <a:pt x="122" y="407"/>
                  </a:lnTo>
                  <a:lnTo>
                    <a:pt x="204" y="448"/>
                  </a:lnTo>
                  <a:lnTo>
                    <a:pt x="244" y="407"/>
                  </a:lnTo>
                  <a:lnTo>
                    <a:pt x="326" y="366"/>
                  </a:lnTo>
                  <a:lnTo>
                    <a:pt x="366" y="326"/>
                  </a:lnTo>
                  <a:lnTo>
                    <a:pt x="366" y="244"/>
                  </a:lnTo>
                  <a:lnTo>
                    <a:pt x="366" y="204"/>
                  </a:lnTo>
                  <a:lnTo>
                    <a:pt x="366" y="122"/>
                  </a:lnTo>
                  <a:lnTo>
                    <a:pt x="326" y="82"/>
                  </a:lnTo>
                  <a:lnTo>
                    <a:pt x="244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6" name="Google Shape;1406;p43"/>
          <p:cNvGrpSpPr/>
          <p:nvPr/>
        </p:nvGrpSpPr>
        <p:grpSpPr>
          <a:xfrm>
            <a:off x="1374527" y="1607221"/>
            <a:ext cx="1673310" cy="2758058"/>
            <a:chOff x="1694325" y="4167750"/>
            <a:chExt cx="459650" cy="757625"/>
          </a:xfrm>
        </p:grpSpPr>
        <p:sp>
          <p:nvSpPr>
            <p:cNvPr id="1407" name="Google Shape;1407;p43"/>
            <p:cNvSpPr/>
            <p:nvPr/>
          </p:nvSpPr>
          <p:spPr>
            <a:xfrm>
              <a:off x="1764475" y="4338600"/>
              <a:ext cx="381375" cy="375250"/>
            </a:xfrm>
            <a:custGeom>
              <a:avLst/>
              <a:gdLst/>
              <a:ahLst/>
              <a:cxnLst/>
              <a:rect l="l" t="t" r="r" b="b"/>
              <a:pathLst>
                <a:path w="15255" h="15010" extrusionOk="0">
                  <a:moveTo>
                    <a:pt x="11309" y="0"/>
                  </a:moveTo>
                  <a:lnTo>
                    <a:pt x="10536" y="41"/>
                  </a:lnTo>
                  <a:lnTo>
                    <a:pt x="9804" y="163"/>
                  </a:lnTo>
                  <a:lnTo>
                    <a:pt x="1303" y="1098"/>
                  </a:lnTo>
                  <a:lnTo>
                    <a:pt x="1303" y="1383"/>
                  </a:lnTo>
                  <a:lnTo>
                    <a:pt x="1303" y="1668"/>
                  </a:lnTo>
                  <a:lnTo>
                    <a:pt x="1384" y="2237"/>
                  </a:lnTo>
                  <a:lnTo>
                    <a:pt x="1506" y="2766"/>
                  </a:lnTo>
                  <a:lnTo>
                    <a:pt x="1587" y="3336"/>
                  </a:lnTo>
                  <a:lnTo>
                    <a:pt x="1709" y="4556"/>
                  </a:lnTo>
                  <a:lnTo>
                    <a:pt x="1872" y="5776"/>
                  </a:lnTo>
                  <a:lnTo>
                    <a:pt x="1384" y="5898"/>
                  </a:lnTo>
                  <a:lnTo>
                    <a:pt x="896" y="6102"/>
                  </a:lnTo>
                  <a:lnTo>
                    <a:pt x="692" y="6224"/>
                  </a:lnTo>
                  <a:lnTo>
                    <a:pt x="530" y="6386"/>
                  </a:lnTo>
                  <a:lnTo>
                    <a:pt x="326" y="6549"/>
                  </a:lnTo>
                  <a:lnTo>
                    <a:pt x="164" y="6793"/>
                  </a:lnTo>
                  <a:lnTo>
                    <a:pt x="82" y="6997"/>
                  </a:lnTo>
                  <a:lnTo>
                    <a:pt x="42" y="7200"/>
                  </a:lnTo>
                  <a:lnTo>
                    <a:pt x="1" y="7403"/>
                  </a:lnTo>
                  <a:lnTo>
                    <a:pt x="1" y="7647"/>
                  </a:lnTo>
                  <a:lnTo>
                    <a:pt x="1" y="7851"/>
                  </a:lnTo>
                  <a:lnTo>
                    <a:pt x="42" y="8054"/>
                  </a:lnTo>
                  <a:lnTo>
                    <a:pt x="164" y="8257"/>
                  </a:lnTo>
                  <a:lnTo>
                    <a:pt x="286" y="8420"/>
                  </a:lnTo>
                  <a:lnTo>
                    <a:pt x="448" y="8583"/>
                  </a:lnTo>
                  <a:lnTo>
                    <a:pt x="692" y="8705"/>
                  </a:lnTo>
                  <a:lnTo>
                    <a:pt x="977" y="8786"/>
                  </a:lnTo>
                  <a:lnTo>
                    <a:pt x="1221" y="8827"/>
                  </a:lnTo>
                  <a:lnTo>
                    <a:pt x="1831" y="8868"/>
                  </a:lnTo>
                  <a:lnTo>
                    <a:pt x="2360" y="8908"/>
                  </a:lnTo>
                  <a:lnTo>
                    <a:pt x="2645" y="11715"/>
                  </a:lnTo>
                  <a:lnTo>
                    <a:pt x="3011" y="14847"/>
                  </a:lnTo>
                  <a:lnTo>
                    <a:pt x="4638" y="14969"/>
                  </a:lnTo>
                  <a:lnTo>
                    <a:pt x="6306" y="15010"/>
                  </a:lnTo>
                  <a:lnTo>
                    <a:pt x="7933" y="15010"/>
                  </a:lnTo>
                  <a:lnTo>
                    <a:pt x="9600" y="14928"/>
                  </a:lnTo>
                  <a:lnTo>
                    <a:pt x="9560" y="12976"/>
                  </a:lnTo>
                  <a:lnTo>
                    <a:pt x="9560" y="11756"/>
                  </a:lnTo>
                  <a:lnTo>
                    <a:pt x="9600" y="11227"/>
                  </a:lnTo>
                  <a:lnTo>
                    <a:pt x="10699" y="11023"/>
                  </a:lnTo>
                  <a:lnTo>
                    <a:pt x="11268" y="10861"/>
                  </a:lnTo>
                  <a:lnTo>
                    <a:pt x="11797" y="10698"/>
                  </a:lnTo>
                  <a:lnTo>
                    <a:pt x="12326" y="10413"/>
                  </a:lnTo>
                  <a:lnTo>
                    <a:pt x="12814" y="10088"/>
                  </a:lnTo>
                  <a:lnTo>
                    <a:pt x="13058" y="9925"/>
                  </a:lnTo>
                  <a:lnTo>
                    <a:pt x="13261" y="9722"/>
                  </a:lnTo>
                  <a:lnTo>
                    <a:pt x="13465" y="9478"/>
                  </a:lnTo>
                  <a:lnTo>
                    <a:pt x="13627" y="9234"/>
                  </a:lnTo>
                  <a:lnTo>
                    <a:pt x="13383" y="9315"/>
                  </a:lnTo>
                  <a:lnTo>
                    <a:pt x="13180" y="9356"/>
                  </a:lnTo>
                  <a:lnTo>
                    <a:pt x="12936" y="9356"/>
                  </a:lnTo>
                  <a:lnTo>
                    <a:pt x="12692" y="9315"/>
                  </a:lnTo>
                  <a:lnTo>
                    <a:pt x="12448" y="9234"/>
                  </a:lnTo>
                  <a:lnTo>
                    <a:pt x="12204" y="9152"/>
                  </a:lnTo>
                  <a:lnTo>
                    <a:pt x="12000" y="9071"/>
                  </a:lnTo>
                  <a:lnTo>
                    <a:pt x="11797" y="8908"/>
                  </a:lnTo>
                  <a:lnTo>
                    <a:pt x="11634" y="8746"/>
                  </a:lnTo>
                  <a:lnTo>
                    <a:pt x="11472" y="8583"/>
                  </a:lnTo>
                  <a:lnTo>
                    <a:pt x="11350" y="8380"/>
                  </a:lnTo>
                  <a:lnTo>
                    <a:pt x="11228" y="8135"/>
                  </a:lnTo>
                  <a:lnTo>
                    <a:pt x="11146" y="7932"/>
                  </a:lnTo>
                  <a:lnTo>
                    <a:pt x="11106" y="7688"/>
                  </a:lnTo>
                  <a:lnTo>
                    <a:pt x="11065" y="7444"/>
                  </a:lnTo>
                  <a:lnTo>
                    <a:pt x="11065" y="7200"/>
                  </a:lnTo>
                  <a:lnTo>
                    <a:pt x="11431" y="7322"/>
                  </a:lnTo>
                  <a:lnTo>
                    <a:pt x="11797" y="7444"/>
                  </a:lnTo>
                  <a:lnTo>
                    <a:pt x="12163" y="7485"/>
                  </a:lnTo>
                  <a:lnTo>
                    <a:pt x="12529" y="7525"/>
                  </a:lnTo>
                  <a:lnTo>
                    <a:pt x="12895" y="7566"/>
                  </a:lnTo>
                  <a:lnTo>
                    <a:pt x="13261" y="7525"/>
                  </a:lnTo>
                  <a:lnTo>
                    <a:pt x="13627" y="7485"/>
                  </a:lnTo>
                  <a:lnTo>
                    <a:pt x="13994" y="7403"/>
                  </a:lnTo>
                  <a:lnTo>
                    <a:pt x="13953" y="6590"/>
                  </a:lnTo>
                  <a:lnTo>
                    <a:pt x="13912" y="6061"/>
                  </a:lnTo>
                  <a:lnTo>
                    <a:pt x="13871" y="5817"/>
                  </a:lnTo>
                  <a:lnTo>
                    <a:pt x="14278" y="5858"/>
                  </a:lnTo>
                  <a:lnTo>
                    <a:pt x="14482" y="5858"/>
                  </a:lnTo>
                  <a:lnTo>
                    <a:pt x="14644" y="5817"/>
                  </a:lnTo>
                  <a:lnTo>
                    <a:pt x="14848" y="5736"/>
                  </a:lnTo>
                  <a:lnTo>
                    <a:pt x="15010" y="5654"/>
                  </a:lnTo>
                  <a:lnTo>
                    <a:pt x="15132" y="5532"/>
                  </a:lnTo>
                  <a:lnTo>
                    <a:pt x="15254" y="5329"/>
                  </a:lnTo>
                  <a:lnTo>
                    <a:pt x="15254" y="5166"/>
                  </a:lnTo>
                  <a:lnTo>
                    <a:pt x="15214" y="4963"/>
                  </a:lnTo>
                  <a:lnTo>
                    <a:pt x="15132" y="4800"/>
                  </a:lnTo>
                  <a:lnTo>
                    <a:pt x="15051" y="4759"/>
                  </a:lnTo>
                  <a:lnTo>
                    <a:pt x="14970" y="4719"/>
                  </a:lnTo>
                  <a:lnTo>
                    <a:pt x="14807" y="4678"/>
                  </a:lnTo>
                  <a:lnTo>
                    <a:pt x="14644" y="4678"/>
                  </a:lnTo>
                  <a:lnTo>
                    <a:pt x="14360" y="4637"/>
                  </a:lnTo>
                  <a:lnTo>
                    <a:pt x="14116" y="4515"/>
                  </a:lnTo>
                  <a:lnTo>
                    <a:pt x="13871" y="4353"/>
                  </a:lnTo>
                  <a:lnTo>
                    <a:pt x="13668" y="4109"/>
                  </a:lnTo>
                  <a:lnTo>
                    <a:pt x="13505" y="3824"/>
                  </a:lnTo>
                  <a:lnTo>
                    <a:pt x="13383" y="3498"/>
                  </a:lnTo>
                  <a:lnTo>
                    <a:pt x="13261" y="3132"/>
                  </a:lnTo>
                  <a:lnTo>
                    <a:pt x="13180" y="2726"/>
                  </a:lnTo>
                  <a:lnTo>
                    <a:pt x="13017" y="1953"/>
                  </a:lnTo>
                  <a:lnTo>
                    <a:pt x="12936" y="1180"/>
                  </a:lnTo>
                  <a:lnTo>
                    <a:pt x="12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43"/>
            <p:cNvSpPr/>
            <p:nvPr/>
          </p:nvSpPr>
          <p:spPr>
            <a:xfrm>
              <a:off x="1759400" y="4333500"/>
              <a:ext cx="391525" cy="385450"/>
            </a:xfrm>
            <a:custGeom>
              <a:avLst/>
              <a:gdLst/>
              <a:ahLst/>
              <a:cxnLst/>
              <a:rect l="l" t="t" r="r" b="b"/>
              <a:pathLst>
                <a:path w="15661" h="15418" extrusionOk="0">
                  <a:moveTo>
                    <a:pt x="12869" y="367"/>
                  </a:moveTo>
                  <a:lnTo>
                    <a:pt x="12976" y="1547"/>
                  </a:lnTo>
                  <a:lnTo>
                    <a:pt x="13058" y="2238"/>
                  </a:lnTo>
                  <a:lnTo>
                    <a:pt x="13180" y="2889"/>
                  </a:lnTo>
                  <a:lnTo>
                    <a:pt x="13342" y="3540"/>
                  </a:lnTo>
                  <a:lnTo>
                    <a:pt x="13424" y="3865"/>
                  </a:lnTo>
                  <a:lnTo>
                    <a:pt x="13586" y="4150"/>
                  </a:lnTo>
                  <a:lnTo>
                    <a:pt x="13749" y="4475"/>
                  </a:lnTo>
                  <a:lnTo>
                    <a:pt x="13952" y="4719"/>
                  </a:lnTo>
                  <a:lnTo>
                    <a:pt x="14237" y="4923"/>
                  </a:lnTo>
                  <a:lnTo>
                    <a:pt x="14522" y="5045"/>
                  </a:lnTo>
                  <a:lnTo>
                    <a:pt x="14766" y="5085"/>
                  </a:lnTo>
                  <a:lnTo>
                    <a:pt x="15010" y="5085"/>
                  </a:lnTo>
                  <a:lnTo>
                    <a:pt x="15132" y="5126"/>
                  </a:lnTo>
                  <a:lnTo>
                    <a:pt x="15213" y="5167"/>
                  </a:lnTo>
                  <a:lnTo>
                    <a:pt x="15254" y="5248"/>
                  </a:lnTo>
                  <a:lnTo>
                    <a:pt x="15295" y="5370"/>
                  </a:lnTo>
                  <a:lnTo>
                    <a:pt x="15254" y="5573"/>
                  </a:lnTo>
                  <a:lnTo>
                    <a:pt x="15132" y="5696"/>
                  </a:lnTo>
                  <a:lnTo>
                    <a:pt x="15010" y="5777"/>
                  </a:lnTo>
                  <a:lnTo>
                    <a:pt x="14807" y="5818"/>
                  </a:lnTo>
                  <a:lnTo>
                    <a:pt x="14400" y="5858"/>
                  </a:lnTo>
                  <a:lnTo>
                    <a:pt x="13993" y="5858"/>
                  </a:lnTo>
                  <a:lnTo>
                    <a:pt x="13952" y="5899"/>
                  </a:lnTo>
                  <a:lnTo>
                    <a:pt x="13912" y="5980"/>
                  </a:lnTo>
                  <a:lnTo>
                    <a:pt x="13912" y="6102"/>
                  </a:lnTo>
                  <a:lnTo>
                    <a:pt x="13912" y="6184"/>
                  </a:lnTo>
                  <a:lnTo>
                    <a:pt x="13952" y="6346"/>
                  </a:lnTo>
                  <a:lnTo>
                    <a:pt x="13993" y="6875"/>
                  </a:lnTo>
                  <a:lnTo>
                    <a:pt x="14026" y="7473"/>
                  </a:lnTo>
                  <a:lnTo>
                    <a:pt x="14026" y="7473"/>
                  </a:lnTo>
                  <a:lnTo>
                    <a:pt x="13790" y="7526"/>
                  </a:lnTo>
                  <a:lnTo>
                    <a:pt x="13424" y="7567"/>
                  </a:lnTo>
                  <a:lnTo>
                    <a:pt x="12732" y="7567"/>
                  </a:lnTo>
                  <a:lnTo>
                    <a:pt x="12366" y="7526"/>
                  </a:lnTo>
                  <a:lnTo>
                    <a:pt x="12000" y="7445"/>
                  </a:lnTo>
                  <a:lnTo>
                    <a:pt x="11675" y="7363"/>
                  </a:lnTo>
                  <a:lnTo>
                    <a:pt x="11309" y="7241"/>
                  </a:lnTo>
                  <a:lnTo>
                    <a:pt x="11227" y="7201"/>
                  </a:lnTo>
                  <a:lnTo>
                    <a:pt x="11146" y="7241"/>
                  </a:lnTo>
                  <a:lnTo>
                    <a:pt x="11105" y="7323"/>
                  </a:lnTo>
                  <a:lnTo>
                    <a:pt x="11064" y="7404"/>
                  </a:lnTo>
                  <a:lnTo>
                    <a:pt x="11064" y="7689"/>
                  </a:lnTo>
                  <a:lnTo>
                    <a:pt x="11105" y="7973"/>
                  </a:lnTo>
                  <a:lnTo>
                    <a:pt x="11186" y="8217"/>
                  </a:lnTo>
                  <a:lnTo>
                    <a:pt x="11268" y="8461"/>
                  </a:lnTo>
                  <a:lnTo>
                    <a:pt x="11390" y="8665"/>
                  </a:lnTo>
                  <a:lnTo>
                    <a:pt x="11553" y="8909"/>
                  </a:lnTo>
                  <a:lnTo>
                    <a:pt x="11715" y="9072"/>
                  </a:lnTo>
                  <a:lnTo>
                    <a:pt x="11919" y="9234"/>
                  </a:lnTo>
                  <a:lnTo>
                    <a:pt x="12122" y="9397"/>
                  </a:lnTo>
                  <a:lnTo>
                    <a:pt x="12325" y="9519"/>
                  </a:lnTo>
                  <a:lnTo>
                    <a:pt x="12569" y="9600"/>
                  </a:lnTo>
                  <a:lnTo>
                    <a:pt x="12814" y="9682"/>
                  </a:lnTo>
                  <a:lnTo>
                    <a:pt x="13098" y="9722"/>
                  </a:lnTo>
                  <a:lnTo>
                    <a:pt x="13342" y="9722"/>
                  </a:lnTo>
                  <a:lnTo>
                    <a:pt x="13412" y="9713"/>
                  </a:lnTo>
                  <a:lnTo>
                    <a:pt x="13412" y="9713"/>
                  </a:lnTo>
                  <a:lnTo>
                    <a:pt x="13302" y="9844"/>
                  </a:lnTo>
                  <a:lnTo>
                    <a:pt x="13058" y="10048"/>
                  </a:lnTo>
                  <a:lnTo>
                    <a:pt x="12773" y="10251"/>
                  </a:lnTo>
                  <a:lnTo>
                    <a:pt x="12244" y="10577"/>
                  </a:lnTo>
                  <a:lnTo>
                    <a:pt x="11675" y="10821"/>
                  </a:lnTo>
                  <a:lnTo>
                    <a:pt x="10942" y="11024"/>
                  </a:lnTo>
                  <a:lnTo>
                    <a:pt x="10210" y="11146"/>
                  </a:lnTo>
                  <a:lnTo>
                    <a:pt x="9844" y="11227"/>
                  </a:lnTo>
                  <a:lnTo>
                    <a:pt x="9681" y="11309"/>
                  </a:lnTo>
                  <a:lnTo>
                    <a:pt x="9641" y="11349"/>
                  </a:lnTo>
                  <a:lnTo>
                    <a:pt x="9600" y="11472"/>
                  </a:lnTo>
                  <a:lnTo>
                    <a:pt x="9600" y="11960"/>
                  </a:lnTo>
                  <a:lnTo>
                    <a:pt x="9600" y="12448"/>
                  </a:lnTo>
                  <a:lnTo>
                    <a:pt x="9600" y="13993"/>
                  </a:lnTo>
                  <a:lnTo>
                    <a:pt x="9600" y="14939"/>
                  </a:lnTo>
                  <a:lnTo>
                    <a:pt x="9600" y="14939"/>
                  </a:lnTo>
                  <a:lnTo>
                    <a:pt x="8136" y="15010"/>
                  </a:lnTo>
                  <a:lnTo>
                    <a:pt x="6509" y="15051"/>
                  </a:lnTo>
                  <a:lnTo>
                    <a:pt x="4841" y="14970"/>
                  </a:lnTo>
                  <a:lnTo>
                    <a:pt x="3392" y="14861"/>
                  </a:lnTo>
                  <a:lnTo>
                    <a:pt x="3392" y="14861"/>
                  </a:lnTo>
                  <a:lnTo>
                    <a:pt x="3295" y="14278"/>
                  </a:lnTo>
                  <a:lnTo>
                    <a:pt x="3133" y="12854"/>
                  </a:lnTo>
                  <a:lnTo>
                    <a:pt x="2807" y="9804"/>
                  </a:lnTo>
                  <a:lnTo>
                    <a:pt x="2767" y="9316"/>
                  </a:lnTo>
                  <a:lnTo>
                    <a:pt x="2767" y="9153"/>
                  </a:lnTo>
                  <a:lnTo>
                    <a:pt x="2767" y="9112"/>
                  </a:lnTo>
                  <a:lnTo>
                    <a:pt x="2726" y="8990"/>
                  </a:lnTo>
                  <a:lnTo>
                    <a:pt x="2685" y="8950"/>
                  </a:lnTo>
                  <a:lnTo>
                    <a:pt x="2563" y="8909"/>
                  </a:lnTo>
                  <a:lnTo>
                    <a:pt x="1912" y="8868"/>
                  </a:lnTo>
                  <a:lnTo>
                    <a:pt x="1546" y="8868"/>
                  </a:lnTo>
                  <a:lnTo>
                    <a:pt x="1221" y="8787"/>
                  </a:lnTo>
                  <a:lnTo>
                    <a:pt x="895" y="8706"/>
                  </a:lnTo>
                  <a:lnTo>
                    <a:pt x="773" y="8624"/>
                  </a:lnTo>
                  <a:lnTo>
                    <a:pt x="651" y="8543"/>
                  </a:lnTo>
                  <a:lnTo>
                    <a:pt x="529" y="8421"/>
                  </a:lnTo>
                  <a:lnTo>
                    <a:pt x="448" y="8258"/>
                  </a:lnTo>
                  <a:lnTo>
                    <a:pt x="407" y="8095"/>
                  </a:lnTo>
                  <a:lnTo>
                    <a:pt x="367" y="7892"/>
                  </a:lnTo>
                  <a:lnTo>
                    <a:pt x="407" y="7526"/>
                  </a:lnTo>
                  <a:lnTo>
                    <a:pt x="489" y="7201"/>
                  </a:lnTo>
                  <a:lnTo>
                    <a:pt x="651" y="6916"/>
                  </a:lnTo>
                  <a:lnTo>
                    <a:pt x="895" y="6672"/>
                  </a:lnTo>
                  <a:lnTo>
                    <a:pt x="1180" y="6468"/>
                  </a:lnTo>
                  <a:lnTo>
                    <a:pt x="1506" y="6306"/>
                  </a:lnTo>
                  <a:lnTo>
                    <a:pt x="1831" y="6224"/>
                  </a:lnTo>
                  <a:lnTo>
                    <a:pt x="2156" y="6143"/>
                  </a:lnTo>
                  <a:lnTo>
                    <a:pt x="2197" y="6102"/>
                  </a:lnTo>
                  <a:lnTo>
                    <a:pt x="2238" y="6062"/>
                  </a:lnTo>
                  <a:lnTo>
                    <a:pt x="2278" y="5899"/>
                  </a:lnTo>
                  <a:lnTo>
                    <a:pt x="2116" y="4719"/>
                  </a:lnTo>
                  <a:lnTo>
                    <a:pt x="1953" y="3499"/>
                  </a:lnTo>
                  <a:lnTo>
                    <a:pt x="1872" y="2930"/>
                  </a:lnTo>
                  <a:lnTo>
                    <a:pt x="1790" y="2401"/>
                  </a:lnTo>
                  <a:lnTo>
                    <a:pt x="1709" y="1872"/>
                  </a:lnTo>
                  <a:lnTo>
                    <a:pt x="1709" y="1587"/>
                  </a:lnTo>
                  <a:lnTo>
                    <a:pt x="1709" y="1483"/>
                  </a:lnTo>
                  <a:lnTo>
                    <a:pt x="1709" y="1483"/>
                  </a:lnTo>
                  <a:lnTo>
                    <a:pt x="10007" y="570"/>
                  </a:lnTo>
                  <a:lnTo>
                    <a:pt x="10048" y="570"/>
                  </a:lnTo>
                  <a:lnTo>
                    <a:pt x="10780" y="448"/>
                  </a:lnTo>
                  <a:lnTo>
                    <a:pt x="11553" y="408"/>
                  </a:lnTo>
                  <a:lnTo>
                    <a:pt x="12285" y="367"/>
                  </a:lnTo>
                  <a:close/>
                  <a:moveTo>
                    <a:pt x="12244" y="1"/>
                  </a:moveTo>
                  <a:lnTo>
                    <a:pt x="11471" y="42"/>
                  </a:lnTo>
                  <a:lnTo>
                    <a:pt x="10698" y="82"/>
                  </a:lnTo>
                  <a:lnTo>
                    <a:pt x="9966" y="204"/>
                  </a:lnTo>
                  <a:lnTo>
                    <a:pt x="9955" y="210"/>
                  </a:lnTo>
                  <a:lnTo>
                    <a:pt x="9955" y="210"/>
                  </a:lnTo>
                  <a:lnTo>
                    <a:pt x="1506" y="1140"/>
                  </a:lnTo>
                  <a:lnTo>
                    <a:pt x="1384" y="1180"/>
                  </a:lnTo>
                  <a:lnTo>
                    <a:pt x="1343" y="1221"/>
                  </a:lnTo>
                  <a:lnTo>
                    <a:pt x="1343" y="1302"/>
                  </a:lnTo>
                  <a:lnTo>
                    <a:pt x="1302" y="1587"/>
                  </a:lnTo>
                  <a:lnTo>
                    <a:pt x="1343" y="1872"/>
                  </a:lnTo>
                  <a:lnTo>
                    <a:pt x="1424" y="2441"/>
                  </a:lnTo>
                  <a:lnTo>
                    <a:pt x="1506" y="3011"/>
                  </a:lnTo>
                  <a:lnTo>
                    <a:pt x="1587" y="3580"/>
                  </a:lnTo>
                  <a:lnTo>
                    <a:pt x="1750" y="4801"/>
                  </a:lnTo>
                  <a:lnTo>
                    <a:pt x="1886" y="5821"/>
                  </a:lnTo>
                  <a:lnTo>
                    <a:pt x="1886" y="5821"/>
                  </a:lnTo>
                  <a:lnTo>
                    <a:pt x="1628" y="5899"/>
                  </a:lnTo>
                  <a:lnTo>
                    <a:pt x="1261" y="6021"/>
                  </a:lnTo>
                  <a:lnTo>
                    <a:pt x="895" y="6224"/>
                  </a:lnTo>
                  <a:lnTo>
                    <a:pt x="570" y="6468"/>
                  </a:lnTo>
                  <a:lnTo>
                    <a:pt x="326" y="6794"/>
                  </a:lnTo>
                  <a:lnTo>
                    <a:pt x="123" y="7160"/>
                  </a:lnTo>
                  <a:lnTo>
                    <a:pt x="1" y="7526"/>
                  </a:lnTo>
                  <a:lnTo>
                    <a:pt x="1" y="7770"/>
                  </a:lnTo>
                  <a:lnTo>
                    <a:pt x="1" y="7973"/>
                  </a:lnTo>
                  <a:lnTo>
                    <a:pt x="41" y="8177"/>
                  </a:lnTo>
                  <a:lnTo>
                    <a:pt x="123" y="8339"/>
                  </a:lnTo>
                  <a:lnTo>
                    <a:pt x="163" y="8502"/>
                  </a:lnTo>
                  <a:lnTo>
                    <a:pt x="285" y="8665"/>
                  </a:lnTo>
                  <a:lnTo>
                    <a:pt x="407" y="8828"/>
                  </a:lnTo>
                  <a:lnTo>
                    <a:pt x="570" y="8950"/>
                  </a:lnTo>
                  <a:lnTo>
                    <a:pt x="733" y="9031"/>
                  </a:lnTo>
                  <a:lnTo>
                    <a:pt x="895" y="9112"/>
                  </a:lnTo>
                  <a:lnTo>
                    <a:pt x="1302" y="9234"/>
                  </a:lnTo>
                  <a:lnTo>
                    <a:pt x="1750" y="9234"/>
                  </a:lnTo>
                  <a:lnTo>
                    <a:pt x="2400" y="9267"/>
                  </a:lnTo>
                  <a:lnTo>
                    <a:pt x="2400" y="9267"/>
                  </a:lnTo>
                  <a:lnTo>
                    <a:pt x="2400" y="9316"/>
                  </a:lnTo>
                  <a:lnTo>
                    <a:pt x="2441" y="9600"/>
                  </a:lnTo>
                  <a:lnTo>
                    <a:pt x="2563" y="10983"/>
                  </a:lnTo>
                  <a:lnTo>
                    <a:pt x="2929" y="14156"/>
                  </a:lnTo>
                  <a:lnTo>
                    <a:pt x="2970" y="14644"/>
                  </a:lnTo>
                  <a:lnTo>
                    <a:pt x="3051" y="15092"/>
                  </a:lnTo>
                  <a:lnTo>
                    <a:pt x="3051" y="15132"/>
                  </a:lnTo>
                  <a:lnTo>
                    <a:pt x="3092" y="15173"/>
                  </a:lnTo>
                  <a:lnTo>
                    <a:pt x="3214" y="15214"/>
                  </a:lnTo>
                  <a:lnTo>
                    <a:pt x="4841" y="15336"/>
                  </a:lnTo>
                  <a:lnTo>
                    <a:pt x="6509" y="15417"/>
                  </a:lnTo>
                  <a:lnTo>
                    <a:pt x="8136" y="15376"/>
                  </a:lnTo>
                  <a:lnTo>
                    <a:pt x="9803" y="15295"/>
                  </a:lnTo>
                  <a:lnTo>
                    <a:pt x="9844" y="15295"/>
                  </a:lnTo>
                  <a:lnTo>
                    <a:pt x="9926" y="15254"/>
                  </a:lnTo>
                  <a:lnTo>
                    <a:pt x="9966" y="15214"/>
                  </a:lnTo>
                  <a:lnTo>
                    <a:pt x="9966" y="15132"/>
                  </a:lnTo>
                  <a:lnTo>
                    <a:pt x="9966" y="12692"/>
                  </a:lnTo>
                  <a:lnTo>
                    <a:pt x="9966" y="11594"/>
                  </a:lnTo>
                  <a:lnTo>
                    <a:pt x="10170" y="11553"/>
                  </a:lnTo>
                  <a:lnTo>
                    <a:pt x="10536" y="11472"/>
                  </a:lnTo>
                  <a:lnTo>
                    <a:pt x="11268" y="11309"/>
                  </a:lnTo>
                  <a:lnTo>
                    <a:pt x="11959" y="11105"/>
                  </a:lnTo>
                  <a:lnTo>
                    <a:pt x="12569" y="10821"/>
                  </a:lnTo>
                  <a:lnTo>
                    <a:pt x="13098" y="10495"/>
                  </a:lnTo>
                  <a:lnTo>
                    <a:pt x="13342" y="10292"/>
                  </a:lnTo>
                  <a:lnTo>
                    <a:pt x="13586" y="10048"/>
                  </a:lnTo>
                  <a:lnTo>
                    <a:pt x="13830" y="9804"/>
                  </a:lnTo>
                  <a:lnTo>
                    <a:pt x="13993" y="9560"/>
                  </a:lnTo>
                  <a:lnTo>
                    <a:pt x="14034" y="9438"/>
                  </a:lnTo>
                  <a:lnTo>
                    <a:pt x="13993" y="9356"/>
                  </a:lnTo>
                  <a:lnTo>
                    <a:pt x="13912" y="9275"/>
                  </a:lnTo>
                  <a:lnTo>
                    <a:pt x="13790" y="9275"/>
                  </a:lnTo>
                  <a:lnTo>
                    <a:pt x="13546" y="9316"/>
                  </a:lnTo>
                  <a:lnTo>
                    <a:pt x="13342" y="9356"/>
                  </a:lnTo>
                  <a:lnTo>
                    <a:pt x="13098" y="9356"/>
                  </a:lnTo>
                  <a:lnTo>
                    <a:pt x="12895" y="9316"/>
                  </a:lnTo>
                  <a:lnTo>
                    <a:pt x="12691" y="9275"/>
                  </a:lnTo>
                  <a:lnTo>
                    <a:pt x="12488" y="9194"/>
                  </a:lnTo>
                  <a:lnTo>
                    <a:pt x="12285" y="9072"/>
                  </a:lnTo>
                  <a:lnTo>
                    <a:pt x="12122" y="8950"/>
                  </a:lnTo>
                  <a:lnTo>
                    <a:pt x="11959" y="8828"/>
                  </a:lnTo>
                  <a:lnTo>
                    <a:pt x="11837" y="8665"/>
                  </a:lnTo>
                  <a:lnTo>
                    <a:pt x="11715" y="8461"/>
                  </a:lnTo>
                  <a:lnTo>
                    <a:pt x="11593" y="8299"/>
                  </a:lnTo>
                  <a:lnTo>
                    <a:pt x="11553" y="8095"/>
                  </a:lnTo>
                  <a:lnTo>
                    <a:pt x="11471" y="7851"/>
                  </a:lnTo>
                  <a:lnTo>
                    <a:pt x="11471" y="7675"/>
                  </a:lnTo>
                  <a:lnTo>
                    <a:pt x="11471" y="7675"/>
                  </a:lnTo>
                  <a:lnTo>
                    <a:pt x="11593" y="7729"/>
                  </a:lnTo>
                  <a:lnTo>
                    <a:pt x="11959" y="7811"/>
                  </a:lnTo>
                  <a:lnTo>
                    <a:pt x="12325" y="7892"/>
                  </a:lnTo>
                  <a:lnTo>
                    <a:pt x="12732" y="7933"/>
                  </a:lnTo>
                  <a:lnTo>
                    <a:pt x="13505" y="7933"/>
                  </a:lnTo>
                  <a:lnTo>
                    <a:pt x="13871" y="7892"/>
                  </a:lnTo>
                  <a:lnTo>
                    <a:pt x="14237" y="7811"/>
                  </a:lnTo>
                  <a:lnTo>
                    <a:pt x="14359" y="7729"/>
                  </a:lnTo>
                  <a:lnTo>
                    <a:pt x="14400" y="7607"/>
                  </a:lnTo>
                  <a:lnTo>
                    <a:pt x="14319" y="6712"/>
                  </a:lnTo>
                  <a:lnTo>
                    <a:pt x="14319" y="6265"/>
                  </a:lnTo>
                  <a:lnTo>
                    <a:pt x="14312" y="6224"/>
                  </a:lnTo>
                  <a:lnTo>
                    <a:pt x="14725" y="6224"/>
                  </a:lnTo>
                  <a:lnTo>
                    <a:pt x="15010" y="6143"/>
                  </a:lnTo>
                  <a:lnTo>
                    <a:pt x="15173" y="6102"/>
                  </a:lnTo>
                  <a:lnTo>
                    <a:pt x="15295" y="6021"/>
                  </a:lnTo>
                  <a:lnTo>
                    <a:pt x="15457" y="5858"/>
                  </a:lnTo>
                  <a:lnTo>
                    <a:pt x="15580" y="5655"/>
                  </a:lnTo>
                  <a:lnTo>
                    <a:pt x="15661" y="5451"/>
                  </a:lnTo>
                  <a:lnTo>
                    <a:pt x="15620" y="5207"/>
                  </a:lnTo>
                  <a:lnTo>
                    <a:pt x="15539" y="4963"/>
                  </a:lnTo>
                  <a:lnTo>
                    <a:pt x="15376" y="4841"/>
                  </a:lnTo>
                  <a:lnTo>
                    <a:pt x="15173" y="4719"/>
                  </a:lnTo>
                  <a:lnTo>
                    <a:pt x="14929" y="4719"/>
                  </a:lnTo>
                  <a:lnTo>
                    <a:pt x="14603" y="4679"/>
                  </a:lnTo>
                  <a:lnTo>
                    <a:pt x="14481" y="4597"/>
                  </a:lnTo>
                  <a:lnTo>
                    <a:pt x="14319" y="4516"/>
                  </a:lnTo>
                  <a:lnTo>
                    <a:pt x="14115" y="4272"/>
                  </a:lnTo>
                  <a:lnTo>
                    <a:pt x="13912" y="3987"/>
                  </a:lnTo>
                  <a:lnTo>
                    <a:pt x="13749" y="3662"/>
                  </a:lnTo>
                  <a:lnTo>
                    <a:pt x="13668" y="3336"/>
                  </a:lnTo>
                  <a:lnTo>
                    <a:pt x="13546" y="2930"/>
                  </a:lnTo>
                  <a:lnTo>
                    <a:pt x="13464" y="2523"/>
                  </a:lnTo>
                  <a:lnTo>
                    <a:pt x="13342" y="1709"/>
                  </a:lnTo>
                  <a:lnTo>
                    <a:pt x="13220" y="204"/>
                  </a:lnTo>
                  <a:lnTo>
                    <a:pt x="13180" y="42"/>
                  </a:lnTo>
                  <a:lnTo>
                    <a:pt x="13098" y="42"/>
                  </a:lnTo>
                  <a:lnTo>
                    <a:pt x="1301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43"/>
            <p:cNvSpPr/>
            <p:nvPr/>
          </p:nvSpPr>
          <p:spPr>
            <a:xfrm>
              <a:off x="1774650" y="4357925"/>
              <a:ext cx="69175" cy="133225"/>
            </a:xfrm>
            <a:custGeom>
              <a:avLst/>
              <a:gdLst/>
              <a:ahLst/>
              <a:cxnLst/>
              <a:rect l="l" t="t" r="r" b="b"/>
              <a:pathLst>
                <a:path w="2767" h="5329" extrusionOk="0">
                  <a:moveTo>
                    <a:pt x="2482" y="0"/>
                  </a:moveTo>
                  <a:lnTo>
                    <a:pt x="1343" y="203"/>
                  </a:lnTo>
                  <a:lnTo>
                    <a:pt x="774" y="244"/>
                  </a:lnTo>
                  <a:lnTo>
                    <a:pt x="163" y="285"/>
                  </a:lnTo>
                  <a:lnTo>
                    <a:pt x="123" y="285"/>
                  </a:lnTo>
                  <a:lnTo>
                    <a:pt x="41" y="325"/>
                  </a:lnTo>
                  <a:lnTo>
                    <a:pt x="1" y="366"/>
                  </a:lnTo>
                  <a:lnTo>
                    <a:pt x="1" y="448"/>
                  </a:lnTo>
                  <a:lnTo>
                    <a:pt x="123" y="1708"/>
                  </a:lnTo>
                  <a:lnTo>
                    <a:pt x="326" y="2929"/>
                  </a:lnTo>
                  <a:lnTo>
                    <a:pt x="489" y="3580"/>
                  </a:lnTo>
                  <a:lnTo>
                    <a:pt x="651" y="4230"/>
                  </a:lnTo>
                  <a:lnTo>
                    <a:pt x="814" y="4719"/>
                  </a:lnTo>
                  <a:lnTo>
                    <a:pt x="936" y="4963"/>
                  </a:lnTo>
                  <a:lnTo>
                    <a:pt x="1099" y="5166"/>
                  </a:lnTo>
                  <a:lnTo>
                    <a:pt x="1262" y="5288"/>
                  </a:lnTo>
                  <a:lnTo>
                    <a:pt x="1424" y="5329"/>
                  </a:lnTo>
                  <a:lnTo>
                    <a:pt x="1587" y="5329"/>
                  </a:lnTo>
                  <a:lnTo>
                    <a:pt x="1750" y="5288"/>
                  </a:lnTo>
                  <a:lnTo>
                    <a:pt x="1872" y="5207"/>
                  </a:lnTo>
                  <a:lnTo>
                    <a:pt x="1994" y="5085"/>
                  </a:lnTo>
                  <a:lnTo>
                    <a:pt x="2116" y="4963"/>
                  </a:lnTo>
                  <a:lnTo>
                    <a:pt x="2197" y="4800"/>
                  </a:lnTo>
                  <a:lnTo>
                    <a:pt x="2319" y="4474"/>
                  </a:lnTo>
                  <a:lnTo>
                    <a:pt x="2360" y="4149"/>
                  </a:lnTo>
                  <a:lnTo>
                    <a:pt x="2441" y="3458"/>
                  </a:lnTo>
                  <a:lnTo>
                    <a:pt x="2482" y="3051"/>
                  </a:lnTo>
                  <a:lnTo>
                    <a:pt x="2523" y="2644"/>
                  </a:lnTo>
                  <a:lnTo>
                    <a:pt x="2685" y="1790"/>
                  </a:lnTo>
                  <a:lnTo>
                    <a:pt x="2726" y="1383"/>
                  </a:lnTo>
                  <a:lnTo>
                    <a:pt x="2767" y="976"/>
                  </a:lnTo>
                  <a:lnTo>
                    <a:pt x="2767" y="529"/>
                  </a:lnTo>
                  <a:lnTo>
                    <a:pt x="2685" y="122"/>
                  </a:lnTo>
                  <a:lnTo>
                    <a:pt x="2685" y="41"/>
                  </a:lnTo>
                  <a:lnTo>
                    <a:pt x="26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43"/>
            <p:cNvSpPr/>
            <p:nvPr/>
          </p:nvSpPr>
          <p:spPr>
            <a:xfrm>
              <a:off x="1988200" y="4390450"/>
              <a:ext cx="46800" cy="33600"/>
            </a:xfrm>
            <a:custGeom>
              <a:avLst/>
              <a:gdLst/>
              <a:ahLst/>
              <a:cxnLst/>
              <a:rect l="l" t="t" r="r" b="b"/>
              <a:pathLst>
                <a:path w="1872" h="1344" extrusionOk="0">
                  <a:moveTo>
                    <a:pt x="692" y="1"/>
                  </a:moveTo>
                  <a:lnTo>
                    <a:pt x="529" y="41"/>
                  </a:lnTo>
                  <a:lnTo>
                    <a:pt x="407" y="123"/>
                  </a:lnTo>
                  <a:lnTo>
                    <a:pt x="285" y="204"/>
                  </a:lnTo>
                  <a:lnTo>
                    <a:pt x="163" y="326"/>
                  </a:lnTo>
                  <a:lnTo>
                    <a:pt x="82" y="448"/>
                  </a:lnTo>
                  <a:lnTo>
                    <a:pt x="1" y="611"/>
                  </a:lnTo>
                  <a:lnTo>
                    <a:pt x="1" y="774"/>
                  </a:lnTo>
                  <a:lnTo>
                    <a:pt x="1" y="936"/>
                  </a:lnTo>
                  <a:lnTo>
                    <a:pt x="41" y="1099"/>
                  </a:lnTo>
                  <a:lnTo>
                    <a:pt x="123" y="1262"/>
                  </a:lnTo>
                  <a:lnTo>
                    <a:pt x="245" y="1343"/>
                  </a:lnTo>
                  <a:lnTo>
                    <a:pt x="326" y="1343"/>
                  </a:lnTo>
                  <a:lnTo>
                    <a:pt x="367" y="1302"/>
                  </a:lnTo>
                  <a:lnTo>
                    <a:pt x="448" y="1262"/>
                  </a:lnTo>
                  <a:lnTo>
                    <a:pt x="448" y="1221"/>
                  </a:lnTo>
                  <a:lnTo>
                    <a:pt x="489" y="1140"/>
                  </a:lnTo>
                  <a:lnTo>
                    <a:pt x="448" y="1058"/>
                  </a:lnTo>
                  <a:lnTo>
                    <a:pt x="407" y="1018"/>
                  </a:lnTo>
                  <a:lnTo>
                    <a:pt x="367" y="977"/>
                  </a:lnTo>
                  <a:lnTo>
                    <a:pt x="367" y="896"/>
                  </a:lnTo>
                  <a:lnTo>
                    <a:pt x="367" y="855"/>
                  </a:lnTo>
                  <a:lnTo>
                    <a:pt x="367" y="814"/>
                  </a:lnTo>
                  <a:lnTo>
                    <a:pt x="367" y="774"/>
                  </a:lnTo>
                  <a:lnTo>
                    <a:pt x="367" y="733"/>
                  </a:lnTo>
                  <a:lnTo>
                    <a:pt x="367" y="692"/>
                  </a:lnTo>
                  <a:lnTo>
                    <a:pt x="407" y="652"/>
                  </a:lnTo>
                  <a:lnTo>
                    <a:pt x="448" y="529"/>
                  </a:lnTo>
                  <a:lnTo>
                    <a:pt x="489" y="489"/>
                  </a:lnTo>
                  <a:lnTo>
                    <a:pt x="529" y="489"/>
                  </a:lnTo>
                  <a:lnTo>
                    <a:pt x="611" y="407"/>
                  </a:lnTo>
                  <a:lnTo>
                    <a:pt x="733" y="367"/>
                  </a:lnTo>
                  <a:lnTo>
                    <a:pt x="977" y="367"/>
                  </a:lnTo>
                  <a:lnTo>
                    <a:pt x="1099" y="407"/>
                  </a:lnTo>
                  <a:lnTo>
                    <a:pt x="1221" y="448"/>
                  </a:lnTo>
                  <a:lnTo>
                    <a:pt x="1302" y="570"/>
                  </a:lnTo>
                  <a:lnTo>
                    <a:pt x="1384" y="652"/>
                  </a:lnTo>
                  <a:lnTo>
                    <a:pt x="1506" y="896"/>
                  </a:lnTo>
                  <a:lnTo>
                    <a:pt x="1546" y="936"/>
                  </a:lnTo>
                  <a:lnTo>
                    <a:pt x="1587" y="1018"/>
                  </a:lnTo>
                  <a:lnTo>
                    <a:pt x="1750" y="1018"/>
                  </a:lnTo>
                  <a:lnTo>
                    <a:pt x="1790" y="977"/>
                  </a:lnTo>
                  <a:lnTo>
                    <a:pt x="1831" y="936"/>
                  </a:lnTo>
                  <a:lnTo>
                    <a:pt x="1872" y="855"/>
                  </a:lnTo>
                  <a:lnTo>
                    <a:pt x="1872" y="774"/>
                  </a:lnTo>
                  <a:lnTo>
                    <a:pt x="1750" y="489"/>
                  </a:lnTo>
                  <a:lnTo>
                    <a:pt x="1546" y="245"/>
                  </a:lnTo>
                  <a:lnTo>
                    <a:pt x="1302" y="82"/>
                  </a:lnTo>
                  <a:lnTo>
                    <a:pt x="1140" y="4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43"/>
            <p:cNvSpPr/>
            <p:nvPr/>
          </p:nvSpPr>
          <p:spPr>
            <a:xfrm>
              <a:off x="1822450" y="4167750"/>
              <a:ext cx="179000" cy="154600"/>
            </a:xfrm>
            <a:custGeom>
              <a:avLst/>
              <a:gdLst/>
              <a:ahLst/>
              <a:cxnLst/>
              <a:rect l="l" t="t" r="r" b="b"/>
              <a:pathLst>
                <a:path w="7160" h="6184" extrusionOk="0">
                  <a:moveTo>
                    <a:pt x="1994" y="1"/>
                  </a:moveTo>
                  <a:lnTo>
                    <a:pt x="1831" y="41"/>
                  </a:lnTo>
                  <a:lnTo>
                    <a:pt x="1668" y="123"/>
                  </a:lnTo>
                  <a:lnTo>
                    <a:pt x="1546" y="245"/>
                  </a:lnTo>
                  <a:lnTo>
                    <a:pt x="1424" y="407"/>
                  </a:lnTo>
                  <a:lnTo>
                    <a:pt x="1343" y="570"/>
                  </a:lnTo>
                  <a:lnTo>
                    <a:pt x="1302" y="773"/>
                  </a:lnTo>
                  <a:lnTo>
                    <a:pt x="1302" y="977"/>
                  </a:lnTo>
                  <a:lnTo>
                    <a:pt x="1343" y="1221"/>
                  </a:lnTo>
                  <a:lnTo>
                    <a:pt x="1383" y="1424"/>
                  </a:lnTo>
                  <a:lnTo>
                    <a:pt x="1465" y="1628"/>
                  </a:lnTo>
                  <a:lnTo>
                    <a:pt x="1668" y="2034"/>
                  </a:lnTo>
                  <a:lnTo>
                    <a:pt x="1831" y="2441"/>
                  </a:lnTo>
                  <a:lnTo>
                    <a:pt x="1587" y="2360"/>
                  </a:lnTo>
                  <a:lnTo>
                    <a:pt x="1383" y="2279"/>
                  </a:lnTo>
                  <a:lnTo>
                    <a:pt x="1139" y="2238"/>
                  </a:lnTo>
                  <a:lnTo>
                    <a:pt x="855" y="2238"/>
                  </a:lnTo>
                  <a:lnTo>
                    <a:pt x="611" y="2319"/>
                  </a:lnTo>
                  <a:lnTo>
                    <a:pt x="367" y="2441"/>
                  </a:lnTo>
                  <a:lnTo>
                    <a:pt x="163" y="2645"/>
                  </a:lnTo>
                  <a:lnTo>
                    <a:pt x="41" y="2889"/>
                  </a:lnTo>
                  <a:lnTo>
                    <a:pt x="0" y="3011"/>
                  </a:lnTo>
                  <a:lnTo>
                    <a:pt x="0" y="3173"/>
                  </a:lnTo>
                  <a:lnTo>
                    <a:pt x="41" y="3417"/>
                  </a:lnTo>
                  <a:lnTo>
                    <a:pt x="204" y="3661"/>
                  </a:lnTo>
                  <a:lnTo>
                    <a:pt x="407" y="3865"/>
                  </a:lnTo>
                  <a:lnTo>
                    <a:pt x="611" y="3946"/>
                  </a:lnTo>
                  <a:lnTo>
                    <a:pt x="814" y="4028"/>
                  </a:lnTo>
                  <a:lnTo>
                    <a:pt x="1058" y="4068"/>
                  </a:lnTo>
                  <a:lnTo>
                    <a:pt x="1261" y="4068"/>
                  </a:lnTo>
                  <a:lnTo>
                    <a:pt x="1017" y="4434"/>
                  </a:lnTo>
                  <a:lnTo>
                    <a:pt x="936" y="4597"/>
                  </a:lnTo>
                  <a:lnTo>
                    <a:pt x="855" y="4800"/>
                  </a:lnTo>
                  <a:lnTo>
                    <a:pt x="855" y="5085"/>
                  </a:lnTo>
                  <a:lnTo>
                    <a:pt x="895" y="5370"/>
                  </a:lnTo>
                  <a:lnTo>
                    <a:pt x="1017" y="5614"/>
                  </a:lnTo>
                  <a:lnTo>
                    <a:pt x="1180" y="5817"/>
                  </a:lnTo>
                  <a:lnTo>
                    <a:pt x="1343" y="5899"/>
                  </a:lnTo>
                  <a:lnTo>
                    <a:pt x="1465" y="5939"/>
                  </a:lnTo>
                  <a:lnTo>
                    <a:pt x="1750" y="5939"/>
                  </a:lnTo>
                  <a:lnTo>
                    <a:pt x="2034" y="5858"/>
                  </a:lnTo>
                  <a:lnTo>
                    <a:pt x="2278" y="5695"/>
                  </a:lnTo>
                  <a:lnTo>
                    <a:pt x="2482" y="5492"/>
                  </a:lnTo>
                  <a:lnTo>
                    <a:pt x="2644" y="5289"/>
                  </a:lnTo>
                  <a:lnTo>
                    <a:pt x="2929" y="4841"/>
                  </a:lnTo>
                  <a:lnTo>
                    <a:pt x="3010" y="5126"/>
                  </a:lnTo>
                  <a:lnTo>
                    <a:pt x="3092" y="5370"/>
                  </a:lnTo>
                  <a:lnTo>
                    <a:pt x="3173" y="5573"/>
                  </a:lnTo>
                  <a:lnTo>
                    <a:pt x="3336" y="5817"/>
                  </a:lnTo>
                  <a:lnTo>
                    <a:pt x="3539" y="5980"/>
                  </a:lnTo>
                  <a:lnTo>
                    <a:pt x="3824" y="6143"/>
                  </a:lnTo>
                  <a:lnTo>
                    <a:pt x="4109" y="6183"/>
                  </a:lnTo>
                  <a:lnTo>
                    <a:pt x="4271" y="6183"/>
                  </a:lnTo>
                  <a:lnTo>
                    <a:pt x="4393" y="6143"/>
                  </a:lnTo>
                  <a:lnTo>
                    <a:pt x="4556" y="6102"/>
                  </a:lnTo>
                  <a:lnTo>
                    <a:pt x="4678" y="5980"/>
                  </a:lnTo>
                  <a:lnTo>
                    <a:pt x="4760" y="5899"/>
                  </a:lnTo>
                  <a:lnTo>
                    <a:pt x="4841" y="5777"/>
                  </a:lnTo>
                  <a:lnTo>
                    <a:pt x="4963" y="5492"/>
                  </a:lnTo>
                  <a:lnTo>
                    <a:pt x="5004" y="5167"/>
                  </a:lnTo>
                  <a:lnTo>
                    <a:pt x="5004" y="4922"/>
                  </a:lnTo>
                  <a:lnTo>
                    <a:pt x="5004" y="4678"/>
                  </a:lnTo>
                  <a:lnTo>
                    <a:pt x="4922" y="4434"/>
                  </a:lnTo>
                  <a:lnTo>
                    <a:pt x="4841" y="4190"/>
                  </a:lnTo>
                  <a:lnTo>
                    <a:pt x="5451" y="4312"/>
                  </a:lnTo>
                  <a:lnTo>
                    <a:pt x="6061" y="4394"/>
                  </a:lnTo>
                  <a:lnTo>
                    <a:pt x="6427" y="4394"/>
                  </a:lnTo>
                  <a:lnTo>
                    <a:pt x="6590" y="4353"/>
                  </a:lnTo>
                  <a:lnTo>
                    <a:pt x="6753" y="4312"/>
                  </a:lnTo>
                  <a:lnTo>
                    <a:pt x="6915" y="4231"/>
                  </a:lnTo>
                  <a:lnTo>
                    <a:pt x="7037" y="4109"/>
                  </a:lnTo>
                  <a:lnTo>
                    <a:pt x="7119" y="3987"/>
                  </a:lnTo>
                  <a:lnTo>
                    <a:pt x="7159" y="3784"/>
                  </a:lnTo>
                  <a:lnTo>
                    <a:pt x="7159" y="3621"/>
                  </a:lnTo>
                  <a:lnTo>
                    <a:pt x="7119" y="3458"/>
                  </a:lnTo>
                  <a:lnTo>
                    <a:pt x="7078" y="3336"/>
                  </a:lnTo>
                  <a:lnTo>
                    <a:pt x="6997" y="3173"/>
                  </a:lnTo>
                  <a:lnTo>
                    <a:pt x="6875" y="3092"/>
                  </a:lnTo>
                  <a:lnTo>
                    <a:pt x="6753" y="2970"/>
                  </a:lnTo>
                  <a:lnTo>
                    <a:pt x="6468" y="2807"/>
                  </a:lnTo>
                  <a:lnTo>
                    <a:pt x="6143" y="2726"/>
                  </a:lnTo>
                  <a:lnTo>
                    <a:pt x="5776" y="2726"/>
                  </a:lnTo>
                  <a:lnTo>
                    <a:pt x="5451" y="2685"/>
                  </a:lnTo>
                  <a:lnTo>
                    <a:pt x="5085" y="2645"/>
                  </a:lnTo>
                  <a:lnTo>
                    <a:pt x="5370" y="2401"/>
                  </a:lnTo>
                  <a:lnTo>
                    <a:pt x="5614" y="2156"/>
                  </a:lnTo>
                  <a:lnTo>
                    <a:pt x="5695" y="1994"/>
                  </a:lnTo>
                  <a:lnTo>
                    <a:pt x="5776" y="1831"/>
                  </a:lnTo>
                  <a:lnTo>
                    <a:pt x="5817" y="1668"/>
                  </a:lnTo>
                  <a:lnTo>
                    <a:pt x="5817" y="1465"/>
                  </a:lnTo>
                  <a:lnTo>
                    <a:pt x="5776" y="1302"/>
                  </a:lnTo>
                  <a:lnTo>
                    <a:pt x="5736" y="1140"/>
                  </a:lnTo>
                  <a:lnTo>
                    <a:pt x="5614" y="977"/>
                  </a:lnTo>
                  <a:lnTo>
                    <a:pt x="5492" y="855"/>
                  </a:lnTo>
                  <a:lnTo>
                    <a:pt x="5288" y="733"/>
                  </a:lnTo>
                  <a:lnTo>
                    <a:pt x="4800" y="733"/>
                  </a:lnTo>
                  <a:lnTo>
                    <a:pt x="4556" y="814"/>
                  </a:lnTo>
                  <a:lnTo>
                    <a:pt x="4190" y="977"/>
                  </a:lnTo>
                  <a:lnTo>
                    <a:pt x="3824" y="1221"/>
                  </a:lnTo>
                  <a:lnTo>
                    <a:pt x="3499" y="1506"/>
                  </a:lnTo>
                  <a:lnTo>
                    <a:pt x="3173" y="1831"/>
                  </a:lnTo>
                  <a:lnTo>
                    <a:pt x="3092" y="1302"/>
                  </a:lnTo>
                  <a:lnTo>
                    <a:pt x="2970" y="773"/>
                  </a:lnTo>
                  <a:lnTo>
                    <a:pt x="2888" y="529"/>
                  </a:lnTo>
                  <a:lnTo>
                    <a:pt x="2766" y="326"/>
                  </a:lnTo>
                  <a:lnTo>
                    <a:pt x="2604" y="163"/>
                  </a:lnTo>
                  <a:lnTo>
                    <a:pt x="2360" y="41"/>
                  </a:lnTo>
                  <a:lnTo>
                    <a:pt x="219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43"/>
            <p:cNvSpPr/>
            <p:nvPr/>
          </p:nvSpPr>
          <p:spPr>
            <a:xfrm>
              <a:off x="1864150" y="4215550"/>
              <a:ext cx="73225" cy="69175"/>
            </a:xfrm>
            <a:custGeom>
              <a:avLst/>
              <a:gdLst/>
              <a:ahLst/>
              <a:cxnLst/>
              <a:rect l="l" t="t" r="r" b="b"/>
              <a:pathLst>
                <a:path w="2929" h="2767" extrusionOk="0">
                  <a:moveTo>
                    <a:pt x="1709" y="0"/>
                  </a:moveTo>
                  <a:lnTo>
                    <a:pt x="1383" y="41"/>
                  </a:lnTo>
                  <a:lnTo>
                    <a:pt x="1017" y="122"/>
                  </a:lnTo>
                  <a:lnTo>
                    <a:pt x="814" y="204"/>
                  </a:lnTo>
                  <a:lnTo>
                    <a:pt x="610" y="326"/>
                  </a:lnTo>
                  <a:lnTo>
                    <a:pt x="407" y="489"/>
                  </a:lnTo>
                  <a:lnTo>
                    <a:pt x="244" y="692"/>
                  </a:lnTo>
                  <a:lnTo>
                    <a:pt x="122" y="895"/>
                  </a:lnTo>
                  <a:lnTo>
                    <a:pt x="41" y="1099"/>
                  </a:lnTo>
                  <a:lnTo>
                    <a:pt x="0" y="1343"/>
                  </a:lnTo>
                  <a:lnTo>
                    <a:pt x="0" y="1587"/>
                  </a:lnTo>
                  <a:lnTo>
                    <a:pt x="41" y="1831"/>
                  </a:lnTo>
                  <a:lnTo>
                    <a:pt x="122" y="2034"/>
                  </a:lnTo>
                  <a:lnTo>
                    <a:pt x="244" y="2238"/>
                  </a:lnTo>
                  <a:lnTo>
                    <a:pt x="407" y="2400"/>
                  </a:lnTo>
                  <a:lnTo>
                    <a:pt x="610" y="2563"/>
                  </a:lnTo>
                  <a:lnTo>
                    <a:pt x="814" y="2685"/>
                  </a:lnTo>
                  <a:lnTo>
                    <a:pt x="1058" y="2766"/>
                  </a:lnTo>
                  <a:lnTo>
                    <a:pt x="1546" y="2766"/>
                  </a:lnTo>
                  <a:lnTo>
                    <a:pt x="1831" y="2726"/>
                  </a:lnTo>
                  <a:lnTo>
                    <a:pt x="2075" y="2604"/>
                  </a:lnTo>
                  <a:lnTo>
                    <a:pt x="2278" y="2441"/>
                  </a:lnTo>
                  <a:lnTo>
                    <a:pt x="2481" y="2238"/>
                  </a:lnTo>
                  <a:lnTo>
                    <a:pt x="2644" y="2034"/>
                  </a:lnTo>
                  <a:lnTo>
                    <a:pt x="2766" y="1790"/>
                  </a:lnTo>
                  <a:lnTo>
                    <a:pt x="2888" y="1546"/>
                  </a:lnTo>
                  <a:lnTo>
                    <a:pt x="2888" y="1343"/>
                  </a:lnTo>
                  <a:lnTo>
                    <a:pt x="2929" y="1180"/>
                  </a:lnTo>
                  <a:lnTo>
                    <a:pt x="2888" y="977"/>
                  </a:lnTo>
                  <a:lnTo>
                    <a:pt x="2848" y="814"/>
                  </a:lnTo>
                  <a:lnTo>
                    <a:pt x="2807" y="651"/>
                  </a:lnTo>
                  <a:lnTo>
                    <a:pt x="2685" y="489"/>
                  </a:lnTo>
                  <a:lnTo>
                    <a:pt x="2563" y="326"/>
                  </a:lnTo>
                  <a:lnTo>
                    <a:pt x="2400" y="244"/>
                  </a:lnTo>
                  <a:lnTo>
                    <a:pt x="2237" y="122"/>
                  </a:lnTo>
                  <a:lnTo>
                    <a:pt x="2075" y="82"/>
                  </a:lnTo>
                  <a:lnTo>
                    <a:pt x="17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43"/>
            <p:cNvSpPr/>
            <p:nvPr/>
          </p:nvSpPr>
          <p:spPr>
            <a:xfrm>
              <a:off x="1694325" y="4652825"/>
              <a:ext cx="459650" cy="272550"/>
            </a:xfrm>
            <a:custGeom>
              <a:avLst/>
              <a:gdLst/>
              <a:ahLst/>
              <a:cxnLst/>
              <a:rect l="l" t="t" r="r" b="b"/>
              <a:pathLst>
                <a:path w="18386" h="10902" extrusionOk="0">
                  <a:moveTo>
                    <a:pt x="8095" y="0"/>
                  </a:moveTo>
                  <a:lnTo>
                    <a:pt x="6997" y="41"/>
                  </a:lnTo>
                  <a:lnTo>
                    <a:pt x="5898" y="122"/>
                  </a:lnTo>
                  <a:lnTo>
                    <a:pt x="4841" y="285"/>
                  </a:lnTo>
                  <a:lnTo>
                    <a:pt x="4759" y="285"/>
                  </a:lnTo>
                  <a:lnTo>
                    <a:pt x="4719" y="326"/>
                  </a:lnTo>
                  <a:lnTo>
                    <a:pt x="4678" y="448"/>
                  </a:lnTo>
                  <a:lnTo>
                    <a:pt x="4637" y="1627"/>
                  </a:lnTo>
                  <a:lnTo>
                    <a:pt x="3905" y="1790"/>
                  </a:lnTo>
                  <a:lnTo>
                    <a:pt x="3580" y="1912"/>
                  </a:lnTo>
                  <a:lnTo>
                    <a:pt x="3214" y="2075"/>
                  </a:lnTo>
                  <a:lnTo>
                    <a:pt x="2888" y="2237"/>
                  </a:lnTo>
                  <a:lnTo>
                    <a:pt x="2563" y="2441"/>
                  </a:lnTo>
                  <a:lnTo>
                    <a:pt x="2278" y="2685"/>
                  </a:lnTo>
                  <a:lnTo>
                    <a:pt x="1993" y="2929"/>
                  </a:lnTo>
                  <a:lnTo>
                    <a:pt x="1627" y="3295"/>
                  </a:lnTo>
                  <a:lnTo>
                    <a:pt x="1343" y="3742"/>
                  </a:lnTo>
                  <a:lnTo>
                    <a:pt x="1058" y="4190"/>
                  </a:lnTo>
                  <a:lnTo>
                    <a:pt x="854" y="4637"/>
                  </a:lnTo>
                  <a:lnTo>
                    <a:pt x="651" y="5125"/>
                  </a:lnTo>
                  <a:lnTo>
                    <a:pt x="488" y="5613"/>
                  </a:lnTo>
                  <a:lnTo>
                    <a:pt x="366" y="6142"/>
                  </a:lnTo>
                  <a:lnTo>
                    <a:pt x="285" y="6630"/>
                  </a:lnTo>
                  <a:lnTo>
                    <a:pt x="163" y="7240"/>
                  </a:lnTo>
                  <a:lnTo>
                    <a:pt x="122" y="7891"/>
                  </a:lnTo>
                  <a:lnTo>
                    <a:pt x="0" y="9152"/>
                  </a:lnTo>
                  <a:lnTo>
                    <a:pt x="0" y="9681"/>
                  </a:lnTo>
                  <a:lnTo>
                    <a:pt x="0" y="9925"/>
                  </a:lnTo>
                  <a:lnTo>
                    <a:pt x="122" y="10210"/>
                  </a:lnTo>
                  <a:lnTo>
                    <a:pt x="244" y="10373"/>
                  </a:lnTo>
                  <a:lnTo>
                    <a:pt x="407" y="10535"/>
                  </a:lnTo>
                  <a:lnTo>
                    <a:pt x="610" y="10617"/>
                  </a:lnTo>
                  <a:lnTo>
                    <a:pt x="814" y="10698"/>
                  </a:lnTo>
                  <a:lnTo>
                    <a:pt x="1343" y="10698"/>
                  </a:lnTo>
                  <a:lnTo>
                    <a:pt x="1831" y="10657"/>
                  </a:lnTo>
                  <a:lnTo>
                    <a:pt x="2482" y="10657"/>
                  </a:lnTo>
                  <a:lnTo>
                    <a:pt x="3132" y="10739"/>
                  </a:lnTo>
                  <a:lnTo>
                    <a:pt x="3742" y="10820"/>
                  </a:lnTo>
                  <a:lnTo>
                    <a:pt x="4393" y="10901"/>
                  </a:lnTo>
                  <a:lnTo>
                    <a:pt x="14034" y="10901"/>
                  </a:lnTo>
                  <a:lnTo>
                    <a:pt x="16800" y="10820"/>
                  </a:lnTo>
                  <a:lnTo>
                    <a:pt x="18183" y="10739"/>
                  </a:lnTo>
                  <a:lnTo>
                    <a:pt x="18264" y="10698"/>
                  </a:lnTo>
                  <a:lnTo>
                    <a:pt x="18305" y="10698"/>
                  </a:lnTo>
                  <a:lnTo>
                    <a:pt x="18305" y="10657"/>
                  </a:lnTo>
                  <a:lnTo>
                    <a:pt x="18345" y="10617"/>
                  </a:lnTo>
                  <a:lnTo>
                    <a:pt x="18345" y="10576"/>
                  </a:lnTo>
                  <a:lnTo>
                    <a:pt x="18386" y="9925"/>
                  </a:lnTo>
                  <a:lnTo>
                    <a:pt x="18345" y="9315"/>
                  </a:lnTo>
                  <a:lnTo>
                    <a:pt x="18345" y="8705"/>
                  </a:lnTo>
                  <a:lnTo>
                    <a:pt x="18264" y="8095"/>
                  </a:lnTo>
                  <a:lnTo>
                    <a:pt x="18142" y="7485"/>
                  </a:lnTo>
                  <a:lnTo>
                    <a:pt x="18020" y="6874"/>
                  </a:lnTo>
                  <a:lnTo>
                    <a:pt x="17816" y="6305"/>
                  </a:lnTo>
                  <a:lnTo>
                    <a:pt x="17572" y="5735"/>
                  </a:lnTo>
                  <a:lnTo>
                    <a:pt x="17369" y="5247"/>
                  </a:lnTo>
                  <a:lnTo>
                    <a:pt x="17084" y="4800"/>
                  </a:lnTo>
                  <a:lnTo>
                    <a:pt x="16800" y="4352"/>
                  </a:lnTo>
                  <a:lnTo>
                    <a:pt x="16433" y="3946"/>
                  </a:lnTo>
                  <a:lnTo>
                    <a:pt x="16067" y="3580"/>
                  </a:lnTo>
                  <a:lnTo>
                    <a:pt x="15661" y="3214"/>
                  </a:lnTo>
                  <a:lnTo>
                    <a:pt x="15254" y="2888"/>
                  </a:lnTo>
                  <a:lnTo>
                    <a:pt x="14806" y="2644"/>
                  </a:lnTo>
                  <a:lnTo>
                    <a:pt x="14400" y="2441"/>
                  </a:lnTo>
                  <a:lnTo>
                    <a:pt x="13952" y="2278"/>
                  </a:lnTo>
                  <a:lnTo>
                    <a:pt x="13545" y="2156"/>
                  </a:lnTo>
                  <a:lnTo>
                    <a:pt x="13098" y="2034"/>
                  </a:lnTo>
                  <a:lnTo>
                    <a:pt x="13179" y="1220"/>
                  </a:lnTo>
                  <a:lnTo>
                    <a:pt x="13220" y="366"/>
                  </a:lnTo>
                  <a:lnTo>
                    <a:pt x="13179" y="285"/>
                  </a:lnTo>
                  <a:lnTo>
                    <a:pt x="13098" y="204"/>
                  </a:lnTo>
                  <a:lnTo>
                    <a:pt x="12610" y="122"/>
                  </a:lnTo>
                  <a:lnTo>
                    <a:pt x="12122" y="81"/>
                  </a:lnTo>
                  <a:lnTo>
                    <a:pt x="11146" y="41"/>
                  </a:lnTo>
                  <a:lnTo>
                    <a:pt x="9152" y="41"/>
                  </a:lnTo>
                  <a:lnTo>
                    <a:pt x="80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43"/>
            <p:cNvSpPr/>
            <p:nvPr/>
          </p:nvSpPr>
          <p:spPr>
            <a:xfrm>
              <a:off x="1829575" y="4684350"/>
              <a:ext cx="12225" cy="33575"/>
            </a:xfrm>
            <a:custGeom>
              <a:avLst/>
              <a:gdLst/>
              <a:ahLst/>
              <a:cxnLst/>
              <a:rect l="l" t="t" r="r" b="b"/>
              <a:pathLst>
                <a:path w="489" h="1343" extrusionOk="0">
                  <a:moveTo>
                    <a:pt x="122" y="0"/>
                  </a:moveTo>
                  <a:lnTo>
                    <a:pt x="82" y="41"/>
                  </a:lnTo>
                  <a:lnTo>
                    <a:pt x="41" y="122"/>
                  </a:lnTo>
                  <a:lnTo>
                    <a:pt x="0" y="244"/>
                  </a:lnTo>
                  <a:lnTo>
                    <a:pt x="163" y="1180"/>
                  </a:lnTo>
                  <a:lnTo>
                    <a:pt x="163" y="1261"/>
                  </a:lnTo>
                  <a:lnTo>
                    <a:pt x="244" y="1302"/>
                  </a:lnTo>
                  <a:lnTo>
                    <a:pt x="326" y="1342"/>
                  </a:lnTo>
                  <a:lnTo>
                    <a:pt x="366" y="1302"/>
                  </a:lnTo>
                  <a:lnTo>
                    <a:pt x="448" y="1302"/>
                  </a:lnTo>
                  <a:lnTo>
                    <a:pt x="488" y="1220"/>
                  </a:lnTo>
                  <a:lnTo>
                    <a:pt x="488" y="1098"/>
                  </a:lnTo>
                  <a:lnTo>
                    <a:pt x="366" y="163"/>
                  </a:lnTo>
                  <a:lnTo>
                    <a:pt x="326" y="81"/>
                  </a:lnTo>
                  <a:lnTo>
                    <a:pt x="285" y="41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43"/>
            <p:cNvSpPr/>
            <p:nvPr/>
          </p:nvSpPr>
          <p:spPr>
            <a:xfrm>
              <a:off x="1862100" y="4686375"/>
              <a:ext cx="9175" cy="35625"/>
            </a:xfrm>
            <a:custGeom>
              <a:avLst/>
              <a:gdLst/>
              <a:ahLst/>
              <a:cxnLst/>
              <a:rect l="l" t="t" r="r" b="b"/>
              <a:pathLst>
                <a:path w="367" h="1425" extrusionOk="0">
                  <a:moveTo>
                    <a:pt x="123" y="0"/>
                  </a:moveTo>
                  <a:lnTo>
                    <a:pt x="42" y="41"/>
                  </a:lnTo>
                  <a:lnTo>
                    <a:pt x="1" y="122"/>
                  </a:lnTo>
                  <a:lnTo>
                    <a:pt x="1" y="163"/>
                  </a:lnTo>
                  <a:lnTo>
                    <a:pt x="1" y="1261"/>
                  </a:lnTo>
                  <a:lnTo>
                    <a:pt x="1" y="1343"/>
                  </a:lnTo>
                  <a:lnTo>
                    <a:pt x="42" y="1383"/>
                  </a:lnTo>
                  <a:lnTo>
                    <a:pt x="123" y="1424"/>
                  </a:lnTo>
                  <a:lnTo>
                    <a:pt x="245" y="1424"/>
                  </a:lnTo>
                  <a:lnTo>
                    <a:pt x="326" y="1383"/>
                  </a:lnTo>
                  <a:lnTo>
                    <a:pt x="367" y="1343"/>
                  </a:lnTo>
                  <a:lnTo>
                    <a:pt x="367" y="1261"/>
                  </a:lnTo>
                  <a:lnTo>
                    <a:pt x="367" y="163"/>
                  </a:lnTo>
                  <a:lnTo>
                    <a:pt x="367" y="122"/>
                  </a:lnTo>
                  <a:lnTo>
                    <a:pt x="326" y="41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43"/>
            <p:cNvSpPr/>
            <p:nvPr/>
          </p:nvSpPr>
          <p:spPr>
            <a:xfrm>
              <a:off x="1892625" y="4686375"/>
              <a:ext cx="12225" cy="32575"/>
            </a:xfrm>
            <a:custGeom>
              <a:avLst/>
              <a:gdLst/>
              <a:ahLst/>
              <a:cxnLst/>
              <a:rect l="l" t="t" r="r" b="b"/>
              <a:pathLst>
                <a:path w="489" h="1303" extrusionOk="0">
                  <a:moveTo>
                    <a:pt x="122" y="0"/>
                  </a:moveTo>
                  <a:lnTo>
                    <a:pt x="81" y="41"/>
                  </a:lnTo>
                  <a:lnTo>
                    <a:pt x="41" y="82"/>
                  </a:lnTo>
                  <a:lnTo>
                    <a:pt x="0" y="245"/>
                  </a:lnTo>
                  <a:lnTo>
                    <a:pt x="122" y="1180"/>
                  </a:lnTo>
                  <a:lnTo>
                    <a:pt x="163" y="1221"/>
                  </a:lnTo>
                  <a:lnTo>
                    <a:pt x="244" y="1302"/>
                  </a:lnTo>
                  <a:lnTo>
                    <a:pt x="366" y="1302"/>
                  </a:lnTo>
                  <a:lnTo>
                    <a:pt x="448" y="1261"/>
                  </a:lnTo>
                  <a:lnTo>
                    <a:pt x="488" y="1221"/>
                  </a:lnTo>
                  <a:lnTo>
                    <a:pt x="488" y="1058"/>
                  </a:lnTo>
                  <a:lnTo>
                    <a:pt x="366" y="122"/>
                  </a:lnTo>
                  <a:lnTo>
                    <a:pt x="326" y="82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43"/>
            <p:cNvSpPr/>
            <p:nvPr/>
          </p:nvSpPr>
          <p:spPr>
            <a:xfrm>
              <a:off x="1924150" y="4684350"/>
              <a:ext cx="11200" cy="34600"/>
            </a:xfrm>
            <a:custGeom>
              <a:avLst/>
              <a:gdLst/>
              <a:ahLst/>
              <a:cxnLst/>
              <a:rect l="l" t="t" r="r" b="b"/>
              <a:pathLst>
                <a:path w="448" h="1384" extrusionOk="0">
                  <a:moveTo>
                    <a:pt x="203" y="0"/>
                  </a:moveTo>
                  <a:lnTo>
                    <a:pt x="122" y="41"/>
                  </a:lnTo>
                  <a:lnTo>
                    <a:pt x="41" y="81"/>
                  </a:lnTo>
                  <a:lnTo>
                    <a:pt x="0" y="122"/>
                  </a:lnTo>
                  <a:lnTo>
                    <a:pt x="0" y="203"/>
                  </a:lnTo>
                  <a:lnTo>
                    <a:pt x="81" y="1220"/>
                  </a:lnTo>
                  <a:lnTo>
                    <a:pt x="81" y="1261"/>
                  </a:lnTo>
                  <a:lnTo>
                    <a:pt x="122" y="1342"/>
                  </a:lnTo>
                  <a:lnTo>
                    <a:pt x="163" y="1383"/>
                  </a:lnTo>
                  <a:lnTo>
                    <a:pt x="325" y="1383"/>
                  </a:lnTo>
                  <a:lnTo>
                    <a:pt x="366" y="1342"/>
                  </a:lnTo>
                  <a:lnTo>
                    <a:pt x="407" y="1261"/>
                  </a:lnTo>
                  <a:lnTo>
                    <a:pt x="448" y="1220"/>
                  </a:lnTo>
                  <a:lnTo>
                    <a:pt x="366" y="203"/>
                  </a:lnTo>
                  <a:lnTo>
                    <a:pt x="366" y="122"/>
                  </a:lnTo>
                  <a:lnTo>
                    <a:pt x="325" y="81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43"/>
            <p:cNvSpPr/>
            <p:nvPr/>
          </p:nvSpPr>
          <p:spPr>
            <a:xfrm>
              <a:off x="1956675" y="4682300"/>
              <a:ext cx="11225" cy="33600"/>
            </a:xfrm>
            <a:custGeom>
              <a:avLst/>
              <a:gdLst/>
              <a:ahLst/>
              <a:cxnLst/>
              <a:rect l="l" t="t" r="r" b="b"/>
              <a:pathLst>
                <a:path w="449" h="1344" extrusionOk="0">
                  <a:moveTo>
                    <a:pt x="204" y="1"/>
                  </a:moveTo>
                  <a:lnTo>
                    <a:pt x="123" y="41"/>
                  </a:lnTo>
                  <a:lnTo>
                    <a:pt x="82" y="82"/>
                  </a:lnTo>
                  <a:lnTo>
                    <a:pt x="41" y="123"/>
                  </a:lnTo>
                  <a:lnTo>
                    <a:pt x="1" y="204"/>
                  </a:lnTo>
                  <a:lnTo>
                    <a:pt x="82" y="1140"/>
                  </a:lnTo>
                  <a:lnTo>
                    <a:pt x="123" y="1262"/>
                  </a:lnTo>
                  <a:lnTo>
                    <a:pt x="204" y="1302"/>
                  </a:lnTo>
                  <a:lnTo>
                    <a:pt x="245" y="1343"/>
                  </a:lnTo>
                  <a:lnTo>
                    <a:pt x="326" y="1302"/>
                  </a:lnTo>
                  <a:lnTo>
                    <a:pt x="407" y="1262"/>
                  </a:lnTo>
                  <a:lnTo>
                    <a:pt x="448" y="1221"/>
                  </a:lnTo>
                  <a:lnTo>
                    <a:pt x="448" y="1140"/>
                  </a:lnTo>
                  <a:lnTo>
                    <a:pt x="367" y="204"/>
                  </a:lnTo>
                  <a:lnTo>
                    <a:pt x="326" y="82"/>
                  </a:lnTo>
                  <a:lnTo>
                    <a:pt x="285" y="41"/>
                  </a:lnTo>
                  <a:lnTo>
                    <a:pt x="2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43"/>
            <p:cNvSpPr/>
            <p:nvPr/>
          </p:nvSpPr>
          <p:spPr>
            <a:xfrm>
              <a:off x="1990250" y="4679250"/>
              <a:ext cx="11200" cy="38675"/>
            </a:xfrm>
            <a:custGeom>
              <a:avLst/>
              <a:gdLst/>
              <a:ahLst/>
              <a:cxnLst/>
              <a:rect l="l" t="t" r="r" b="b"/>
              <a:pathLst>
                <a:path w="448" h="1547" extrusionOk="0">
                  <a:moveTo>
                    <a:pt x="285" y="1"/>
                  </a:moveTo>
                  <a:lnTo>
                    <a:pt x="203" y="41"/>
                  </a:lnTo>
                  <a:lnTo>
                    <a:pt x="122" y="82"/>
                  </a:lnTo>
                  <a:lnTo>
                    <a:pt x="81" y="123"/>
                  </a:lnTo>
                  <a:lnTo>
                    <a:pt x="81" y="204"/>
                  </a:lnTo>
                  <a:lnTo>
                    <a:pt x="0" y="1343"/>
                  </a:lnTo>
                  <a:lnTo>
                    <a:pt x="41" y="1424"/>
                  </a:lnTo>
                  <a:lnTo>
                    <a:pt x="81" y="1465"/>
                  </a:lnTo>
                  <a:lnTo>
                    <a:pt x="122" y="1506"/>
                  </a:lnTo>
                  <a:lnTo>
                    <a:pt x="203" y="1546"/>
                  </a:lnTo>
                  <a:lnTo>
                    <a:pt x="285" y="1506"/>
                  </a:lnTo>
                  <a:lnTo>
                    <a:pt x="325" y="1465"/>
                  </a:lnTo>
                  <a:lnTo>
                    <a:pt x="366" y="1424"/>
                  </a:lnTo>
                  <a:lnTo>
                    <a:pt x="407" y="1343"/>
                  </a:lnTo>
                  <a:lnTo>
                    <a:pt x="447" y="204"/>
                  </a:lnTo>
                  <a:lnTo>
                    <a:pt x="447" y="123"/>
                  </a:lnTo>
                  <a:lnTo>
                    <a:pt x="407" y="82"/>
                  </a:lnTo>
                  <a:lnTo>
                    <a:pt x="325" y="41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iagram&#10;&#10;Description automatically generated">
            <a:extLst>
              <a:ext uri="{FF2B5EF4-FFF2-40B4-BE49-F238E27FC236}">
                <a16:creationId xmlns="" xmlns:a16="http://schemas.microsoft.com/office/drawing/2014/main" id="{409CD64F-1FD6-82C1-3520-C9157AB237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7231" y="347870"/>
            <a:ext cx="4851400" cy="42291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63827F18-86B0-9A16-74FC-A96B06ADB02F}"/>
              </a:ext>
            </a:extLst>
          </p:cNvPr>
          <p:cNvSpPr/>
          <p:nvPr/>
        </p:nvSpPr>
        <p:spPr>
          <a:xfrm>
            <a:off x="119270" y="1575355"/>
            <a:ext cx="3379304" cy="2151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Tx/>
              <a:buChar char="-"/>
            </a:pPr>
            <a:r>
              <a:rPr lang="x-none" sz="1800">
                <a:solidFill>
                  <a:schemeClr val="tx1"/>
                </a:solidFill>
              </a:rPr>
              <a:t>Kể lại câu chuyện theo tranh.</a:t>
            </a:r>
          </a:p>
          <a:p>
            <a:pPr marL="285750" indent="-285750" algn="just">
              <a:buFontTx/>
              <a:buChar char="-"/>
            </a:pPr>
            <a:r>
              <a:rPr lang="x-none" sz="1800">
                <a:solidFill>
                  <a:schemeClr val="tx1"/>
                </a:solidFill>
              </a:rPr>
              <a:t>Đặt tên cho câu chuyện và rút ra bài học.</a:t>
            </a:r>
          </a:p>
        </p:txBody>
      </p:sp>
    </p:spTree>
    <p:extLst>
      <p:ext uri="{BB962C8B-B14F-4D97-AF65-F5344CB8AC3E}">
        <p14:creationId xmlns:p14="http://schemas.microsoft.com/office/powerpoint/2010/main" val="78799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Youth Mental Health First Aid Workshop by Slidesgo">
  <a:themeElements>
    <a:clrScheme name="Simple Light">
      <a:dk1>
        <a:srgbClr val="332C27"/>
      </a:dk1>
      <a:lt1>
        <a:srgbClr val="E8B0AF"/>
      </a:lt1>
      <a:dk2>
        <a:srgbClr val="FFFFFF"/>
      </a:dk2>
      <a:lt2>
        <a:srgbClr val="F9F6F1"/>
      </a:lt2>
      <a:accent1>
        <a:srgbClr val="EAB56F"/>
      </a:accent1>
      <a:accent2>
        <a:srgbClr val="D8BCA7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32C2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966</TotalTime>
  <Words>138</Words>
  <Application>Microsoft Office PowerPoint</Application>
  <PresentationFormat>On-screen Show (16:9)</PresentationFormat>
  <Paragraphs>12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Roboto Condensed Light</vt:lpstr>
      <vt:lpstr>Calibri</vt:lpstr>
      <vt:lpstr>Times New Roman</vt:lpstr>
      <vt:lpstr>Yusei Magic</vt:lpstr>
      <vt:lpstr>Hind</vt:lpstr>
      <vt:lpstr>Arial</vt:lpstr>
      <vt:lpstr>Youth Mental Health First Aid Workshop by Slidesgo</vt:lpstr>
      <vt:lpstr>Tuần 3,4,5-Tiết 3,4,5 Bài 2: QUAN TÂM, CẢM THÔNG VÀ CHIA SẺ</vt:lpstr>
      <vt:lpstr>TÌM CA DAO TỤC NGỮ CHO BỨC TRANH SAU</vt:lpstr>
      <vt:lpstr>Biểu hiện  của quan tâm, cảm thông, chia sẻ</vt:lpstr>
      <vt:lpstr>QUAN SÁT BỨC TRANH SAU VÀ TRẢ LỜI CÂU HỎI</vt:lpstr>
      <vt:lpstr>PowerPoint Presentation</vt:lpstr>
      <vt:lpstr>Ý nghĩa quan tâm, cảm thông và chia sẻ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Youth Mental Health First Aid Workshop</dc:title>
  <cp:lastModifiedBy>Admin</cp:lastModifiedBy>
  <cp:revision>10</cp:revision>
  <dcterms:modified xsi:type="dcterms:W3CDTF">2022-11-25T19:53:49Z</dcterms:modified>
</cp:coreProperties>
</file>