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6033A-EEAE-40F6-86E4-EF1899C28150}" type="doc">
      <dgm:prSet loTypeId="urn:microsoft.com/office/officeart/2005/8/layout/list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AA78B-CBA9-4DA0-A35C-ABB3F2387D2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3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trải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nghiệm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đời</a:t>
          </a:r>
          <a:endParaRPr lang="en-US" sz="32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800" dirty="0">
            <a:solidFill>
              <a:srgbClr val="002060"/>
            </a:solidFill>
          </a:endParaRPr>
        </a:p>
      </dgm:t>
    </dgm:pt>
    <dgm:pt modelId="{7D9659A0-E304-4CED-8E2A-4D8428C2EC07}" type="parTrans" cxnId="{28AEBC7C-BC20-4F42-8CE1-FAEECCA89380}">
      <dgm:prSet/>
      <dgm:spPr/>
      <dgm:t>
        <a:bodyPr/>
        <a:lstStyle/>
        <a:p>
          <a:endParaRPr lang="en-US"/>
        </a:p>
      </dgm:t>
    </dgm:pt>
    <dgm:pt modelId="{8DC2E23A-A017-46FC-B81D-79FA5B29A537}" type="sibTrans" cxnId="{28AEBC7C-BC20-4F42-8CE1-FAEECCA89380}">
      <dgm:prSet/>
      <dgm:spPr/>
      <dgm:t>
        <a:bodyPr/>
        <a:lstStyle/>
        <a:p>
          <a:endParaRPr lang="en-US"/>
        </a:p>
      </dgm:t>
    </dgm:pt>
    <dgm:pt modelId="{C4131628-95CF-4505-8A79-447808A20E50}" type="pres">
      <dgm:prSet presAssocID="{7BC6033A-EEAE-40F6-86E4-EF1899C281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0402E9-0D1A-418C-B098-7047F5D8863B}" type="pres">
      <dgm:prSet presAssocID="{55EAA78B-CBA9-4DA0-A35C-ABB3F2387D2F}" presName="parentLin" presStyleCnt="0"/>
      <dgm:spPr/>
    </dgm:pt>
    <dgm:pt modelId="{7C90C879-56CE-4E4E-ACA0-B85305DDA946}" type="pres">
      <dgm:prSet presAssocID="{55EAA78B-CBA9-4DA0-A35C-ABB3F2387D2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1AA75E-1D49-4B18-B50E-96B754A05A79}" type="pres">
      <dgm:prSet presAssocID="{55EAA78B-CBA9-4DA0-A35C-ABB3F2387D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BF83D-6B8C-475A-AE58-7C6F6D139801}" type="pres">
      <dgm:prSet presAssocID="{55EAA78B-CBA9-4DA0-A35C-ABB3F2387D2F}" presName="negativeSpace" presStyleCnt="0"/>
      <dgm:spPr/>
    </dgm:pt>
    <dgm:pt modelId="{7934EBDB-5923-410C-A4A6-4F989CEB7081}" type="pres">
      <dgm:prSet presAssocID="{55EAA78B-CBA9-4DA0-A35C-ABB3F2387D2F}" presName="childText" presStyleLbl="conFgAcc1" presStyleIdx="0" presStyleCnt="1" custLinFactNeighborY="-21106">
        <dgm:presLayoutVars>
          <dgm:bulletEnabled val="1"/>
        </dgm:presLayoutVars>
      </dgm:prSet>
      <dgm:spPr/>
    </dgm:pt>
  </dgm:ptLst>
  <dgm:cxnLst>
    <dgm:cxn modelId="{05395F0E-B966-4E28-BA8D-3BBCD7E4AA9E}" type="presOf" srcId="{55EAA78B-CBA9-4DA0-A35C-ABB3F2387D2F}" destId="{AF1AA75E-1D49-4B18-B50E-96B754A05A79}" srcOrd="1" destOrd="0" presId="urn:microsoft.com/office/officeart/2005/8/layout/list1"/>
    <dgm:cxn modelId="{28AEBC7C-BC20-4F42-8CE1-FAEECCA89380}" srcId="{7BC6033A-EEAE-40F6-86E4-EF1899C28150}" destId="{55EAA78B-CBA9-4DA0-A35C-ABB3F2387D2F}" srcOrd="0" destOrd="0" parTransId="{7D9659A0-E304-4CED-8E2A-4D8428C2EC07}" sibTransId="{8DC2E23A-A017-46FC-B81D-79FA5B29A537}"/>
    <dgm:cxn modelId="{FEA4D7FA-F638-48AE-A8B7-805980C14185}" type="presOf" srcId="{55EAA78B-CBA9-4DA0-A35C-ABB3F2387D2F}" destId="{7C90C879-56CE-4E4E-ACA0-B85305DDA946}" srcOrd="0" destOrd="0" presId="urn:microsoft.com/office/officeart/2005/8/layout/list1"/>
    <dgm:cxn modelId="{1540B6F8-56B1-4C30-9308-5B156CA689A8}" type="presOf" srcId="{7BC6033A-EEAE-40F6-86E4-EF1899C28150}" destId="{C4131628-95CF-4505-8A79-447808A20E50}" srcOrd="0" destOrd="0" presId="urn:microsoft.com/office/officeart/2005/8/layout/list1"/>
    <dgm:cxn modelId="{4B87BBE2-C368-4AC8-9CDB-F69E4423BC21}" type="presParOf" srcId="{C4131628-95CF-4505-8A79-447808A20E50}" destId="{4D0402E9-0D1A-418C-B098-7047F5D8863B}" srcOrd="0" destOrd="0" presId="urn:microsoft.com/office/officeart/2005/8/layout/list1"/>
    <dgm:cxn modelId="{C2E065C3-78E8-4F2A-8525-4E6B43F104D0}" type="presParOf" srcId="{4D0402E9-0D1A-418C-B098-7047F5D8863B}" destId="{7C90C879-56CE-4E4E-ACA0-B85305DDA946}" srcOrd="0" destOrd="0" presId="urn:microsoft.com/office/officeart/2005/8/layout/list1"/>
    <dgm:cxn modelId="{0AA24F78-630E-47F7-B75C-6A9CB2C5666D}" type="presParOf" srcId="{4D0402E9-0D1A-418C-B098-7047F5D8863B}" destId="{AF1AA75E-1D49-4B18-B50E-96B754A05A79}" srcOrd="1" destOrd="0" presId="urn:microsoft.com/office/officeart/2005/8/layout/list1"/>
    <dgm:cxn modelId="{94394883-D1FF-4979-9EF8-FBD7B1047A73}" type="presParOf" srcId="{C4131628-95CF-4505-8A79-447808A20E50}" destId="{2C3BF83D-6B8C-475A-AE58-7C6F6D139801}" srcOrd="1" destOrd="0" presId="urn:microsoft.com/office/officeart/2005/8/layout/list1"/>
    <dgm:cxn modelId="{6F27143C-1448-4C20-A319-C21CABB36730}" type="presParOf" srcId="{C4131628-95CF-4505-8A79-447808A20E50}" destId="{7934EBDB-5923-410C-A4A6-4F989CEB70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03EFDC-26FC-4245-91DD-6FF849247AD0}" type="doc">
      <dgm:prSet loTypeId="urn:microsoft.com/office/officeart/2005/8/layout/cycle4#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241C0-C449-4409-A386-7E79196DD6C2}">
      <dgm:prSet phldrT="[Text]" phldr="1"/>
      <dgm:spPr/>
      <dgm:t>
        <a:bodyPr/>
        <a:lstStyle/>
        <a:p>
          <a:endParaRPr lang="en-US" dirty="0"/>
        </a:p>
      </dgm:t>
    </dgm:pt>
    <dgm:pt modelId="{09B695D4-AB8A-4BDD-AC5F-E69534CEDE8C}" type="parTrans" cxnId="{E70C6487-CA47-4326-BD2B-896B69AF468E}">
      <dgm:prSet/>
      <dgm:spPr/>
      <dgm:t>
        <a:bodyPr/>
        <a:lstStyle/>
        <a:p>
          <a:endParaRPr lang="en-US"/>
        </a:p>
      </dgm:t>
    </dgm:pt>
    <dgm:pt modelId="{BF81D819-8EB4-4A4D-92BA-D54780318019}" type="sibTrans" cxnId="{E70C6487-CA47-4326-BD2B-896B69AF468E}">
      <dgm:prSet/>
      <dgm:spPr/>
      <dgm:t>
        <a:bodyPr/>
        <a:lstStyle/>
        <a:p>
          <a:endParaRPr lang="en-US"/>
        </a:p>
      </dgm:t>
    </dgm:pt>
    <dgm:pt modelId="{25A6859B-2414-4A33-A6A5-E53648E924DD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200" b="1" i="1" dirty="0">
            <a:latin typeface="Times New Roman" pitchFamily="18" charset="0"/>
            <a:cs typeface="Times New Roman" pitchFamily="18" charset="0"/>
          </a:endParaRPr>
        </a:p>
      </dgm:t>
    </dgm:pt>
    <dgm:pt modelId="{C94FD4B1-65EB-4131-B528-2E8442B5913B}" type="parTrans" cxnId="{6E0960A4-E4B6-45EC-8774-7EEFD6364999}">
      <dgm:prSet/>
      <dgm:spPr/>
      <dgm:t>
        <a:bodyPr/>
        <a:lstStyle/>
        <a:p>
          <a:endParaRPr lang="en-US"/>
        </a:p>
      </dgm:t>
    </dgm:pt>
    <dgm:pt modelId="{B35BC8D1-B4A5-4F12-9260-27DD1ACEBF0D}" type="sibTrans" cxnId="{6E0960A4-E4B6-45EC-8774-7EEFD6364999}">
      <dgm:prSet/>
      <dgm:spPr/>
      <dgm:t>
        <a:bodyPr/>
        <a:lstStyle/>
        <a:p>
          <a:endParaRPr lang="en-US"/>
        </a:p>
      </dgm:t>
    </dgm:pt>
    <dgm:pt modelId="{B207EEA3-E870-4612-B286-84AA5F9C2655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200" b="1" i="1" dirty="0">
            <a:latin typeface="Times New Roman" pitchFamily="18" charset="0"/>
            <a:cs typeface="Times New Roman" pitchFamily="18" charset="0"/>
          </a:endParaRPr>
        </a:p>
      </dgm:t>
    </dgm:pt>
    <dgm:pt modelId="{AD4D7E42-C262-4B09-8FD9-45032A72E400}" type="parTrans" cxnId="{548B913F-B32C-484A-BAB5-6FDEACAB87BD}">
      <dgm:prSet/>
      <dgm:spPr/>
      <dgm:t>
        <a:bodyPr/>
        <a:lstStyle/>
        <a:p>
          <a:endParaRPr lang="en-US"/>
        </a:p>
      </dgm:t>
    </dgm:pt>
    <dgm:pt modelId="{5E6A2DC7-28D9-4018-9A53-DB4CB8265412}" type="sibTrans" cxnId="{548B913F-B32C-484A-BAB5-6FDEACAB87BD}">
      <dgm:prSet/>
      <dgm:spPr/>
      <dgm:t>
        <a:bodyPr/>
        <a:lstStyle/>
        <a:p>
          <a:endParaRPr lang="en-US"/>
        </a:p>
      </dgm:t>
    </dgm:pt>
    <dgm:pt modelId="{8E812505-873E-41C9-838E-1CA115E3E780}">
      <dgm:prSet phldrT="[Text]" phldr="1"/>
      <dgm:spPr/>
      <dgm:t>
        <a:bodyPr/>
        <a:lstStyle/>
        <a:p>
          <a:endParaRPr lang="en-US" dirty="0"/>
        </a:p>
      </dgm:t>
    </dgm:pt>
    <dgm:pt modelId="{026D5012-87CB-469E-9245-769D99B34B45}" type="sibTrans" cxnId="{1938FD61-0A7D-403C-8999-662DAD2648D3}">
      <dgm:prSet/>
      <dgm:spPr/>
      <dgm:t>
        <a:bodyPr/>
        <a:lstStyle/>
        <a:p>
          <a:endParaRPr lang="en-US"/>
        </a:p>
      </dgm:t>
    </dgm:pt>
    <dgm:pt modelId="{BEA4BD21-AE5F-4D59-8484-7B79ECE97F08}" type="parTrans" cxnId="{1938FD61-0A7D-403C-8999-662DAD2648D3}">
      <dgm:prSet/>
      <dgm:spPr/>
      <dgm:t>
        <a:bodyPr/>
        <a:lstStyle/>
        <a:p>
          <a:endParaRPr lang="en-US"/>
        </a:p>
      </dgm:t>
    </dgm:pt>
    <dgm:pt modelId="{83F6B3F4-5E49-444B-B051-0D867BFC783C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200" b="1" i="1" dirty="0">
            <a:latin typeface="Times New Roman" pitchFamily="18" charset="0"/>
            <a:cs typeface="Times New Roman" pitchFamily="18" charset="0"/>
          </a:endParaRPr>
        </a:p>
      </dgm:t>
    </dgm:pt>
    <dgm:pt modelId="{1810A22A-6E93-426D-9E20-B1E4A836B43F}" type="sibTrans" cxnId="{6F05FBB9-BD3B-4316-8434-B7EF97929059}">
      <dgm:prSet/>
      <dgm:spPr/>
      <dgm:t>
        <a:bodyPr/>
        <a:lstStyle/>
        <a:p>
          <a:endParaRPr lang="en-US"/>
        </a:p>
      </dgm:t>
    </dgm:pt>
    <dgm:pt modelId="{0F4C0BB6-2B33-4A6E-8AB9-33136D5E0BB3}" type="parTrans" cxnId="{6F05FBB9-BD3B-4316-8434-B7EF97929059}">
      <dgm:prSet/>
      <dgm:spPr/>
      <dgm:t>
        <a:bodyPr/>
        <a:lstStyle/>
        <a:p>
          <a:endParaRPr lang="en-US"/>
        </a:p>
      </dgm:t>
    </dgm:pt>
    <dgm:pt modelId="{6F491054-399F-48F2-96DC-6951A255FA1F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200" b="1" i="1" dirty="0">
            <a:latin typeface="Times New Roman" pitchFamily="18" charset="0"/>
            <a:cs typeface="Times New Roman" pitchFamily="18" charset="0"/>
          </a:endParaRPr>
        </a:p>
      </dgm:t>
    </dgm:pt>
    <dgm:pt modelId="{6DAFCF68-8FA2-4FFC-8685-95008C598012}" type="parTrans" cxnId="{B29D0C1F-CB1F-479E-9561-BB85E47CA32C}">
      <dgm:prSet/>
      <dgm:spPr/>
      <dgm:t>
        <a:bodyPr/>
        <a:lstStyle/>
        <a:p>
          <a:endParaRPr lang="en-US"/>
        </a:p>
      </dgm:t>
    </dgm:pt>
    <dgm:pt modelId="{F6FCF8A0-0EF2-4F1F-9B20-040C75F687A4}" type="sibTrans" cxnId="{B29D0C1F-CB1F-479E-9561-BB85E47CA32C}">
      <dgm:prSet/>
      <dgm:spPr/>
      <dgm:t>
        <a:bodyPr/>
        <a:lstStyle/>
        <a:p>
          <a:endParaRPr lang="en-US"/>
        </a:p>
      </dgm:t>
    </dgm:pt>
    <dgm:pt modelId="{A2CF38D4-A668-4B9A-8943-F567C7FABBED}">
      <dgm:prSet phldrT="[Text]" phldr="1"/>
      <dgm:spPr/>
      <dgm:t>
        <a:bodyPr/>
        <a:lstStyle/>
        <a:p>
          <a:endParaRPr lang="en-US" dirty="0"/>
        </a:p>
      </dgm:t>
    </dgm:pt>
    <dgm:pt modelId="{0BB8EBC6-D2F2-4815-8F3F-DFE886D88097}" type="sibTrans" cxnId="{E20AC852-3B20-49EE-BB01-D90C6097AC4A}">
      <dgm:prSet/>
      <dgm:spPr/>
      <dgm:t>
        <a:bodyPr/>
        <a:lstStyle/>
        <a:p>
          <a:endParaRPr lang="en-US"/>
        </a:p>
      </dgm:t>
    </dgm:pt>
    <dgm:pt modelId="{77FEA157-9415-4F86-9DC0-6AD2D45477AC}" type="parTrans" cxnId="{E20AC852-3B20-49EE-BB01-D90C6097AC4A}">
      <dgm:prSet/>
      <dgm:spPr/>
      <dgm:t>
        <a:bodyPr/>
        <a:lstStyle/>
        <a:p>
          <a:endParaRPr lang="en-US"/>
        </a:p>
      </dgm:t>
    </dgm:pt>
    <dgm:pt modelId="{72C84452-2070-4340-9A2B-E892FDAE8B14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Ra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oai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Choắt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26A79F4-48F4-4B89-93FC-917B61DD1C60}" type="sibTrans" cxnId="{101966BE-42A3-418C-A26B-9D5655E4CC24}">
      <dgm:prSet/>
      <dgm:spPr/>
      <dgm:t>
        <a:bodyPr/>
        <a:lstStyle/>
        <a:p>
          <a:endParaRPr lang="en-US"/>
        </a:p>
      </dgm:t>
    </dgm:pt>
    <dgm:pt modelId="{8855FAA3-6918-4ADB-8E4D-06E57E89CB31}" type="parTrans" cxnId="{101966BE-42A3-418C-A26B-9D5655E4CC24}">
      <dgm:prSet/>
      <dgm:spPr/>
      <dgm:t>
        <a:bodyPr/>
        <a:lstStyle/>
        <a:p>
          <a:endParaRPr lang="en-US"/>
        </a:p>
      </dgm:t>
    </dgm:pt>
    <dgm:pt modelId="{2C555F76-98ED-460F-BE0F-0BA836AC5C99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Muốn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oai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Choắt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4CEC0FA2-1C70-4995-A395-8AC8E36ACF15}" type="parTrans" cxnId="{095FB09D-6FF1-4607-BF19-C3C216FE2599}">
      <dgm:prSet/>
      <dgm:spPr/>
      <dgm:t>
        <a:bodyPr/>
        <a:lstStyle/>
        <a:p>
          <a:endParaRPr lang="en-US"/>
        </a:p>
      </dgm:t>
    </dgm:pt>
    <dgm:pt modelId="{027E979D-CC89-4AF8-BF77-39B3A497DD09}" type="sibTrans" cxnId="{095FB09D-6FF1-4607-BF19-C3C216FE2599}">
      <dgm:prSet/>
      <dgm:spPr/>
      <dgm:t>
        <a:bodyPr/>
        <a:lstStyle/>
        <a:p>
          <a:endParaRPr lang="en-US"/>
        </a:p>
      </dgm:t>
    </dgm:pt>
    <dgm:pt modelId="{43B789A4-E109-4905-8D7C-EC586B863A01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Muốn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chứng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mình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đứng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thiên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hạ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EC19CFE7-F5E1-495C-9862-DAD5FB2912B2}" type="parTrans" cxnId="{6FDFDDE5-BEA5-4EB7-A267-D9E03C4FCB7F}">
      <dgm:prSet/>
      <dgm:spPr/>
      <dgm:t>
        <a:bodyPr/>
        <a:lstStyle/>
        <a:p>
          <a:endParaRPr lang="en-US"/>
        </a:p>
      </dgm:t>
    </dgm:pt>
    <dgm:pt modelId="{D855A47D-4A33-4B58-9D5F-7DB9E0DA1A99}" type="sibTrans" cxnId="{6FDFDDE5-BEA5-4EB7-A267-D9E03C4FCB7F}">
      <dgm:prSet/>
      <dgm:spPr/>
      <dgm:t>
        <a:bodyPr/>
        <a:lstStyle/>
        <a:p>
          <a:endParaRPr lang="en-US"/>
        </a:p>
      </dgm:t>
    </dgm:pt>
    <dgm:pt modelId="{79140CD6-E98E-4F16-AB08-A1A789271981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kiêu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căng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hống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hách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B293E394-EE25-4F7C-A5B3-BEB16C92D451}" type="parTrans" cxnId="{F91E61DA-0825-4761-B59F-98EF1FF5FDC0}">
      <dgm:prSet/>
      <dgm:spPr/>
      <dgm:t>
        <a:bodyPr/>
        <a:lstStyle/>
        <a:p>
          <a:endParaRPr lang="en-US"/>
        </a:p>
      </dgm:t>
    </dgm:pt>
    <dgm:pt modelId="{20E19401-3BCA-4069-BACD-5F62CB8A6914}" type="sibTrans" cxnId="{F91E61DA-0825-4761-B59F-98EF1FF5FDC0}">
      <dgm:prSet/>
      <dgm:spPr/>
      <dgm:t>
        <a:bodyPr/>
        <a:lstStyle/>
        <a:p>
          <a:endParaRPr lang="en-US"/>
        </a:p>
      </dgm:t>
    </dgm:pt>
    <dgm:pt modelId="{2AC64480-634F-4FB0-A10F-621100B1C47C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đoàn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thân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ái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0AFB58A-5AF0-4EED-BD9C-E7BCFF0F8A9B}" type="parTrans" cxnId="{E946A9B2-35BE-4A4E-9FE5-C28B9D5DF664}">
      <dgm:prSet/>
      <dgm:spPr/>
      <dgm:t>
        <a:bodyPr/>
        <a:lstStyle/>
        <a:p>
          <a:endParaRPr lang="en-US"/>
        </a:p>
      </dgm:t>
    </dgm:pt>
    <dgm:pt modelId="{5ACDB274-6881-4C44-BC84-32A9A5E6A337}" type="sibTrans" cxnId="{E946A9B2-35BE-4A4E-9FE5-C28B9D5DF664}">
      <dgm:prSet/>
      <dgm:spPr/>
      <dgm:t>
        <a:bodyPr/>
        <a:lstStyle/>
        <a:p>
          <a:endParaRPr lang="en-US"/>
        </a:p>
      </dgm:t>
    </dgm:pt>
    <dgm:pt modelId="{8550F028-BDA1-4FF3-8F2B-410E5F4F6132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Choắt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chết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thảm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thương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515F924-CCA5-4354-AEA4-E645E1DE769A}" type="sibTrans" cxnId="{D94D0303-8E2E-42DE-A459-418BAC69810C}">
      <dgm:prSet/>
      <dgm:spPr/>
      <dgm:t>
        <a:bodyPr/>
        <a:lstStyle/>
        <a:p>
          <a:endParaRPr lang="en-US"/>
        </a:p>
      </dgm:t>
    </dgm:pt>
    <dgm:pt modelId="{0F61BA5F-36AC-4C83-A319-2481297EBA5A}" type="parTrans" cxnId="{D94D0303-8E2E-42DE-A459-418BAC69810C}">
      <dgm:prSet/>
      <dgm:spPr/>
      <dgm:t>
        <a:bodyPr/>
        <a:lstStyle/>
        <a:p>
          <a:endParaRPr lang="en-US"/>
        </a:p>
      </dgm:t>
    </dgm:pt>
    <dgm:pt modelId="{3CC553A6-4091-4906-9AB2-0875ED80FBF5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tỉnh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28EFCF19-0CC4-4374-898C-5B44292E90BF}" type="sibTrans" cxnId="{D1017D13-7862-4E8B-9DF1-18BEFFFB058C}">
      <dgm:prSet/>
      <dgm:spPr/>
      <dgm:t>
        <a:bodyPr/>
        <a:lstStyle/>
        <a:p>
          <a:endParaRPr lang="en-US"/>
        </a:p>
      </dgm:t>
    </dgm:pt>
    <dgm:pt modelId="{F2C75065-F18D-411E-BC88-079AD4A45883}" type="parTrans" cxnId="{D1017D13-7862-4E8B-9DF1-18BEFFFB058C}">
      <dgm:prSet/>
      <dgm:spPr/>
      <dgm:t>
        <a:bodyPr/>
        <a:lstStyle/>
        <a:p>
          <a:endParaRPr lang="en-US"/>
        </a:p>
      </dgm:t>
    </dgm:pt>
    <dgm:pt modelId="{D569DC9B-6753-4888-ACCD-92AE560E0149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Ăn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năn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hối</a:t>
          </a:r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0" i="0" dirty="0" err="1" smtClean="0">
              <a:latin typeface="Times New Roman" pitchFamily="18" charset="0"/>
              <a:cs typeface="Times New Roman" pitchFamily="18" charset="0"/>
            </a:rPr>
            <a:t>lỗi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AC70C3BD-5F01-4BAA-947E-3DAC117BD89F}" type="sibTrans" cxnId="{FD4992B2-3D00-4AF6-95DD-0E429B64C327}">
      <dgm:prSet/>
      <dgm:spPr/>
      <dgm:t>
        <a:bodyPr/>
        <a:lstStyle/>
        <a:p>
          <a:endParaRPr lang="en-US"/>
        </a:p>
      </dgm:t>
    </dgm:pt>
    <dgm:pt modelId="{9CFB46CD-3B04-4703-B9E6-0E86874BCCD6}" type="parTrans" cxnId="{FD4992B2-3D00-4AF6-95DD-0E429B64C327}">
      <dgm:prSet/>
      <dgm:spPr/>
      <dgm:t>
        <a:bodyPr/>
        <a:lstStyle/>
        <a:p>
          <a:endParaRPr lang="en-US"/>
        </a:p>
      </dgm:t>
    </dgm:pt>
    <dgm:pt modelId="{C842389C-22C3-46AB-B797-11515C65ECC8}" type="pres">
      <dgm:prSet presAssocID="{8C03EFDC-26FC-4245-91DD-6FF849247A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32ADD-7AC1-4764-BAC5-671AE4174D2E}" type="pres">
      <dgm:prSet presAssocID="{8C03EFDC-26FC-4245-91DD-6FF849247AD0}" presName="children" presStyleCnt="0"/>
      <dgm:spPr/>
    </dgm:pt>
    <dgm:pt modelId="{4979C1AA-FB9A-499A-B387-9EA292BE5513}" type="pres">
      <dgm:prSet presAssocID="{8C03EFDC-26FC-4245-91DD-6FF849247AD0}" presName="child1group" presStyleCnt="0"/>
      <dgm:spPr/>
    </dgm:pt>
    <dgm:pt modelId="{C8C5B455-87A5-4D30-A4F5-EA3942708D4B}" type="pres">
      <dgm:prSet presAssocID="{8C03EFDC-26FC-4245-91DD-6FF849247AD0}" presName="child1" presStyleLbl="bgAcc1" presStyleIdx="0" presStyleCnt="4" custScaleX="210166" custScaleY="186826" custLinFactNeighborX="-45564" custLinFactNeighborY="777"/>
      <dgm:spPr/>
      <dgm:t>
        <a:bodyPr/>
        <a:lstStyle/>
        <a:p>
          <a:endParaRPr lang="en-US"/>
        </a:p>
      </dgm:t>
    </dgm:pt>
    <dgm:pt modelId="{A250586D-7B69-403C-90D5-8B0E87F646B5}" type="pres">
      <dgm:prSet presAssocID="{8C03EFDC-26FC-4245-91DD-6FF849247AD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D10B1-3A7D-42D9-B0E6-545378E84AE9}" type="pres">
      <dgm:prSet presAssocID="{8C03EFDC-26FC-4245-91DD-6FF849247AD0}" presName="child2group" presStyleCnt="0"/>
      <dgm:spPr/>
    </dgm:pt>
    <dgm:pt modelId="{06B7553E-7D5B-48E1-836A-48D61818D083}" type="pres">
      <dgm:prSet presAssocID="{8C03EFDC-26FC-4245-91DD-6FF849247AD0}" presName="child2" presStyleLbl="bgAcc1" presStyleIdx="1" presStyleCnt="4" custScaleX="202488" custScaleY="161312" custLinFactNeighborX="26385"/>
      <dgm:spPr/>
      <dgm:t>
        <a:bodyPr/>
        <a:lstStyle/>
        <a:p>
          <a:endParaRPr lang="en-US"/>
        </a:p>
      </dgm:t>
    </dgm:pt>
    <dgm:pt modelId="{97C4E783-6847-454B-BF1A-139051682750}" type="pres">
      <dgm:prSet presAssocID="{8C03EFDC-26FC-4245-91DD-6FF849247AD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47981-37F0-4FED-916C-7863383309C3}" type="pres">
      <dgm:prSet presAssocID="{8C03EFDC-26FC-4245-91DD-6FF849247AD0}" presName="child3group" presStyleCnt="0"/>
      <dgm:spPr/>
    </dgm:pt>
    <dgm:pt modelId="{1B8E5CD7-382F-448B-837A-7E4E03937D23}" type="pres">
      <dgm:prSet presAssocID="{8C03EFDC-26FC-4245-91DD-6FF849247AD0}" presName="child3" presStyleLbl="bgAcc1" presStyleIdx="2" presStyleCnt="4" custScaleX="196276" custScaleY="185074" custLinFactNeighborX="46530" custLinFactNeighborY="-28891"/>
      <dgm:spPr/>
      <dgm:t>
        <a:bodyPr/>
        <a:lstStyle/>
        <a:p>
          <a:endParaRPr lang="en-US"/>
        </a:p>
      </dgm:t>
    </dgm:pt>
    <dgm:pt modelId="{60B4EA75-16BA-4E6A-90A7-D4891C913A76}" type="pres">
      <dgm:prSet presAssocID="{8C03EFDC-26FC-4245-91DD-6FF849247AD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E36D9-A75B-4F1E-9A7F-96FA730BC3C6}" type="pres">
      <dgm:prSet presAssocID="{8C03EFDC-26FC-4245-91DD-6FF849247AD0}" presName="child4group" presStyleCnt="0"/>
      <dgm:spPr/>
    </dgm:pt>
    <dgm:pt modelId="{5E0D7850-21FB-4D95-A77F-0F4BDAC50677}" type="pres">
      <dgm:prSet presAssocID="{8C03EFDC-26FC-4245-91DD-6FF849247AD0}" presName="child4" presStyleLbl="bgAcc1" presStyleIdx="3" presStyleCnt="4" custScaleX="210809" custScaleY="160328" custLinFactNeighborX="-45243" custLinFactNeighborY="-27125"/>
      <dgm:spPr/>
      <dgm:t>
        <a:bodyPr/>
        <a:lstStyle/>
        <a:p>
          <a:endParaRPr lang="en-US"/>
        </a:p>
      </dgm:t>
    </dgm:pt>
    <dgm:pt modelId="{A23FD84A-7539-4565-ACC9-D752200294F4}" type="pres">
      <dgm:prSet presAssocID="{8C03EFDC-26FC-4245-91DD-6FF849247AD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27752-2FC3-4B71-A483-312B906C89F1}" type="pres">
      <dgm:prSet presAssocID="{8C03EFDC-26FC-4245-91DD-6FF849247AD0}" presName="childPlaceholder" presStyleCnt="0"/>
      <dgm:spPr/>
    </dgm:pt>
    <dgm:pt modelId="{307957F3-BFD4-492D-814B-E6A8DFDDD1A8}" type="pres">
      <dgm:prSet presAssocID="{8C03EFDC-26FC-4245-91DD-6FF849247AD0}" presName="circle" presStyleCnt="0"/>
      <dgm:spPr/>
    </dgm:pt>
    <dgm:pt modelId="{44249056-B05E-4276-961D-2888FDD63B6E}" type="pres">
      <dgm:prSet presAssocID="{8C03EFDC-26FC-4245-91DD-6FF849247AD0}" presName="quadrant1" presStyleLbl="node1" presStyleIdx="0" presStyleCnt="4" custFlipHor="1" custScaleX="10887" custScaleY="18906" custLinFactNeighborX="46913" custLinFactNeighborY="-985">
        <dgm:presLayoutVars>
          <dgm:chMax val="1"/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119407B-3CB6-458B-9974-D2D28C1FC0C6}" type="pres">
      <dgm:prSet presAssocID="{8C03EFDC-26FC-4245-91DD-6FF849247AD0}" presName="quadrant2" presStyleLbl="node1" presStyleIdx="1" presStyleCnt="4" custScaleX="17268" custScaleY="208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2999D-FCFB-4CF3-88A4-47ED371ABCF1}" type="pres">
      <dgm:prSet presAssocID="{8C03EFDC-26FC-4245-91DD-6FF849247AD0}" presName="quadrant3" presStyleLbl="node1" presStyleIdx="2" presStyleCnt="4" custScaleX="2600" custScaleY="5531" custLinFactNeighborY="-376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9B1E-13F2-4688-A63D-D7D783ADB4C1}" type="pres">
      <dgm:prSet presAssocID="{8C03EFDC-26FC-4245-91DD-6FF849247AD0}" presName="quadrant4" presStyleLbl="node1" presStyleIdx="3" presStyleCnt="4" custFlipVert="1" custFlipHor="1" custScaleX="23364" custScaleY="2600" custLinFactNeighborX="33600" custLinFactNeighborY="-368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0E68A-B5D8-4D8B-B5DD-F6A24C316AEF}" type="pres">
      <dgm:prSet presAssocID="{8C03EFDC-26FC-4245-91DD-6FF849247AD0}" presName="quadrantPlaceholder" presStyleCnt="0"/>
      <dgm:spPr/>
    </dgm:pt>
    <dgm:pt modelId="{B842C833-836B-456E-8078-96561A40112E}" type="pres">
      <dgm:prSet presAssocID="{8C03EFDC-26FC-4245-91DD-6FF849247AD0}" presName="center1" presStyleLbl="fgShp" presStyleIdx="0" presStyleCnt="2" custScaleX="117667" custScaleY="296883"/>
      <dgm:spPr>
        <a:prstGeom prst="roundRect">
          <a:avLst/>
        </a:prstGeom>
      </dgm:spPr>
    </dgm:pt>
    <dgm:pt modelId="{80420645-0400-4FF9-ACD6-11E0128DAE9D}" type="pres">
      <dgm:prSet presAssocID="{8C03EFDC-26FC-4245-91DD-6FF849247AD0}" presName="center2" presStyleLbl="fgShp" presStyleIdx="1" presStyleCnt="2" custFlipVert="1" custScaleX="38591" custScaleY="45870" custLinFactNeighborX="54600" custLinFactNeighborY="-15840"/>
      <dgm:spPr>
        <a:prstGeom prst="roundRect">
          <a:avLst/>
        </a:prstGeom>
        <a:solidFill>
          <a:srgbClr val="00B050"/>
        </a:solidFill>
      </dgm:spPr>
    </dgm:pt>
  </dgm:ptLst>
  <dgm:cxnLst>
    <dgm:cxn modelId="{A6BCEAA4-D852-4566-9381-03EC0DE0EE6C}" type="presOf" srcId="{43B789A4-E109-4905-8D7C-EC586B863A01}" destId="{C8C5B455-87A5-4D30-A4F5-EA3942708D4B}" srcOrd="0" destOrd="2" presId="urn:microsoft.com/office/officeart/2005/8/layout/cycle4#2"/>
    <dgm:cxn modelId="{E68380A3-E055-42FE-BA37-5CC326759CFF}" type="presOf" srcId="{72C84452-2070-4340-9A2B-E892FDAE8B14}" destId="{44249056-B05E-4276-961D-2888FDD63B6E}" srcOrd="0" destOrd="0" presId="urn:microsoft.com/office/officeart/2005/8/layout/cycle4#2"/>
    <dgm:cxn modelId="{6CD2E184-E7EF-48F2-B209-BAC03C070FED}" type="presOf" srcId="{79140CD6-E98E-4F16-AB08-A1A789271981}" destId="{1B8E5CD7-382F-448B-837A-7E4E03937D23}" srcOrd="0" destOrd="1" presId="urn:microsoft.com/office/officeart/2005/8/layout/cycle4#2"/>
    <dgm:cxn modelId="{E4C3D19E-600D-4B15-A479-9523987F7DAC}" type="presOf" srcId="{25A6859B-2414-4A33-A6A5-E53648E924DD}" destId="{1B8E5CD7-382F-448B-837A-7E4E03937D23}" srcOrd="0" destOrd="0" presId="urn:microsoft.com/office/officeart/2005/8/layout/cycle4#2"/>
    <dgm:cxn modelId="{E20AC852-3B20-49EE-BB01-D90C6097AC4A}" srcId="{8C03EFDC-26FC-4245-91DD-6FF849247AD0}" destId="{A2CF38D4-A668-4B9A-8943-F567C7FABBED}" srcOrd="3" destOrd="0" parTransId="{77FEA157-9415-4F86-9DC0-6AD2D45477AC}" sibTransId="{0BB8EBC6-D2F2-4815-8F3F-DFE886D88097}"/>
    <dgm:cxn modelId="{F91E61DA-0825-4761-B59F-98EF1FF5FDC0}" srcId="{F87241C0-C449-4409-A386-7E79196DD6C2}" destId="{79140CD6-E98E-4F16-AB08-A1A789271981}" srcOrd="1" destOrd="0" parTransId="{B293E394-EE25-4F7C-A5B3-BEB16C92D451}" sibTransId="{20E19401-3BCA-4069-BACD-5F62CB8A6914}"/>
    <dgm:cxn modelId="{62C31E8B-0B84-4AAD-B2E7-34C8D940FADB}" type="presOf" srcId="{2AC64480-634F-4FB0-A10F-621100B1C47C}" destId="{1B8E5CD7-382F-448B-837A-7E4E03937D23}" srcOrd="0" destOrd="2" presId="urn:microsoft.com/office/officeart/2005/8/layout/cycle4#2"/>
    <dgm:cxn modelId="{C4241702-7F07-4215-828A-8FE6801ECECC}" type="presOf" srcId="{D569DC9B-6753-4888-ACCD-92AE560E0149}" destId="{06B7553E-7D5B-48E1-836A-48D61818D083}" srcOrd="0" destOrd="1" presId="urn:microsoft.com/office/officeart/2005/8/layout/cycle4#2"/>
    <dgm:cxn modelId="{E4434C01-E001-4D87-BB96-2D5FD1130ACD}" type="presOf" srcId="{8C03EFDC-26FC-4245-91DD-6FF849247AD0}" destId="{C842389C-22C3-46AB-B797-11515C65ECC8}" srcOrd="0" destOrd="0" presId="urn:microsoft.com/office/officeart/2005/8/layout/cycle4#2"/>
    <dgm:cxn modelId="{5A5E9F72-044F-403B-A68F-31E4157C5420}" type="presOf" srcId="{6F491054-399F-48F2-96DC-6951A255FA1F}" destId="{C8C5B455-87A5-4D30-A4F5-EA3942708D4B}" srcOrd="0" destOrd="0" presId="urn:microsoft.com/office/officeart/2005/8/layout/cycle4#2"/>
    <dgm:cxn modelId="{0401D5A9-98E1-456D-B1A0-4C8304A7B08A}" type="presOf" srcId="{F87241C0-C449-4409-A386-7E79196DD6C2}" destId="{8572999D-FCFB-4CF3-88A4-47ED371ABCF1}" srcOrd="0" destOrd="0" presId="urn:microsoft.com/office/officeart/2005/8/layout/cycle4#2"/>
    <dgm:cxn modelId="{6F05FBB9-BD3B-4316-8434-B7EF97929059}" srcId="{8E812505-873E-41C9-838E-1CA115E3E780}" destId="{83F6B3F4-5E49-444B-B051-0D867BFC783C}" srcOrd="0" destOrd="0" parTransId="{0F4C0BB6-2B33-4A6E-8AB9-33136D5E0BB3}" sibTransId="{1810A22A-6E93-426D-9E20-B1E4A836B43F}"/>
    <dgm:cxn modelId="{E70C6487-CA47-4326-BD2B-896B69AF468E}" srcId="{8C03EFDC-26FC-4245-91DD-6FF849247AD0}" destId="{F87241C0-C449-4409-A386-7E79196DD6C2}" srcOrd="2" destOrd="0" parTransId="{09B695D4-AB8A-4BDD-AC5F-E69534CEDE8C}" sibTransId="{BF81D819-8EB4-4A4D-92BA-D54780318019}"/>
    <dgm:cxn modelId="{20081DCD-F76B-40A8-B45C-EB593FBF8BEB}" type="presOf" srcId="{B207EEA3-E870-4612-B286-84AA5F9C2655}" destId="{A23FD84A-7539-4565-ACC9-D752200294F4}" srcOrd="1" destOrd="0" presId="urn:microsoft.com/office/officeart/2005/8/layout/cycle4#2"/>
    <dgm:cxn modelId="{97089D51-FCEF-424F-9EED-76DEA6604243}" type="presOf" srcId="{8550F028-BDA1-4FF3-8F2B-410E5F4F6132}" destId="{5E0D7850-21FB-4D95-A77F-0F4BDAC50677}" srcOrd="0" destOrd="1" presId="urn:microsoft.com/office/officeart/2005/8/layout/cycle4#2"/>
    <dgm:cxn modelId="{FC41A101-F30C-4273-A4B3-2CC94D85A52C}" type="presOf" srcId="{8E812505-873E-41C9-838E-1CA115E3E780}" destId="{9119407B-3CB6-458B-9974-D2D28C1FC0C6}" srcOrd="0" destOrd="0" presId="urn:microsoft.com/office/officeart/2005/8/layout/cycle4#2"/>
    <dgm:cxn modelId="{095FB09D-6FF1-4607-BF19-C3C216FE2599}" srcId="{72C84452-2070-4340-9A2B-E892FDAE8B14}" destId="{2C555F76-98ED-460F-BE0F-0BA836AC5C99}" srcOrd="1" destOrd="0" parTransId="{4CEC0FA2-1C70-4995-A395-8AC8E36ACF15}" sibTransId="{027E979D-CC89-4AF8-BF77-39B3A497DD09}"/>
    <dgm:cxn modelId="{26E80F13-6A2D-48DC-B675-047982C670AE}" type="presOf" srcId="{8550F028-BDA1-4FF3-8F2B-410E5F4F6132}" destId="{A23FD84A-7539-4565-ACC9-D752200294F4}" srcOrd="1" destOrd="1" presId="urn:microsoft.com/office/officeart/2005/8/layout/cycle4#2"/>
    <dgm:cxn modelId="{FD4992B2-3D00-4AF6-95DD-0E429B64C327}" srcId="{8E812505-873E-41C9-838E-1CA115E3E780}" destId="{D569DC9B-6753-4888-ACCD-92AE560E0149}" srcOrd="1" destOrd="0" parTransId="{9CFB46CD-3B04-4703-B9E6-0E86874BCCD6}" sibTransId="{AC70C3BD-5F01-4BAA-947E-3DAC117BD89F}"/>
    <dgm:cxn modelId="{B29D0C1F-CB1F-479E-9561-BB85E47CA32C}" srcId="{72C84452-2070-4340-9A2B-E892FDAE8B14}" destId="{6F491054-399F-48F2-96DC-6951A255FA1F}" srcOrd="0" destOrd="0" parTransId="{6DAFCF68-8FA2-4FFC-8685-95008C598012}" sibTransId="{F6FCF8A0-0EF2-4F1F-9B20-040C75F687A4}"/>
    <dgm:cxn modelId="{9F811515-6192-46EA-8F94-1DF15719E54D}" type="presOf" srcId="{25A6859B-2414-4A33-A6A5-E53648E924DD}" destId="{60B4EA75-16BA-4E6A-90A7-D4891C913A76}" srcOrd="1" destOrd="0" presId="urn:microsoft.com/office/officeart/2005/8/layout/cycle4#2"/>
    <dgm:cxn modelId="{AC369C23-ABD4-45BA-BC09-4540D2DF56FD}" type="presOf" srcId="{83F6B3F4-5E49-444B-B051-0D867BFC783C}" destId="{06B7553E-7D5B-48E1-836A-48D61818D083}" srcOrd="0" destOrd="0" presId="urn:microsoft.com/office/officeart/2005/8/layout/cycle4#2"/>
    <dgm:cxn modelId="{101966BE-42A3-418C-A26B-9D5655E4CC24}" srcId="{8C03EFDC-26FC-4245-91DD-6FF849247AD0}" destId="{72C84452-2070-4340-9A2B-E892FDAE8B14}" srcOrd="0" destOrd="0" parTransId="{8855FAA3-6918-4ADB-8E4D-06E57E89CB31}" sibTransId="{A26A79F4-48F4-4B89-93FC-917B61DD1C60}"/>
    <dgm:cxn modelId="{5FF6C113-C2FE-4D34-B4AD-E07F39495B75}" type="presOf" srcId="{3CC553A6-4091-4906-9AB2-0875ED80FBF5}" destId="{06B7553E-7D5B-48E1-836A-48D61818D083}" srcOrd="0" destOrd="2" presId="urn:microsoft.com/office/officeart/2005/8/layout/cycle4#2"/>
    <dgm:cxn modelId="{F6703224-D13E-4051-9E14-68C3CDD01333}" type="presOf" srcId="{D569DC9B-6753-4888-ACCD-92AE560E0149}" destId="{97C4E783-6847-454B-BF1A-139051682750}" srcOrd="1" destOrd="1" presId="urn:microsoft.com/office/officeart/2005/8/layout/cycle4#2"/>
    <dgm:cxn modelId="{3AE10241-A41C-47CE-A20C-E85641948456}" type="presOf" srcId="{B207EEA3-E870-4612-B286-84AA5F9C2655}" destId="{5E0D7850-21FB-4D95-A77F-0F4BDAC50677}" srcOrd="0" destOrd="0" presId="urn:microsoft.com/office/officeart/2005/8/layout/cycle4#2"/>
    <dgm:cxn modelId="{548B913F-B32C-484A-BAB5-6FDEACAB87BD}" srcId="{A2CF38D4-A668-4B9A-8943-F567C7FABBED}" destId="{B207EEA3-E870-4612-B286-84AA5F9C2655}" srcOrd="0" destOrd="0" parTransId="{AD4D7E42-C262-4B09-8FD9-45032A72E400}" sibTransId="{5E6A2DC7-28D9-4018-9A53-DB4CB8265412}"/>
    <dgm:cxn modelId="{D1017D13-7862-4E8B-9DF1-18BEFFFB058C}" srcId="{8E812505-873E-41C9-838E-1CA115E3E780}" destId="{3CC553A6-4091-4906-9AB2-0875ED80FBF5}" srcOrd="2" destOrd="0" parTransId="{F2C75065-F18D-411E-BC88-079AD4A45883}" sibTransId="{28EFCF19-0CC4-4374-898C-5B44292E90BF}"/>
    <dgm:cxn modelId="{1938FD61-0A7D-403C-8999-662DAD2648D3}" srcId="{8C03EFDC-26FC-4245-91DD-6FF849247AD0}" destId="{8E812505-873E-41C9-838E-1CA115E3E780}" srcOrd="1" destOrd="0" parTransId="{BEA4BD21-AE5F-4D59-8484-7B79ECE97F08}" sibTransId="{026D5012-87CB-469E-9245-769D99B34B45}"/>
    <dgm:cxn modelId="{E5CE7461-FD3B-4354-8551-7C691F6980FC}" type="presOf" srcId="{79140CD6-E98E-4F16-AB08-A1A789271981}" destId="{60B4EA75-16BA-4E6A-90A7-D4891C913A76}" srcOrd="1" destOrd="1" presId="urn:microsoft.com/office/officeart/2005/8/layout/cycle4#2"/>
    <dgm:cxn modelId="{FE7461CD-541A-4454-A61B-CB479874DAD7}" type="presOf" srcId="{2AC64480-634F-4FB0-A10F-621100B1C47C}" destId="{60B4EA75-16BA-4E6A-90A7-D4891C913A76}" srcOrd="1" destOrd="2" presId="urn:microsoft.com/office/officeart/2005/8/layout/cycle4#2"/>
    <dgm:cxn modelId="{6E0960A4-E4B6-45EC-8774-7EEFD6364999}" srcId="{F87241C0-C449-4409-A386-7E79196DD6C2}" destId="{25A6859B-2414-4A33-A6A5-E53648E924DD}" srcOrd="0" destOrd="0" parTransId="{C94FD4B1-65EB-4131-B528-2E8442B5913B}" sibTransId="{B35BC8D1-B4A5-4F12-9260-27DD1ACEBF0D}"/>
    <dgm:cxn modelId="{E946A9B2-35BE-4A4E-9FE5-C28B9D5DF664}" srcId="{F87241C0-C449-4409-A386-7E79196DD6C2}" destId="{2AC64480-634F-4FB0-A10F-621100B1C47C}" srcOrd="2" destOrd="0" parTransId="{10AFB58A-5AF0-4EED-BD9C-E7BCFF0F8A9B}" sibTransId="{5ACDB274-6881-4C44-BC84-32A9A5E6A337}"/>
    <dgm:cxn modelId="{8D6774F5-9591-411D-BC3A-1612814E108C}" type="presOf" srcId="{2C555F76-98ED-460F-BE0F-0BA836AC5C99}" destId="{A250586D-7B69-403C-90D5-8B0E87F646B5}" srcOrd="1" destOrd="1" presId="urn:microsoft.com/office/officeart/2005/8/layout/cycle4#2"/>
    <dgm:cxn modelId="{D94D0303-8E2E-42DE-A459-418BAC69810C}" srcId="{A2CF38D4-A668-4B9A-8943-F567C7FABBED}" destId="{8550F028-BDA1-4FF3-8F2B-410E5F4F6132}" srcOrd="1" destOrd="0" parTransId="{0F61BA5F-36AC-4C83-A319-2481297EBA5A}" sibTransId="{7515F924-CCA5-4354-AEA4-E645E1DE769A}"/>
    <dgm:cxn modelId="{700C5542-EB66-4450-890E-AE2844557BCA}" type="presOf" srcId="{2C555F76-98ED-460F-BE0F-0BA836AC5C99}" destId="{C8C5B455-87A5-4D30-A4F5-EA3942708D4B}" srcOrd="0" destOrd="1" presId="urn:microsoft.com/office/officeart/2005/8/layout/cycle4#2"/>
    <dgm:cxn modelId="{6FDFDDE5-BEA5-4EB7-A267-D9E03C4FCB7F}" srcId="{72C84452-2070-4340-9A2B-E892FDAE8B14}" destId="{43B789A4-E109-4905-8D7C-EC586B863A01}" srcOrd="2" destOrd="0" parTransId="{EC19CFE7-F5E1-495C-9862-DAD5FB2912B2}" sibTransId="{D855A47D-4A33-4B58-9D5F-7DB9E0DA1A99}"/>
    <dgm:cxn modelId="{90D8E056-A411-497D-907A-35425D1EA675}" type="presOf" srcId="{43B789A4-E109-4905-8D7C-EC586B863A01}" destId="{A250586D-7B69-403C-90D5-8B0E87F646B5}" srcOrd="1" destOrd="2" presId="urn:microsoft.com/office/officeart/2005/8/layout/cycle4#2"/>
    <dgm:cxn modelId="{F659E17F-BF9A-448E-A838-BD3FE1963CF2}" type="presOf" srcId="{A2CF38D4-A668-4B9A-8943-F567C7FABBED}" destId="{4F629B1E-13F2-4688-A63D-D7D783ADB4C1}" srcOrd="0" destOrd="0" presId="urn:microsoft.com/office/officeart/2005/8/layout/cycle4#2"/>
    <dgm:cxn modelId="{48BF06E6-9BF5-47EC-9FEB-81E8ECE10ECC}" type="presOf" srcId="{83F6B3F4-5E49-444B-B051-0D867BFC783C}" destId="{97C4E783-6847-454B-BF1A-139051682750}" srcOrd="1" destOrd="0" presId="urn:microsoft.com/office/officeart/2005/8/layout/cycle4#2"/>
    <dgm:cxn modelId="{4FB4AE4B-2A31-4002-87B1-70F90C31210B}" type="presOf" srcId="{6F491054-399F-48F2-96DC-6951A255FA1F}" destId="{A250586D-7B69-403C-90D5-8B0E87F646B5}" srcOrd="1" destOrd="0" presId="urn:microsoft.com/office/officeart/2005/8/layout/cycle4#2"/>
    <dgm:cxn modelId="{EB916081-8EA0-40FC-8204-3CD7EA41E2FC}" type="presOf" srcId="{3CC553A6-4091-4906-9AB2-0875ED80FBF5}" destId="{97C4E783-6847-454B-BF1A-139051682750}" srcOrd="1" destOrd="2" presId="urn:microsoft.com/office/officeart/2005/8/layout/cycle4#2"/>
    <dgm:cxn modelId="{77DF1CCD-6B6E-4ACB-AC57-9C16176E505E}" type="presParOf" srcId="{C842389C-22C3-46AB-B797-11515C65ECC8}" destId="{46432ADD-7AC1-4764-BAC5-671AE4174D2E}" srcOrd="0" destOrd="0" presId="urn:microsoft.com/office/officeart/2005/8/layout/cycle4#2"/>
    <dgm:cxn modelId="{6BBD375F-9B14-4DF7-8B58-54AA66787852}" type="presParOf" srcId="{46432ADD-7AC1-4764-BAC5-671AE4174D2E}" destId="{4979C1AA-FB9A-499A-B387-9EA292BE5513}" srcOrd="0" destOrd="0" presId="urn:microsoft.com/office/officeart/2005/8/layout/cycle4#2"/>
    <dgm:cxn modelId="{50F7CB27-327A-409B-BBEF-731FAC9EAE25}" type="presParOf" srcId="{4979C1AA-FB9A-499A-B387-9EA292BE5513}" destId="{C8C5B455-87A5-4D30-A4F5-EA3942708D4B}" srcOrd="0" destOrd="0" presId="urn:microsoft.com/office/officeart/2005/8/layout/cycle4#2"/>
    <dgm:cxn modelId="{C206188C-2F73-483F-AB5F-2C2F92ECF08F}" type="presParOf" srcId="{4979C1AA-FB9A-499A-B387-9EA292BE5513}" destId="{A250586D-7B69-403C-90D5-8B0E87F646B5}" srcOrd="1" destOrd="0" presId="urn:microsoft.com/office/officeart/2005/8/layout/cycle4#2"/>
    <dgm:cxn modelId="{ACDFC632-E0BB-405E-AC54-C9221AE4D032}" type="presParOf" srcId="{46432ADD-7AC1-4764-BAC5-671AE4174D2E}" destId="{10BD10B1-3A7D-42D9-B0E6-545378E84AE9}" srcOrd="1" destOrd="0" presId="urn:microsoft.com/office/officeart/2005/8/layout/cycle4#2"/>
    <dgm:cxn modelId="{565F5F61-B05A-4227-8C3C-169A5436B218}" type="presParOf" srcId="{10BD10B1-3A7D-42D9-B0E6-545378E84AE9}" destId="{06B7553E-7D5B-48E1-836A-48D61818D083}" srcOrd="0" destOrd="0" presId="urn:microsoft.com/office/officeart/2005/8/layout/cycle4#2"/>
    <dgm:cxn modelId="{68F6610B-8DC0-4C92-A7F7-C5D494AB8BB7}" type="presParOf" srcId="{10BD10B1-3A7D-42D9-B0E6-545378E84AE9}" destId="{97C4E783-6847-454B-BF1A-139051682750}" srcOrd="1" destOrd="0" presId="urn:microsoft.com/office/officeart/2005/8/layout/cycle4#2"/>
    <dgm:cxn modelId="{BE433CE1-F20A-40FF-BD79-DBE7956151E1}" type="presParOf" srcId="{46432ADD-7AC1-4764-BAC5-671AE4174D2E}" destId="{B0047981-37F0-4FED-916C-7863383309C3}" srcOrd="2" destOrd="0" presId="urn:microsoft.com/office/officeart/2005/8/layout/cycle4#2"/>
    <dgm:cxn modelId="{A58D3A8D-061C-432A-9A81-A73B75FE5C83}" type="presParOf" srcId="{B0047981-37F0-4FED-916C-7863383309C3}" destId="{1B8E5CD7-382F-448B-837A-7E4E03937D23}" srcOrd="0" destOrd="0" presId="urn:microsoft.com/office/officeart/2005/8/layout/cycle4#2"/>
    <dgm:cxn modelId="{75A85F83-2A6C-40C7-BCCC-62ABF5D50DE8}" type="presParOf" srcId="{B0047981-37F0-4FED-916C-7863383309C3}" destId="{60B4EA75-16BA-4E6A-90A7-D4891C913A76}" srcOrd="1" destOrd="0" presId="urn:microsoft.com/office/officeart/2005/8/layout/cycle4#2"/>
    <dgm:cxn modelId="{F62D07F9-419F-485A-996C-F78440691E6A}" type="presParOf" srcId="{46432ADD-7AC1-4764-BAC5-671AE4174D2E}" destId="{4C9E36D9-A75B-4F1E-9A7F-96FA730BC3C6}" srcOrd="3" destOrd="0" presId="urn:microsoft.com/office/officeart/2005/8/layout/cycle4#2"/>
    <dgm:cxn modelId="{D8764C7C-2F4A-4BB7-9573-F4147A549E07}" type="presParOf" srcId="{4C9E36D9-A75B-4F1E-9A7F-96FA730BC3C6}" destId="{5E0D7850-21FB-4D95-A77F-0F4BDAC50677}" srcOrd="0" destOrd="0" presId="urn:microsoft.com/office/officeart/2005/8/layout/cycle4#2"/>
    <dgm:cxn modelId="{8FAA61C9-5646-4E94-A5CC-F6F3759E6C3D}" type="presParOf" srcId="{4C9E36D9-A75B-4F1E-9A7F-96FA730BC3C6}" destId="{A23FD84A-7539-4565-ACC9-D752200294F4}" srcOrd="1" destOrd="0" presId="urn:microsoft.com/office/officeart/2005/8/layout/cycle4#2"/>
    <dgm:cxn modelId="{C48B0363-F716-475E-8E7C-93FBE644DD69}" type="presParOf" srcId="{46432ADD-7AC1-4764-BAC5-671AE4174D2E}" destId="{B4427752-2FC3-4B71-A483-312B906C89F1}" srcOrd="4" destOrd="0" presId="urn:microsoft.com/office/officeart/2005/8/layout/cycle4#2"/>
    <dgm:cxn modelId="{84D6E87C-BFD3-44BA-B67D-6D3611AEEC04}" type="presParOf" srcId="{C842389C-22C3-46AB-B797-11515C65ECC8}" destId="{307957F3-BFD4-492D-814B-E6A8DFDDD1A8}" srcOrd="1" destOrd="0" presId="urn:microsoft.com/office/officeart/2005/8/layout/cycle4#2"/>
    <dgm:cxn modelId="{44566611-C205-4A14-9E70-4B4DCB4479D1}" type="presParOf" srcId="{307957F3-BFD4-492D-814B-E6A8DFDDD1A8}" destId="{44249056-B05E-4276-961D-2888FDD63B6E}" srcOrd="0" destOrd="0" presId="urn:microsoft.com/office/officeart/2005/8/layout/cycle4#2"/>
    <dgm:cxn modelId="{73DD4F8C-4A57-4668-B8AA-6AEACFB043CF}" type="presParOf" srcId="{307957F3-BFD4-492D-814B-E6A8DFDDD1A8}" destId="{9119407B-3CB6-458B-9974-D2D28C1FC0C6}" srcOrd="1" destOrd="0" presId="urn:microsoft.com/office/officeart/2005/8/layout/cycle4#2"/>
    <dgm:cxn modelId="{E6EA8050-15C4-46B9-A09E-85DB177D27B1}" type="presParOf" srcId="{307957F3-BFD4-492D-814B-E6A8DFDDD1A8}" destId="{8572999D-FCFB-4CF3-88A4-47ED371ABCF1}" srcOrd="2" destOrd="0" presId="urn:microsoft.com/office/officeart/2005/8/layout/cycle4#2"/>
    <dgm:cxn modelId="{4648A5C7-AC0D-43D0-818A-2F893C091911}" type="presParOf" srcId="{307957F3-BFD4-492D-814B-E6A8DFDDD1A8}" destId="{4F629B1E-13F2-4688-A63D-D7D783ADB4C1}" srcOrd="3" destOrd="0" presId="urn:microsoft.com/office/officeart/2005/8/layout/cycle4#2"/>
    <dgm:cxn modelId="{9C0461B8-D705-4730-97D2-FDC31124F43C}" type="presParOf" srcId="{307957F3-BFD4-492D-814B-E6A8DFDDD1A8}" destId="{E690E68A-B5D8-4D8B-B5DD-F6A24C316AEF}" srcOrd="4" destOrd="0" presId="urn:microsoft.com/office/officeart/2005/8/layout/cycle4#2"/>
    <dgm:cxn modelId="{A7FFC028-9083-435B-9EEE-C0BBE825D7EF}" type="presParOf" srcId="{C842389C-22C3-46AB-B797-11515C65ECC8}" destId="{B842C833-836B-456E-8078-96561A40112E}" srcOrd="2" destOrd="0" presId="urn:microsoft.com/office/officeart/2005/8/layout/cycle4#2"/>
    <dgm:cxn modelId="{6A4EEE16-170C-4FC2-B1F5-DA8393446EB8}" type="presParOf" srcId="{C842389C-22C3-46AB-B797-11515C65ECC8}" destId="{80420645-0400-4FF9-ACD6-11E0128DAE9D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2EF768-D9CB-40AA-AF53-6ED963050EA4}" type="doc">
      <dgm:prSet loTypeId="urn:microsoft.com/office/officeart/2005/8/layout/target3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02126E-8900-4378-AA33-B28096CB0519}">
      <dgm:prSet phldrT="[Text]" custT="1"/>
      <dgm:spPr/>
      <dgm:t>
        <a:bodyPr/>
        <a:lstStyle/>
        <a:p>
          <a:pPr algn="ctr"/>
          <a:r>
            <a:rPr lang="en-US" sz="2400" b="1" smtClean="0">
              <a:latin typeface="Times New Roman" pitchFamily="18" charset="0"/>
              <a:cs typeface="Times New Roman" pitchFamily="18" charset="0"/>
            </a:rPr>
            <a:t>Văn bản: BÀI HỌC ĐƯỜNG ĐỜI ĐẦU TIÊN</a:t>
          </a:r>
        </a:p>
        <a:p>
          <a:pPr algn="ctr"/>
          <a:r>
            <a:rPr lang="en-US" sz="2400" smtClean="0">
              <a:latin typeface="Times New Roman" pitchFamily="18" charset="0"/>
              <a:cs typeface="Times New Roman" pitchFamily="18" charset="0"/>
            </a:rPr>
            <a:t>Trích “</a:t>
          </a:r>
          <a:r>
            <a:rPr lang="en-US" sz="2400" i="1" smtClean="0">
              <a:latin typeface="Times New Roman" pitchFamily="18" charset="0"/>
              <a:cs typeface="Times New Roman" pitchFamily="18" charset="0"/>
            </a:rPr>
            <a:t>Dế Mèn phiêu lưu kí</a:t>
          </a:r>
          <a:r>
            <a:rPr lang="en-US" sz="2400" smtClean="0">
              <a:latin typeface="Times New Roman" pitchFamily="18" charset="0"/>
              <a:cs typeface="Times New Roman" pitchFamily="18" charset="0"/>
            </a:rPr>
            <a:t>”  </a:t>
          </a:r>
        </a:p>
        <a:p>
          <a:pPr algn="ctr"/>
          <a:r>
            <a:rPr lang="en-US" sz="2200" smtClean="0">
              <a:latin typeface="Times New Roman" pitchFamily="18" charset="0"/>
              <a:cs typeface="Times New Roman" pitchFamily="18" charset="0"/>
            </a:rPr>
            <a:t>                                           Tô Hoài</a:t>
          </a:r>
          <a:endParaRPr lang="en-US" sz="2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5EDA328D-0667-4847-9C47-45B4640C0A79}" type="parTrans" cxnId="{522BD659-EB9C-46AC-9AB1-FCAF6C19BC5F}">
      <dgm:prSet/>
      <dgm:spPr/>
      <dgm:t>
        <a:bodyPr/>
        <a:lstStyle/>
        <a:p>
          <a:endParaRPr lang="en-US" sz="2400"/>
        </a:p>
      </dgm:t>
    </dgm:pt>
    <dgm:pt modelId="{810DF637-79B6-47F4-8925-599BC6889D6A}" type="sibTrans" cxnId="{522BD659-EB9C-46AC-9AB1-FCAF6C19BC5F}">
      <dgm:prSet/>
      <dgm:spPr/>
      <dgm:t>
        <a:bodyPr/>
        <a:lstStyle/>
        <a:p>
          <a:endParaRPr lang="en-US" sz="2400"/>
        </a:p>
      </dgm:t>
    </dgm:pt>
    <dgm:pt modelId="{68231826-85CC-47C0-93BF-7E4ABA89D702}" type="pres">
      <dgm:prSet presAssocID="{3D2EF768-D9CB-40AA-AF53-6ED963050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93810-5F88-42B4-81E6-5409B2FB367E}" type="pres">
      <dgm:prSet presAssocID="{7802126E-8900-4378-AA33-B28096CB0519}" presName="circle1" presStyleLbl="node1" presStyleIdx="0" presStyleCnt="1"/>
      <dgm:spPr/>
      <dgm:t>
        <a:bodyPr/>
        <a:lstStyle/>
        <a:p>
          <a:endParaRPr lang="en-US"/>
        </a:p>
      </dgm:t>
    </dgm:pt>
    <dgm:pt modelId="{898E69C4-6BD7-4DF6-B58D-731F5DC60528}" type="pres">
      <dgm:prSet presAssocID="{7802126E-8900-4378-AA33-B28096CB0519}" presName="space" presStyleCnt="0"/>
      <dgm:spPr/>
      <dgm:t>
        <a:bodyPr/>
        <a:lstStyle/>
        <a:p>
          <a:endParaRPr lang="en-US"/>
        </a:p>
      </dgm:t>
    </dgm:pt>
    <dgm:pt modelId="{7765AB14-8F22-4CDB-B4AE-B9DA0A46D30F}" type="pres">
      <dgm:prSet presAssocID="{7802126E-8900-4378-AA33-B28096CB0519}" presName="rect1" presStyleLbl="alignAcc1" presStyleIdx="0" presStyleCnt="1" custLinFactNeighborY="-1170"/>
      <dgm:spPr/>
      <dgm:t>
        <a:bodyPr/>
        <a:lstStyle/>
        <a:p>
          <a:endParaRPr lang="en-US"/>
        </a:p>
      </dgm:t>
    </dgm:pt>
    <dgm:pt modelId="{903B6B08-0FFC-4EBC-AF58-A92617836317}" type="pres">
      <dgm:prSet presAssocID="{7802126E-8900-4378-AA33-B28096CB051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BD659-EB9C-46AC-9AB1-FCAF6C19BC5F}" srcId="{3D2EF768-D9CB-40AA-AF53-6ED963050EA4}" destId="{7802126E-8900-4378-AA33-B28096CB0519}" srcOrd="0" destOrd="0" parTransId="{5EDA328D-0667-4847-9C47-45B4640C0A79}" sibTransId="{810DF637-79B6-47F4-8925-599BC6889D6A}"/>
    <dgm:cxn modelId="{313A7943-4C32-49C6-AF34-5E37791B9AF3}" type="presOf" srcId="{7802126E-8900-4378-AA33-B28096CB0519}" destId="{903B6B08-0FFC-4EBC-AF58-A92617836317}" srcOrd="1" destOrd="0" presId="urn:microsoft.com/office/officeart/2005/8/layout/target3"/>
    <dgm:cxn modelId="{BA87A419-9975-4A61-BD98-A0074A6B5A7A}" type="presOf" srcId="{7802126E-8900-4378-AA33-B28096CB0519}" destId="{7765AB14-8F22-4CDB-B4AE-B9DA0A46D30F}" srcOrd="0" destOrd="0" presId="urn:microsoft.com/office/officeart/2005/8/layout/target3"/>
    <dgm:cxn modelId="{03F94C42-9978-4E11-B018-EEA100B491E7}" type="presOf" srcId="{3D2EF768-D9CB-40AA-AF53-6ED963050EA4}" destId="{68231826-85CC-47C0-93BF-7E4ABA89D702}" srcOrd="0" destOrd="0" presId="urn:microsoft.com/office/officeart/2005/8/layout/target3"/>
    <dgm:cxn modelId="{0451D212-4C30-4EF2-A553-22213DBB9F6F}" type="presParOf" srcId="{68231826-85CC-47C0-93BF-7E4ABA89D702}" destId="{64D93810-5F88-42B4-81E6-5409B2FB367E}" srcOrd="0" destOrd="0" presId="urn:microsoft.com/office/officeart/2005/8/layout/target3"/>
    <dgm:cxn modelId="{E862A85B-D914-4981-928B-7D2745C4EE79}" type="presParOf" srcId="{68231826-85CC-47C0-93BF-7E4ABA89D702}" destId="{898E69C4-6BD7-4DF6-B58D-731F5DC60528}" srcOrd="1" destOrd="0" presId="urn:microsoft.com/office/officeart/2005/8/layout/target3"/>
    <dgm:cxn modelId="{2620751E-0264-4514-90B0-7726934FFCBE}" type="presParOf" srcId="{68231826-85CC-47C0-93BF-7E4ABA89D702}" destId="{7765AB14-8F22-4CDB-B4AE-B9DA0A46D30F}" srcOrd="2" destOrd="0" presId="urn:microsoft.com/office/officeart/2005/8/layout/target3"/>
    <dgm:cxn modelId="{FAEB89E8-FBC1-45B9-8AAA-52A3856D2B2F}" type="presParOf" srcId="{68231826-85CC-47C0-93BF-7E4ABA89D702}" destId="{903B6B08-0FFC-4EBC-AF58-A926178363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7A0E26-CE41-4B43-8308-1579D46BC70C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46A118-4EE6-4A5D-BCC0-09381FF5801F}">
      <dgm:prSet phldrT="[Text]" custT="1"/>
      <dgm:spPr/>
      <dgm:t>
        <a:bodyPr/>
        <a:lstStyle/>
        <a:p>
          <a:r>
            <a:rPr lang="en-US" sz="2400" b="1" smtClean="0">
              <a:latin typeface="Times New Roman" pitchFamily="18" charset="0"/>
              <a:cs typeface="Times New Roman" pitchFamily="18" charset="0"/>
            </a:rPr>
            <a:t>Nội dung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C1E86753-3CD0-4453-A421-5F2F4984DCE5}" type="parTrans" cxnId="{78490A5C-524B-4C50-80A4-0C7FE5B6507F}">
      <dgm:prSet/>
      <dgm:spPr/>
      <dgm:t>
        <a:bodyPr/>
        <a:lstStyle/>
        <a:p>
          <a:endParaRPr lang="en-US"/>
        </a:p>
      </dgm:t>
    </dgm:pt>
    <dgm:pt modelId="{C9E8C96E-2B00-4DA6-B09D-70870B4B8088}" type="sibTrans" cxnId="{78490A5C-524B-4C50-80A4-0C7FE5B6507F}">
      <dgm:prSet/>
      <dgm:spPr/>
      <dgm:t>
        <a:bodyPr/>
        <a:lstStyle/>
        <a:p>
          <a:endParaRPr lang="en-US"/>
        </a:p>
      </dgm:t>
    </dgm:pt>
    <dgm:pt modelId="{B3F66636-70E2-45A0-B20D-2E4FA0805FCE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Mèn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vẻ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đẹp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cường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tráng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tuổi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trẻ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nhưng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kiêu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căng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xốc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F505ACF-FEA6-4482-AB4A-BED8615CA21E}" type="parTrans" cxnId="{A097D281-F606-43CA-80C2-7EC415210F11}">
      <dgm:prSet/>
      <dgm:spPr/>
      <dgm:t>
        <a:bodyPr/>
        <a:lstStyle/>
        <a:p>
          <a:endParaRPr lang="en-US"/>
        </a:p>
      </dgm:t>
    </dgm:pt>
    <dgm:pt modelId="{6966BE5D-A922-4577-80AE-2F6B31630ADE}" type="sibTrans" cxnId="{A097D281-F606-43CA-80C2-7EC415210F11}">
      <dgm:prSet/>
      <dgm:spPr/>
      <dgm:t>
        <a:bodyPr/>
        <a:lstStyle/>
        <a:p>
          <a:endParaRPr lang="en-US"/>
        </a:p>
      </dgm:t>
    </dgm:pt>
    <dgm:pt modelId="{78281A75-301E-42BA-A19E-01D9BC1202FB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Mèn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trêu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chọc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chị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Cốc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cái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chết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thảm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Choắt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Mèn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hối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hận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rút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tiên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CC47023-C220-401D-8D07-F77E52F6BFD3}" type="parTrans" cxnId="{1B95552D-94DE-4BB4-8826-CF5F0838DE01}">
      <dgm:prSet/>
      <dgm:spPr/>
      <dgm:t>
        <a:bodyPr/>
        <a:lstStyle/>
        <a:p>
          <a:endParaRPr lang="en-US"/>
        </a:p>
      </dgm:t>
    </dgm:pt>
    <dgm:pt modelId="{B36271D8-B48E-4DC7-8B5B-9E0F0BCE412A}" type="sibTrans" cxnId="{1B95552D-94DE-4BB4-8826-CF5F0838DE01}">
      <dgm:prSet/>
      <dgm:spPr/>
      <dgm:t>
        <a:bodyPr/>
        <a:lstStyle/>
        <a:p>
          <a:endParaRPr lang="en-US"/>
        </a:p>
      </dgm:t>
    </dgm:pt>
    <dgm:pt modelId="{612AE0A1-8D74-4BAE-BD22-8FD262F68D92}">
      <dgm:prSet phldrT="[Text]" custT="1"/>
      <dgm:spPr/>
      <dgm:t>
        <a:bodyPr/>
        <a:lstStyle/>
        <a:p>
          <a:r>
            <a:rPr lang="en-US" sz="2400" b="1" smtClean="0">
              <a:latin typeface="Times New Roman" pitchFamily="18" charset="0"/>
              <a:cs typeface="Times New Roman" pitchFamily="18" charset="0"/>
            </a:rPr>
            <a:t>Nghệ thuật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8C8D927A-EF48-430D-AF37-4660C8104B0D}" type="parTrans" cxnId="{D65D2462-8999-47EE-8CFC-3A46A0D90987}">
      <dgm:prSet/>
      <dgm:spPr/>
      <dgm:t>
        <a:bodyPr/>
        <a:lstStyle/>
        <a:p>
          <a:endParaRPr lang="en-US"/>
        </a:p>
      </dgm:t>
    </dgm:pt>
    <dgm:pt modelId="{87289C31-FFF7-4534-94E9-395AB0771B15}" type="sibTrans" cxnId="{D65D2462-8999-47EE-8CFC-3A46A0D90987}">
      <dgm:prSet/>
      <dgm:spPr/>
      <dgm:t>
        <a:bodyPr/>
        <a:lstStyle/>
        <a:p>
          <a:endParaRPr lang="en-US"/>
        </a:p>
      </dgm:t>
    </dgm:pt>
    <dgm:pt modelId="{AA7D0A8E-5A79-421E-BC6C-EF1898C72882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Miêu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tả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trí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tưởng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độc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đáo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FC5385E-9F72-440D-8374-3E746F60917D}" type="parTrans" cxnId="{C4354FD2-FA21-4588-B629-D1C88F88B83F}">
      <dgm:prSet/>
      <dgm:spPr/>
      <dgm:t>
        <a:bodyPr/>
        <a:lstStyle/>
        <a:p>
          <a:endParaRPr lang="en-US"/>
        </a:p>
      </dgm:t>
    </dgm:pt>
    <dgm:pt modelId="{2A4E312C-D9D0-4915-B0A6-69737436683D}" type="sibTrans" cxnId="{C4354FD2-FA21-4588-B629-D1C88F88B83F}">
      <dgm:prSet/>
      <dgm:spPr/>
      <dgm:t>
        <a:bodyPr/>
        <a:lstStyle/>
        <a:p>
          <a:endParaRPr lang="en-US"/>
        </a:p>
      </dgm:t>
    </dgm:pt>
    <dgm:pt modelId="{EBCE0A54-C369-4EDE-B809-E1D233BE834E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Ngôn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miêu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tả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giàu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EECEBFB4-493F-4DEE-98CC-BC961FCAA990}" type="parTrans" cxnId="{3CAA103A-3D27-485B-BF57-229A3528F1E3}">
      <dgm:prSet/>
      <dgm:spPr/>
      <dgm:t>
        <a:bodyPr/>
        <a:lstStyle/>
        <a:p>
          <a:endParaRPr lang="en-US"/>
        </a:p>
      </dgm:t>
    </dgm:pt>
    <dgm:pt modelId="{B9E28009-6258-46DB-88CA-A23B063F8E41}" type="sibTrans" cxnId="{3CAA103A-3D27-485B-BF57-229A3528F1E3}">
      <dgm:prSet/>
      <dgm:spPr/>
      <dgm:t>
        <a:bodyPr/>
        <a:lstStyle/>
        <a:p>
          <a:endParaRPr lang="en-US"/>
        </a:p>
      </dgm:t>
    </dgm:pt>
    <dgm:pt modelId="{B8DB693E-91A6-48F5-806B-9ABDC3E70BEB}">
      <dgm:prSet phldrT="[Text]" custT="1"/>
      <dgm:spPr/>
      <dgm:t>
        <a:bodyPr/>
        <a:lstStyle/>
        <a:p>
          <a:r>
            <a:rPr lang="en-US" sz="2400" b="1" smtClean="0">
              <a:latin typeface="Times New Roman" pitchFamily="18" charset="0"/>
              <a:cs typeface="Times New Roman" pitchFamily="18" charset="0"/>
            </a:rPr>
            <a:t>Ý nghĩa văn bản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DFA25C1C-727E-4074-8360-38F41F748AE5}" type="parTrans" cxnId="{17E019FA-3EFF-4D38-9408-3884754BC5AB}">
      <dgm:prSet/>
      <dgm:spPr/>
      <dgm:t>
        <a:bodyPr/>
        <a:lstStyle/>
        <a:p>
          <a:endParaRPr lang="en-US"/>
        </a:p>
      </dgm:t>
    </dgm:pt>
    <dgm:pt modelId="{D029F89D-4556-4C99-8AA6-319D6BC13088}" type="sibTrans" cxnId="{17E019FA-3EFF-4D38-9408-3884754BC5AB}">
      <dgm:prSet/>
      <dgm:spPr/>
      <dgm:t>
        <a:bodyPr/>
        <a:lstStyle/>
        <a:p>
          <a:endParaRPr lang="en-US"/>
        </a:p>
      </dgm:t>
    </dgm:pt>
    <dgm:pt modelId="{5B58E385-96AA-4766-8A8D-0EB9C78096DB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Kiêu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căng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xốc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hại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thân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mình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E7C14B6-E319-47A8-B57B-390827F38D18}" type="parTrans" cxnId="{9E2A18CC-2A16-44E8-A9F5-41CB94F5B35E}">
      <dgm:prSet/>
      <dgm:spPr/>
      <dgm:t>
        <a:bodyPr/>
        <a:lstStyle/>
        <a:p>
          <a:endParaRPr lang="en-US"/>
        </a:p>
      </dgm:t>
    </dgm:pt>
    <dgm:pt modelId="{73ED5A62-57D7-44F4-98E3-75A1E0260960}" type="sibTrans" cxnId="{9E2A18CC-2A16-44E8-A9F5-41CB94F5B35E}">
      <dgm:prSet/>
      <dgm:spPr/>
      <dgm:t>
        <a:bodyPr/>
        <a:lstStyle/>
        <a:p>
          <a:endParaRPr lang="en-US"/>
        </a:p>
      </dgm:t>
    </dgm:pt>
    <dgm:pt modelId="{28C6FBC1-7B1D-4266-9F74-CDDE4F6A8820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đoàn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thân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ái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mọi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1AD558AD-D35D-4E5D-9C28-3BD6C2FC071C}" type="parTrans" cxnId="{49CEC2D8-2E57-41AB-A824-137AD4CF3569}">
      <dgm:prSet/>
      <dgm:spPr/>
      <dgm:t>
        <a:bodyPr/>
        <a:lstStyle/>
        <a:p>
          <a:endParaRPr lang="en-US"/>
        </a:p>
      </dgm:t>
    </dgm:pt>
    <dgm:pt modelId="{1012927E-7E60-4839-B2D1-E1271F5935A0}" type="sibTrans" cxnId="{49CEC2D8-2E57-41AB-A824-137AD4CF3569}">
      <dgm:prSet/>
      <dgm:spPr/>
      <dgm:t>
        <a:bodyPr/>
        <a:lstStyle/>
        <a:p>
          <a:endParaRPr lang="en-US"/>
        </a:p>
      </dgm:t>
    </dgm:pt>
    <dgm:pt modelId="{DD01C711-2250-4745-9F16-0AB57CBDDE5C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ngôi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nhất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nhiên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hấp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9E87EC9-BCEE-4FF3-B9F6-EDB6D2F2FD1C}" type="parTrans" cxnId="{17783E5E-6A3C-4806-B368-4F253A60470E}">
      <dgm:prSet/>
      <dgm:spPr/>
      <dgm:t>
        <a:bodyPr/>
        <a:lstStyle/>
        <a:p>
          <a:endParaRPr lang="en-US"/>
        </a:p>
      </dgm:t>
    </dgm:pt>
    <dgm:pt modelId="{35E5F04D-30BB-4913-840D-4D2DB1A374CA}" type="sibTrans" cxnId="{17783E5E-6A3C-4806-B368-4F253A60470E}">
      <dgm:prSet/>
      <dgm:spPr/>
      <dgm:t>
        <a:bodyPr/>
        <a:lstStyle/>
        <a:p>
          <a:endParaRPr lang="en-US"/>
        </a:p>
      </dgm:t>
    </dgm:pt>
    <dgm:pt modelId="{905CB1C9-2893-4438-92A6-C65AC9A65362}">
      <dgm:prSet phldrT="[Text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Cần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lỗi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sửa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lỗi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9D49DF4-4C50-42DA-B9A5-A255460D4FF1}" type="parTrans" cxnId="{3F76624B-CCD6-431B-A499-8A0BC8C74D2D}">
      <dgm:prSet/>
      <dgm:spPr/>
      <dgm:t>
        <a:bodyPr/>
        <a:lstStyle/>
        <a:p>
          <a:endParaRPr lang="en-US"/>
        </a:p>
      </dgm:t>
    </dgm:pt>
    <dgm:pt modelId="{EF8FCF42-D4B3-4226-AB96-A8305DD8D34C}" type="sibTrans" cxnId="{3F76624B-CCD6-431B-A499-8A0BC8C74D2D}">
      <dgm:prSet/>
      <dgm:spPr/>
      <dgm:t>
        <a:bodyPr/>
        <a:lstStyle/>
        <a:p>
          <a:endParaRPr lang="en-US"/>
        </a:p>
      </dgm:t>
    </dgm:pt>
    <dgm:pt modelId="{1BFC1DB6-4D12-41A6-B02D-E7EAAA2E6421}" type="pres">
      <dgm:prSet presAssocID="{747A0E26-CE41-4B43-8308-1579D46BC7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84DD1-9E24-435F-8A0E-E43F67D8F8AE}" type="pres">
      <dgm:prSet presAssocID="{D346A118-4EE6-4A5D-BCC0-09381FF5801F}" presName="parentLin" presStyleCnt="0"/>
      <dgm:spPr/>
      <dgm:t>
        <a:bodyPr/>
        <a:lstStyle/>
        <a:p>
          <a:endParaRPr lang="en-US"/>
        </a:p>
      </dgm:t>
    </dgm:pt>
    <dgm:pt modelId="{E3F940CF-569F-47F2-83AD-952CC1447806}" type="pres">
      <dgm:prSet presAssocID="{D346A118-4EE6-4A5D-BCC0-09381FF5801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0E12B32-824F-4243-A8B2-1115DC847B91}" type="pres">
      <dgm:prSet presAssocID="{D346A118-4EE6-4A5D-BCC0-09381FF580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2468F-98E9-4611-ABF7-D98E79987320}" type="pres">
      <dgm:prSet presAssocID="{D346A118-4EE6-4A5D-BCC0-09381FF5801F}" presName="negativeSpace" presStyleCnt="0"/>
      <dgm:spPr/>
      <dgm:t>
        <a:bodyPr/>
        <a:lstStyle/>
        <a:p>
          <a:endParaRPr lang="en-US"/>
        </a:p>
      </dgm:t>
    </dgm:pt>
    <dgm:pt modelId="{202CA382-3510-490E-B00B-F2E6C4A2E7E4}" type="pres">
      <dgm:prSet presAssocID="{D346A118-4EE6-4A5D-BCC0-09381FF580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8F09C-D486-41D8-8AB7-A7BEB33A45B2}" type="pres">
      <dgm:prSet presAssocID="{C9E8C96E-2B00-4DA6-B09D-70870B4B8088}" presName="spaceBetweenRectangles" presStyleCnt="0"/>
      <dgm:spPr/>
      <dgm:t>
        <a:bodyPr/>
        <a:lstStyle/>
        <a:p>
          <a:endParaRPr lang="en-US"/>
        </a:p>
      </dgm:t>
    </dgm:pt>
    <dgm:pt modelId="{1E3B7867-25AD-4333-8FE7-ECC91D470CA8}" type="pres">
      <dgm:prSet presAssocID="{612AE0A1-8D74-4BAE-BD22-8FD262F68D92}" presName="parentLin" presStyleCnt="0"/>
      <dgm:spPr/>
      <dgm:t>
        <a:bodyPr/>
        <a:lstStyle/>
        <a:p>
          <a:endParaRPr lang="en-US"/>
        </a:p>
      </dgm:t>
    </dgm:pt>
    <dgm:pt modelId="{EBADBBDA-50D6-498A-AA2D-5E44CCE5BD52}" type="pres">
      <dgm:prSet presAssocID="{612AE0A1-8D74-4BAE-BD22-8FD262F68D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671824-495B-4604-9C12-D9D7CE69F041}" type="pres">
      <dgm:prSet presAssocID="{612AE0A1-8D74-4BAE-BD22-8FD262F68D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9954E-D74C-42E5-AAD7-09476CBF0C58}" type="pres">
      <dgm:prSet presAssocID="{612AE0A1-8D74-4BAE-BD22-8FD262F68D92}" presName="negativeSpace" presStyleCnt="0"/>
      <dgm:spPr/>
      <dgm:t>
        <a:bodyPr/>
        <a:lstStyle/>
        <a:p>
          <a:endParaRPr lang="en-US"/>
        </a:p>
      </dgm:t>
    </dgm:pt>
    <dgm:pt modelId="{E06B560A-35AB-4A31-BC1B-9D8C58DC4870}" type="pres">
      <dgm:prSet presAssocID="{612AE0A1-8D74-4BAE-BD22-8FD262F68D9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91EE8-0C53-469C-A2FD-31E4CE481DB5}" type="pres">
      <dgm:prSet presAssocID="{87289C31-FFF7-4534-94E9-395AB0771B15}" presName="spaceBetweenRectangles" presStyleCnt="0"/>
      <dgm:spPr/>
      <dgm:t>
        <a:bodyPr/>
        <a:lstStyle/>
        <a:p>
          <a:endParaRPr lang="en-US"/>
        </a:p>
      </dgm:t>
    </dgm:pt>
    <dgm:pt modelId="{2793C9C0-E01D-44AD-A7FD-0DA2384D08CE}" type="pres">
      <dgm:prSet presAssocID="{B8DB693E-91A6-48F5-806B-9ABDC3E70BEB}" presName="parentLin" presStyleCnt="0"/>
      <dgm:spPr/>
      <dgm:t>
        <a:bodyPr/>
        <a:lstStyle/>
        <a:p>
          <a:endParaRPr lang="en-US"/>
        </a:p>
      </dgm:t>
    </dgm:pt>
    <dgm:pt modelId="{983BB484-A25D-4EB0-A9A0-B8D7E85CD474}" type="pres">
      <dgm:prSet presAssocID="{B8DB693E-91A6-48F5-806B-9ABDC3E70BE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1D02C94-8B14-4E07-8D1C-F9DA4D5ADA27}" type="pres">
      <dgm:prSet presAssocID="{B8DB693E-91A6-48F5-806B-9ABDC3E70B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DC86B-7233-4E35-B81F-64FF404FCC20}" type="pres">
      <dgm:prSet presAssocID="{B8DB693E-91A6-48F5-806B-9ABDC3E70BEB}" presName="negativeSpace" presStyleCnt="0"/>
      <dgm:spPr/>
      <dgm:t>
        <a:bodyPr/>
        <a:lstStyle/>
        <a:p>
          <a:endParaRPr lang="en-US"/>
        </a:p>
      </dgm:t>
    </dgm:pt>
    <dgm:pt modelId="{72266CDC-A60D-4C10-AA8D-83AE44B364DD}" type="pres">
      <dgm:prSet presAssocID="{B8DB693E-91A6-48F5-806B-9ABDC3E70BE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F5B07-9FB8-422A-9F55-D9A83363E902}" type="presOf" srcId="{DD01C711-2250-4745-9F16-0AB57CBDDE5C}" destId="{E06B560A-35AB-4A31-BC1B-9D8C58DC4870}" srcOrd="0" destOrd="2" presId="urn:microsoft.com/office/officeart/2005/8/layout/list1"/>
    <dgm:cxn modelId="{A097D281-F606-43CA-80C2-7EC415210F11}" srcId="{D346A118-4EE6-4A5D-BCC0-09381FF5801F}" destId="{B3F66636-70E2-45A0-B20D-2E4FA0805FCE}" srcOrd="0" destOrd="0" parTransId="{7F505ACF-FEA6-4482-AB4A-BED8615CA21E}" sibTransId="{6966BE5D-A922-4577-80AE-2F6B31630ADE}"/>
    <dgm:cxn modelId="{9B0E3EEF-28CA-4753-8041-3704EBF16AC8}" type="presOf" srcId="{EBCE0A54-C369-4EDE-B809-E1D233BE834E}" destId="{E06B560A-35AB-4A31-BC1B-9D8C58DC4870}" srcOrd="0" destOrd="1" presId="urn:microsoft.com/office/officeart/2005/8/layout/list1"/>
    <dgm:cxn modelId="{C4354FD2-FA21-4588-B629-D1C88F88B83F}" srcId="{612AE0A1-8D74-4BAE-BD22-8FD262F68D92}" destId="{AA7D0A8E-5A79-421E-BC6C-EF1898C72882}" srcOrd="0" destOrd="0" parTransId="{7FC5385E-9F72-440D-8374-3E746F60917D}" sibTransId="{2A4E312C-D9D0-4915-B0A6-69737436683D}"/>
    <dgm:cxn modelId="{065A4152-AC3A-47F3-847B-A7F2087B42DD}" type="presOf" srcId="{905CB1C9-2893-4438-92A6-C65AC9A65362}" destId="{72266CDC-A60D-4C10-AA8D-83AE44B364DD}" srcOrd="0" destOrd="0" presId="urn:microsoft.com/office/officeart/2005/8/layout/list1"/>
    <dgm:cxn modelId="{9E2A18CC-2A16-44E8-A9F5-41CB94F5B35E}" srcId="{B8DB693E-91A6-48F5-806B-9ABDC3E70BEB}" destId="{5B58E385-96AA-4766-8A8D-0EB9C78096DB}" srcOrd="1" destOrd="0" parTransId="{5E7C14B6-E319-47A8-B57B-390827F38D18}" sibTransId="{73ED5A62-57D7-44F4-98E3-75A1E0260960}"/>
    <dgm:cxn modelId="{64C8323C-30CD-4B37-AC0A-43BE5DD8C0B7}" type="presOf" srcId="{B8DB693E-91A6-48F5-806B-9ABDC3E70BEB}" destId="{983BB484-A25D-4EB0-A9A0-B8D7E85CD474}" srcOrd="0" destOrd="0" presId="urn:microsoft.com/office/officeart/2005/8/layout/list1"/>
    <dgm:cxn modelId="{717584DC-3737-478A-81FC-ABFB3BCF6FA4}" type="presOf" srcId="{612AE0A1-8D74-4BAE-BD22-8FD262F68D92}" destId="{66671824-495B-4604-9C12-D9D7CE69F041}" srcOrd="1" destOrd="0" presId="urn:microsoft.com/office/officeart/2005/8/layout/list1"/>
    <dgm:cxn modelId="{8DB6CDE9-A78D-4A07-8D24-0966E7EBF63A}" type="presOf" srcId="{612AE0A1-8D74-4BAE-BD22-8FD262F68D92}" destId="{EBADBBDA-50D6-498A-AA2D-5E44CCE5BD52}" srcOrd="0" destOrd="0" presId="urn:microsoft.com/office/officeart/2005/8/layout/list1"/>
    <dgm:cxn modelId="{AD13031D-20BF-4F44-BEA4-82C9F19CADD6}" type="presOf" srcId="{B3F66636-70E2-45A0-B20D-2E4FA0805FCE}" destId="{202CA382-3510-490E-B00B-F2E6C4A2E7E4}" srcOrd="0" destOrd="0" presId="urn:microsoft.com/office/officeart/2005/8/layout/list1"/>
    <dgm:cxn modelId="{78490A5C-524B-4C50-80A4-0C7FE5B6507F}" srcId="{747A0E26-CE41-4B43-8308-1579D46BC70C}" destId="{D346A118-4EE6-4A5D-BCC0-09381FF5801F}" srcOrd="0" destOrd="0" parTransId="{C1E86753-3CD0-4453-A421-5F2F4984DCE5}" sibTransId="{C9E8C96E-2B00-4DA6-B09D-70870B4B8088}"/>
    <dgm:cxn modelId="{1B95552D-94DE-4BB4-8826-CF5F0838DE01}" srcId="{D346A118-4EE6-4A5D-BCC0-09381FF5801F}" destId="{78281A75-301E-42BA-A19E-01D9BC1202FB}" srcOrd="1" destOrd="0" parTransId="{DCC47023-C220-401D-8D07-F77E52F6BFD3}" sibTransId="{B36271D8-B48E-4DC7-8B5B-9E0F0BCE412A}"/>
    <dgm:cxn modelId="{C9379EE8-A3E1-400D-BDA3-E6429AB68EFC}" type="presOf" srcId="{78281A75-301E-42BA-A19E-01D9BC1202FB}" destId="{202CA382-3510-490E-B00B-F2E6C4A2E7E4}" srcOrd="0" destOrd="1" presId="urn:microsoft.com/office/officeart/2005/8/layout/list1"/>
    <dgm:cxn modelId="{3EF95304-82C0-4AD3-83AA-737D74D6866B}" type="presOf" srcId="{B8DB693E-91A6-48F5-806B-9ABDC3E70BEB}" destId="{01D02C94-8B14-4E07-8D1C-F9DA4D5ADA27}" srcOrd="1" destOrd="0" presId="urn:microsoft.com/office/officeart/2005/8/layout/list1"/>
    <dgm:cxn modelId="{D19DFAC7-E8DD-4554-A253-23B595E43CDF}" type="presOf" srcId="{D346A118-4EE6-4A5D-BCC0-09381FF5801F}" destId="{B0E12B32-824F-4243-A8B2-1115DC847B91}" srcOrd="1" destOrd="0" presId="urn:microsoft.com/office/officeart/2005/8/layout/list1"/>
    <dgm:cxn modelId="{961075FD-420B-431C-9600-9C58A5ED4394}" type="presOf" srcId="{747A0E26-CE41-4B43-8308-1579D46BC70C}" destId="{1BFC1DB6-4D12-41A6-B02D-E7EAAA2E6421}" srcOrd="0" destOrd="0" presId="urn:microsoft.com/office/officeart/2005/8/layout/list1"/>
    <dgm:cxn modelId="{C5E3965A-0658-4ADB-BE76-933F60C5774B}" type="presOf" srcId="{28C6FBC1-7B1D-4266-9F74-CDDE4F6A8820}" destId="{72266CDC-A60D-4C10-AA8D-83AE44B364DD}" srcOrd="0" destOrd="2" presId="urn:microsoft.com/office/officeart/2005/8/layout/list1"/>
    <dgm:cxn modelId="{6D1F4027-BA21-40C3-98C4-0FBBEDF2D20A}" type="presOf" srcId="{AA7D0A8E-5A79-421E-BC6C-EF1898C72882}" destId="{E06B560A-35AB-4A31-BC1B-9D8C58DC4870}" srcOrd="0" destOrd="0" presId="urn:microsoft.com/office/officeart/2005/8/layout/list1"/>
    <dgm:cxn modelId="{3CAA103A-3D27-485B-BF57-229A3528F1E3}" srcId="{612AE0A1-8D74-4BAE-BD22-8FD262F68D92}" destId="{EBCE0A54-C369-4EDE-B809-E1D233BE834E}" srcOrd="1" destOrd="0" parTransId="{EECEBFB4-493F-4DEE-98CC-BC961FCAA990}" sibTransId="{B9E28009-6258-46DB-88CA-A23B063F8E41}"/>
    <dgm:cxn modelId="{98B6529D-EC8C-481F-ADCA-BBED6A1F0881}" type="presOf" srcId="{5B58E385-96AA-4766-8A8D-0EB9C78096DB}" destId="{72266CDC-A60D-4C10-AA8D-83AE44B364DD}" srcOrd="0" destOrd="1" presId="urn:microsoft.com/office/officeart/2005/8/layout/list1"/>
    <dgm:cxn modelId="{17783E5E-6A3C-4806-B368-4F253A60470E}" srcId="{612AE0A1-8D74-4BAE-BD22-8FD262F68D92}" destId="{DD01C711-2250-4745-9F16-0AB57CBDDE5C}" srcOrd="2" destOrd="0" parTransId="{79E87EC9-BCEE-4FF3-B9F6-EDB6D2F2FD1C}" sibTransId="{35E5F04D-30BB-4913-840D-4D2DB1A374CA}"/>
    <dgm:cxn modelId="{3F76624B-CCD6-431B-A499-8A0BC8C74D2D}" srcId="{B8DB693E-91A6-48F5-806B-9ABDC3E70BEB}" destId="{905CB1C9-2893-4438-92A6-C65AC9A65362}" srcOrd="0" destOrd="0" parTransId="{39D49DF4-4C50-42DA-B9A5-A255460D4FF1}" sibTransId="{EF8FCF42-D4B3-4226-AB96-A8305DD8D34C}"/>
    <dgm:cxn modelId="{DF2ACD7D-89C8-4FFE-9309-28054FF2213C}" type="presOf" srcId="{D346A118-4EE6-4A5D-BCC0-09381FF5801F}" destId="{E3F940CF-569F-47F2-83AD-952CC1447806}" srcOrd="0" destOrd="0" presId="urn:microsoft.com/office/officeart/2005/8/layout/list1"/>
    <dgm:cxn modelId="{49CEC2D8-2E57-41AB-A824-137AD4CF3569}" srcId="{B8DB693E-91A6-48F5-806B-9ABDC3E70BEB}" destId="{28C6FBC1-7B1D-4266-9F74-CDDE4F6A8820}" srcOrd="2" destOrd="0" parTransId="{1AD558AD-D35D-4E5D-9C28-3BD6C2FC071C}" sibTransId="{1012927E-7E60-4839-B2D1-E1271F5935A0}"/>
    <dgm:cxn modelId="{17E019FA-3EFF-4D38-9408-3884754BC5AB}" srcId="{747A0E26-CE41-4B43-8308-1579D46BC70C}" destId="{B8DB693E-91A6-48F5-806B-9ABDC3E70BEB}" srcOrd="2" destOrd="0" parTransId="{DFA25C1C-727E-4074-8360-38F41F748AE5}" sibTransId="{D029F89D-4556-4C99-8AA6-319D6BC13088}"/>
    <dgm:cxn modelId="{D65D2462-8999-47EE-8CFC-3A46A0D90987}" srcId="{747A0E26-CE41-4B43-8308-1579D46BC70C}" destId="{612AE0A1-8D74-4BAE-BD22-8FD262F68D92}" srcOrd="1" destOrd="0" parTransId="{8C8D927A-EF48-430D-AF37-4660C8104B0D}" sibTransId="{87289C31-FFF7-4534-94E9-395AB0771B15}"/>
    <dgm:cxn modelId="{45DE9989-9AF1-4E2E-8768-A689E55F3CCF}" type="presParOf" srcId="{1BFC1DB6-4D12-41A6-B02D-E7EAAA2E6421}" destId="{1A784DD1-9E24-435F-8A0E-E43F67D8F8AE}" srcOrd="0" destOrd="0" presId="urn:microsoft.com/office/officeart/2005/8/layout/list1"/>
    <dgm:cxn modelId="{473ACFF2-383F-4F65-B628-E4EB40B8181F}" type="presParOf" srcId="{1A784DD1-9E24-435F-8A0E-E43F67D8F8AE}" destId="{E3F940CF-569F-47F2-83AD-952CC1447806}" srcOrd="0" destOrd="0" presId="urn:microsoft.com/office/officeart/2005/8/layout/list1"/>
    <dgm:cxn modelId="{F7292CAB-9085-4832-9950-9C3BC59E78CE}" type="presParOf" srcId="{1A784DD1-9E24-435F-8A0E-E43F67D8F8AE}" destId="{B0E12B32-824F-4243-A8B2-1115DC847B91}" srcOrd="1" destOrd="0" presId="urn:microsoft.com/office/officeart/2005/8/layout/list1"/>
    <dgm:cxn modelId="{7A959286-69C4-478D-B015-07D8A2E2C946}" type="presParOf" srcId="{1BFC1DB6-4D12-41A6-B02D-E7EAAA2E6421}" destId="{4392468F-98E9-4611-ABF7-D98E79987320}" srcOrd="1" destOrd="0" presId="urn:microsoft.com/office/officeart/2005/8/layout/list1"/>
    <dgm:cxn modelId="{03699609-64E2-42BE-8C93-029A174946DB}" type="presParOf" srcId="{1BFC1DB6-4D12-41A6-B02D-E7EAAA2E6421}" destId="{202CA382-3510-490E-B00B-F2E6C4A2E7E4}" srcOrd="2" destOrd="0" presId="urn:microsoft.com/office/officeart/2005/8/layout/list1"/>
    <dgm:cxn modelId="{FC86098D-53E2-4637-9153-AE71091782F4}" type="presParOf" srcId="{1BFC1DB6-4D12-41A6-B02D-E7EAAA2E6421}" destId="{1DB8F09C-D486-41D8-8AB7-A7BEB33A45B2}" srcOrd="3" destOrd="0" presId="urn:microsoft.com/office/officeart/2005/8/layout/list1"/>
    <dgm:cxn modelId="{7E995A5B-2721-4F21-A17A-67694BA13888}" type="presParOf" srcId="{1BFC1DB6-4D12-41A6-B02D-E7EAAA2E6421}" destId="{1E3B7867-25AD-4333-8FE7-ECC91D470CA8}" srcOrd="4" destOrd="0" presId="urn:microsoft.com/office/officeart/2005/8/layout/list1"/>
    <dgm:cxn modelId="{9A4EE1DA-51AE-4BE5-B752-75500D81A25B}" type="presParOf" srcId="{1E3B7867-25AD-4333-8FE7-ECC91D470CA8}" destId="{EBADBBDA-50D6-498A-AA2D-5E44CCE5BD52}" srcOrd="0" destOrd="0" presId="urn:microsoft.com/office/officeart/2005/8/layout/list1"/>
    <dgm:cxn modelId="{3C0B4B01-0871-46AF-B78F-D21C5F35E692}" type="presParOf" srcId="{1E3B7867-25AD-4333-8FE7-ECC91D470CA8}" destId="{66671824-495B-4604-9C12-D9D7CE69F041}" srcOrd="1" destOrd="0" presId="urn:microsoft.com/office/officeart/2005/8/layout/list1"/>
    <dgm:cxn modelId="{ACD01889-737C-4D16-B9D8-6D0D565883B4}" type="presParOf" srcId="{1BFC1DB6-4D12-41A6-B02D-E7EAAA2E6421}" destId="{EFC9954E-D74C-42E5-AAD7-09476CBF0C58}" srcOrd="5" destOrd="0" presId="urn:microsoft.com/office/officeart/2005/8/layout/list1"/>
    <dgm:cxn modelId="{8B58A5CC-255B-4FBD-AFFC-F420D03C5422}" type="presParOf" srcId="{1BFC1DB6-4D12-41A6-B02D-E7EAAA2E6421}" destId="{E06B560A-35AB-4A31-BC1B-9D8C58DC4870}" srcOrd="6" destOrd="0" presId="urn:microsoft.com/office/officeart/2005/8/layout/list1"/>
    <dgm:cxn modelId="{D01C1588-7F72-4B0F-952C-72FB895CD344}" type="presParOf" srcId="{1BFC1DB6-4D12-41A6-B02D-E7EAAA2E6421}" destId="{03691EE8-0C53-469C-A2FD-31E4CE481DB5}" srcOrd="7" destOrd="0" presId="urn:microsoft.com/office/officeart/2005/8/layout/list1"/>
    <dgm:cxn modelId="{7A9C16C8-8AFC-4DDF-83FF-6B1120D456D6}" type="presParOf" srcId="{1BFC1DB6-4D12-41A6-B02D-E7EAAA2E6421}" destId="{2793C9C0-E01D-44AD-A7FD-0DA2384D08CE}" srcOrd="8" destOrd="0" presId="urn:microsoft.com/office/officeart/2005/8/layout/list1"/>
    <dgm:cxn modelId="{69D76E56-99E0-4816-B25D-01869C8647ED}" type="presParOf" srcId="{2793C9C0-E01D-44AD-A7FD-0DA2384D08CE}" destId="{983BB484-A25D-4EB0-A9A0-B8D7E85CD474}" srcOrd="0" destOrd="0" presId="urn:microsoft.com/office/officeart/2005/8/layout/list1"/>
    <dgm:cxn modelId="{E8209A47-B164-47CE-BE48-51C81BAF5313}" type="presParOf" srcId="{2793C9C0-E01D-44AD-A7FD-0DA2384D08CE}" destId="{01D02C94-8B14-4E07-8D1C-F9DA4D5ADA27}" srcOrd="1" destOrd="0" presId="urn:microsoft.com/office/officeart/2005/8/layout/list1"/>
    <dgm:cxn modelId="{CE521592-28E8-46AB-A6F6-403375980B02}" type="presParOf" srcId="{1BFC1DB6-4D12-41A6-B02D-E7EAAA2E6421}" destId="{7E5DC86B-7233-4E35-B81F-64FF404FCC20}" srcOrd="9" destOrd="0" presId="urn:microsoft.com/office/officeart/2005/8/layout/list1"/>
    <dgm:cxn modelId="{D590C2BA-0AF5-4E79-A8DF-ADF8EF5C56B9}" type="presParOf" srcId="{1BFC1DB6-4D12-41A6-B02D-E7EAAA2E6421}" destId="{72266CDC-A60D-4C10-AA8D-83AE44B364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2EF768-D9CB-40AA-AF53-6ED963050EA4}" type="doc">
      <dgm:prSet loTypeId="urn:microsoft.com/office/officeart/2005/8/layout/target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2126E-8900-4378-AA33-B28096CB0519}">
      <dgm:prSet phldrT="[Text]" custT="1"/>
      <dgm:spPr>
        <a:solidFill>
          <a:schemeClr val="accent5"/>
        </a:solidFill>
        <a:ln>
          <a:solidFill>
            <a:srgbClr val="F6C4A8"/>
          </a:solidFill>
        </a:ln>
      </dgm:spPr>
      <dgm:t>
        <a:bodyPr/>
        <a:lstStyle/>
        <a:p>
          <a:pPr algn="ctr"/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TIÊN</a:t>
          </a:r>
          <a:endParaRPr lang="en-US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Trích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Mèn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phiêu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kí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  </a:t>
          </a:r>
        </a:p>
        <a:p>
          <a:pPr algn="ctr"/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         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Hoài</a:t>
          </a:r>
          <a:endParaRPr lang="en-US" sz="2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DA328D-0667-4847-9C47-45B4640C0A79}" type="parTrans" cxnId="{522BD659-EB9C-46AC-9AB1-FCAF6C19BC5F}">
      <dgm:prSet/>
      <dgm:spPr/>
      <dgm:t>
        <a:bodyPr/>
        <a:lstStyle/>
        <a:p>
          <a:endParaRPr lang="en-US" sz="2400"/>
        </a:p>
      </dgm:t>
    </dgm:pt>
    <dgm:pt modelId="{810DF637-79B6-47F4-8925-599BC6889D6A}" type="sibTrans" cxnId="{522BD659-EB9C-46AC-9AB1-FCAF6C19BC5F}">
      <dgm:prSet/>
      <dgm:spPr/>
      <dgm:t>
        <a:bodyPr/>
        <a:lstStyle/>
        <a:p>
          <a:endParaRPr lang="en-US" sz="2400"/>
        </a:p>
      </dgm:t>
    </dgm:pt>
    <dgm:pt modelId="{68231826-85CC-47C0-93BF-7E4ABA89D702}" type="pres">
      <dgm:prSet presAssocID="{3D2EF768-D9CB-40AA-AF53-6ED963050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93810-5F88-42B4-81E6-5409B2FB367E}" type="pres">
      <dgm:prSet presAssocID="{7802126E-8900-4378-AA33-B28096CB0519}" presName="circle1" presStyleLbl="node1" presStyleIdx="0" presStyleCnt="1"/>
      <dgm:spPr>
        <a:solidFill>
          <a:schemeClr val="accent5">
            <a:lumMod val="50000"/>
          </a:schemeClr>
        </a:solidFill>
      </dgm:spPr>
    </dgm:pt>
    <dgm:pt modelId="{898E69C4-6BD7-4DF6-B58D-731F5DC60528}" type="pres">
      <dgm:prSet presAssocID="{7802126E-8900-4378-AA33-B28096CB0519}" presName="space" presStyleCnt="0"/>
      <dgm:spPr/>
    </dgm:pt>
    <dgm:pt modelId="{7765AB14-8F22-4CDB-B4AE-B9DA0A46D30F}" type="pres">
      <dgm:prSet presAssocID="{7802126E-8900-4378-AA33-B28096CB0519}" presName="rect1" presStyleLbl="alignAcc1" presStyleIdx="0" presStyleCnt="1" custLinFactNeighborY="-1170"/>
      <dgm:spPr/>
      <dgm:t>
        <a:bodyPr/>
        <a:lstStyle/>
        <a:p>
          <a:endParaRPr lang="en-US"/>
        </a:p>
      </dgm:t>
    </dgm:pt>
    <dgm:pt modelId="{903B6B08-0FFC-4EBC-AF58-A92617836317}" type="pres">
      <dgm:prSet presAssocID="{7802126E-8900-4378-AA33-B28096CB051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BD659-EB9C-46AC-9AB1-FCAF6C19BC5F}" srcId="{3D2EF768-D9CB-40AA-AF53-6ED963050EA4}" destId="{7802126E-8900-4378-AA33-B28096CB0519}" srcOrd="0" destOrd="0" parTransId="{5EDA328D-0667-4847-9C47-45B4640C0A79}" sibTransId="{810DF637-79B6-47F4-8925-599BC6889D6A}"/>
    <dgm:cxn modelId="{34998A8E-4D7F-48D5-B784-3E6B5B76AA95}" type="presOf" srcId="{7802126E-8900-4378-AA33-B28096CB0519}" destId="{903B6B08-0FFC-4EBC-AF58-A92617836317}" srcOrd="1" destOrd="0" presId="urn:microsoft.com/office/officeart/2005/8/layout/target3"/>
    <dgm:cxn modelId="{57DBEB38-40CF-4A69-B8C3-356D4B75398B}" type="presOf" srcId="{7802126E-8900-4378-AA33-B28096CB0519}" destId="{7765AB14-8F22-4CDB-B4AE-B9DA0A46D30F}" srcOrd="0" destOrd="0" presId="urn:microsoft.com/office/officeart/2005/8/layout/target3"/>
    <dgm:cxn modelId="{A77537DE-AED5-4ECC-AA61-D38135981D8B}" type="presOf" srcId="{3D2EF768-D9CB-40AA-AF53-6ED963050EA4}" destId="{68231826-85CC-47C0-93BF-7E4ABA89D702}" srcOrd="0" destOrd="0" presId="urn:microsoft.com/office/officeart/2005/8/layout/target3"/>
    <dgm:cxn modelId="{9D70D6A5-9CE8-46D7-B2EA-9380A58064B6}" type="presParOf" srcId="{68231826-85CC-47C0-93BF-7E4ABA89D702}" destId="{64D93810-5F88-42B4-81E6-5409B2FB367E}" srcOrd="0" destOrd="0" presId="urn:microsoft.com/office/officeart/2005/8/layout/target3"/>
    <dgm:cxn modelId="{96D50879-1D4B-4A91-AA68-68453AF01329}" type="presParOf" srcId="{68231826-85CC-47C0-93BF-7E4ABA89D702}" destId="{898E69C4-6BD7-4DF6-B58D-731F5DC60528}" srcOrd="1" destOrd="0" presId="urn:microsoft.com/office/officeart/2005/8/layout/target3"/>
    <dgm:cxn modelId="{6C096E15-176C-42A7-ADAD-D3E2FD1EB7F0}" type="presParOf" srcId="{68231826-85CC-47C0-93BF-7E4ABA89D702}" destId="{7765AB14-8F22-4CDB-B4AE-B9DA0A46D30F}" srcOrd="2" destOrd="0" presId="urn:microsoft.com/office/officeart/2005/8/layout/target3"/>
    <dgm:cxn modelId="{492601D8-5901-4140-9052-BC82C00B207D}" type="presParOf" srcId="{68231826-85CC-47C0-93BF-7E4ABA89D702}" destId="{903B6B08-0FFC-4EBC-AF58-A926178363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6033A-EEAE-40F6-86E4-EF1899C28150}" type="doc">
      <dgm:prSet loTypeId="urn:microsoft.com/office/officeart/2005/8/layout/list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AA78B-CBA9-4DA0-A35C-ABB3F2387D2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3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trải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nghiệm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đời</a:t>
          </a:r>
          <a:endParaRPr lang="en-US" sz="32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800" dirty="0">
            <a:solidFill>
              <a:srgbClr val="002060"/>
            </a:solidFill>
          </a:endParaRPr>
        </a:p>
      </dgm:t>
    </dgm:pt>
    <dgm:pt modelId="{7D9659A0-E304-4CED-8E2A-4D8428C2EC07}" type="parTrans" cxnId="{28AEBC7C-BC20-4F42-8CE1-FAEECCA89380}">
      <dgm:prSet/>
      <dgm:spPr/>
      <dgm:t>
        <a:bodyPr/>
        <a:lstStyle/>
        <a:p>
          <a:endParaRPr lang="en-US"/>
        </a:p>
      </dgm:t>
    </dgm:pt>
    <dgm:pt modelId="{8DC2E23A-A017-46FC-B81D-79FA5B29A537}" type="sibTrans" cxnId="{28AEBC7C-BC20-4F42-8CE1-FAEECCA89380}">
      <dgm:prSet/>
      <dgm:spPr/>
      <dgm:t>
        <a:bodyPr/>
        <a:lstStyle/>
        <a:p>
          <a:endParaRPr lang="en-US"/>
        </a:p>
      </dgm:t>
    </dgm:pt>
    <dgm:pt modelId="{C4131628-95CF-4505-8A79-447808A20E50}" type="pres">
      <dgm:prSet presAssocID="{7BC6033A-EEAE-40F6-86E4-EF1899C281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0402E9-0D1A-418C-B098-7047F5D8863B}" type="pres">
      <dgm:prSet presAssocID="{55EAA78B-CBA9-4DA0-A35C-ABB3F2387D2F}" presName="parentLin" presStyleCnt="0"/>
      <dgm:spPr/>
    </dgm:pt>
    <dgm:pt modelId="{7C90C879-56CE-4E4E-ACA0-B85305DDA946}" type="pres">
      <dgm:prSet presAssocID="{55EAA78B-CBA9-4DA0-A35C-ABB3F2387D2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1AA75E-1D49-4B18-B50E-96B754A05A79}" type="pres">
      <dgm:prSet presAssocID="{55EAA78B-CBA9-4DA0-A35C-ABB3F2387D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BF83D-6B8C-475A-AE58-7C6F6D139801}" type="pres">
      <dgm:prSet presAssocID="{55EAA78B-CBA9-4DA0-A35C-ABB3F2387D2F}" presName="negativeSpace" presStyleCnt="0"/>
      <dgm:spPr/>
    </dgm:pt>
    <dgm:pt modelId="{7934EBDB-5923-410C-A4A6-4F989CEB7081}" type="pres">
      <dgm:prSet presAssocID="{55EAA78B-CBA9-4DA0-A35C-ABB3F2387D2F}" presName="childText" presStyleLbl="conFgAcc1" presStyleIdx="0" presStyleCnt="1" custLinFactNeighborY="-21106">
        <dgm:presLayoutVars>
          <dgm:bulletEnabled val="1"/>
        </dgm:presLayoutVars>
      </dgm:prSet>
      <dgm:spPr/>
    </dgm:pt>
  </dgm:ptLst>
  <dgm:cxnLst>
    <dgm:cxn modelId="{1F687CC6-FD95-43FC-9B37-002297673E27}" type="presOf" srcId="{55EAA78B-CBA9-4DA0-A35C-ABB3F2387D2F}" destId="{7C90C879-56CE-4E4E-ACA0-B85305DDA946}" srcOrd="0" destOrd="0" presId="urn:microsoft.com/office/officeart/2005/8/layout/list1"/>
    <dgm:cxn modelId="{77692644-BB53-4F02-B595-9FB5A83C81D3}" type="presOf" srcId="{55EAA78B-CBA9-4DA0-A35C-ABB3F2387D2F}" destId="{AF1AA75E-1D49-4B18-B50E-96B754A05A79}" srcOrd="1" destOrd="0" presId="urn:microsoft.com/office/officeart/2005/8/layout/list1"/>
    <dgm:cxn modelId="{28AEBC7C-BC20-4F42-8CE1-FAEECCA89380}" srcId="{7BC6033A-EEAE-40F6-86E4-EF1899C28150}" destId="{55EAA78B-CBA9-4DA0-A35C-ABB3F2387D2F}" srcOrd="0" destOrd="0" parTransId="{7D9659A0-E304-4CED-8E2A-4D8428C2EC07}" sibTransId="{8DC2E23A-A017-46FC-B81D-79FA5B29A537}"/>
    <dgm:cxn modelId="{59B92B8A-1330-42FE-878A-3B00A8C1E6FE}" type="presOf" srcId="{7BC6033A-EEAE-40F6-86E4-EF1899C28150}" destId="{C4131628-95CF-4505-8A79-447808A20E50}" srcOrd="0" destOrd="0" presId="urn:microsoft.com/office/officeart/2005/8/layout/list1"/>
    <dgm:cxn modelId="{5BABB420-6281-431E-8E0C-D3714EA43B12}" type="presParOf" srcId="{C4131628-95CF-4505-8A79-447808A20E50}" destId="{4D0402E9-0D1A-418C-B098-7047F5D8863B}" srcOrd="0" destOrd="0" presId="urn:microsoft.com/office/officeart/2005/8/layout/list1"/>
    <dgm:cxn modelId="{F8590037-34F7-439B-A067-6C66D45E909A}" type="presParOf" srcId="{4D0402E9-0D1A-418C-B098-7047F5D8863B}" destId="{7C90C879-56CE-4E4E-ACA0-B85305DDA946}" srcOrd="0" destOrd="0" presId="urn:microsoft.com/office/officeart/2005/8/layout/list1"/>
    <dgm:cxn modelId="{E58BC10B-3AB3-4282-B58F-C71116F8EC75}" type="presParOf" srcId="{4D0402E9-0D1A-418C-B098-7047F5D8863B}" destId="{AF1AA75E-1D49-4B18-B50E-96B754A05A79}" srcOrd="1" destOrd="0" presId="urn:microsoft.com/office/officeart/2005/8/layout/list1"/>
    <dgm:cxn modelId="{5E1E3FBB-5848-4F33-94A2-C15FCB102F5B}" type="presParOf" srcId="{C4131628-95CF-4505-8A79-447808A20E50}" destId="{2C3BF83D-6B8C-475A-AE58-7C6F6D139801}" srcOrd="1" destOrd="0" presId="urn:microsoft.com/office/officeart/2005/8/layout/list1"/>
    <dgm:cxn modelId="{CECD99A1-984B-4411-B079-9C7C9337E701}" type="presParOf" srcId="{C4131628-95CF-4505-8A79-447808A20E50}" destId="{7934EBDB-5923-410C-A4A6-4F989CEB70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C6033A-EEAE-40F6-86E4-EF1899C28150}" type="doc">
      <dgm:prSet loTypeId="urn:microsoft.com/office/officeart/2005/8/layout/list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AA78B-CBA9-4DA0-A35C-ABB3F2387D2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3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trải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nghiệm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đời</a:t>
          </a:r>
          <a:endParaRPr lang="en-US" sz="32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800" dirty="0">
            <a:solidFill>
              <a:srgbClr val="002060"/>
            </a:solidFill>
          </a:endParaRPr>
        </a:p>
      </dgm:t>
    </dgm:pt>
    <dgm:pt modelId="{7D9659A0-E304-4CED-8E2A-4D8428C2EC07}" type="parTrans" cxnId="{28AEBC7C-BC20-4F42-8CE1-FAEECCA89380}">
      <dgm:prSet/>
      <dgm:spPr/>
      <dgm:t>
        <a:bodyPr/>
        <a:lstStyle/>
        <a:p>
          <a:endParaRPr lang="en-US"/>
        </a:p>
      </dgm:t>
    </dgm:pt>
    <dgm:pt modelId="{8DC2E23A-A017-46FC-B81D-79FA5B29A537}" type="sibTrans" cxnId="{28AEBC7C-BC20-4F42-8CE1-FAEECCA89380}">
      <dgm:prSet/>
      <dgm:spPr/>
      <dgm:t>
        <a:bodyPr/>
        <a:lstStyle/>
        <a:p>
          <a:endParaRPr lang="en-US"/>
        </a:p>
      </dgm:t>
    </dgm:pt>
    <dgm:pt modelId="{C4131628-95CF-4505-8A79-447808A20E50}" type="pres">
      <dgm:prSet presAssocID="{7BC6033A-EEAE-40F6-86E4-EF1899C281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0402E9-0D1A-418C-B098-7047F5D8863B}" type="pres">
      <dgm:prSet presAssocID="{55EAA78B-CBA9-4DA0-A35C-ABB3F2387D2F}" presName="parentLin" presStyleCnt="0"/>
      <dgm:spPr/>
    </dgm:pt>
    <dgm:pt modelId="{7C90C879-56CE-4E4E-ACA0-B85305DDA946}" type="pres">
      <dgm:prSet presAssocID="{55EAA78B-CBA9-4DA0-A35C-ABB3F2387D2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1AA75E-1D49-4B18-B50E-96B754A05A79}" type="pres">
      <dgm:prSet presAssocID="{55EAA78B-CBA9-4DA0-A35C-ABB3F2387D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BF83D-6B8C-475A-AE58-7C6F6D139801}" type="pres">
      <dgm:prSet presAssocID="{55EAA78B-CBA9-4DA0-A35C-ABB3F2387D2F}" presName="negativeSpace" presStyleCnt="0"/>
      <dgm:spPr/>
    </dgm:pt>
    <dgm:pt modelId="{7934EBDB-5923-410C-A4A6-4F989CEB7081}" type="pres">
      <dgm:prSet presAssocID="{55EAA78B-CBA9-4DA0-A35C-ABB3F2387D2F}" presName="childText" presStyleLbl="conFgAcc1" presStyleIdx="0" presStyleCnt="1" custLinFactNeighborY="-21106">
        <dgm:presLayoutVars>
          <dgm:bulletEnabled val="1"/>
        </dgm:presLayoutVars>
      </dgm:prSet>
      <dgm:spPr/>
    </dgm:pt>
  </dgm:ptLst>
  <dgm:cxnLst>
    <dgm:cxn modelId="{993A455E-283D-49CC-9A8D-7DE71C0A942C}" type="presOf" srcId="{55EAA78B-CBA9-4DA0-A35C-ABB3F2387D2F}" destId="{AF1AA75E-1D49-4B18-B50E-96B754A05A79}" srcOrd="1" destOrd="0" presId="urn:microsoft.com/office/officeart/2005/8/layout/list1"/>
    <dgm:cxn modelId="{3C646FDF-6F78-4C1C-B84D-5126F07CE11D}" type="presOf" srcId="{55EAA78B-CBA9-4DA0-A35C-ABB3F2387D2F}" destId="{7C90C879-56CE-4E4E-ACA0-B85305DDA946}" srcOrd="0" destOrd="0" presId="urn:microsoft.com/office/officeart/2005/8/layout/list1"/>
    <dgm:cxn modelId="{03B70258-57EF-48F7-A6BF-066B47EEC14B}" type="presOf" srcId="{7BC6033A-EEAE-40F6-86E4-EF1899C28150}" destId="{C4131628-95CF-4505-8A79-447808A20E50}" srcOrd="0" destOrd="0" presId="urn:microsoft.com/office/officeart/2005/8/layout/list1"/>
    <dgm:cxn modelId="{28AEBC7C-BC20-4F42-8CE1-FAEECCA89380}" srcId="{7BC6033A-EEAE-40F6-86E4-EF1899C28150}" destId="{55EAA78B-CBA9-4DA0-A35C-ABB3F2387D2F}" srcOrd="0" destOrd="0" parTransId="{7D9659A0-E304-4CED-8E2A-4D8428C2EC07}" sibTransId="{8DC2E23A-A017-46FC-B81D-79FA5B29A537}"/>
    <dgm:cxn modelId="{D22BBFA7-4D75-42BD-ABEC-BE745B15652D}" type="presParOf" srcId="{C4131628-95CF-4505-8A79-447808A20E50}" destId="{4D0402E9-0D1A-418C-B098-7047F5D8863B}" srcOrd="0" destOrd="0" presId="urn:microsoft.com/office/officeart/2005/8/layout/list1"/>
    <dgm:cxn modelId="{09EFAE7B-679D-4B4B-B24C-DB7E0BAEBE4A}" type="presParOf" srcId="{4D0402E9-0D1A-418C-B098-7047F5D8863B}" destId="{7C90C879-56CE-4E4E-ACA0-B85305DDA946}" srcOrd="0" destOrd="0" presId="urn:microsoft.com/office/officeart/2005/8/layout/list1"/>
    <dgm:cxn modelId="{61A8D432-F32A-403C-A736-B9E0E5B3FC12}" type="presParOf" srcId="{4D0402E9-0D1A-418C-B098-7047F5D8863B}" destId="{AF1AA75E-1D49-4B18-B50E-96B754A05A79}" srcOrd="1" destOrd="0" presId="urn:microsoft.com/office/officeart/2005/8/layout/list1"/>
    <dgm:cxn modelId="{332EA1B4-B6AD-4672-84D9-4B12578E14EA}" type="presParOf" srcId="{C4131628-95CF-4505-8A79-447808A20E50}" destId="{2C3BF83D-6B8C-475A-AE58-7C6F6D139801}" srcOrd="1" destOrd="0" presId="urn:microsoft.com/office/officeart/2005/8/layout/list1"/>
    <dgm:cxn modelId="{738AFADE-3AEF-47AC-8EFD-1ADE9B40451F}" type="presParOf" srcId="{C4131628-95CF-4505-8A79-447808A20E50}" destId="{7934EBDB-5923-410C-A4A6-4F989CEB70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EF768-D9CB-40AA-AF53-6ED963050EA4}" type="doc">
      <dgm:prSet loTypeId="urn:microsoft.com/office/officeart/2005/8/layout/target3" loCatId="list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02126E-8900-4378-AA33-B28096CB0519}">
      <dgm:prSet phldrT="[Text]" custT="1"/>
      <dgm:spPr/>
      <dgm:t>
        <a:bodyPr/>
        <a:lstStyle/>
        <a:p>
          <a:pPr algn="ctr"/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TIÊN</a:t>
          </a:r>
          <a:endParaRPr lang="en-US" sz="2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Trích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Mèn</a:t>
          </a:r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phiêu</a:t>
          </a:r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”  </a:t>
          </a:r>
        </a:p>
        <a:p>
          <a:pPr algn="ctr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                                         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Tô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Hoài</a:t>
          </a:r>
          <a:endParaRPr lang="en-US" sz="2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5EDA328D-0667-4847-9C47-45B4640C0A79}" type="parTrans" cxnId="{522BD659-EB9C-46AC-9AB1-FCAF6C19BC5F}">
      <dgm:prSet/>
      <dgm:spPr/>
      <dgm:t>
        <a:bodyPr/>
        <a:lstStyle/>
        <a:p>
          <a:endParaRPr lang="en-US" sz="2400"/>
        </a:p>
      </dgm:t>
    </dgm:pt>
    <dgm:pt modelId="{810DF637-79B6-47F4-8925-599BC6889D6A}" type="sibTrans" cxnId="{522BD659-EB9C-46AC-9AB1-FCAF6C19BC5F}">
      <dgm:prSet/>
      <dgm:spPr/>
      <dgm:t>
        <a:bodyPr/>
        <a:lstStyle/>
        <a:p>
          <a:endParaRPr lang="en-US" sz="2400"/>
        </a:p>
      </dgm:t>
    </dgm:pt>
    <dgm:pt modelId="{68231826-85CC-47C0-93BF-7E4ABA89D702}" type="pres">
      <dgm:prSet presAssocID="{3D2EF768-D9CB-40AA-AF53-6ED963050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93810-5F88-42B4-81E6-5409B2FB367E}" type="pres">
      <dgm:prSet presAssocID="{7802126E-8900-4378-AA33-B28096CB0519}" presName="circle1" presStyleLbl="node1" presStyleIdx="0" presStyleCnt="1"/>
      <dgm:spPr/>
      <dgm:t>
        <a:bodyPr/>
        <a:lstStyle/>
        <a:p>
          <a:endParaRPr lang="en-US"/>
        </a:p>
      </dgm:t>
    </dgm:pt>
    <dgm:pt modelId="{898E69C4-6BD7-4DF6-B58D-731F5DC60528}" type="pres">
      <dgm:prSet presAssocID="{7802126E-8900-4378-AA33-B28096CB0519}" presName="space" presStyleCnt="0"/>
      <dgm:spPr/>
      <dgm:t>
        <a:bodyPr/>
        <a:lstStyle/>
        <a:p>
          <a:endParaRPr lang="en-US"/>
        </a:p>
      </dgm:t>
    </dgm:pt>
    <dgm:pt modelId="{7765AB14-8F22-4CDB-B4AE-B9DA0A46D30F}" type="pres">
      <dgm:prSet presAssocID="{7802126E-8900-4378-AA33-B28096CB0519}" presName="rect1" presStyleLbl="alignAcc1" presStyleIdx="0" presStyleCnt="1" custLinFactNeighborY="-1170"/>
      <dgm:spPr/>
      <dgm:t>
        <a:bodyPr/>
        <a:lstStyle/>
        <a:p>
          <a:endParaRPr lang="en-US"/>
        </a:p>
      </dgm:t>
    </dgm:pt>
    <dgm:pt modelId="{903B6B08-0FFC-4EBC-AF58-A92617836317}" type="pres">
      <dgm:prSet presAssocID="{7802126E-8900-4378-AA33-B28096CB051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BD659-EB9C-46AC-9AB1-FCAF6C19BC5F}" srcId="{3D2EF768-D9CB-40AA-AF53-6ED963050EA4}" destId="{7802126E-8900-4378-AA33-B28096CB0519}" srcOrd="0" destOrd="0" parTransId="{5EDA328D-0667-4847-9C47-45B4640C0A79}" sibTransId="{810DF637-79B6-47F4-8925-599BC6889D6A}"/>
    <dgm:cxn modelId="{F19D2C43-CD8D-4EB8-A53F-68621B0879B8}" type="presOf" srcId="{3D2EF768-D9CB-40AA-AF53-6ED963050EA4}" destId="{68231826-85CC-47C0-93BF-7E4ABA89D702}" srcOrd="0" destOrd="0" presId="urn:microsoft.com/office/officeart/2005/8/layout/target3"/>
    <dgm:cxn modelId="{24C0C2FF-2675-42EB-9BFA-2D2A35EE625A}" type="presOf" srcId="{7802126E-8900-4378-AA33-B28096CB0519}" destId="{903B6B08-0FFC-4EBC-AF58-A92617836317}" srcOrd="1" destOrd="0" presId="urn:microsoft.com/office/officeart/2005/8/layout/target3"/>
    <dgm:cxn modelId="{44A10173-9841-48FC-A5A3-2E2D98BA2926}" type="presOf" srcId="{7802126E-8900-4378-AA33-B28096CB0519}" destId="{7765AB14-8F22-4CDB-B4AE-B9DA0A46D30F}" srcOrd="0" destOrd="0" presId="urn:microsoft.com/office/officeart/2005/8/layout/target3"/>
    <dgm:cxn modelId="{3A3B6177-6714-40DA-82F4-4E19C2FD2296}" type="presParOf" srcId="{68231826-85CC-47C0-93BF-7E4ABA89D702}" destId="{64D93810-5F88-42B4-81E6-5409B2FB367E}" srcOrd="0" destOrd="0" presId="urn:microsoft.com/office/officeart/2005/8/layout/target3"/>
    <dgm:cxn modelId="{5EDBCC4E-C868-4482-9EA7-0961FB55CB27}" type="presParOf" srcId="{68231826-85CC-47C0-93BF-7E4ABA89D702}" destId="{898E69C4-6BD7-4DF6-B58D-731F5DC60528}" srcOrd="1" destOrd="0" presId="urn:microsoft.com/office/officeart/2005/8/layout/target3"/>
    <dgm:cxn modelId="{DD3CD091-0E5F-46DF-B478-199B1BE26F1C}" type="presParOf" srcId="{68231826-85CC-47C0-93BF-7E4ABA89D702}" destId="{7765AB14-8F22-4CDB-B4AE-B9DA0A46D30F}" srcOrd="2" destOrd="0" presId="urn:microsoft.com/office/officeart/2005/8/layout/target3"/>
    <dgm:cxn modelId="{D68E6403-545C-42E6-B35D-79EB2307C3E5}" type="presParOf" srcId="{68231826-85CC-47C0-93BF-7E4ABA89D702}" destId="{903B6B08-0FFC-4EBC-AF58-A926178363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2EF768-D9CB-40AA-AF53-6ED963050EA4}" type="doc">
      <dgm:prSet loTypeId="urn:microsoft.com/office/officeart/2005/8/layout/target3" loCatId="list" qsTypeId="urn:microsoft.com/office/officeart/2005/8/quickstyle/3d6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802126E-8900-4378-AA33-B28096CB0519}">
      <dgm:prSet phldrT="[Text]" custT="1"/>
      <dgm:spPr/>
      <dgm:t>
        <a:bodyPr/>
        <a:lstStyle/>
        <a:p>
          <a:pPr algn="ctr"/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TIÊN</a:t>
          </a:r>
          <a:endParaRPr lang="en-US" sz="2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Trích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Mèn</a:t>
          </a:r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phiêu</a:t>
          </a:r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”  </a:t>
          </a:r>
        </a:p>
        <a:p>
          <a:pPr algn="ctr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                                         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Tô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Hoài</a:t>
          </a:r>
          <a:endParaRPr lang="en-US" sz="2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5EDA328D-0667-4847-9C47-45B4640C0A79}" type="parTrans" cxnId="{522BD659-EB9C-46AC-9AB1-FCAF6C19BC5F}">
      <dgm:prSet/>
      <dgm:spPr/>
      <dgm:t>
        <a:bodyPr/>
        <a:lstStyle/>
        <a:p>
          <a:endParaRPr lang="en-US" sz="2400"/>
        </a:p>
      </dgm:t>
    </dgm:pt>
    <dgm:pt modelId="{810DF637-79B6-47F4-8925-599BC6889D6A}" type="sibTrans" cxnId="{522BD659-EB9C-46AC-9AB1-FCAF6C19BC5F}">
      <dgm:prSet/>
      <dgm:spPr/>
      <dgm:t>
        <a:bodyPr/>
        <a:lstStyle/>
        <a:p>
          <a:endParaRPr lang="en-US" sz="2400"/>
        </a:p>
      </dgm:t>
    </dgm:pt>
    <dgm:pt modelId="{68231826-85CC-47C0-93BF-7E4ABA89D702}" type="pres">
      <dgm:prSet presAssocID="{3D2EF768-D9CB-40AA-AF53-6ED963050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93810-5F88-42B4-81E6-5409B2FB367E}" type="pres">
      <dgm:prSet presAssocID="{7802126E-8900-4378-AA33-B28096CB0519}" presName="circle1" presStyleLbl="node1" presStyleIdx="0" presStyleCnt="1"/>
      <dgm:spPr/>
      <dgm:t>
        <a:bodyPr/>
        <a:lstStyle/>
        <a:p>
          <a:endParaRPr lang="en-US"/>
        </a:p>
      </dgm:t>
    </dgm:pt>
    <dgm:pt modelId="{898E69C4-6BD7-4DF6-B58D-731F5DC60528}" type="pres">
      <dgm:prSet presAssocID="{7802126E-8900-4378-AA33-B28096CB0519}" presName="space" presStyleCnt="0"/>
      <dgm:spPr/>
      <dgm:t>
        <a:bodyPr/>
        <a:lstStyle/>
        <a:p>
          <a:endParaRPr lang="en-US"/>
        </a:p>
      </dgm:t>
    </dgm:pt>
    <dgm:pt modelId="{7765AB14-8F22-4CDB-B4AE-B9DA0A46D30F}" type="pres">
      <dgm:prSet presAssocID="{7802126E-8900-4378-AA33-B28096CB0519}" presName="rect1" presStyleLbl="alignAcc1" presStyleIdx="0" presStyleCnt="1" custLinFactNeighborY="-1170"/>
      <dgm:spPr/>
      <dgm:t>
        <a:bodyPr/>
        <a:lstStyle/>
        <a:p>
          <a:endParaRPr lang="en-US"/>
        </a:p>
      </dgm:t>
    </dgm:pt>
    <dgm:pt modelId="{903B6B08-0FFC-4EBC-AF58-A92617836317}" type="pres">
      <dgm:prSet presAssocID="{7802126E-8900-4378-AA33-B28096CB051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BD659-EB9C-46AC-9AB1-FCAF6C19BC5F}" srcId="{3D2EF768-D9CB-40AA-AF53-6ED963050EA4}" destId="{7802126E-8900-4378-AA33-B28096CB0519}" srcOrd="0" destOrd="0" parTransId="{5EDA328D-0667-4847-9C47-45B4640C0A79}" sibTransId="{810DF637-79B6-47F4-8925-599BC6889D6A}"/>
    <dgm:cxn modelId="{48BFEE79-3407-496E-9B1B-9CEA460DD123}" type="presOf" srcId="{7802126E-8900-4378-AA33-B28096CB0519}" destId="{903B6B08-0FFC-4EBC-AF58-A92617836317}" srcOrd="1" destOrd="0" presId="urn:microsoft.com/office/officeart/2005/8/layout/target3"/>
    <dgm:cxn modelId="{B810F39A-7F18-4C2E-9114-B1AE8BC9D0CA}" type="presOf" srcId="{7802126E-8900-4378-AA33-B28096CB0519}" destId="{7765AB14-8F22-4CDB-B4AE-B9DA0A46D30F}" srcOrd="0" destOrd="0" presId="urn:microsoft.com/office/officeart/2005/8/layout/target3"/>
    <dgm:cxn modelId="{91629CE6-B343-4306-9D7A-FDD923D5161E}" type="presOf" srcId="{3D2EF768-D9CB-40AA-AF53-6ED963050EA4}" destId="{68231826-85CC-47C0-93BF-7E4ABA89D702}" srcOrd="0" destOrd="0" presId="urn:microsoft.com/office/officeart/2005/8/layout/target3"/>
    <dgm:cxn modelId="{5F931C35-BB07-4180-A1D5-D334DEB48D94}" type="presParOf" srcId="{68231826-85CC-47C0-93BF-7E4ABA89D702}" destId="{64D93810-5F88-42B4-81E6-5409B2FB367E}" srcOrd="0" destOrd="0" presId="urn:microsoft.com/office/officeart/2005/8/layout/target3"/>
    <dgm:cxn modelId="{71A87D5B-FD12-4C00-B493-51878B3B00CF}" type="presParOf" srcId="{68231826-85CC-47C0-93BF-7E4ABA89D702}" destId="{898E69C4-6BD7-4DF6-B58D-731F5DC60528}" srcOrd="1" destOrd="0" presId="urn:microsoft.com/office/officeart/2005/8/layout/target3"/>
    <dgm:cxn modelId="{7AE4B4D9-F607-45DE-B5F3-D3D3381F66F7}" type="presParOf" srcId="{68231826-85CC-47C0-93BF-7E4ABA89D702}" destId="{7765AB14-8F22-4CDB-B4AE-B9DA0A46D30F}" srcOrd="2" destOrd="0" presId="urn:microsoft.com/office/officeart/2005/8/layout/target3"/>
    <dgm:cxn modelId="{E99FDF7A-E9EB-43F5-B9FD-EFBBBD426627}" type="presParOf" srcId="{68231826-85CC-47C0-93BF-7E4ABA89D702}" destId="{903B6B08-0FFC-4EBC-AF58-A926178363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2EF768-D9CB-40AA-AF53-6ED963050EA4}" type="doc">
      <dgm:prSet loTypeId="urn:microsoft.com/office/officeart/2005/8/layout/target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2126E-8900-4378-AA33-B28096CB0519}">
      <dgm:prSet phldrT="[Text]" custT="1"/>
      <dgm:spPr>
        <a:solidFill>
          <a:schemeClr val="accent5"/>
        </a:solidFill>
        <a:ln>
          <a:solidFill>
            <a:srgbClr val="F6C4A8"/>
          </a:solidFill>
        </a:ln>
      </dgm:spPr>
      <dgm:t>
        <a:bodyPr/>
        <a:lstStyle/>
        <a:p>
          <a:pPr algn="ctr"/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TIÊN</a:t>
          </a:r>
          <a:endParaRPr lang="en-US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Trích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Mèn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phiêu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kí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  </a:t>
          </a:r>
        </a:p>
        <a:p>
          <a:pPr algn="ctr"/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         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Hoài</a:t>
          </a:r>
          <a:endParaRPr lang="en-US" sz="2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DA328D-0667-4847-9C47-45B4640C0A79}" type="parTrans" cxnId="{522BD659-EB9C-46AC-9AB1-FCAF6C19BC5F}">
      <dgm:prSet/>
      <dgm:spPr/>
      <dgm:t>
        <a:bodyPr/>
        <a:lstStyle/>
        <a:p>
          <a:endParaRPr lang="en-US" sz="2400"/>
        </a:p>
      </dgm:t>
    </dgm:pt>
    <dgm:pt modelId="{810DF637-79B6-47F4-8925-599BC6889D6A}" type="sibTrans" cxnId="{522BD659-EB9C-46AC-9AB1-FCAF6C19BC5F}">
      <dgm:prSet/>
      <dgm:spPr/>
      <dgm:t>
        <a:bodyPr/>
        <a:lstStyle/>
        <a:p>
          <a:endParaRPr lang="en-US" sz="2400"/>
        </a:p>
      </dgm:t>
    </dgm:pt>
    <dgm:pt modelId="{68231826-85CC-47C0-93BF-7E4ABA89D702}" type="pres">
      <dgm:prSet presAssocID="{3D2EF768-D9CB-40AA-AF53-6ED963050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93810-5F88-42B4-81E6-5409B2FB367E}" type="pres">
      <dgm:prSet presAssocID="{7802126E-8900-4378-AA33-B28096CB0519}" presName="circle1" presStyleLbl="node1" presStyleIdx="0" presStyleCn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98E69C4-6BD7-4DF6-B58D-731F5DC60528}" type="pres">
      <dgm:prSet presAssocID="{7802126E-8900-4378-AA33-B28096CB0519}" presName="space" presStyleCnt="0"/>
      <dgm:spPr/>
    </dgm:pt>
    <dgm:pt modelId="{7765AB14-8F22-4CDB-B4AE-B9DA0A46D30F}" type="pres">
      <dgm:prSet presAssocID="{7802126E-8900-4378-AA33-B28096CB0519}" presName="rect1" presStyleLbl="alignAcc1" presStyleIdx="0" presStyleCnt="1" custLinFactNeighborY="-1170"/>
      <dgm:spPr/>
      <dgm:t>
        <a:bodyPr/>
        <a:lstStyle/>
        <a:p>
          <a:endParaRPr lang="en-US"/>
        </a:p>
      </dgm:t>
    </dgm:pt>
    <dgm:pt modelId="{903B6B08-0FFC-4EBC-AF58-A92617836317}" type="pres">
      <dgm:prSet presAssocID="{7802126E-8900-4378-AA33-B28096CB051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BD659-EB9C-46AC-9AB1-FCAF6C19BC5F}" srcId="{3D2EF768-D9CB-40AA-AF53-6ED963050EA4}" destId="{7802126E-8900-4378-AA33-B28096CB0519}" srcOrd="0" destOrd="0" parTransId="{5EDA328D-0667-4847-9C47-45B4640C0A79}" sibTransId="{810DF637-79B6-47F4-8925-599BC6889D6A}"/>
    <dgm:cxn modelId="{C19C75FC-E90A-4D1B-B3B1-513B86739C4F}" type="presOf" srcId="{7802126E-8900-4378-AA33-B28096CB0519}" destId="{903B6B08-0FFC-4EBC-AF58-A92617836317}" srcOrd="1" destOrd="0" presId="urn:microsoft.com/office/officeart/2005/8/layout/target3"/>
    <dgm:cxn modelId="{D939004E-3C97-4192-A0FA-882F2F985F06}" type="presOf" srcId="{3D2EF768-D9CB-40AA-AF53-6ED963050EA4}" destId="{68231826-85CC-47C0-93BF-7E4ABA89D702}" srcOrd="0" destOrd="0" presId="urn:microsoft.com/office/officeart/2005/8/layout/target3"/>
    <dgm:cxn modelId="{69B2409C-48E9-4ED0-916E-BE3EDC0FAF65}" type="presOf" srcId="{7802126E-8900-4378-AA33-B28096CB0519}" destId="{7765AB14-8F22-4CDB-B4AE-B9DA0A46D30F}" srcOrd="0" destOrd="0" presId="urn:microsoft.com/office/officeart/2005/8/layout/target3"/>
    <dgm:cxn modelId="{E023047F-337D-4DF0-B350-C4BC9284FA93}" type="presParOf" srcId="{68231826-85CC-47C0-93BF-7E4ABA89D702}" destId="{64D93810-5F88-42B4-81E6-5409B2FB367E}" srcOrd="0" destOrd="0" presId="urn:microsoft.com/office/officeart/2005/8/layout/target3"/>
    <dgm:cxn modelId="{7B440383-F95F-49A8-BF42-A12D1751013F}" type="presParOf" srcId="{68231826-85CC-47C0-93BF-7E4ABA89D702}" destId="{898E69C4-6BD7-4DF6-B58D-731F5DC60528}" srcOrd="1" destOrd="0" presId="urn:microsoft.com/office/officeart/2005/8/layout/target3"/>
    <dgm:cxn modelId="{77698420-4E69-46FD-B1D2-15A0CE7A3D30}" type="presParOf" srcId="{68231826-85CC-47C0-93BF-7E4ABA89D702}" destId="{7765AB14-8F22-4CDB-B4AE-B9DA0A46D30F}" srcOrd="2" destOrd="0" presId="urn:microsoft.com/office/officeart/2005/8/layout/target3"/>
    <dgm:cxn modelId="{63EE73AD-6FC2-4B20-995F-0C380CCA89B8}" type="presParOf" srcId="{68231826-85CC-47C0-93BF-7E4ABA89D702}" destId="{903B6B08-0FFC-4EBC-AF58-A926178363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2EF768-D9CB-40AA-AF53-6ED963050EA4}" type="doc">
      <dgm:prSet loTypeId="urn:microsoft.com/office/officeart/2005/8/layout/target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2126E-8900-4378-AA33-B28096CB0519}">
      <dgm:prSet phldrT="[Text]" custT="1"/>
      <dgm:spPr>
        <a:solidFill>
          <a:schemeClr val="accent5"/>
        </a:solidFill>
        <a:ln>
          <a:solidFill>
            <a:srgbClr val="F6C4A8"/>
          </a:solidFill>
        </a:ln>
      </dgm:spPr>
      <dgm:t>
        <a:bodyPr/>
        <a:lstStyle/>
        <a:p>
          <a:pPr algn="ctr"/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TIÊN</a:t>
          </a:r>
          <a:endParaRPr lang="en-US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Trích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Mèn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phiêu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kí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  </a:t>
          </a:r>
        </a:p>
        <a:p>
          <a:pPr algn="ctr"/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             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Hoài</a:t>
          </a:r>
          <a:endParaRPr lang="en-US" sz="2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DA328D-0667-4847-9C47-45B4640C0A79}" type="parTrans" cxnId="{522BD659-EB9C-46AC-9AB1-FCAF6C19BC5F}">
      <dgm:prSet/>
      <dgm:spPr/>
      <dgm:t>
        <a:bodyPr/>
        <a:lstStyle/>
        <a:p>
          <a:endParaRPr lang="en-US" sz="2400"/>
        </a:p>
      </dgm:t>
    </dgm:pt>
    <dgm:pt modelId="{810DF637-79B6-47F4-8925-599BC6889D6A}" type="sibTrans" cxnId="{522BD659-EB9C-46AC-9AB1-FCAF6C19BC5F}">
      <dgm:prSet/>
      <dgm:spPr/>
      <dgm:t>
        <a:bodyPr/>
        <a:lstStyle/>
        <a:p>
          <a:endParaRPr lang="en-US" sz="2400"/>
        </a:p>
      </dgm:t>
    </dgm:pt>
    <dgm:pt modelId="{68231826-85CC-47C0-93BF-7E4ABA89D702}" type="pres">
      <dgm:prSet presAssocID="{3D2EF768-D9CB-40AA-AF53-6ED963050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93810-5F88-42B4-81E6-5409B2FB367E}" type="pres">
      <dgm:prSet presAssocID="{7802126E-8900-4378-AA33-B28096CB0519}" presName="circle1" presStyleLbl="node1" presStyleIdx="0" presStyleCn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98E69C4-6BD7-4DF6-B58D-731F5DC60528}" type="pres">
      <dgm:prSet presAssocID="{7802126E-8900-4378-AA33-B28096CB0519}" presName="space" presStyleCnt="0"/>
      <dgm:spPr/>
    </dgm:pt>
    <dgm:pt modelId="{7765AB14-8F22-4CDB-B4AE-B9DA0A46D30F}" type="pres">
      <dgm:prSet presAssocID="{7802126E-8900-4378-AA33-B28096CB0519}" presName="rect1" presStyleLbl="alignAcc1" presStyleIdx="0" presStyleCnt="1" custLinFactNeighborY="-1170"/>
      <dgm:spPr/>
      <dgm:t>
        <a:bodyPr/>
        <a:lstStyle/>
        <a:p>
          <a:endParaRPr lang="en-US"/>
        </a:p>
      </dgm:t>
    </dgm:pt>
    <dgm:pt modelId="{903B6B08-0FFC-4EBC-AF58-A92617836317}" type="pres">
      <dgm:prSet presAssocID="{7802126E-8900-4378-AA33-B28096CB051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BD659-EB9C-46AC-9AB1-FCAF6C19BC5F}" srcId="{3D2EF768-D9CB-40AA-AF53-6ED963050EA4}" destId="{7802126E-8900-4378-AA33-B28096CB0519}" srcOrd="0" destOrd="0" parTransId="{5EDA328D-0667-4847-9C47-45B4640C0A79}" sibTransId="{810DF637-79B6-47F4-8925-599BC6889D6A}"/>
    <dgm:cxn modelId="{347789FF-28D5-4B90-B5E2-F4556C5B3350}" type="presOf" srcId="{7802126E-8900-4378-AA33-B28096CB0519}" destId="{903B6B08-0FFC-4EBC-AF58-A92617836317}" srcOrd="1" destOrd="0" presId="urn:microsoft.com/office/officeart/2005/8/layout/target3"/>
    <dgm:cxn modelId="{0F1FF536-729C-45B0-8556-04ED2478CEC9}" type="presOf" srcId="{7802126E-8900-4378-AA33-B28096CB0519}" destId="{7765AB14-8F22-4CDB-B4AE-B9DA0A46D30F}" srcOrd="0" destOrd="0" presId="urn:microsoft.com/office/officeart/2005/8/layout/target3"/>
    <dgm:cxn modelId="{620DABAA-FEEB-429B-A1AC-C60AF556C4E4}" type="presOf" srcId="{3D2EF768-D9CB-40AA-AF53-6ED963050EA4}" destId="{68231826-85CC-47C0-93BF-7E4ABA89D702}" srcOrd="0" destOrd="0" presId="urn:microsoft.com/office/officeart/2005/8/layout/target3"/>
    <dgm:cxn modelId="{F145F275-0C94-4868-8F09-2BB6A8D645E0}" type="presParOf" srcId="{68231826-85CC-47C0-93BF-7E4ABA89D702}" destId="{64D93810-5F88-42B4-81E6-5409B2FB367E}" srcOrd="0" destOrd="0" presId="urn:microsoft.com/office/officeart/2005/8/layout/target3"/>
    <dgm:cxn modelId="{A0EF2B64-FA99-4020-99FD-6079D850359B}" type="presParOf" srcId="{68231826-85CC-47C0-93BF-7E4ABA89D702}" destId="{898E69C4-6BD7-4DF6-B58D-731F5DC60528}" srcOrd="1" destOrd="0" presId="urn:microsoft.com/office/officeart/2005/8/layout/target3"/>
    <dgm:cxn modelId="{AC62586A-2961-4E3D-A86E-F109515AAFC4}" type="presParOf" srcId="{68231826-85CC-47C0-93BF-7E4ABA89D702}" destId="{7765AB14-8F22-4CDB-B4AE-B9DA0A46D30F}" srcOrd="2" destOrd="0" presId="urn:microsoft.com/office/officeart/2005/8/layout/target3"/>
    <dgm:cxn modelId="{9B3C89EC-525C-41DE-A8ED-1AED0822D838}" type="presParOf" srcId="{68231826-85CC-47C0-93BF-7E4ABA89D702}" destId="{903B6B08-0FFC-4EBC-AF58-A926178363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03EFDC-26FC-4245-91DD-6FF849247AD0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241C0-C449-4409-A386-7E79196DD6C2}">
      <dgm:prSet phldrT="[Text]" phldr="1"/>
      <dgm:spPr/>
      <dgm:t>
        <a:bodyPr/>
        <a:lstStyle/>
        <a:p>
          <a:endParaRPr lang="en-US" dirty="0"/>
        </a:p>
      </dgm:t>
    </dgm:pt>
    <dgm:pt modelId="{09B695D4-AB8A-4BDD-AC5F-E69534CEDE8C}" type="parTrans" cxnId="{E70C6487-CA47-4326-BD2B-896B69AF468E}">
      <dgm:prSet/>
      <dgm:spPr/>
      <dgm:t>
        <a:bodyPr/>
        <a:lstStyle/>
        <a:p>
          <a:endParaRPr lang="en-US"/>
        </a:p>
      </dgm:t>
    </dgm:pt>
    <dgm:pt modelId="{BF81D819-8EB4-4A4D-92BA-D54780318019}" type="sibTrans" cxnId="{E70C6487-CA47-4326-BD2B-896B69AF468E}">
      <dgm:prSet/>
      <dgm:spPr/>
      <dgm:t>
        <a:bodyPr/>
        <a:lstStyle/>
        <a:p>
          <a:endParaRPr lang="en-US"/>
        </a:p>
      </dgm:t>
    </dgm:pt>
    <dgm:pt modelId="{25A6859B-2414-4A33-A6A5-E53648E924DD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200" b="1" i="1" dirty="0">
            <a:latin typeface="Times New Roman" pitchFamily="18" charset="0"/>
            <a:cs typeface="Times New Roman" pitchFamily="18" charset="0"/>
          </a:endParaRPr>
        </a:p>
      </dgm:t>
    </dgm:pt>
    <dgm:pt modelId="{C94FD4B1-65EB-4131-B528-2E8442B5913B}" type="parTrans" cxnId="{6E0960A4-E4B6-45EC-8774-7EEFD6364999}">
      <dgm:prSet/>
      <dgm:spPr/>
      <dgm:t>
        <a:bodyPr/>
        <a:lstStyle/>
        <a:p>
          <a:endParaRPr lang="en-US"/>
        </a:p>
      </dgm:t>
    </dgm:pt>
    <dgm:pt modelId="{B35BC8D1-B4A5-4F12-9260-27DD1ACEBF0D}" type="sibTrans" cxnId="{6E0960A4-E4B6-45EC-8774-7EEFD6364999}">
      <dgm:prSet/>
      <dgm:spPr/>
      <dgm:t>
        <a:bodyPr/>
        <a:lstStyle/>
        <a:p>
          <a:endParaRPr lang="en-US"/>
        </a:p>
      </dgm:t>
    </dgm:pt>
    <dgm:pt modelId="{B207EEA3-E870-4612-B286-84AA5F9C2655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200" b="1" i="1" dirty="0">
            <a:latin typeface="Times New Roman" pitchFamily="18" charset="0"/>
            <a:cs typeface="Times New Roman" pitchFamily="18" charset="0"/>
          </a:endParaRPr>
        </a:p>
      </dgm:t>
    </dgm:pt>
    <dgm:pt modelId="{AD4D7E42-C262-4B09-8FD9-45032A72E400}" type="parTrans" cxnId="{548B913F-B32C-484A-BAB5-6FDEACAB87BD}">
      <dgm:prSet/>
      <dgm:spPr/>
      <dgm:t>
        <a:bodyPr/>
        <a:lstStyle/>
        <a:p>
          <a:endParaRPr lang="en-US"/>
        </a:p>
      </dgm:t>
    </dgm:pt>
    <dgm:pt modelId="{5E6A2DC7-28D9-4018-9A53-DB4CB8265412}" type="sibTrans" cxnId="{548B913F-B32C-484A-BAB5-6FDEACAB87BD}">
      <dgm:prSet/>
      <dgm:spPr/>
      <dgm:t>
        <a:bodyPr/>
        <a:lstStyle/>
        <a:p>
          <a:endParaRPr lang="en-US"/>
        </a:p>
      </dgm:t>
    </dgm:pt>
    <dgm:pt modelId="{8E812505-873E-41C9-838E-1CA115E3E780}">
      <dgm:prSet phldrT="[Text]" phldr="1"/>
      <dgm:spPr/>
      <dgm:t>
        <a:bodyPr/>
        <a:lstStyle/>
        <a:p>
          <a:endParaRPr lang="en-US" dirty="0"/>
        </a:p>
      </dgm:t>
    </dgm:pt>
    <dgm:pt modelId="{026D5012-87CB-469E-9245-769D99B34B45}" type="sibTrans" cxnId="{1938FD61-0A7D-403C-8999-662DAD2648D3}">
      <dgm:prSet/>
      <dgm:spPr/>
      <dgm:t>
        <a:bodyPr/>
        <a:lstStyle/>
        <a:p>
          <a:endParaRPr lang="en-US"/>
        </a:p>
      </dgm:t>
    </dgm:pt>
    <dgm:pt modelId="{BEA4BD21-AE5F-4D59-8484-7B79ECE97F08}" type="parTrans" cxnId="{1938FD61-0A7D-403C-8999-662DAD2648D3}">
      <dgm:prSet/>
      <dgm:spPr/>
      <dgm:t>
        <a:bodyPr/>
        <a:lstStyle/>
        <a:p>
          <a:endParaRPr lang="en-US"/>
        </a:p>
      </dgm:t>
    </dgm:pt>
    <dgm:pt modelId="{83F6B3F4-5E49-444B-B051-0D867BFC783C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200" b="1" i="1" dirty="0">
            <a:latin typeface="Times New Roman" pitchFamily="18" charset="0"/>
            <a:cs typeface="Times New Roman" pitchFamily="18" charset="0"/>
          </a:endParaRPr>
        </a:p>
      </dgm:t>
    </dgm:pt>
    <dgm:pt modelId="{1810A22A-6E93-426D-9E20-B1E4A836B43F}" type="sibTrans" cxnId="{6F05FBB9-BD3B-4316-8434-B7EF97929059}">
      <dgm:prSet/>
      <dgm:spPr/>
      <dgm:t>
        <a:bodyPr/>
        <a:lstStyle/>
        <a:p>
          <a:endParaRPr lang="en-US"/>
        </a:p>
      </dgm:t>
    </dgm:pt>
    <dgm:pt modelId="{0F4C0BB6-2B33-4A6E-8AB9-33136D5E0BB3}" type="parTrans" cxnId="{6F05FBB9-BD3B-4316-8434-B7EF97929059}">
      <dgm:prSet/>
      <dgm:spPr/>
      <dgm:t>
        <a:bodyPr/>
        <a:lstStyle/>
        <a:p>
          <a:endParaRPr lang="en-US"/>
        </a:p>
      </dgm:t>
    </dgm:pt>
    <dgm:pt modelId="{6F491054-399F-48F2-96DC-6951A255FA1F}">
      <dgm:prSet phldrT="[Text]" custT="1"/>
      <dgm:spPr>
        <a:solidFill>
          <a:schemeClr val="lt1">
            <a:hueOff val="0"/>
            <a:satOff val="0"/>
            <a:lumOff val="0"/>
            <a:alpha val="88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i="1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200" b="1" i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200" b="1" i="1" dirty="0">
            <a:latin typeface="Times New Roman" pitchFamily="18" charset="0"/>
            <a:cs typeface="Times New Roman" pitchFamily="18" charset="0"/>
          </a:endParaRPr>
        </a:p>
      </dgm:t>
    </dgm:pt>
    <dgm:pt modelId="{6DAFCF68-8FA2-4FFC-8685-95008C598012}" type="parTrans" cxnId="{B29D0C1F-CB1F-479E-9561-BB85E47CA32C}">
      <dgm:prSet/>
      <dgm:spPr/>
      <dgm:t>
        <a:bodyPr/>
        <a:lstStyle/>
        <a:p>
          <a:endParaRPr lang="en-US"/>
        </a:p>
      </dgm:t>
    </dgm:pt>
    <dgm:pt modelId="{F6FCF8A0-0EF2-4F1F-9B20-040C75F687A4}" type="sibTrans" cxnId="{B29D0C1F-CB1F-479E-9561-BB85E47CA32C}">
      <dgm:prSet/>
      <dgm:spPr/>
      <dgm:t>
        <a:bodyPr/>
        <a:lstStyle/>
        <a:p>
          <a:endParaRPr lang="en-US"/>
        </a:p>
      </dgm:t>
    </dgm:pt>
    <dgm:pt modelId="{A2CF38D4-A668-4B9A-8943-F567C7FABBED}">
      <dgm:prSet phldrT="[Text]" phldr="1"/>
      <dgm:spPr/>
      <dgm:t>
        <a:bodyPr/>
        <a:lstStyle/>
        <a:p>
          <a:endParaRPr lang="en-US" dirty="0"/>
        </a:p>
      </dgm:t>
    </dgm:pt>
    <dgm:pt modelId="{0BB8EBC6-D2F2-4815-8F3F-DFE886D88097}" type="sibTrans" cxnId="{E20AC852-3B20-49EE-BB01-D90C6097AC4A}">
      <dgm:prSet/>
      <dgm:spPr/>
      <dgm:t>
        <a:bodyPr/>
        <a:lstStyle/>
        <a:p>
          <a:endParaRPr lang="en-US"/>
        </a:p>
      </dgm:t>
    </dgm:pt>
    <dgm:pt modelId="{77FEA157-9415-4F86-9DC0-6AD2D45477AC}" type="parTrans" cxnId="{E20AC852-3B20-49EE-BB01-D90C6097AC4A}">
      <dgm:prSet/>
      <dgm:spPr/>
      <dgm:t>
        <a:bodyPr/>
        <a:lstStyle/>
        <a:p>
          <a:endParaRPr lang="en-US"/>
        </a:p>
      </dgm:t>
    </dgm:pt>
    <dgm:pt modelId="{72C84452-2070-4340-9A2B-E892FDAE8B14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Ra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oai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Dế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Choắt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26A79F4-48F4-4B89-93FC-917B61DD1C60}" type="sibTrans" cxnId="{101966BE-42A3-418C-A26B-9D5655E4CC24}">
      <dgm:prSet/>
      <dgm:spPr/>
      <dgm:t>
        <a:bodyPr/>
        <a:lstStyle/>
        <a:p>
          <a:endParaRPr lang="en-US"/>
        </a:p>
      </dgm:t>
    </dgm:pt>
    <dgm:pt modelId="{8855FAA3-6918-4ADB-8E4D-06E57E89CB31}" type="parTrans" cxnId="{101966BE-42A3-418C-A26B-9D5655E4CC24}">
      <dgm:prSet/>
      <dgm:spPr/>
      <dgm:t>
        <a:bodyPr/>
        <a:lstStyle/>
        <a:p>
          <a:endParaRPr lang="en-US"/>
        </a:p>
      </dgm:t>
    </dgm:pt>
    <dgm:pt modelId="{79140CD6-E98E-4F16-AB08-A1A789271981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……………...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B293E394-EE25-4F7C-A5B3-BEB16C92D451}" type="parTrans" cxnId="{F91E61DA-0825-4761-B59F-98EF1FF5FDC0}">
      <dgm:prSet/>
      <dgm:spPr/>
      <dgm:t>
        <a:bodyPr/>
        <a:lstStyle/>
        <a:p>
          <a:endParaRPr lang="en-US"/>
        </a:p>
      </dgm:t>
    </dgm:pt>
    <dgm:pt modelId="{20E19401-3BCA-4069-BACD-5F62CB8A6914}" type="sibTrans" cxnId="{F91E61DA-0825-4761-B59F-98EF1FF5FDC0}">
      <dgm:prSet/>
      <dgm:spPr/>
      <dgm:t>
        <a:bodyPr/>
        <a:lstStyle/>
        <a:p>
          <a:endParaRPr lang="en-US"/>
        </a:p>
      </dgm:t>
    </dgm:pt>
    <dgm:pt modelId="{2AC64480-634F-4FB0-A10F-621100B1C47C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………………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10AFB58A-5AF0-4EED-BD9C-E7BCFF0F8A9B}" type="parTrans" cxnId="{E946A9B2-35BE-4A4E-9FE5-C28B9D5DF664}">
      <dgm:prSet/>
      <dgm:spPr/>
      <dgm:t>
        <a:bodyPr/>
        <a:lstStyle/>
        <a:p>
          <a:endParaRPr lang="en-US"/>
        </a:p>
      </dgm:t>
    </dgm:pt>
    <dgm:pt modelId="{5ACDB274-6881-4C44-BC84-32A9A5E6A337}" type="sibTrans" cxnId="{E946A9B2-35BE-4A4E-9FE5-C28B9D5DF664}">
      <dgm:prSet/>
      <dgm:spPr/>
      <dgm:t>
        <a:bodyPr/>
        <a:lstStyle/>
        <a:p>
          <a:endParaRPr lang="en-US"/>
        </a:p>
      </dgm:t>
    </dgm:pt>
    <dgm:pt modelId="{8550F028-BDA1-4FF3-8F2B-410E5F4F6132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…………………..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515F924-CCA5-4354-AEA4-E645E1DE769A}" type="sibTrans" cxnId="{D94D0303-8E2E-42DE-A459-418BAC69810C}">
      <dgm:prSet/>
      <dgm:spPr/>
      <dgm:t>
        <a:bodyPr/>
        <a:lstStyle/>
        <a:p>
          <a:endParaRPr lang="en-US"/>
        </a:p>
      </dgm:t>
    </dgm:pt>
    <dgm:pt modelId="{0F61BA5F-36AC-4C83-A319-2481297EBA5A}" type="parTrans" cxnId="{D94D0303-8E2E-42DE-A459-418BAC69810C}">
      <dgm:prSet/>
      <dgm:spPr/>
      <dgm:t>
        <a:bodyPr/>
        <a:lstStyle/>
        <a:p>
          <a:endParaRPr lang="en-US"/>
        </a:p>
      </dgm:t>
    </dgm:pt>
    <dgm:pt modelId="{3CC553A6-4091-4906-9AB2-0875ED80FBF5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……………..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28EFCF19-0CC4-4374-898C-5B44292E90BF}" type="sibTrans" cxnId="{D1017D13-7862-4E8B-9DF1-18BEFFFB058C}">
      <dgm:prSet/>
      <dgm:spPr/>
      <dgm:t>
        <a:bodyPr/>
        <a:lstStyle/>
        <a:p>
          <a:endParaRPr lang="en-US"/>
        </a:p>
      </dgm:t>
    </dgm:pt>
    <dgm:pt modelId="{F2C75065-F18D-411E-BC88-079AD4A45883}" type="parTrans" cxnId="{D1017D13-7862-4E8B-9DF1-18BEFFFB058C}">
      <dgm:prSet/>
      <dgm:spPr/>
      <dgm:t>
        <a:bodyPr/>
        <a:lstStyle/>
        <a:p>
          <a:endParaRPr lang="en-US"/>
        </a:p>
      </dgm:t>
    </dgm:pt>
    <dgm:pt modelId="{D569DC9B-6753-4888-ACCD-92AE560E0149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……………..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AC70C3BD-5F01-4BAA-947E-3DAC117BD89F}" type="sibTrans" cxnId="{FD4992B2-3D00-4AF6-95DD-0E429B64C327}">
      <dgm:prSet/>
      <dgm:spPr/>
      <dgm:t>
        <a:bodyPr/>
        <a:lstStyle/>
        <a:p>
          <a:endParaRPr lang="en-US"/>
        </a:p>
      </dgm:t>
    </dgm:pt>
    <dgm:pt modelId="{9CFB46CD-3B04-4703-B9E6-0E86874BCCD6}" type="parTrans" cxnId="{FD4992B2-3D00-4AF6-95DD-0E429B64C327}">
      <dgm:prSet/>
      <dgm:spPr/>
      <dgm:t>
        <a:bodyPr/>
        <a:lstStyle/>
        <a:p>
          <a:endParaRPr lang="en-US"/>
        </a:p>
      </dgm:t>
    </dgm:pt>
    <dgm:pt modelId="{43B789A4-E109-4905-8D7C-EC586B863A01}">
      <dgm:prSet phldrT="[Text]" custT="1"/>
      <dgm:spPr>
        <a:solidFill>
          <a:schemeClr val="lt1">
            <a:hueOff val="0"/>
            <a:satOff val="0"/>
            <a:lumOff val="0"/>
            <a:alpha val="88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………………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D855A47D-4A33-4B58-9D5F-7DB9E0DA1A99}" type="sibTrans" cxnId="{6FDFDDE5-BEA5-4EB7-A267-D9E03C4FCB7F}">
      <dgm:prSet/>
      <dgm:spPr/>
      <dgm:t>
        <a:bodyPr/>
        <a:lstStyle/>
        <a:p>
          <a:endParaRPr lang="en-US"/>
        </a:p>
      </dgm:t>
    </dgm:pt>
    <dgm:pt modelId="{EC19CFE7-F5E1-495C-9862-DAD5FB2912B2}" type="parTrans" cxnId="{6FDFDDE5-BEA5-4EB7-A267-D9E03C4FCB7F}">
      <dgm:prSet/>
      <dgm:spPr/>
      <dgm:t>
        <a:bodyPr/>
        <a:lstStyle/>
        <a:p>
          <a:endParaRPr lang="en-US"/>
        </a:p>
      </dgm:t>
    </dgm:pt>
    <dgm:pt modelId="{2C555F76-98ED-460F-BE0F-0BA836AC5C99}">
      <dgm:prSet phldrT="[Text]" custT="1"/>
      <dgm:spPr>
        <a:solidFill>
          <a:schemeClr val="lt1">
            <a:hueOff val="0"/>
            <a:satOff val="0"/>
            <a:lumOff val="0"/>
            <a:alpha val="88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…...................</a:t>
          </a:r>
          <a:endParaRPr lang="en-US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027E979D-CC89-4AF8-BF77-39B3A497DD09}" type="sibTrans" cxnId="{095FB09D-6FF1-4607-BF19-C3C216FE2599}">
      <dgm:prSet/>
      <dgm:spPr/>
      <dgm:t>
        <a:bodyPr/>
        <a:lstStyle/>
        <a:p>
          <a:endParaRPr lang="en-US"/>
        </a:p>
      </dgm:t>
    </dgm:pt>
    <dgm:pt modelId="{4CEC0FA2-1C70-4995-A395-8AC8E36ACF15}" type="parTrans" cxnId="{095FB09D-6FF1-4607-BF19-C3C216FE2599}">
      <dgm:prSet/>
      <dgm:spPr/>
      <dgm:t>
        <a:bodyPr/>
        <a:lstStyle/>
        <a:p>
          <a:endParaRPr lang="en-US"/>
        </a:p>
      </dgm:t>
    </dgm:pt>
    <dgm:pt modelId="{C842389C-22C3-46AB-B797-11515C65ECC8}" type="pres">
      <dgm:prSet presAssocID="{8C03EFDC-26FC-4245-91DD-6FF849247A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32ADD-7AC1-4764-BAC5-671AE4174D2E}" type="pres">
      <dgm:prSet presAssocID="{8C03EFDC-26FC-4245-91DD-6FF849247AD0}" presName="children" presStyleCnt="0"/>
      <dgm:spPr/>
    </dgm:pt>
    <dgm:pt modelId="{4979C1AA-FB9A-499A-B387-9EA292BE5513}" type="pres">
      <dgm:prSet presAssocID="{8C03EFDC-26FC-4245-91DD-6FF849247AD0}" presName="child1group" presStyleCnt="0"/>
      <dgm:spPr/>
    </dgm:pt>
    <dgm:pt modelId="{C8C5B455-87A5-4D30-A4F5-EA3942708D4B}" type="pres">
      <dgm:prSet presAssocID="{8C03EFDC-26FC-4245-91DD-6FF849247AD0}" presName="child1" presStyleLbl="bgAcc1" presStyleIdx="0" presStyleCnt="4" custScaleX="210166" custScaleY="186826" custLinFactNeighborX="-45564" custLinFactNeighborY="777"/>
      <dgm:spPr/>
      <dgm:t>
        <a:bodyPr/>
        <a:lstStyle/>
        <a:p>
          <a:endParaRPr lang="en-US"/>
        </a:p>
      </dgm:t>
    </dgm:pt>
    <dgm:pt modelId="{A250586D-7B69-403C-90D5-8B0E87F646B5}" type="pres">
      <dgm:prSet presAssocID="{8C03EFDC-26FC-4245-91DD-6FF849247AD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D10B1-3A7D-42D9-B0E6-545378E84AE9}" type="pres">
      <dgm:prSet presAssocID="{8C03EFDC-26FC-4245-91DD-6FF849247AD0}" presName="child2group" presStyleCnt="0"/>
      <dgm:spPr/>
    </dgm:pt>
    <dgm:pt modelId="{06B7553E-7D5B-48E1-836A-48D61818D083}" type="pres">
      <dgm:prSet presAssocID="{8C03EFDC-26FC-4245-91DD-6FF849247AD0}" presName="child2" presStyleLbl="bgAcc1" presStyleIdx="1" presStyleCnt="4" custScaleX="202488" custScaleY="161312" custLinFactNeighborX="26385"/>
      <dgm:spPr/>
      <dgm:t>
        <a:bodyPr/>
        <a:lstStyle/>
        <a:p>
          <a:endParaRPr lang="en-US"/>
        </a:p>
      </dgm:t>
    </dgm:pt>
    <dgm:pt modelId="{97C4E783-6847-454B-BF1A-139051682750}" type="pres">
      <dgm:prSet presAssocID="{8C03EFDC-26FC-4245-91DD-6FF849247AD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47981-37F0-4FED-916C-7863383309C3}" type="pres">
      <dgm:prSet presAssocID="{8C03EFDC-26FC-4245-91DD-6FF849247AD0}" presName="child3group" presStyleCnt="0"/>
      <dgm:spPr/>
    </dgm:pt>
    <dgm:pt modelId="{1B8E5CD7-382F-448B-837A-7E4E03937D23}" type="pres">
      <dgm:prSet presAssocID="{8C03EFDC-26FC-4245-91DD-6FF849247AD0}" presName="child3" presStyleLbl="bgAcc1" presStyleIdx="2" presStyleCnt="4" custScaleX="196276" custScaleY="185074" custLinFactNeighborX="46530" custLinFactNeighborY="-28891"/>
      <dgm:spPr/>
      <dgm:t>
        <a:bodyPr/>
        <a:lstStyle/>
        <a:p>
          <a:endParaRPr lang="en-US"/>
        </a:p>
      </dgm:t>
    </dgm:pt>
    <dgm:pt modelId="{60B4EA75-16BA-4E6A-90A7-D4891C913A76}" type="pres">
      <dgm:prSet presAssocID="{8C03EFDC-26FC-4245-91DD-6FF849247AD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E36D9-A75B-4F1E-9A7F-96FA730BC3C6}" type="pres">
      <dgm:prSet presAssocID="{8C03EFDC-26FC-4245-91DD-6FF849247AD0}" presName="child4group" presStyleCnt="0"/>
      <dgm:spPr/>
    </dgm:pt>
    <dgm:pt modelId="{5E0D7850-21FB-4D95-A77F-0F4BDAC50677}" type="pres">
      <dgm:prSet presAssocID="{8C03EFDC-26FC-4245-91DD-6FF849247AD0}" presName="child4" presStyleLbl="bgAcc1" presStyleIdx="3" presStyleCnt="4" custScaleX="210809" custScaleY="160328" custLinFactNeighborX="-24956" custLinFactNeighborY="-21007"/>
      <dgm:spPr/>
      <dgm:t>
        <a:bodyPr/>
        <a:lstStyle/>
        <a:p>
          <a:endParaRPr lang="en-US"/>
        </a:p>
      </dgm:t>
    </dgm:pt>
    <dgm:pt modelId="{A23FD84A-7539-4565-ACC9-D752200294F4}" type="pres">
      <dgm:prSet presAssocID="{8C03EFDC-26FC-4245-91DD-6FF849247AD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27752-2FC3-4B71-A483-312B906C89F1}" type="pres">
      <dgm:prSet presAssocID="{8C03EFDC-26FC-4245-91DD-6FF849247AD0}" presName="childPlaceholder" presStyleCnt="0"/>
      <dgm:spPr/>
    </dgm:pt>
    <dgm:pt modelId="{307957F3-BFD4-492D-814B-E6A8DFDDD1A8}" type="pres">
      <dgm:prSet presAssocID="{8C03EFDC-26FC-4245-91DD-6FF849247AD0}" presName="circle" presStyleCnt="0"/>
      <dgm:spPr/>
    </dgm:pt>
    <dgm:pt modelId="{44249056-B05E-4276-961D-2888FDD63B6E}" type="pres">
      <dgm:prSet presAssocID="{8C03EFDC-26FC-4245-91DD-6FF849247AD0}" presName="quadrant1" presStyleLbl="node1" presStyleIdx="0" presStyleCnt="4" custFlipHor="1" custScaleX="10887" custScaleY="18906" custLinFactNeighborX="46913" custLinFactNeighborY="-985">
        <dgm:presLayoutVars>
          <dgm:chMax val="1"/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119407B-3CB6-458B-9974-D2D28C1FC0C6}" type="pres">
      <dgm:prSet presAssocID="{8C03EFDC-26FC-4245-91DD-6FF849247AD0}" presName="quadrant2" presStyleLbl="node1" presStyleIdx="1" presStyleCnt="4" custScaleX="17268" custScaleY="208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2999D-FCFB-4CF3-88A4-47ED371ABCF1}" type="pres">
      <dgm:prSet presAssocID="{8C03EFDC-26FC-4245-91DD-6FF849247AD0}" presName="quadrant3" presStyleLbl="node1" presStyleIdx="2" presStyleCnt="4" custScaleX="2600" custScaleY="5531" custLinFactNeighborY="-376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9B1E-13F2-4688-A63D-D7D783ADB4C1}" type="pres">
      <dgm:prSet presAssocID="{8C03EFDC-26FC-4245-91DD-6FF849247AD0}" presName="quadrant4" presStyleLbl="node1" presStyleIdx="3" presStyleCnt="4" custFlipVert="1" custFlipHor="1" custScaleX="23364" custScaleY="2600" custLinFactNeighborX="33600" custLinFactNeighborY="-368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0E68A-B5D8-4D8B-B5DD-F6A24C316AEF}" type="pres">
      <dgm:prSet presAssocID="{8C03EFDC-26FC-4245-91DD-6FF849247AD0}" presName="quadrantPlaceholder" presStyleCnt="0"/>
      <dgm:spPr/>
    </dgm:pt>
    <dgm:pt modelId="{B842C833-836B-456E-8078-96561A40112E}" type="pres">
      <dgm:prSet presAssocID="{8C03EFDC-26FC-4245-91DD-6FF849247AD0}" presName="center1" presStyleLbl="fgShp" presStyleIdx="0" presStyleCnt="2" custScaleX="117667" custScaleY="296883"/>
      <dgm:spPr>
        <a:prstGeom prst="roundRect">
          <a:avLst/>
        </a:prstGeom>
      </dgm:spPr>
    </dgm:pt>
    <dgm:pt modelId="{80420645-0400-4FF9-ACD6-11E0128DAE9D}" type="pres">
      <dgm:prSet presAssocID="{8C03EFDC-26FC-4245-91DD-6FF849247AD0}" presName="center2" presStyleLbl="fgShp" presStyleIdx="1" presStyleCnt="2" custFlipVert="1" custScaleX="38591" custScaleY="45870" custLinFactNeighborX="54600" custLinFactNeighborY="-15840"/>
      <dgm:spPr>
        <a:prstGeom prst="roundRect">
          <a:avLst/>
        </a:prstGeom>
        <a:solidFill>
          <a:srgbClr val="00B050"/>
        </a:solidFill>
      </dgm:spPr>
    </dgm:pt>
  </dgm:ptLst>
  <dgm:cxnLst>
    <dgm:cxn modelId="{CC244007-D75B-4D8F-A263-343E8990F9C3}" type="presOf" srcId="{25A6859B-2414-4A33-A6A5-E53648E924DD}" destId="{1B8E5CD7-382F-448B-837A-7E4E03937D23}" srcOrd="0" destOrd="0" presId="urn:microsoft.com/office/officeart/2005/8/layout/cycle4#1"/>
    <dgm:cxn modelId="{92680C08-6735-4A8C-B7F4-9DA851251BD8}" type="presOf" srcId="{D569DC9B-6753-4888-ACCD-92AE560E0149}" destId="{97C4E783-6847-454B-BF1A-139051682750}" srcOrd="1" destOrd="1" presId="urn:microsoft.com/office/officeart/2005/8/layout/cycle4#1"/>
    <dgm:cxn modelId="{C47ACAF4-743F-40BD-8455-FCE4BDE680FF}" type="presOf" srcId="{83F6B3F4-5E49-444B-B051-0D867BFC783C}" destId="{97C4E783-6847-454B-BF1A-139051682750}" srcOrd="1" destOrd="0" presId="urn:microsoft.com/office/officeart/2005/8/layout/cycle4#1"/>
    <dgm:cxn modelId="{F81E00E3-B733-4F6B-B0F8-CA05247150E7}" type="presOf" srcId="{79140CD6-E98E-4F16-AB08-A1A789271981}" destId="{60B4EA75-16BA-4E6A-90A7-D4891C913A76}" srcOrd="1" destOrd="1" presId="urn:microsoft.com/office/officeart/2005/8/layout/cycle4#1"/>
    <dgm:cxn modelId="{0766A978-82AE-4A91-80D4-B30E0E2448B7}" type="presOf" srcId="{8550F028-BDA1-4FF3-8F2B-410E5F4F6132}" destId="{5E0D7850-21FB-4D95-A77F-0F4BDAC50677}" srcOrd="0" destOrd="1" presId="urn:microsoft.com/office/officeart/2005/8/layout/cycle4#1"/>
    <dgm:cxn modelId="{B4F855DC-DF50-475F-AD06-A6E4C64FD7BA}" type="presOf" srcId="{43B789A4-E109-4905-8D7C-EC586B863A01}" destId="{C8C5B455-87A5-4D30-A4F5-EA3942708D4B}" srcOrd="0" destOrd="2" presId="urn:microsoft.com/office/officeart/2005/8/layout/cycle4#1"/>
    <dgm:cxn modelId="{9F73EB93-DDE4-412C-89F3-0C2CA63CC5F7}" type="presOf" srcId="{F87241C0-C449-4409-A386-7E79196DD6C2}" destId="{8572999D-FCFB-4CF3-88A4-47ED371ABCF1}" srcOrd="0" destOrd="0" presId="urn:microsoft.com/office/officeart/2005/8/layout/cycle4#1"/>
    <dgm:cxn modelId="{E946A9B2-35BE-4A4E-9FE5-C28B9D5DF664}" srcId="{F87241C0-C449-4409-A386-7E79196DD6C2}" destId="{2AC64480-634F-4FB0-A10F-621100B1C47C}" srcOrd="2" destOrd="0" parTransId="{10AFB58A-5AF0-4EED-BD9C-E7BCFF0F8A9B}" sibTransId="{5ACDB274-6881-4C44-BC84-32A9A5E6A337}"/>
    <dgm:cxn modelId="{6FDFDDE5-BEA5-4EB7-A267-D9E03C4FCB7F}" srcId="{72C84452-2070-4340-9A2B-E892FDAE8B14}" destId="{43B789A4-E109-4905-8D7C-EC586B863A01}" srcOrd="2" destOrd="0" parTransId="{EC19CFE7-F5E1-495C-9862-DAD5FB2912B2}" sibTransId="{D855A47D-4A33-4B58-9D5F-7DB9E0DA1A99}"/>
    <dgm:cxn modelId="{095FB09D-6FF1-4607-BF19-C3C216FE2599}" srcId="{72C84452-2070-4340-9A2B-E892FDAE8B14}" destId="{2C555F76-98ED-460F-BE0F-0BA836AC5C99}" srcOrd="1" destOrd="0" parTransId="{4CEC0FA2-1C70-4995-A395-8AC8E36ACF15}" sibTransId="{027E979D-CC89-4AF8-BF77-39B3A497DD09}"/>
    <dgm:cxn modelId="{8EAFC75A-E843-4A3F-87FD-878C591A3108}" type="presOf" srcId="{25A6859B-2414-4A33-A6A5-E53648E924DD}" destId="{60B4EA75-16BA-4E6A-90A7-D4891C913A76}" srcOrd="1" destOrd="0" presId="urn:microsoft.com/office/officeart/2005/8/layout/cycle4#1"/>
    <dgm:cxn modelId="{548B913F-B32C-484A-BAB5-6FDEACAB87BD}" srcId="{A2CF38D4-A668-4B9A-8943-F567C7FABBED}" destId="{B207EEA3-E870-4612-B286-84AA5F9C2655}" srcOrd="0" destOrd="0" parTransId="{AD4D7E42-C262-4B09-8FD9-45032A72E400}" sibTransId="{5E6A2DC7-28D9-4018-9A53-DB4CB8265412}"/>
    <dgm:cxn modelId="{24331ACD-DEAB-4C42-9EE2-B462978F63B9}" type="presOf" srcId="{8550F028-BDA1-4FF3-8F2B-410E5F4F6132}" destId="{A23FD84A-7539-4565-ACC9-D752200294F4}" srcOrd="1" destOrd="1" presId="urn:microsoft.com/office/officeart/2005/8/layout/cycle4#1"/>
    <dgm:cxn modelId="{EBB1255F-78EA-4F2F-9D8B-782C3EB9BFE2}" type="presOf" srcId="{6F491054-399F-48F2-96DC-6951A255FA1F}" destId="{A250586D-7B69-403C-90D5-8B0E87F646B5}" srcOrd="1" destOrd="0" presId="urn:microsoft.com/office/officeart/2005/8/layout/cycle4#1"/>
    <dgm:cxn modelId="{22358151-DC24-4A38-8BB1-F0E6B49C3928}" type="presOf" srcId="{6F491054-399F-48F2-96DC-6951A255FA1F}" destId="{C8C5B455-87A5-4D30-A4F5-EA3942708D4B}" srcOrd="0" destOrd="0" presId="urn:microsoft.com/office/officeart/2005/8/layout/cycle4#1"/>
    <dgm:cxn modelId="{E20AC852-3B20-49EE-BB01-D90C6097AC4A}" srcId="{8C03EFDC-26FC-4245-91DD-6FF849247AD0}" destId="{A2CF38D4-A668-4B9A-8943-F567C7FABBED}" srcOrd="3" destOrd="0" parTransId="{77FEA157-9415-4F86-9DC0-6AD2D45477AC}" sibTransId="{0BB8EBC6-D2F2-4815-8F3F-DFE886D88097}"/>
    <dgm:cxn modelId="{9BCD6D03-C449-4D96-8F04-A2ACDC27AB69}" type="presOf" srcId="{B207EEA3-E870-4612-B286-84AA5F9C2655}" destId="{A23FD84A-7539-4565-ACC9-D752200294F4}" srcOrd="1" destOrd="0" presId="urn:microsoft.com/office/officeart/2005/8/layout/cycle4#1"/>
    <dgm:cxn modelId="{0716E5D7-5F4E-40CA-A4D6-D135FACBF32E}" type="presOf" srcId="{8E812505-873E-41C9-838E-1CA115E3E780}" destId="{9119407B-3CB6-458B-9974-D2D28C1FC0C6}" srcOrd="0" destOrd="0" presId="urn:microsoft.com/office/officeart/2005/8/layout/cycle4#1"/>
    <dgm:cxn modelId="{1938FD61-0A7D-403C-8999-662DAD2648D3}" srcId="{8C03EFDC-26FC-4245-91DD-6FF849247AD0}" destId="{8E812505-873E-41C9-838E-1CA115E3E780}" srcOrd="1" destOrd="0" parTransId="{BEA4BD21-AE5F-4D59-8484-7B79ECE97F08}" sibTransId="{026D5012-87CB-469E-9245-769D99B34B45}"/>
    <dgm:cxn modelId="{D94D0303-8E2E-42DE-A459-418BAC69810C}" srcId="{A2CF38D4-A668-4B9A-8943-F567C7FABBED}" destId="{8550F028-BDA1-4FF3-8F2B-410E5F4F6132}" srcOrd="1" destOrd="0" parTransId="{0F61BA5F-36AC-4C83-A319-2481297EBA5A}" sibTransId="{7515F924-CCA5-4354-AEA4-E645E1DE769A}"/>
    <dgm:cxn modelId="{909A12EE-E851-4D36-9338-93F3BE2F4FF4}" type="presOf" srcId="{2C555F76-98ED-460F-BE0F-0BA836AC5C99}" destId="{C8C5B455-87A5-4D30-A4F5-EA3942708D4B}" srcOrd="0" destOrd="1" presId="urn:microsoft.com/office/officeart/2005/8/layout/cycle4#1"/>
    <dgm:cxn modelId="{C2DFBD03-03A8-4E20-857A-687734E1EF47}" type="presOf" srcId="{A2CF38D4-A668-4B9A-8943-F567C7FABBED}" destId="{4F629B1E-13F2-4688-A63D-D7D783ADB4C1}" srcOrd="0" destOrd="0" presId="urn:microsoft.com/office/officeart/2005/8/layout/cycle4#1"/>
    <dgm:cxn modelId="{0B80023A-CF61-42D0-B61B-77F19552EB25}" type="presOf" srcId="{3CC553A6-4091-4906-9AB2-0875ED80FBF5}" destId="{97C4E783-6847-454B-BF1A-139051682750}" srcOrd="1" destOrd="2" presId="urn:microsoft.com/office/officeart/2005/8/layout/cycle4#1"/>
    <dgm:cxn modelId="{91CBBDD2-3BEB-4F04-91E6-F548F39952D2}" type="presOf" srcId="{8C03EFDC-26FC-4245-91DD-6FF849247AD0}" destId="{C842389C-22C3-46AB-B797-11515C65ECC8}" srcOrd="0" destOrd="0" presId="urn:microsoft.com/office/officeart/2005/8/layout/cycle4#1"/>
    <dgm:cxn modelId="{F91E61DA-0825-4761-B59F-98EF1FF5FDC0}" srcId="{F87241C0-C449-4409-A386-7E79196DD6C2}" destId="{79140CD6-E98E-4F16-AB08-A1A789271981}" srcOrd="1" destOrd="0" parTransId="{B293E394-EE25-4F7C-A5B3-BEB16C92D451}" sibTransId="{20E19401-3BCA-4069-BACD-5F62CB8A6914}"/>
    <dgm:cxn modelId="{4BF3EA58-1C89-47CD-BEFF-3282B74C8231}" type="presOf" srcId="{83F6B3F4-5E49-444B-B051-0D867BFC783C}" destId="{06B7553E-7D5B-48E1-836A-48D61818D083}" srcOrd="0" destOrd="0" presId="urn:microsoft.com/office/officeart/2005/8/layout/cycle4#1"/>
    <dgm:cxn modelId="{A0D59261-207D-48D1-8725-9413C5A220B6}" type="presOf" srcId="{2AC64480-634F-4FB0-A10F-621100B1C47C}" destId="{60B4EA75-16BA-4E6A-90A7-D4891C913A76}" srcOrd="1" destOrd="2" presId="urn:microsoft.com/office/officeart/2005/8/layout/cycle4#1"/>
    <dgm:cxn modelId="{6F05FBB9-BD3B-4316-8434-B7EF97929059}" srcId="{8E812505-873E-41C9-838E-1CA115E3E780}" destId="{83F6B3F4-5E49-444B-B051-0D867BFC783C}" srcOrd="0" destOrd="0" parTransId="{0F4C0BB6-2B33-4A6E-8AB9-33136D5E0BB3}" sibTransId="{1810A22A-6E93-426D-9E20-B1E4A836B43F}"/>
    <dgm:cxn modelId="{80494126-6811-451C-AB93-81A14B8408A7}" type="presOf" srcId="{43B789A4-E109-4905-8D7C-EC586B863A01}" destId="{A250586D-7B69-403C-90D5-8B0E87F646B5}" srcOrd="1" destOrd="2" presId="urn:microsoft.com/office/officeart/2005/8/layout/cycle4#1"/>
    <dgm:cxn modelId="{101966BE-42A3-418C-A26B-9D5655E4CC24}" srcId="{8C03EFDC-26FC-4245-91DD-6FF849247AD0}" destId="{72C84452-2070-4340-9A2B-E892FDAE8B14}" srcOrd="0" destOrd="0" parTransId="{8855FAA3-6918-4ADB-8E4D-06E57E89CB31}" sibTransId="{A26A79F4-48F4-4B89-93FC-917B61DD1C60}"/>
    <dgm:cxn modelId="{3D64BFCA-9640-4CC4-8D8F-0DF00993D409}" type="presOf" srcId="{79140CD6-E98E-4F16-AB08-A1A789271981}" destId="{1B8E5CD7-382F-448B-837A-7E4E03937D23}" srcOrd="0" destOrd="1" presId="urn:microsoft.com/office/officeart/2005/8/layout/cycle4#1"/>
    <dgm:cxn modelId="{DBEE5203-B3EE-470B-9637-31F2B51D5C10}" type="presOf" srcId="{2AC64480-634F-4FB0-A10F-621100B1C47C}" destId="{1B8E5CD7-382F-448B-837A-7E4E03937D23}" srcOrd="0" destOrd="2" presId="urn:microsoft.com/office/officeart/2005/8/layout/cycle4#1"/>
    <dgm:cxn modelId="{E70C6487-CA47-4326-BD2B-896B69AF468E}" srcId="{8C03EFDC-26FC-4245-91DD-6FF849247AD0}" destId="{F87241C0-C449-4409-A386-7E79196DD6C2}" srcOrd="2" destOrd="0" parTransId="{09B695D4-AB8A-4BDD-AC5F-E69534CEDE8C}" sibTransId="{BF81D819-8EB4-4A4D-92BA-D54780318019}"/>
    <dgm:cxn modelId="{FD4992B2-3D00-4AF6-95DD-0E429B64C327}" srcId="{8E812505-873E-41C9-838E-1CA115E3E780}" destId="{D569DC9B-6753-4888-ACCD-92AE560E0149}" srcOrd="1" destOrd="0" parTransId="{9CFB46CD-3B04-4703-B9E6-0E86874BCCD6}" sibTransId="{AC70C3BD-5F01-4BAA-947E-3DAC117BD89F}"/>
    <dgm:cxn modelId="{6E0960A4-E4B6-45EC-8774-7EEFD6364999}" srcId="{F87241C0-C449-4409-A386-7E79196DD6C2}" destId="{25A6859B-2414-4A33-A6A5-E53648E924DD}" srcOrd="0" destOrd="0" parTransId="{C94FD4B1-65EB-4131-B528-2E8442B5913B}" sibTransId="{B35BC8D1-B4A5-4F12-9260-27DD1ACEBF0D}"/>
    <dgm:cxn modelId="{B29D0C1F-CB1F-479E-9561-BB85E47CA32C}" srcId="{72C84452-2070-4340-9A2B-E892FDAE8B14}" destId="{6F491054-399F-48F2-96DC-6951A255FA1F}" srcOrd="0" destOrd="0" parTransId="{6DAFCF68-8FA2-4FFC-8685-95008C598012}" sibTransId="{F6FCF8A0-0EF2-4F1F-9B20-040C75F687A4}"/>
    <dgm:cxn modelId="{D1017D13-7862-4E8B-9DF1-18BEFFFB058C}" srcId="{8E812505-873E-41C9-838E-1CA115E3E780}" destId="{3CC553A6-4091-4906-9AB2-0875ED80FBF5}" srcOrd="2" destOrd="0" parTransId="{F2C75065-F18D-411E-BC88-079AD4A45883}" sibTransId="{28EFCF19-0CC4-4374-898C-5B44292E90BF}"/>
    <dgm:cxn modelId="{00E9DD4D-B405-4472-A0AD-77559CE0C5BB}" type="presOf" srcId="{B207EEA3-E870-4612-B286-84AA5F9C2655}" destId="{5E0D7850-21FB-4D95-A77F-0F4BDAC50677}" srcOrd="0" destOrd="0" presId="urn:microsoft.com/office/officeart/2005/8/layout/cycle4#1"/>
    <dgm:cxn modelId="{74EA3F00-C36F-4FA1-9401-5972DBEB7E3F}" type="presOf" srcId="{D569DC9B-6753-4888-ACCD-92AE560E0149}" destId="{06B7553E-7D5B-48E1-836A-48D61818D083}" srcOrd="0" destOrd="1" presId="urn:microsoft.com/office/officeart/2005/8/layout/cycle4#1"/>
    <dgm:cxn modelId="{C35EC0E8-837B-467D-A563-8B6D85BE383F}" type="presOf" srcId="{2C555F76-98ED-460F-BE0F-0BA836AC5C99}" destId="{A250586D-7B69-403C-90D5-8B0E87F646B5}" srcOrd="1" destOrd="1" presId="urn:microsoft.com/office/officeart/2005/8/layout/cycle4#1"/>
    <dgm:cxn modelId="{C79F3758-284D-4240-8792-475839384268}" type="presOf" srcId="{72C84452-2070-4340-9A2B-E892FDAE8B14}" destId="{44249056-B05E-4276-961D-2888FDD63B6E}" srcOrd="0" destOrd="0" presId="urn:microsoft.com/office/officeart/2005/8/layout/cycle4#1"/>
    <dgm:cxn modelId="{D235988F-59D4-45E8-BE95-DF636C9B66AD}" type="presOf" srcId="{3CC553A6-4091-4906-9AB2-0875ED80FBF5}" destId="{06B7553E-7D5B-48E1-836A-48D61818D083}" srcOrd="0" destOrd="2" presId="urn:microsoft.com/office/officeart/2005/8/layout/cycle4#1"/>
    <dgm:cxn modelId="{76C6D60E-0A90-4BFC-B305-1FB66408C0E1}" type="presParOf" srcId="{C842389C-22C3-46AB-B797-11515C65ECC8}" destId="{46432ADD-7AC1-4764-BAC5-671AE4174D2E}" srcOrd="0" destOrd="0" presId="urn:microsoft.com/office/officeart/2005/8/layout/cycle4#1"/>
    <dgm:cxn modelId="{3C8C4960-F6A9-41D6-86E8-1FC55C50ACFA}" type="presParOf" srcId="{46432ADD-7AC1-4764-BAC5-671AE4174D2E}" destId="{4979C1AA-FB9A-499A-B387-9EA292BE5513}" srcOrd="0" destOrd="0" presId="urn:microsoft.com/office/officeart/2005/8/layout/cycle4#1"/>
    <dgm:cxn modelId="{F6978E40-7037-4789-9AFF-0C4D3F6AC414}" type="presParOf" srcId="{4979C1AA-FB9A-499A-B387-9EA292BE5513}" destId="{C8C5B455-87A5-4D30-A4F5-EA3942708D4B}" srcOrd="0" destOrd="0" presId="urn:microsoft.com/office/officeart/2005/8/layout/cycle4#1"/>
    <dgm:cxn modelId="{5823082F-CB52-4B79-B6B7-A5D0DF33F3D3}" type="presParOf" srcId="{4979C1AA-FB9A-499A-B387-9EA292BE5513}" destId="{A250586D-7B69-403C-90D5-8B0E87F646B5}" srcOrd="1" destOrd="0" presId="urn:microsoft.com/office/officeart/2005/8/layout/cycle4#1"/>
    <dgm:cxn modelId="{C954878E-7500-43F3-B33E-E6FAEB81C639}" type="presParOf" srcId="{46432ADD-7AC1-4764-BAC5-671AE4174D2E}" destId="{10BD10B1-3A7D-42D9-B0E6-545378E84AE9}" srcOrd="1" destOrd="0" presId="urn:microsoft.com/office/officeart/2005/8/layout/cycle4#1"/>
    <dgm:cxn modelId="{532730FA-01AE-411A-97BA-C2F78268CAE1}" type="presParOf" srcId="{10BD10B1-3A7D-42D9-B0E6-545378E84AE9}" destId="{06B7553E-7D5B-48E1-836A-48D61818D083}" srcOrd="0" destOrd="0" presId="urn:microsoft.com/office/officeart/2005/8/layout/cycle4#1"/>
    <dgm:cxn modelId="{9C8E7DCC-30D4-438F-8B06-F8AB327E6F1D}" type="presParOf" srcId="{10BD10B1-3A7D-42D9-B0E6-545378E84AE9}" destId="{97C4E783-6847-454B-BF1A-139051682750}" srcOrd="1" destOrd="0" presId="urn:microsoft.com/office/officeart/2005/8/layout/cycle4#1"/>
    <dgm:cxn modelId="{4C05C75C-B537-4A99-B483-1B1064BFD075}" type="presParOf" srcId="{46432ADD-7AC1-4764-BAC5-671AE4174D2E}" destId="{B0047981-37F0-4FED-916C-7863383309C3}" srcOrd="2" destOrd="0" presId="urn:microsoft.com/office/officeart/2005/8/layout/cycle4#1"/>
    <dgm:cxn modelId="{0608F7F4-4668-4918-92E6-A5D088004DCD}" type="presParOf" srcId="{B0047981-37F0-4FED-916C-7863383309C3}" destId="{1B8E5CD7-382F-448B-837A-7E4E03937D23}" srcOrd="0" destOrd="0" presId="urn:microsoft.com/office/officeart/2005/8/layout/cycle4#1"/>
    <dgm:cxn modelId="{47E15883-2670-428A-8861-7E0F80ECC9D2}" type="presParOf" srcId="{B0047981-37F0-4FED-916C-7863383309C3}" destId="{60B4EA75-16BA-4E6A-90A7-D4891C913A76}" srcOrd="1" destOrd="0" presId="urn:microsoft.com/office/officeart/2005/8/layout/cycle4#1"/>
    <dgm:cxn modelId="{3081FE81-FEC3-4714-8912-0C74E469E499}" type="presParOf" srcId="{46432ADD-7AC1-4764-BAC5-671AE4174D2E}" destId="{4C9E36D9-A75B-4F1E-9A7F-96FA730BC3C6}" srcOrd="3" destOrd="0" presId="urn:microsoft.com/office/officeart/2005/8/layout/cycle4#1"/>
    <dgm:cxn modelId="{14469285-0461-4081-81BA-2E23F6295EA9}" type="presParOf" srcId="{4C9E36D9-A75B-4F1E-9A7F-96FA730BC3C6}" destId="{5E0D7850-21FB-4D95-A77F-0F4BDAC50677}" srcOrd="0" destOrd="0" presId="urn:microsoft.com/office/officeart/2005/8/layout/cycle4#1"/>
    <dgm:cxn modelId="{A5A1637F-350E-4F8A-9BEF-F5BF79AD9595}" type="presParOf" srcId="{4C9E36D9-A75B-4F1E-9A7F-96FA730BC3C6}" destId="{A23FD84A-7539-4565-ACC9-D752200294F4}" srcOrd="1" destOrd="0" presId="urn:microsoft.com/office/officeart/2005/8/layout/cycle4#1"/>
    <dgm:cxn modelId="{0A473703-5164-4A95-BE27-E25601B26077}" type="presParOf" srcId="{46432ADD-7AC1-4764-BAC5-671AE4174D2E}" destId="{B4427752-2FC3-4B71-A483-312B906C89F1}" srcOrd="4" destOrd="0" presId="urn:microsoft.com/office/officeart/2005/8/layout/cycle4#1"/>
    <dgm:cxn modelId="{8FB0FDF1-6C44-42C2-9F0C-811150B31C3B}" type="presParOf" srcId="{C842389C-22C3-46AB-B797-11515C65ECC8}" destId="{307957F3-BFD4-492D-814B-E6A8DFDDD1A8}" srcOrd="1" destOrd="0" presId="urn:microsoft.com/office/officeart/2005/8/layout/cycle4#1"/>
    <dgm:cxn modelId="{B2814272-DA56-45D4-BBA8-73C7AD944C91}" type="presParOf" srcId="{307957F3-BFD4-492D-814B-E6A8DFDDD1A8}" destId="{44249056-B05E-4276-961D-2888FDD63B6E}" srcOrd="0" destOrd="0" presId="urn:microsoft.com/office/officeart/2005/8/layout/cycle4#1"/>
    <dgm:cxn modelId="{BD0245E9-50B7-4858-8F09-ACD3B515E0FF}" type="presParOf" srcId="{307957F3-BFD4-492D-814B-E6A8DFDDD1A8}" destId="{9119407B-3CB6-458B-9974-D2D28C1FC0C6}" srcOrd="1" destOrd="0" presId="urn:microsoft.com/office/officeart/2005/8/layout/cycle4#1"/>
    <dgm:cxn modelId="{3E57A577-35A1-427B-ACC3-1D20011178E5}" type="presParOf" srcId="{307957F3-BFD4-492D-814B-E6A8DFDDD1A8}" destId="{8572999D-FCFB-4CF3-88A4-47ED371ABCF1}" srcOrd="2" destOrd="0" presId="urn:microsoft.com/office/officeart/2005/8/layout/cycle4#1"/>
    <dgm:cxn modelId="{41F2A94D-5EFB-4864-8A72-0A42EA1E83DD}" type="presParOf" srcId="{307957F3-BFD4-492D-814B-E6A8DFDDD1A8}" destId="{4F629B1E-13F2-4688-A63D-D7D783ADB4C1}" srcOrd="3" destOrd="0" presId="urn:microsoft.com/office/officeart/2005/8/layout/cycle4#1"/>
    <dgm:cxn modelId="{4B826AB9-6E22-4906-8C8A-95FAB66C15B9}" type="presParOf" srcId="{307957F3-BFD4-492D-814B-E6A8DFDDD1A8}" destId="{E690E68A-B5D8-4D8B-B5DD-F6A24C316AEF}" srcOrd="4" destOrd="0" presId="urn:microsoft.com/office/officeart/2005/8/layout/cycle4#1"/>
    <dgm:cxn modelId="{531070B8-E609-4455-A064-7CE2AEF7C423}" type="presParOf" srcId="{C842389C-22C3-46AB-B797-11515C65ECC8}" destId="{B842C833-836B-456E-8078-96561A40112E}" srcOrd="2" destOrd="0" presId="urn:microsoft.com/office/officeart/2005/8/layout/cycle4#1"/>
    <dgm:cxn modelId="{FCB3B94E-376B-4C78-9841-0C632D54CF0C}" type="presParOf" srcId="{C842389C-22C3-46AB-B797-11515C65ECC8}" destId="{80420645-0400-4FF9-ACD6-11E0128DAE9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2EF768-D9CB-40AA-AF53-6ED963050EA4}" type="doc">
      <dgm:prSet loTypeId="urn:microsoft.com/office/officeart/2005/8/layout/target3" loCatId="list" qsTypeId="urn:microsoft.com/office/officeart/2005/8/quickstyle/3d6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802126E-8900-4378-AA33-B28096CB0519}">
      <dgm:prSet phldrT="[Text]" custT="1"/>
      <dgm:spPr/>
      <dgm:t>
        <a:bodyPr/>
        <a:lstStyle/>
        <a:p>
          <a:pPr algn="ctr"/>
          <a:r>
            <a:rPr lang="en-US" sz="2400" b="1" smtClean="0">
              <a:latin typeface="Times New Roman" pitchFamily="18" charset="0"/>
              <a:cs typeface="Times New Roman" pitchFamily="18" charset="0"/>
            </a:rPr>
            <a:t>Văn bản: BÀI HỌC ĐƯỜNG ĐỜI ĐẦU TIÊN</a:t>
          </a:r>
        </a:p>
        <a:p>
          <a:pPr algn="ctr"/>
          <a:r>
            <a:rPr lang="en-US" sz="2400" smtClean="0">
              <a:latin typeface="Times New Roman" pitchFamily="18" charset="0"/>
              <a:cs typeface="Times New Roman" pitchFamily="18" charset="0"/>
            </a:rPr>
            <a:t>Trích “</a:t>
          </a:r>
          <a:r>
            <a:rPr lang="en-US" sz="2400" i="1" smtClean="0">
              <a:latin typeface="Times New Roman" pitchFamily="18" charset="0"/>
              <a:cs typeface="Times New Roman" pitchFamily="18" charset="0"/>
            </a:rPr>
            <a:t>Dế Mèn phiêu lưu kí</a:t>
          </a:r>
          <a:r>
            <a:rPr lang="en-US" sz="2400" smtClean="0">
              <a:latin typeface="Times New Roman" pitchFamily="18" charset="0"/>
              <a:cs typeface="Times New Roman" pitchFamily="18" charset="0"/>
            </a:rPr>
            <a:t>”  </a:t>
          </a:r>
        </a:p>
        <a:p>
          <a:pPr algn="ctr"/>
          <a:r>
            <a:rPr lang="en-US" sz="2200" smtClean="0">
              <a:latin typeface="Times New Roman" pitchFamily="18" charset="0"/>
              <a:cs typeface="Times New Roman" pitchFamily="18" charset="0"/>
            </a:rPr>
            <a:t>                                           Tô Hoài</a:t>
          </a:r>
          <a:endParaRPr lang="en-US" sz="2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5EDA328D-0667-4847-9C47-45B4640C0A79}" type="parTrans" cxnId="{522BD659-EB9C-46AC-9AB1-FCAF6C19BC5F}">
      <dgm:prSet/>
      <dgm:spPr/>
      <dgm:t>
        <a:bodyPr/>
        <a:lstStyle/>
        <a:p>
          <a:endParaRPr lang="en-US" sz="2400"/>
        </a:p>
      </dgm:t>
    </dgm:pt>
    <dgm:pt modelId="{810DF637-79B6-47F4-8925-599BC6889D6A}" type="sibTrans" cxnId="{522BD659-EB9C-46AC-9AB1-FCAF6C19BC5F}">
      <dgm:prSet/>
      <dgm:spPr/>
      <dgm:t>
        <a:bodyPr/>
        <a:lstStyle/>
        <a:p>
          <a:endParaRPr lang="en-US" sz="2400"/>
        </a:p>
      </dgm:t>
    </dgm:pt>
    <dgm:pt modelId="{68231826-85CC-47C0-93BF-7E4ABA89D702}" type="pres">
      <dgm:prSet presAssocID="{3D2EF768-D9CB-40AA-AF53-6ED963050E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93810-5F88-42B4-81E6-5409B2FB367E}" type="pres">
      <dgm:prSet presAssocID="{7802126E-8900-4378-AA33-B28096CB0519}" presName="circle1" presStyleLbl="node1" presStyleIdx="0" presStyleCnt="1"/>
      <dgm:spPr/>
      <dgm:t>
        <a:bodyPr/>
        <a:lstStyle/>
        <a:p>
          <a:endParaRPr lang="en-US"/>
        </a:p>
      </dgm:t>
    </dgm:pt>
    <dgm:pt modelId="{898E69C4-6BD7-4DF6-B58D-731F5DC60528}" type="pres">
      <dgm:prSet presAssocID="{7802126E-8900-4378-AA33-B28096CB0519}" presName="space" presStyleCnt="0"/>
      <dgm:spPr/>
      <dgm:t>
        <a:bodyPr/>
        <a:lstStyle/>
        <a:p>
          <a:endParaRPr lang="en-US"/>
        </a:p>
      </dgm:t>
    </dgm:pt>
    <dgm:pt modelId="{7765AB14-8F22-4CDB-B4AE-B9DA0A46D30F}" type="pres">
      <dgm:prSet presAssocID="{7802126E-8900-4378-AA33-B28096CB0519}" presName="rect1" presStyleLbl="alignAcc1" presStyleIdx="0" presStyleCnt="1" custLinFactNeighborY="-1170"/>
      <dgm:spPr/>
      <dgm:t>
        <a:bodyPr/>
        <a:lstStyle/>
        <a:p>
          <a:endParaRPr lang="en-US"/>
        </a:p>
      </dgm:t>
    </dgm:pt>
    <dgm:pt modelId="{903B6B08-0FFC-4EBC-AF58-A92617836317}" type="pres">
      <dgm:prSet presAssocID="{7802126E-8900-4378-AA33-B28096CB051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BD659-EB9C-46AC-9AB1-FCAF6C19BC5F}" srcId="{3D2EF768-D9CB-40AA-AF53-6ED963050EA4}" destId="{7802126E-8900-4378-AA33-B28096CB0519}" srcOrd="0" destOrd="0" parTransId="{5EDA328D-0667-4847-9C47-45B4640C0A79}" sibTransId="{810DF637-79B6-47F4-8925-599BC6889D6A}"/>
    <dgm:cxn modelId="{F97B5C37-1F99-4744-ACAB-975CCD3DE98C}" type="presOf" srcId="{7802126E-8900-4378-AA33-B28096CB0519}" destId="{7765AB14-8F22-4CDB-B4AE-B9DA0A46D30F}" srcOrd="0" destOrd="0" presId="urn:microsoft.com/office/officeart/2005/8/layout/target3"/>
    <dgm:cxn modelId="{D57AE527-8011-4357-8F4B-164F07EAC97C}" type="presOf" srcId="{7802126E-8900-4378-AA33-B28096CB0519}" destId="{903B6B08-0FFC-4EBC-AF58-A92617836317}" srcOrd="1" destOrd="0" presId="urn:microsoft.com/office/officeart/2005/8/layout/target3"/>
    <dgm:cxn modelId="{D28B330E-8F9F-48FB-80F3-37500968D549}" type="presOf" srcId="{3D2EF768-D9CB-40AA-AF53-6ED963050EA4}" destId="{68231826-85CC-47C0-93BF-7E4ABA89D702}" srcOrd="0" destOrd="0" presId="urn:microsoft.com/office/officeart/2005/8/layout/target3"/>
    <dgm:cxn modelId="{7EDBC4DB-54CC-4ABD-97E5-2ED40AC88B3E}" type="presParOf" srcId="{68231826-85CC-47C0-93BF-7E4ABA89D702}" destId="{64D93810-5F88-42B4-81E6-5409B2FB367E}" srcOrd="0" destOrd="0" presId="urn:microsoft.com/office/officeart/2005/8/layout/target3"/>
    <dgm:cxn modelId="{850BA054-9B22-4528-89AC-07BA236741F5}" type="presParOf" srcId="{68231826-85CC-47C0-93BF-7E4ABA89D702}" destId="{898E69C4-6BD7-4DF6-B58D-731F5DC60528}" srcOrd="1" destOrd="0" presId="urn:microsoft.com/office/officeart/2005/8/layout/target3"/>
    <dgm:cxn modelId="{46695679-D386-4BA3-B273-DD42600199F8}" type="presParOf" srcId="{68231826-85CC-47C0-93BF-7E4ABA89D702}" destId="{7765AB14-8F22-4CDB-B4AE-B9DA0A46D30F}" srcOrd="2" destOrd="0" presId="urn:microsoft.com/office/officeart/2005/8/layout/target3"/>
    <dgm:cxn modelId="{55C383EE-3579-4F73-9166-B6967B576859}" type="presParOf" srcId="{68231826-85CC-47C0-93BF-7E4ABA89D702}" destId="{903B6B08-0FFC-4EBC-AF58-A926178363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4EBDB-5923-410C-A4A6-4F989CEB7081}">
      <dsp:nvSpPr>
        <dsp:cNvPr id="0" name=""/>
        <dsp:cNvSpPr/>
      </dsp:nvSpPr>
      <dsp:spPr>
        <a:xfrm>
          <a:off x="0" y="357165"/>
          <a:ext cx="828680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1AA75E-1D49-4B18-B50E-96B754A05A79}">
      <dsp:nvSpPr>
        <dsp:cNvPr id="0" name=""/>
        <dsp:cNvSpPr/>
      </dsp:nvSpPr>
      <dsp:spPr>
        <a:xfrm>
          <a:off x="414340" y="7822"/>
          <a:ext cx="5800765" cy="8856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255" tIns="0" rIns="219255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trải</a:t>
          </a:r>
          <a:r>
            <a:rPr lang="en-US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nghiệm</a:t>
          </a:r>
          <a:r>
            <a:rPr lang="en-US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đời</a:t>
          </a:r>
          <a:endParaRPr lang="en-US" sz="32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2060"/>
            </a:solidFill>
          </a:endParaRPr>
        </a:p>
      </dsp:txBody>
      <dsp:txXfrm>
        <a:off x="457571" y="51053"/>
        <a:ext cx="5714303" cy="799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8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0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elcom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001000" y="2644169"/>
            <a:ext cx="5415073" cy="2070044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 sz="4000">
                <a:latin typeface="+mj-lt"/>
              </a:defRPr>
            </a:lvl1pPr>
          </a:lstStyle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F90177-F448-4CB7-9719-FCC0FB80E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3556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0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8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4C85-A788-45CC-99B7-8272C4CCC7E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9F11-0378-4BD8-ACEB-8EAF8FB8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8.xml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Layout" Target="../diagrams/layout9.xml"/><Relationship Id="rId5" Type="http://schemas.openxmlformats.org/officeDocument/2006/relationships/diagramLayout" Target="../diagrams/layout8.xml"/><Relationship Id="rId10" Type="http://schemas.openxmlformats.org/officeDocument/2006/relationships/diagramData" Target="../diagrams/data9.xml"/><Relationship Id="rId4" Type="http://schemas.openxmlformats.org/officeDocument/2006/relationships/diagramData" Target="../diagrams/data8.xml"/><Relationship Id="rId9" Type="http://schemas.openxmlformats.org/officeDocument/2006/relationships/image" Target="../media/image25.jpeg"/><Relationship Id="rId14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0.xml"/><Relationship Id="rId12" Type="http://schemas.openxmlformats.org/officeDocument/2006/relationships/diagramQuickStyle" Target="../diagrams/quickStyle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diagramLayout" Target="../diagrams/layout11.xml"/><Relationship Id="rId5" Type="http://schemas.openxmlformats.org/officeDocument/2006/relationships/diagramLayout" Target="../diagrams/layout10.xml"/><Relationship Id="rId10" Type="http://schemas.openxmlformats.org/officeDocument/2006/relationships/diagramData" Target="../diagrams/data11.xml"/><Relationship Id="rId4" Type="http://schemas.openxmlformats.org/officeDocument/2006/relationships/diagramData" Target="../diagrams/data10.xml"/><Relationship Id="rId9" Type="http://schemas.openxmlformats.org/officeDocument/2006/relationships/image" Target="../media/image25.jpeg"/><Relationship Id="rId14" Type="http://schemas.microsoft.com/office/2007/relationships/diagramDrawing" Target="../diagrams/drawing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2.xml"/><Relationship Id="rId10" Type="http://schemas.openxmlformats.org/officeDocument/2006/relationships/diagramLayout" Target="../diagrams/layout13.xml"/><Relationship Id="rId4" Type="http://schemas.openxmlformats.org/officeDocument/2006/relationships/diagramLayout" Target="../diagrams/layout12.xml"/><Relationship Id="rId9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Yêu cầu cần đạ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2143126"/>
            <a:ext cx="892968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huồn chuồn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430">
            <a:off x="1611313" y="557214"/>
            <a:ext cx="443706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2381192" y="0"/>
          <a:ext cx="828680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83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huồn chuồn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357188"/>
            <a:ext cx="21796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1524000" y="0"/>
          <a:ext cx="7286644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93850" y="1500188"/>
          <a:ext cx="8929688" cy="5194374"/>
        </p:xfrm>
        <a:graphic>
          <a:graphicData uri="http://schemas.openxmlformats.org/drawingml/2006/table">
            <a:tbl>
              <a:tblPr/>
              <a:tblGrid>
                <a:gridCol w="1400046"/>
                <a:gridCol w="1914148"/>
                <a:gridCol w="1914148"/>
                <a:gridCol w="3701346"/>
              </a:tblGrid>
              <a:tr h="731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Trao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đổi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bạn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913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Truyện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dài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truyện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đồng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thoại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Ngôi kể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Ngôi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nhất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Dế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Mèn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kể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Bố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latin typeface="Times New Roman"/>
                          <a:ea typeface="Calibri"/>
                          <a:cs typeface="Times New Roman"/>
                        </a:rPr>
                        <a:t>cục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- 2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  +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Bức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chân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họa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Dế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Mèn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  +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đời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đầu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tiên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01" marR="66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87" name="Rectangle 4"/>
          <p:cNvSpPr>
            <a:spLocks noChangeArrowheads="1"/>
          </p:cNvSpPr>
          <p:nvPr/>
        </p:nvSpPr>
        <p:spPr bwMode="auto">
          <a:xfrm>
            <a:off x="1773238" y="998538"/>
            <a:ext cx="366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Calibri" panose="020F0502020204030204" pitchFamily="34" charset="0"/>
              </a:rPr>
              <a:t>Phiếu học tập số 4: 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Thể loại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6963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Chuồn chuồn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8578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2" descr="Dế cả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1571626"/>
            <a:ext cx="28352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524001" y="1000126"/>
            <a:ext cx="5000625" cy="3571875"/>
          </a:xfrm>
          <a:prstGeom prst="cloudCallout">
            <a:avLst>
              <a:gd name="adj1" fmla="val 78317"/>
              <a:gd name="adj2" fmla="val -9984"/>
            </a:avLst>
          </a:prstGeom>
          <a:solidFill>
            <a:schemeClr val="bg1"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De-men-comic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357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953000" y="90488"/>
            <a:ext cx="5715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39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i="1" u="sng">
                <a:latin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altLang="en-US" sz="2400" b="1" i="1" u="sng">
                <a:latin typeface="Times New Roman" panose="02020603050405020304" pitchFamily="18" charset="0"/>
                <a:cs typeface="Calibri" panose="020F0502020204030204" pitchFamily="34" charset="0"/>
              </a:rPr>
              <a:t> Ngoại h</a:t>
            </a:r>
            <a:r>
              <a:rPr lang="en-US" altLang="en-US" sz="2400" b="1" i="1" u="sng">
                <a:latin typeface="Calibri" panose="020F0502020204030204" pitchFamily="34" charset="0"/>
                <a:cs typeface="Calibri" panose="020F0502020204030204" pitchFamily="34" charset="0"/>
              </a:rPr>
              <a:t>ì</a:t>
            </a:r>
            <a:r>
              <a:rPr lang="en-US" altLang="en-US" sz="2400" b="1" i="1" u="sng">
                <a:latin typeface="Times New Roman" panose="02020603050405020304" pitchFamily="18" charset="0"/>
                <a:cs typeface="Calibri" panose="020F0502020204030204" pitchFamily="34" charset="0"/>
              </a:rPr>
              <a:t>nh:</a:t>
            </a:r>
            <a:r>
              <a:rPr lang="en-US" altLang="en-US" sz="2400" i="1" u="sng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2400"/>
          </a:p>
          <a:p>
            <a:pPr algn="just"/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C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ng: mẫm b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ng</a:t>
            </a:r>
            <a:endParaRPr lang="en-US" altLang="en-US" sz="2400"/>
          </a:p>
          <a:p>
            <a:pPr algn="just"/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Vuốt: cứng, nhọn hoắt, đạp ph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nh phạch</a:t>
            </a:r>
            <a:endParaRPr lang="en-US" altLang="en-US" sz="2400"/>
          </a:p>
          <a:p>
            <a:pPr algn="just"/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C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nh: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o d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i chấm đuôi</a:t>
            </a:r>
            <a:endParaRPr lang="en-US" altLang="en-US" sz="2400"/>
          </a:p>
          <a:p>
            <a:pPr algn="just"/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Đầu: to, nổi từng tảng</a:t>
            </a:r>
            <a:endParaRPr lang="en-US" altLang="en-US" sz="2400"/>
          </a:p>
          <a:p>
            <a:pPr algn="just"/>
            <a:r>
              <a:rPr lang="nl-NL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Răng: đen nh</a:t>
            </a:r>
            <a:r>
              <a:rPr lang="nl-NL" altLang="en-US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nl-NL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nh, nhai ngo</a:t>
            </a:r>
            <a:r>
              <a:rPr lang="nl-NL" altLang="en-US" sz="240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nl-NL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m ngoạp</a:t>
            </a:r>
            <a:endParaRPr lang="en-US" altLang="en-US" sz="2400"/>
          </a:p>
          <a:p>
            <a:pPr algn="just"/>
            <a:r>
              <a:rPr lang="nl-NL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Râu: d</a:t>
            </a:r>
            <a:r>
              <a:rPr lang="nl-NL" altLang="en-US" sz="240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nl-NL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i, uốn cong </a:t>
            </a:r>
            <a:endParaRPr lang="nl-NL" altLang="en-US" sz="240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 rot="10800000" flipV="1">
            <a:off x="4595814" y="2714626"/>
            <a:ext cx="6072187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nl-NL" sz="1200" dirty="0">
                <a:latin typeface="Times New Roman" pitchFamily="18" charset="0"/>
                <a:cs typeface="Calibri" pitchFamily="34" charset="0"/>
              </a:rPr>
              <a:t>       </a:t>
            </a:r>
            <a:r>
              <a:rPr lang="nl-NL" sz="2400" b="1" i="1" dirty="0">
                <a:latin typeface="Times New Roman" pitchFamily="18" charset="0"/>
                <a:cs typeface="Calibri" pitchFamily="34" charset="0"/>
              </a:rPr>
              <a:t>C</a:t>
            </a:r>
            <a:r>
              <a:rPr lang="vi-VN" sz="2400" b="1" i="1" dirty="0">
                <a:latin typeface="Calibri" pitchFamily="34" charset="0"/>
                <a:cs typeface="Calibri" pitchFamily="34" charset="0"/>
              </a:rPr>
              <a:t>ó</a:t>
            </a:r>
            <a:r>
              <a:rPr lang="vi-VN" sz="2400" b="1" i="1" dirty="0">
                <a:latin typeface="Times New Roman" pitchFamily="18" charset="0"/>
                <a:cs typeface="Calibri" pitchFamily="34" charset="0"/>
              </a:rPr>
              <a:t> vẻ đẹp</a:t>
            </a:r>
            <a:r>
              <a:rPr lang="nl-NL" sz="2400" b="1" i="1" dirty="0">
                <a:latin typeface="Times New Roman" pitchFamily="18" charset="0"/>
                <a:cs typeface="Calibri" pitchFamily="34" charset="0"/>
              </a:rPr>
              <a:t> cường tr</a:t>
            </a:r>
            <a:r>
              <a:rPr lang="nl-NL" sz="2400" b="1" i="1" dirty="0">
                <a:latin typeface="Calibri" pitchFamily="34" charset="0"/>
                <a:cs typeface="Calibri" pitchFamily="34" charset="0"/>
              </a:rPr>
              <a:t>á</a:t>
            </a:r>
            <a:r>
              <a:rPr lang="nl-NL" sz="2400" b="1" i="1" dirty="0">
                <a:latin typeface="Times New Roman" pitchFamily="18" charset="0"/>
                <a:cs typeface="Calibri" pitchFamily="34" charset="0"/>
              </a:rPr>
              <a:t>ng, trẻ trung, tự tin, yêu đời,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chứa</a:t>
            </a:r>
            <a:r>
              <a:rPr lang="en-US" sz="2400" b="1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đầy</a:t>
            </a:r>
            <a:r>
              <a:rPr lang="en-US" sz="2400" b="1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sức</a:t>
            </a:r>
            <a:r>
              <a:rPr lang="en-US" sz="2400" b="1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sống</a:t>
            </a:r>
            <a:r>
              <a:rPr lang="en-US" sz="2400" b="1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mãnh</a:t>
            </a:r>
            <a:r>
              <a:rPr lang="en-US" sz="2400" b="1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liệt</a:t>
            </a:r>
            <a:r>
              <a:rPr lang="en-US" sz="2400" b="1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tuổi</a:t>
            </a:r>
            <a:r>
              <a:rPr lang="en-US" sz="2400" b="1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Calibri" pitchFamily="34" charset="0"/>
              </a:rPr>
              <a:t>trẻ</a:t>
            </a:r>
            <a:r>
              <a:rPr lang="en-US" sz="2400" dirty="0">
                <a:latin typeface="Times New Roman" pitchFamily="18" charset="0"/>
                <a:cs typeface="Calibri" pitchFamily="34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81564" y="3714751"/>
            <a:ext cx="557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2400" b="1" i="1" u="sng" dirty="0">
                <a:latin typeface="Times New Roman" pitchFamily="18" charset="0"/>
                <a:cs typeface="Times New Roman" pitchFamily="18" charset="0"/>
              </a:rPr>
              <a:t>- Tính cách: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    Đi đứng oai vệ, làm điệu, nhún chân, rung râu; tợn lắm, khà khịa với tất cả mọi người trong xóm; quát mấy chị cào cao, đá ghẹo anh Gọng Vó; ….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139700" algn="just" eaLnBrk="0" hangingPunct="0">
              <a:defRPr/>
            </a:pPr>
            <a:endParaRPr lang="nl-NL" sz="24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10800000" flipV="1">
            <a:off x="4667250" y="5595938"/>
            <a:ext cx="6000750" cy="1262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nl-NL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Kiêu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căng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vẻ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đẹp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xem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hung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hăng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xốc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nổi</a:t>
            </a:r>
            <a:r>
              <a:rPr lang="en-US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2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09721" y="2786058"/>
          <a:ext cx="8643997" cy="2037264"/>
        </p:xfrm>
        <a:graphic>
          <a:graphicData uri="http://schemas.openxmlformats.org/drawingml/2006/table">
            <a:tbl>
              <a:tblPr/>
              <a:tblGrid>
                <a:gridCol w="508470"/>
                <a:gridCol w="991728"/>
                <a:gridCol w="1913817"/>
                <a:gridCol w="1872397"/>
                <a:gridCol w="1541618"/>
                <a:gridCol w="1815967"/>
              </a:tblGrid>
              <a:tr h="284623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latin typeface="Times New Roman"/>
                          <a:ea typeface="Calibri"/>
                          <a:cs typeface="Times New Roman"/>
                        </a:rPr>
                        <a:t>Dế Choắt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mắt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Dế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Mèn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Theo cách hiểu của em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latin typeface="Times New Roman"/>
                          <a:ea typeface="Calibri"/>
                          <a:cs typeface="Times New Roman"/>
                        </a:rPr>
                        <a:t>Ngoại hình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latin typeface="Times New Roman"/>
                          <a:ea typeface="Calibri"/>
                          <a:cs typeface="Times New Roman"/>
                        </a:rPr>
                        <a:t>Tính cách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latin typeface="Times New Roman"/>
                          <a:ea typeface="Calibri"/>
                          <a:cs typeface="Times New Roman"/>
                        </a:rPr>
                        <a:t>Ngoại hình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latin typeface="Times New Roman"/>
                          <a:ea typeface="Calibri"/>
                          <a:cs typeface="Times New Roman"/>
                        </a:rPr>
                        <a:t>Tính cách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97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524000" y="1928813"/>
            <a:ext cx="382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Phiếu</a:t>
            </a:r>
            <a:r>
              <a:rPr lang="en-US" alt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alt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alt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US" alt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Dế Choắt</a:t>
            </a:r>
            <a:endParaRPr lang="vi-VN" altLang="en-US" sz="2400" dirty="0"/>
          </a:p>
        </p:txBody>
      </p:sp>
      <p:pic>
        <p:nvPicPr>
          <p:cNvPr id="20484" name="Picture 2" descr="Dế Choắ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3214689"/>
            <a:ext cx="8143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1524000" y="0"/>
          <a:ext cx="7286644" cy="14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4" name="Picture 7" descr="Chuồn chuồn..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1428750"/>
            <a:ext cx="21796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5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55153" y="610883"/>
          <a:ext cx="8929717" cy="6014983"/>
        </p:xfrm>
        <a:graphic>
          <a:graphicData uri="http://schemas.openxmlformats.org/drawingml/2006/table">
            <a:tbl>
              <a:tblPr/>
              <a:tblGrid>
                <a:gridCol w="576113"/>
                <a:gridCol w="1195071"/>
                <a:gridCol w="1829521"/>
                <a:gridCol w="1440282"/>
                <a:gridCol w="1224240"/>
                <a:gridCol w="2664490"/>
              </a:tblGrid>
              <a:tr h="284461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Dế </a:t>
                      </a:r>
                      <a:r>
                        <a:rPr lang="vi-VN" sz="2400" b="1" dirty="0">
                          <a:latin typeface="Times New Roman"/>
                          <a:ea typeface="Calibri"/>
                          <a:cs typeface="Times New Roman"/>
                        </a:rPr>
                        <a:t>Choắt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mắt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Dế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Mèn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Theo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Times New Roman"/>
                          <a:ea typeface="Calibri"/>
                          <a:cs typeface="Times New Roman"/>
                        </a:rPr>
                        <a:t>Ngoại hình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Times New Roman"/>
                          <a:ea typeface="Calibri"/>
                          <a:cs typeface="Times New Roman"/>
                        </a:rPr>
                        <a:t>Tính cách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Times New Roman"/>
                          <a:ea typeface="Calibri"/>
                          <a:cs typeface="Times New Roman"/>
                        </a:rPr>
                        <a:t>Ngoại hình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1" dirty="0">
                          <a:latin typeface="Times New Roman"/>
                          <a:ea typeface="Calibri"/>
                          <a:cs typeface="Times New Roman"/>
                        </a:rPr>
                        <a:t>Tính cách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14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Trạc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tuổi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smtClean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Dế</a:t>
                      </a:r>
                      <a:r>
                        <a:rPr lang="en-US" sz="2400" i="1" dirty="0" smtClean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en-US" sz="2400" dirty="0">
                        <a:solidFill>
                          <a:srgbClr val="F3191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gầy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gò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dài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lêu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nghêu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như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gã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nghiện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thuốc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phiện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en-US" sz="2400" dirty="0">
                        <a:solidFill>
                          <a:srgbClr val="F3191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Cánh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ngắn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ngủn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-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Râu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mẩu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en-US" sz="2400" dirty="0">
                        <a:solidFill>
                          <a:srgbClr val="F3191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Mặt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mũi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ngẩn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ngơ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solidFill>
                          <a:srgbClr val="F3191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Ăn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xổi</a:t>
                      </a:r>
                      <a:r>
                        <a:rPr lang="en-US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400" i="1" dirty="0" err="1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thì</a:t>
                      </a:r>
                      <a:r>
                        <a:rPr lang="vi-VN" sz="2400" i="1" dirty="0">
                          <a:solidFill>
                            <a:srgbClr val="F3191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lười nhác</a:t>
                      </a:r>
                      <a:endParaRPr lang="en-US" sz="2400" i="1" dirty="0">
                        <a:solidFill>
                          <a:srgbClr val="F3191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gò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ốm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yếu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không có sức làm việc.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Mèn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xưng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Trước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xưng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chị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Cốc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xưng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chị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”.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Với tội lỗi Dế Mèn: không trách cứ.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êm tốn, nhã nhặn, bao dung, độ lượng.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15" marR="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7" name="Picture 2" descr="Dế Choắ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2643189"/>
            <a:ext cx="1000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0" y="1"/>
            <a:ext cx="600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Calibri" panose="020F0502020204030204" pitchFamily="34" charset="0"/>
              </a:rPr>
              <a:t>Phiếu học tập số </a:t>
            </a:r>
            <a:r>
              <a:rPr lang="vi-VN" altLang="en-US" sz="2400" i="1">
                <a:latin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US" altLang="en-US" sz="2400" i="1"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Dế Choắt</a:t>
            </a:r>
            <a:endParaRPr lang="vi-VN" altLang="en-US" sz="2400"/>
          </a:p>
        </p:txBody>
      </p:sp>
    </p:spTree>
    <p:extLst>
      <p:ext uri="{BB962C8B-B14F-4D97-AF65-F5344CB8AC3E}">
        <p14:creationId xmlns:p14="http://schemas.microsoft.com/office/powerpoint/2010/main" val="9428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ế Choắ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1214439"/>
            <a:ext cx="421481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han dung De 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428751"/>
            <a:ext cx="450056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1725312" y="2285992"/>
          <a:ext cx="885828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7" name="Picture 8" descr="Bài học đường đời đầu tiên..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3000375"/>
            <a:ext cx="2714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24501" y="5572126"/>
            <a:ext cx="1643063" cy="500063"/>
          </a:xfrm>
          <a:prstGeom prst="rect">
            <a:avLst/>
          </a:prstGeom>
          <a:solidFill>
            <a:srgbClr val="3C9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738282" y="0"/>
          <a:ext cx="7286644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Rectangle 8"/>
          <p:cNvSpPr/>
          <p:nvPr/>
        </p:nvSpPr>
        <p:spPr>
          <a:xfrm>
            <a:off x="1952596" y="1000109"/>
            <a:ext cx="7429552" cy="390227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Phiếu</a:t>
            </a:r>
            <a:r>
              <a:rPr lang="en-US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 </a:t>
            </a:r>
            <a:r>
              <a:rPr lang="en-US" sz="24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học</a:t>
            </a:r>
            <a:r>
              <a:rPr lang="en-US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 </a:t>
            </a:r>
            <a:r>
              <a:rPr lang="en-US" sz="24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tập</a:t>
            </a:r>
            <a:r>
              <a:rPr lang="en-US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 </a:t>
            </a:r>
            <a:r>
              <a:rPr lang="en-US" sz="24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số</a:t>
            </a:r>
            <a:r>
              <a:rPr lang="en-US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 6</a:t>
            </a:r>
            <a:r>
              <a:rPr lang="vi-VN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: 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B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</a:rPr>
              <a:t>à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i học đường đời đầu tiên của Dế M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</a:rPr>
              <a:t>è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n</a:t>
            </a:r>
            <a:endParaRPr lang="en-US" sz="24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ế Choắ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1643064"/>
            <a:ext cx="2786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Chan dung De 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41276"/>
            <a:ext cx="2571751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381500" y="90489"/>
            <a:ext cx="62865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Dế M</a:t>
            </a:r>
            <a:r>
              <a:rPr lang="vi-VN" altLang="en-US" sz="24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 đối với Dế Choắt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 Coi thường Dế Choắt yếu ớt, xấu x</a:t>
            </a:r>
            <a:r>
              <a:rPr lang="vi-VN" altLang="en-US" sz="240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, lười nh</a:t>
            </a:r>
            <a:r>
              <a:rPr lang="vi-VN" altLang="en-US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c, đ</a:t>
            </a:r>
            <a:r>
              <a:rPr lang="vi-VN" altLang="en-US" sz="24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ng khinh. Từ chối lời đề nghị gi</a:t>
            </a:r>
            <a:r>
              <a:rPr lang="vi-VN" altLang="en-US" sz="2400"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p đỡ của Dế Choắt.</a:t>
            </a:r>
            <a:endParaRPr lang="vi-VN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4024314" y="1270000"/>
            <a:ext cx="6643687" cy="831850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Dế Mèn là kẻ trịnh thượng, ích kỉ, coi thường và bắt nạt bạn.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5" descr="Mụ Cố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9" y="3786188"/>
            <a:ext cx="20716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595689" y="2071689"/>
            <a:ext cx="6643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Dế Mèn trêu chị Cốc: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Muốn ra oai với Dế Choắt</a:t>
            </a:r>
            <a:endParaRPr lang="en-US" altLang="en-US" sz="2400"/>
          </a:p>
          <a:p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Muốn chứng tỏ m</a:t>
            </a:r>
            <a:r>
              <a:rPr lang="vi-VN" altLang="en-US" sz="2400">
                <a:latin typeface="Calibri" panose="020F0502020204030204" pitchFamily="34" charset="0"/>
                <a:cs typeface="Calibri" panose="020F0502020204030204" pitchFamily="34" charset="0"/>
              </a:rPr>
              <a:t>ì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nh đứng đầu thiên hạ.</a:t>
            </a:r>
            <a:endParaRPr lang="en-US" altLang="en-US" sz="2400"/>
          </a:p>
          <a:p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Trêu xong chui v</a:t>
            </a:r>
            <a:r>
              <a:rPr lang="vi-VN" altLang="en-US" sz="240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o hang.</a:t>
            </a:r>
            <a:endParaRPr lang="en-US" altLang="en-US" sz="2400"/>
          </a:p>
          <a:p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Khi chị Cốc mổ Choắt: Dế M</a:t>
            </a:r>
            <a:r>
              <a:rPr lang="vi-VN" altLang="en-US" sz="2400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n nằm im thin th</a:t>
            </a:r>
            <a:r>
              <a:rPr lang="vi-VN" altLang="en-US" sz="240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t.</a:t>
            </a:r>
            <a:endParaRPr lang="en-US" altLang="en-US" sz="2400"/>
          </a:p>
          <a:p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+  Chị Cốc đi: DM mon men bò lên</a:t>
            </a:r>
            <a:endParaRPr lang="vi-VN" altLang="en-US" sz="2400"/>
          </a:p>
        </p:txBody>
      </p:sp>
      <p:sp>
        <p:nvSpPr>
          <p:cNvPr id="8" name="Rectangle 7"/>
          <p:cNvSpPr/>
          <p:nvPr/>
        </p:nvSpPr>
        <p:spPr>
          <a:xfrm>
            <a:off x="3167063" y="4429126"/>
            <a:ext cx="51435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dirty="0">
                <a:latin typeface="Arial" charset="0"/>
                <a:cs typeface="Arial" charset="0"/>
              </a:rPr>
              <a:t> </a:t>
            </a:r>
            <a:r>
              <a:rPr lang="vi-V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Dế Mèn là kẻ nghịch ranh, huênh hoang nhưng hèn nhát.</a:t>
            </a:r>
            <a:endParaRPr lang="en-US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8" descr="Bài học đường đời đầu tiên..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429125"/>
            <a:ext cx="29384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452813" y="5214938"/>
            <a:ext cx="421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Hậu quả:</a:t>
            </a:r>
            <a:endParaRPr lang="en-US" altLang="en-US" sz="2400">
              <a:solidFill>
                <a:srgbClr val="FF0000"/>
              </a:solidFill>
            </a:endParaRPr>
          </a:p>
          <a:p>
            <a:r>
              <a:rPr lang="vi-VN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- Dế Choắt bị chị Cốc mổ chết thảm thương.</a:t>
            </a:r>
            <a:endParaRPr lang="vi-VN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3381375" y="6396038"/>
            <a:ext cx="49657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00B050"/>
                </a:solidFill>
                <a:latin typeface="+mj-lt"/>
                <a:cs typeface="Arial" charset="0"/>
              </a:rPr>
              <a:t> </a:t>
            </a:r>
            <a:r>
              <a:rPr lang="vi-VN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Ăn năn, hối lỗi, thức tỉnh lương tâm.</a:t>
            </a:r>
            <a:endParaRPr lang="en-US" sz="2400" dirty="0">
              <a:solidFill>
                <a:srgbClr val="00B05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  <p:bldP spid="4" grpId="0" animBg="1"/>
      <p:bldP spid="66562" grpId="0"/>
      <p:bldP spid="8" grpId="0" animBg="1"/>
      <p:bldP spid="66563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ế Choắ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285876"/>
            <a:ext cx="35004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han dung De 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357313"/>
            <a:ext cx="3571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1809720" y="2285992"/>
          <a:ext cx="885828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1" name="Picture 8" descr="Bài học đường đời đầu tiên..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3000375"/>
            <a:ext cx="2714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24501" y="5572126"/>
            <a:ext cx="1643063" cy="500063"/>
          </a:xfrm>
          <a:prstGeom prst="rect">
            <a:avLst/>
          </a:prstGeom>
          <a:solidFill>
            <a:srgbClr val="3C9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0"/>
          <a:ext cx="7286644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Rectangle 8"/>
          <p:cNvSpPr/>
          <p:nvPr/>
        </p:nvSpPr>
        <p:spPr>
          <a:xfrm>
            <a:off x="1952596" y="1000109"/>
            <a:ext cx="7429552" cy="390227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Phiếu</a:t>
            </a:r>
            <a:r>
              <a:rPr lang="en-US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 </a:t>
            </a:r>
            <a:r>
              <a:rPr lang="en-US" sz="24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học</a:t>
            </a:r>
            <a:r>
              <a:rPr lang="en-US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 </a:t>
            </a:r>
            <a:r>
              <a:rPr lang="en-US" sz="24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tập</a:t>
            </a:r>
            <a:r>
              <a:rPr lang="en-US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 </a:t>
            </a:r>
            <a:r>
              <a:rPr lang="en-US" sz="2400" b="1" i="1" dirty="0" err="1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số</a:t>
            </a:r>
            <a:r>
              <a:rPr lang="en-US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 6</a:t>
            </a:r>
            <a:r>
              <a:rPr lang="vi-VN" sz="24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: 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B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</a:rPr>
              <a:t>à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i học đường đời đầu tiên của Dế M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</a:rPr>
              <a:t>è</a:t>
            </a:r>
            <a:r>
              <a:rPr lang="vi-VN" sz="24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</a:rPr>
              <a:t>n</a:t>
            </a:r>
            <a:endParaRPr lang="en-US" sz="24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huồn chuồ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286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1952596" y="1040387"/>
          <a:ext cx="842968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2" name="Picture 6" descr="Chan dung De m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2928939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2874392" y="277100"/>
          <a:ext cx="7286676" cy="64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816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E12B32-824F-4243-A8B2-1115DC847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0E12B32-824F-4243-A8B2-1115DC847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671824-495B-4604-9C12-D9D7CE69F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6671824-495B-4604-9C12-D9D7CE69F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02C94-8B14-4E07-8D1C-F9DA4D5AD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1D02C94-8B14-4E07-8D1C-F9DA4D5AD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2CA382-3510-490E-B00B-F2E6C4A2E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202CA382-3510-490E-B00B-F2E6C4A2E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6B560A-35AB-4A31-BC1B-9D8C58DC4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E06B560A-35AB-4A31-BC1B-9D8C58DC4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66CDC-A60D-4C10-AA8D-83AE44B3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72266CDC-A60D-4C10-AA8D-83AE44B3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3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172303"/>
            <a:ext cx="2362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5630" y="1032681"/>
            <a:ext cx="518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GIỌT SƯƠNG ĐÊM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99482"/>
            <a:ext cx="7772400" cy="437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5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huồn chuồn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43063"/>
            <a:ext cx="235743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714626"/>
          <a:ext cx="8715372" cy="2967143"/>
        </p:xfrm>
        <a:graphic>
          <a:graphicData uri="http://schemas.openxmlformats.org/drawingml/2006/table">
            <a:tbl>
              <a:tblPr/>
              <a:tblGrid>
                <a:gridCol w="1026871"/>
                <a:gridCol w="853865"/>
                <a:gridCol w="853865"/>
                <a:gridCol w="853865"/>
                <a:gridCol w="853865"/>
                <a:gridCol w="853865"/>
                <a:gridCol w="854794"/>
                <a:gridCol w="854794"/>
                <a:gridCol w="854794"/>
                <a:gridCol w="854794"/>
              </a:tblGrid>
              <a:tr h="487576">
                <a:tc gridSpan="10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3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dirty="0" err="1">
                          <a:latin typeface="Times New Roman"/>
                          <a:ea typeface="Calibri"/>
                          <a:cs typeface="Times New Roman"/>
                        </a:rPr>
                        <a:t>KHÓA</a:t>
                      </a:r>
                      <a:r>
                        <a:rPr lang="en-US" sz="3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3357">
                <a:tc gridSpan="10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vi-VN" sz="28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E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610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09750" y="1143000"/>
            <a:ext cx="8286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 xếp các chữ cái </a:t>
            </a: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đây 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 1 từ có liên quan có liên quan đến chủ đề bài học</a:t>
            </a: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9961" b="33968"/>
          <a:stretch>
            <a:fillRect/>
          </a:stretch>
        </p:blipFill>
        <p:spPr bwMode="auto">
          <a:xfrm>
            <a:off x="8024814" y="5751513"/>
            <a:ext cx="26431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2284207" y="-110840"/>
          <a:ext cx="828680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92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902" y="0"/>
            <a:ext cx="51144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 đồ sắp xếp các sự việc trong truyện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9449" y="381000"/>
            <a:ext cx="24384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GIỌT SƯƠNG ĐÊM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800101"/>
            <a:ext cx="8955464" cy="929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 dung chính: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 về trải nghiệm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một đêm mất ngủ ở xóm Bờ Giậu chợt nhận ra bao lâu nay mình mải miết làm ăn, buôn bán nên đã lâu không về thăm quê. Nỗi nhớ quê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 định về thăm quê ngay sáng hôm sau.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223448"/>
            <a:ext cx="895546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việc 1: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 đến xóm Bờ Giậu và hỏi thăm Thằn Lằn về chỗ trọ qua đêm….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3200400"/>
            <a:ext cx="895546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việc 2: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Thằn Lằn thông báo với cụ giáo Cóc về sự xuất hiện của nhà buôn……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4191000"/>
            <a:ext cx="8955464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việc 3: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 dưới vòm lá trúc, nửa đêm sương rơi trúng cổ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tỉnh ngủ.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5181600"/>
            <a:ext cx="895546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việc 4: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Sáng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khi kể cho Thằn Lằn nghe đêm mất ngủ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3777" y="6019800"/>
            <a:ext cx="898048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việc 5: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(c) Thằn Lằn đến nhà cụ giáo Cóc kể cho cụ nghe câu chuyện mất ngủ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91200" y="2756848"/>
            <a:ext cx="185950" cy="36735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791200" y="3733800"/>
            <a:ext cx="185950" cy="3810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91200" y="4724400"/>
            <a:ext cx="185950" cy="3810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791200" y="5638800"/>
            <a:ext cx="185950" cy="3048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37707"/>
              </p:ext>
            </p:extLst>
          </p:nvPr>
        </p:nvGraphicFramePr>
        <p:xfrm>
          <a:off x="2057400" y="2514601"/>
          <a:ext cx="8229600" cy="268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16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NÓI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CẢNH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9737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Mập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mạp,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bộ râu ngắn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Nhẹ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nhàng, lịch sự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ăn, buôn bán xa quê lâu ngày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2738">
                <a:tc gridSpan="3"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→ Nhã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nhặn, lịch thiệp và là người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85800"/>
            <a:ext cx="5638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 ẢNH BỌ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DỪA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7145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47327"/>
              </p:ext>
            </p:extLst>
          </p:nvPr>
        </p:nvGraphicFramePr>
        <p:xfrm>
          <a:off x="1905000" y="2209800"/>
          <a:ext cx="8458201" cy="387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733"/>
                <a:gridCol w="6026468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pháp nghệ thuật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hiện qua các từ ngữ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94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hóa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Dùng từ vốn để gọi người để gọi vật: 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ông khách, trưởng thôn, quý vị…. </a:t>
                      </a:r>
                    </a:p>
                    <a:p>
                      <a:pPr algn="just"/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Dùng từ vốn để chỉ hoạt động tích chất của người để chỉ tính chất của </a:t>
                      </a:r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vật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nhã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nhăn, làm ơn, kể….</a:t>
                      </a:r>
                    </a:p>
                    <a:p>
                      <a:pPr algn="just"/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Trò chuyện xưng hô với vật như với người:</a:t>
                      </a:r>
                      <a:r>
                        <a:rPr lang="en-US" sz="20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tôi, bác,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vâng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,….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57400" y="381000"/>
            <a:ext cx="8153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BIỆN PHÁP NGHỆ THUẬT Đ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ƯỢC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 DỤNG CHỦ YẾU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TRUYỆN ĐỒNG THOẠI</a:t>
            </a:r>
          </a:p>
        </p:txBody>
      </p:sp>
    </p:spTree>
    <p:extLst>
      <p:ext uri="{BB962C8B-B14F-4D97-AF65-F5344CB8AC3E}">
        <p14:creationId xmlns:p14="http://schemas.microsoft.com/office/powerpoint/2010/main" val="33118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Chuồn chuồ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3286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95500" y="2000250"/>
          <a:ext cx="7929562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56"/>
                <a:gridCol w="792956"/>
                <a:gridCol w="792956"/>
                <a:gridCol w="792956"/>
                <a:gridCol w="828674"/>
                <a:gridCol w="785813"/>
                <a:gridCol w="714375"/>
                <a:gridCol w="785813"/>
                <a:gridCol w="785813"/>
                <a:gridCol w="857250"/>
              </a:tblGrid>
              <a:tr h="17145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EDDA6B"/>
                        </a:solidFill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38563" y="6500814"/>
            <a:ext cx="4214812" cy="357187"/>
          </a:xfrm>
          <a:prstGeom prst="rect">
            <a:avLst/>
          </a:prstGeom>
          <a:solidFill>
            <a:srgbClr val="F6C4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2813" y="4143375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9750" y="4071938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1625" y="4071938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000" y="5143500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500" y="5143500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8875" y="5143500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0625" y="4071938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1938" y="5143500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5563" y="5143500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6125" y="4071938"/>
            <a:ext cx="857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95500" y="1500188"/>
          <a:ext cx="7858130" cy="51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3"/>
                <a:gridCol w="785813"/>
                <a:gridCol w="785813"/>
                <a:gridCol w="785813"/>
                <a:gridCol w="785813"/>
                <a:gridCol w="785813"/>
                <a:gridCol w="785813"/>
                <a:gridCol w="785813"/>
                <a:gridCol w="785813"/>
                <a:gridCol w="785813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64" marB="45664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095500" y="1928813"/>
          <a:ext cx="7929562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56"/>
                <a:gridCol w="792956"/>
                <a:gridCol w="792956"/>
                <a:gridCol w="792956"/>
                <a:gridCol w="828674"/>
                <a:gridCol w="785813"/>
                <a:gridCol w="714375"/>
                <a:gridCol w="785813"/>
                <a:gridCol w="785813"/>
                <a:gridCol w="857250"/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rgbClr val="CDF1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2284207" y="-110840"/>
          <a:ext cx="828680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2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9362E-6 L 0.19358 -0.281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1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9362E-6 L -0.28368 -0.2814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1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3691E-6 L -0.16736 -0.291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14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9362E-6 L -0.29792 -0.2814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-1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64292E-7 L -0.2816 -0.4375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-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9362E-6 L -0.29653 -0.2814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1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64292E-7 L 0.07135 -0.4375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64292E-7 L 0.54861 -0.437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1" y="-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64292E-7 L 0.43994 -0.4375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-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64292E-7 L -0.03593 -0.4375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4705351"/>
            <a:ext cx="2433637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4" y="3551239"/>
            <a:ext cx="2536825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9" y="3735388"/>
            <a:ext cx="2917825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300538"/>
            <a:ext cx="2628900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48088"/>
            <a:ext cx="28829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6" y="2455863"/>
            <a:ext cx="2836863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579564"/>
            <a:ext cx="26527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130301"/>
            <a:ext cx="2744788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25675"/>
            <a:ext cx="2420938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3526"/>
            <a:ext cx="31369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1" y="668338"/>
            <a:ext cx="265271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1625601"/>
            <a:ext cx="2293937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332164"/>
            <a:ext cx="223678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0900" y="228600"/>
            <a:ext cx="558165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 THỨC ĐỌC HIỂU: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 THOẠI</a:t>
            </a:r>
          </a:p>
        </p:txBody>
      </p:sp>
    </p:spTree>
    <p:extLst>
      <p:ext uri="{BB962C8B-B14F-4D97-AF65-F5344CB8AC3E}">
        <p14:creationId xmlns:p14="http://schemas.microsoft.com/office/powerpoint/2010/main" val="255419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-men-comic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00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3124" y="1714488"/>
            <a:ext cx="4429124" cy="198078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3124" y="285728"/>
            <a:ext cx="2286016" cy="637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Văn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bản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1: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5802" y="5357826"/>
            <a:ext cx="607219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32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Trích</a:t>
            </a:r>
            <a:r>
              <a:rPr lang="en-US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: “</a:t>
            </a:r>
            <a:r>
              <a:rPr lang="en-US" sz="32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Dế</a:t>
            </a:r>
            <a:r>
              <a:rPr lang="en-US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Mèn</a:t>
            </a:r>
            <a:r>
              <a:rPr lang="en-US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phiêu</a:t>
            </a:r>
            <a:r>
              <a:rPr lang="en-US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lưu</a:t>
            </a:r>
            <a:r>
              <a:rPr lang="en-US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kí</a:t>
            </a:r>
            <a:r>
              <a:rPr lang="en-US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</a:p>
          <a:p>
            <a:pPr algn="ctr">
              <a:defRPr/>
            </a:pPr>
            <a:r>
              <a:rPr lang="en-US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Tô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Hoài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0090217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huồn chuồn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357188"/>
            <a:ext cx="21796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81189" y="1785938"/>
          <a:ext cx="8429625" cy="4286250"/>
        </p:xfrm>
        <a:graphic>
          <a:graphicData uri="http://schemas.openxmlformats.org/drawingml/2006/table">
            <a:tbl>
              <a:tblPr/>
              <a:tblGrid>
                <a:gridCol w="2475095"/>
                <a:gridCol w="1811125"/>
                <a:gridCol w="2159671"/>
                <a:gridCol w="1983734"/>
              </a:tblGrid>
              <a:tr h="8572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đã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điều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endParaRPr lang="en-US" sz="2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điều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muốn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thêm</a:t>
                      </a:r>
                      <a:endParaRPr lang="en-US" sz="2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hỏi</a:t>
                      </a:r>
                      <a:endParaRPr lang="en-US" sz="2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endParaRPr lang="en-US" sz="2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66939" y="857250"/>
            <a:ext cx="3500437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0"/>
          <a:ext cx="7286644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3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huồn chuồn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357188"/>
            <a:ext cx="21796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1524000" y="0"/>
          <a:ext cx="7286644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1000126"/>
            <a:ext cx="892968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huồn chuồn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4" y="0"/>
            <a:ext cx="21796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555625"/>
          <a:ext cx="8715376" cy="1878300"/>
        </p:xfrm>
        <a:graphic>
          <a:graphicData uri="http://schemas.openxmlformats.org/drawingml/2006/table">
            <a:tbl>
              <a:tblPr/>
              <a:tblGrid>
                <a:gridCol w="2356406"/>
                <a:gridCol w="1861332"/>
                <a:gridCol w="2248819"/>
                <a:gridCol w="2248819"/>
              </a:tblGrid>
              <a:tr h="3656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Trang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200" b="1" dirty="0" smtClean="0">
                          <a:latin typeface="Times New Roman"/>
                          <a:ea typeface="Calibri"/>
                          <a:cs typeface="Times New Roman"/>
                        </a:rPr>
                        <a:t> hay, </a:t>
                      </a:r>
                      <a:r>
                        <a:rPr lang="en-US" sz="2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mới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Ý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nghĩa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0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80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52601" y="3238500"/>
          <a:ext cx="8715375" cy="1219200"/>
        </p:xfrm>
        <a:graphic>
          <a:graphicData uri="http://schemas.openxmlformats.org/drawingml/2006/table">
            <a:tbl>
              <a:tblPr/>
              <a:tblGrid>
                <a:gridCol w="2650878"/>
                <a:gridCol w="2128721"/>
                <a:gridCol w="1662703"/>
                <a:gridCol w="2273073"/>
              </a:tblGrid>
              <a:tr h="5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khó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Trang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Trao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đổi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bạn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35126" y="5191125"/>
          <a:ext cx="8786813" cy="1676400"/>
        </p:xfrm>
        <a:graphic>
          <a:graphicData uri="http://schemas.openxmlformats.org/drawingml/2006/table">
            <a:tbl>
              <a:tblPr/>
              <a:tblGrid>
                <a:gridCol w="1529001"/>
                <a:gridCol w="2546837"/>
                <a:gridCol w="2291704"/>
                <a:gridCol w="2419271"/>
              </a:tblGrid>
              <a:tr h="11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Trao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đổi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bạn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giáo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viên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Ngôi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kể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Bố</a:t>
                      </a:r>
                      <a:r>
                        <a:rPr lang="en-US" sz="2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latin typeface="Times New Roman"/>
                          <a:ea typeface="Calibri"/>
                          <a:cs typeface="Times New Roman"/>
                        </a:rPr>
                        <a:t>cục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0" y="1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cs typeface="Calibri" panose="020F0502020204030204" pitchFamily="34" charset="0"/>
              </a:rPr>
              <a:t>Phiếu học tập số 3.1: </a:t>
            </a:r>
            <a:r>
              <a:rPr lang="en-US" alt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Từ hay</a:t>
            </a:r>
            <a:endParaRPr lang="en-US" altLang="en-US" sz="240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524000" y="2571751"/>
            <a:ext cx="34877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i="1">
                <a:latin typeface="Times New Roman" panose="02020603050405020304" pitchFamily="18" charset="0"/>
                <a:cs typeface="Calibri" panose="020F0502020204030204" pitchFamily="34" charset="0"/>
              </a:rPr>
              <a:t>Phiếu học tập số 3.2: </a:t>
            </a:r>
            <a:r>
              <a:rPr lang="en-US" altLang="en-US" sz="2200">
                <a:latin typeface="Times New Roman" panose="02020603050405020304" pitchFamily="18" charset="0"/>
                <a:cs typeface="Calibri" panose="020F0502020204030204" pitchFamily="34" charset="0"/>
              </a:rPr>
              <a:t>Từ kh</a:t>
            </a: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endParaRPr lang="en-US" altLang="en-US" sz="220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524001" y="4500563"/>
            <a:ext cx="33829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i="1">
                <a:latin typeface="Times New Roman" panose="02020603050405020304" pitchFamily="18" charset="0"/>
                <a:cs typeface="Calibri" panose="020F0502020204030204" pitchFamily="34" charset="0"/>
              </a:rPr>
              <a:t>Phiếu học tập số 4: </a:t>
            </a:r>
            <a:r>
              <a:rPr lang="en-US" altLang="en-US" sz="2200">
                <a:latin typeface="Times New Roman" panose="02020603050405020304" pitchFamily="18" charset="0"/>
                <a:cs typeface="Calibri" panose="020F0502020204030204" pitchFamily="34" charset="0"/>
              </a:rPr>
              <a:t>Thể loại</a:t>
            </a: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28929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1524</Words>
  <Application>Microsoft Office PowerPoint</Application>
  <PresentationFormat>Widescreen</PresentationFormat>
  <Paragraphs>222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2022-11-23T13:48:36Z</dcterms:created>
  <dcterms:modified xsi:type="dcterms:W3CDTF">2022-11-23T14:17:12Z</dcterms:modified>
</cp:coreProperties>
</file>