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73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56" autoAdjust="0"/>
  </p:normalViewPr>
  <p:slideViewPr>
    <p:cSldViewPr>
      <p:cViewPr varScale="1">
        <p:scale>
          <a:sx n="81" d="100"/>
          <a:sy n="81" d="100"/>
        </p:scale>
        <p:origin x="14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" y="1196751"/>
            <a:ext cx="9130571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8333" y="260648"/>
            <a:ext cx="6840760" cy="1440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VIẾT: 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LẠI MỘT TRẢI NGHIỆM CỦA BẢN THÂN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5616624" cy="1944216"/>
          </a:xfrm>
          <a:ln>
            <a:noFill/>
          </a:ln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Đọc lại bài viết.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Sửa lại bài viết (nếu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vào yêu cầu và phiếu tìm ý để sửa.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 dụng biện pháp nghệ thuật so sánh.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1052736"/>
            <a:ext cx="496855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3: chỉnh sửa bài 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980728"/>
            <a:ext cx="2602632" cy="75961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 bài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924944"/>
            <a:ext cx="7620000" cy="358147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Nhắc lại yêu cầu của kiểu bài 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Kể về một trải nghiệm của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Thời gian, địa điểm diễn ra câu chuyện.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Người kể sử dụng ngôi kể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Cảm xúc của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2. Đọc và sửa lại bài.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3. Nhận xét bài viết.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Ảnh Nền Powerpoint Đẹp ❤️ Background PP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292" y="116632"/>
            <a:ext cx="6773416" cy="4608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LẠI MỘT TRẢI NGHIỆM CỦA BẢN THÂN</a:t>
            </a:r>
          </a:p>
          <a:p>
            <a:pPr algn="just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him trên Dự án cần th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" y="22987"/>
            <a:ext cx="9113350" cy="68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68711"/>
              </p:ext>
            </p:extLst>
          </p:nvPr>
        </p:nvGraphicFramePr>
        <p:xfrm>
          <a:off x="398908" y="437728"/>
          <a:ext cx="849357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12"/>
                <a:gridCol w="2376264"/>
                <a:gridCol w="2341103"/>
                <a:gridCol w="2123393"/>
              </a:tblGrid>
              <a:tr h="2586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PHIẾU ĐÁNH GIÁ THEO TIÊU CHÍ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49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NHÓM……….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228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chí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Chọn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được câu chuyện hay, có ý nghĩa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 nhưng chưa hay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hay và ấn tượng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phú, hấp dẫn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sơ sài chưa có đủ chi tiết để người nghe hiểu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đủ chi tiết để người nghe hiểu được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 và hấp dẫn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rõ ràng, truyền cảm.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nhỏ khó nghe, nói lắp,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nhưng đôi chỗ còn lặp lại hoặc ngập ngừng vài câu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truyền cẩm hầu như không lặp lại hoặc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yếu tố phi ngôn ngữ phù hợp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thiếu tự tin, mắt chưa nhìn vào người nghe, nét mặt không biểu cảm hoặc biểu cảm chưa phù hợp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tự tin, mắt nhìn vào người nghe, nét mặt biểu cảm phù hợp với nội dung câu chuyện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rât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tự tin, mắt nhìn vào người nghe, nét mặt biểu cảm sinh động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đầu và kết thúc hợp lý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Chào hỏi và kết thúc bài một cách hấp dẫn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338853"/>
            <a:ext cx="525658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 KHI NÓI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904" y="2204864"/>
            <a:ext cx="439248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7864" y="2204864"/>
            <a:ext cx="4896544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 bị nội dung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 định mục đích nói và người nghe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luyện.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nói một mình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nói trước nhóm.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338853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 NÓI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904" y="2204864"/>
            <a:ext cx="439248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1840" y="2204864"/>
            <a:ext cx="5112568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 cầu nói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 đúng mục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lại một trải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 dung có mở đầu có kết thúc hợp lý.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 to, rõ ràng,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 bộ cử chỉ, nét mặt, ánh mắt, … phù hợp.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2420888"/>
            <a:ext cx="4464496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XÉT HÀNH ĐỘNG NÓI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him trên Dự án cần th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" y="22987"/>
            <a:ext cx="9113350" cy="68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57943"/>
              </p:ext>
            </p:extLst>
          </p:nvPr>
        </p:nvGraphicFramePr>
        <p:xfrm>
          <a:off x="398908" y="437728"/>
          <a:ext cx="849357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12"/>
                <a:gridCol w="2376264"/>
                <a:gridCol w="2341103"/>
                <a:gridCol w="2123393"/>
              </a:tblGrid>
              <a:tr h="2586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PHIẾU ĐÁNH GIÁ THEO TIÊU CHÍ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49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NHÓM……….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228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chí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Chọn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được câu chuyện hay, có ý nghĩa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 nhưng chưa hay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hay và ấn tượng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phú, hấp dẫn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sơ sài chưa có đủ chi tiết để người nghe hiểu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đủ chi tiết để người nghe hiểu được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 và hấp dẫn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rõ ràng, truyền cảm.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nhỏ khó nghe, nói lắp,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nhưng đôi chỗ còn lặp lại hoặc ngập ngừng vài câu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truyền cẩm hầu như không lặp lại hoặc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yếu tố phi ngôn ngữ phù hợp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thiếu tự tin, mắt chưa nhìn vào người nghe, nét mặt không biểu cảm hoặc biểu cảm chưa phù hợp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tự tin, mắt nhìn vào người nghe, nét mặt biểu cảm phù hợp với nội dung câu chuyện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rât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tự tin, mắt nhìn vào người nghe, nét mặt biểu cảm sinh động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đầu và kết thúc hợp lý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Chào hỏi và kết thúc bài một cách hấp dẫn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31839" y="0"/>
            <a:ext cx="6264697" cy="1556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Bức </a:t>
            </a:r>
            <a:r>
              <a:rPr lang="vi-VN" sz="2400" b="1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tranh trên minh họa cho sự việc gì trong </a:t>
            </a:r>
            <a:r>
              <a:rPr lang="en-US" sz="2400" b="1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văn bản Bài học đường đời đầu tiên</a:t>
            </a:r>
            <a:endParaRPr lang="en-US" sz="2400" b="1" dirty="0">
              <a:solidFill>
                <a:schemeClr val="accent3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" y="-1"/>
            <a:ext cx="2960433" cy="17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7944" y="548680"/>
            <a:ext cx="3672408" cy="137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81152"/>
              </p:ext>
            </p:extLst>
          </p:nvPr>
        </p:nvGraphicFramePr>
        <p:xfrm>
          <a:off x="323528" y="2924944"/>
          <a:ext cx="8640960" cy="303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564"/>
                <a:gridCol w="2655396"/>
              </a:tblGrid>
              <a:tr h="101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Dế Mèn kể lại trải nghiệm đáng nhớ nào ?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7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Em học được kinh nghiệm nào của Dế Mèn từ câu chuyện ?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7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Ai là người kể chuyện ? Kể như vậy là sử dụng ngôi kể nào ?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2"/>
            <a:ext cx="3275856" cy="26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TRẢI NGHIỆM CỦA BẢN THÂN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91440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711"/>
            <a:ext cx="91440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3" y="1713937"/>
            <a:ext cx="9217163" cy="516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3155"/>
            <a:ext cx="9133765" cy="524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703"/>
            <a:ext cx="9144000" cy="52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5364" y="404664"/>
            <a:ext cx="8856984" cy="3384376"/>
          </a:xfrm>
          <a:prstGeom prst="cloudCallout">
            <a:avLst>
              <a:gd name="adj1" fmla="val -30363"/>
              <a:gd name="adj2" fmla="val 83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 có trải nghiệm nào đáng nhớ không ?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</a:rPr>
              <a:t>Hãy chia sẻ trải nghiệm của em một cách ngắn gọn 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77" y="4828610"/>
            <a:ext cx="2637045" cy="180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224644"/>
            <a:ext cx="3960440" cy="3960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4090"/>
              </p:ext>
            </p:extLst>
          </p:nvPr>
        </p:nvGraphicFramePr>
        <p:xfrm>
          <a:off x="107504" y="1721841"/>
          <a:ext cx="8784468" cy="4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950"/>
                <a:gridCol w="176351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 Câu chuyện trên được kể bằng ngôi thứ mấy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……………....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2.Phần nào giới thiệu câu chuyện ? Phần nào tập trung kể các sự việc chính của câu chuyện ?  Liệt kê các sự việc chính trong câu chuyện </a:t>
                      </a:r>
                      <a:endPara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3.Chỉ ra chi tiết nhân vật ‘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tôi”sử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dụng yếu tố miêu tả khi kể trải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nghiệm.Việc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sử dụng yếu tố đó có tác dụng gì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4.Nhân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vât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tôi ‘’ nhận ra được ý nghĩa của trải nghiệm ?Vì sao ý nghĩa đó lại được trình bày ở đoạn cuối của bài văn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764704"/>
            <a:ext cx="669674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KIỂU BÀI VIẾT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38"/>
            <a:ext cx="9144000" cy="68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6096" y="2636912"/>
            <a:ext cx="2808312" cy="3456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 HÀNH VIẾT THEO CÁC BƯỚC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99" y="260648"/>
            <a:ext cx="5791200" cy="6876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1: TRƯỚC KHI 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i="1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en-US" i="1" dirty="0" err="1" smtClean="0">
                <a:latin typeface="Times New Roman"/>
                <a:ea typeface="Calibri"/>
                <a:cs typeface="Times New Roman"/>
              </a:rPr>
              <a:t>Lựa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>
                <a:latin typeface="Times New Roman"/>
                <a:ea typeface="Calibri"/>
                <a:cs typeface="Times New Roman"/>
              </a:rPr>
              <a:t>chọn đề tài </a:t>
            </a:r>
          </a:p>
          <a:p>
            <a:pPr>
              <a:spcAft>
                <a:spcPts val="0"/>
              </a:spcAft>
            </a:pP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1800" b="0" dirty="0" err="1" smtClean="0">
                <a:latin typeface="Times New Roman"/>
                <a:ea typeface="Calibri"/>
                <a:cs typeface="Times New Roman"/>
              </a:rPr>
              <a:t>Mục</a:t>
            </a: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 err="1">
                <a:latin typeface="Times New Roman"/>
                <a:ea typeface="Calibri"/>
                <a:cs typeface="Times New Roman"/>
              </a:rPr>
              <a:t>đích</a:t>
            </a:r>
            <a:r>
              <a:rPr lang="en-US" sz="1800" b="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 err="1" smtClean="0"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. </a:t>
            </a:r>
            <a:endParaRPr lang="en-US" sz="1800" b="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1800" b="0" dirty="0" err="1" smtClean="0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 err="1" smtClean="0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. </a:t>
            </a:r>
            <a:endParaRPr lang="en-US" sz="1800" b="0" dirty="0">
              <a:latin typeface="Times New Roman"/>
              <a:ea typeface="Calibri"/>
              <a:cs typeface="Times New Roman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b. Tìm ý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42570"/>
              </p:ext>
            </p:extLst>
          </p:nvPr>
        </p:nvGraphicFramePr>
        <p:xfrm>
          <a:off x="559909" y="3511272"/>
          <a:ext cx="8208912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5020203"/>
                <a:gridCol w="318870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Trải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nghiệm tôi định kể là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gì?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 tôi sẽ kể là chuyện gì? 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Kể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 ai nghe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Chuyện xẩy ra ở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đâu,khi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nào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 sự kiện gì tôi còn  nhớ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 việc đã xẩy ra có ý nghĩa gì đối với tôi?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5995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5616624" cy="1944216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Viết theo dàn ý.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Thống nhất ngôi kể.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 dụng biện pháp nghệ thuật so sánh.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7824" y="1292057"/>
            <a:ext cx="3456384" cy="687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2: VIẾT 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213</TotalTime>
  <Words>1022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Essential</vt:lpstr>
      <vt:lpstr>PowerPoint Presentation</vt:lpstr>
      <vt:lpstr>PowerPoint Presentation</vt:lpstr>
      <vt:lpstr>PowerPoint Presentation</vt:lpstr>
      <vt:lpstr>TRẢI NGHIỆM CỦA BẢN THÂN</vt:lpstr>
      <vt:lpstr>PowerPoint Presentation</vt:lpstr>
      <vt:lpstr>PowerPoint Presentation</vt:lpstr>
      <vt:lpstr>PowerPoint Presentation</vt:lpstr>
      <vt:lpstr>BƯỚC 1: TRƯỚC KHI VIẾT</vt:lpstr>
      <vt:lpstr>PowerPoint Presentation</vt:lpstr>
      <vt:lpstr>PowerPoint Presentation</vt:lpstr>
      <vt:lpstr>trả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36</cp:revision>
  <dcterms:created xsi:type="dcterms:W3CDTF">2021-06-30T05:06:49Z</dcterms:created>
  <dcterms:modified xsi:type="dcterms:W3CDTF">2022-11-23T14:55:32Z</dcterms:modified>
</cp:coreProperties>
</file>