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7" r:id="rId12"/>
    <p:sldId id="266" r:id="rId13"/>
    <p:sldId id="268" r:id="rId14"/>
    <p:sldId id="269" r:id="rId15"/>
    <p:sldId id="270" r:id="rId16"/>
    <p:sldId id="272" r:id="rId17"/>
    <p:sldId id="273" r:id="rId18"/>
    <p:sldId id="274" r:id="rId19"/>
    <p:sldId id="275" r:id="rId20"/>
    <p:sldId id="276" r:id="rId21"/>
    <p:sldId id="277" r:id="rId22"/>
    <p:sldId id="291" r:id="rId23"/>
    <p:sldId id="283" r:id="rId24"/>
    <p:sldId id="284" r:id="rId25"/>
    <p:sldId id="285" r:id="rId26"/>
    <p:sldId id="286" r:id="rId27"/>
    <p:sldId id="287" r:id="rId28"/>
    <p:sldId id="288" r:id="rId29"/>
    <p:sldId id="289" r:id="rId30"/>
    <p:sldId id="290" r:id="rId31"/>
    <p:sldId id="292" r:id="rId32"/>
    <p:sldId id="293" r:id="rId33"/>
    <p:sldId id="294" r:id="rId34"/>
    <p:sldId id="295" r:id="rId35"/>
    <p:sldId id="296" r:id="rId36"/>
    <p:sldId id="297" r:id="rId37"/>
    <p:sldId id="298" r:id="rId38"/>
    <p:sldId id="299" r:id="rId39"/>
    <p:sldId id="30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91"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C6033A-EEAE-40F6-86E4-EF1899C28150}" type="doc">
      <dgm:prSet loTypeId="urn:microsoft.com/office/officeart/2005/8/layout/list1" loCatId="list" qsTypeId="urn:microsoft.com/office/officeart/2005/8/quickstyle/3d6" qsCatId="3D" csTypeId="urn:microsoft.com/office/officeart/2005/8/colors/accent1_2" csCatId="accent1" phldr="1"/>
      <dgm:spPr/>
      <dgm:t>
        <a:bodyPr/>
        <a:lstStyle/>
        <a:p>
          <a:endParaRPr lang="en-US"/>
        </a:p>
      </dgm:t>
    </dgm:pt>
    <dgm:pt modelId="{55EAA78B-CBA9-4DA0-A35C-ABB3F2387D2F}">
      <dgm:prSet phldrT="[Text]" custT="1"/>
      <dgm:spPr>
        <a:solidFill>
          <a:schemeClr val="accent6">
            <a:lumMod val="40000"/>
            <a:lumOff val="60000"/>
          </a:schemeClr>
        </a:solidFill>
      </dgm:spPr>
      <dgm:t>
        <a:bodyPr/>
        <a:lstStyle/>
        <a:p>
          <a:pPr algn="ctr"/>
          <a:endParaRPr lang="en-US" sz="3200" dirty="0" smtClean="0">
            <a:solidFill>
              <a:srgbClr val="002060"/>
            </a:solidFill>
            <a:latin typeface="Times New Roman" pitchFamily="18" charset="0"/>
            <a:cs typeface="Times New Roman" pitchFamily="18" charset="0"/>
          </a:endParaRPr>
        </a:p>
        <a:p>
          <a:pPr algn="ctr"/>
          <a:r>
            <a:rPr lang="en-US" sz="3200" b="1" dirty="0" err="1" smtClean="0">
              <a:solidFill>
                <a:srgbClr val="002060"/>
              </a:solidFill>
              <a:latin typeface="Times New Roman" pitchFamily="18" charset="0"/>
              <a:cs typeface="Times New Roman" pitchFamily="18" charset="0"/>
            </a:rPr>
            <a:t>Ôn</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tập</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bài</a:t>
          </a:r>
          <a:r>
            <a:rPr lang="en-US" sz="3200" b="1" dirty="0" smtClean="0">
              <a:solidFill>
                <a:srgbClr val="002060"/>
              </a:solidFill>
              <a:latin typeface="Times New Roman" pitchFamily="18" charset="0"/>
              <a:cs typeface="Times New Roman" pitchFamily="18" charset="0"/>
            </a:rPr>
            <a:t> 4:</a:t>
          </a:r>
        </a:p>
        <a:p>
          <a:pPr algn="ctr"/>
          <a:r>
            <a:rPr lang="en-US" sz="3200" b="1" dirty="0" err="1" smtClean="0">
              <a:solidFill>
                <a:srgbClr val="002060"/>
              </a:solidFill>
              <a:latin typeface="Times New Roman" pitchFamily="18" charset="0"/>
              <a:cs typeface="Times New Roman" pitchFamily="18" charset="0"/>
            </a:rPr>
            <a:t>Những</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trải</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nghiệm</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trong</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đời</a:t>
          </a:r>
          <a:endParaRPr lang="en-US" sz="3200" b="1" dirty="0" smtClean="0">
            <a:solidFill>
              <a:srgbClr val="002060"/>
            </a:solidFill>
            <a:latin typeface="Times New Roman" pitchFamily="18" charset="0"/>
            <a:cs typeface="Times New Roman" pitchFamily="18" charset="0"/>
          </a:endParaRPr>
        </a:p>
        <a:p>
          <a:pPr algn="l"/>
          <a:endParaRPr lang="en-US" sz="2800" dirty="0">
            <a:solidFill>
              <a:srgbClr val="002060"/>
            </a:solidFill>
          </a:endParaRPr>
        </a:p>
      </dgm:t>
    </dgm:pt>
    <dgm:pt modelId="{7D9659A0-E304-4CED-8E2A-4D8428C2EC07}" type="parTrans" cxnId="{28AEBC7C-BC20-4F42-8CE1-FAEECCA89380}">
      <dgm:prSet/>
      <dgm:spPr/>
      <dgm:t>
        <a:bodyPr/>
        <a:lstStyle/>
        <a:p>
          <a:endParaRPr lang="en-US"/>
        </a:p>
      </dgm:t>
    </dgm:pt>
    <dgm:pt modelId="{8DC2E23A-A017-46FC-B81D-79FA5B29A537}" type="sibTrans" cxnId="{28AEBC7C-BC20-4F42-8CE1-FAEECCA89380}">
      <dgm:prSet/>
      <dgm:spPr/>
      <dgm:t>
        <a:bodyPr/>
        <a:lstStyle/>
        <a:p>
          <a:endParaRPr lang="en-US"/>
        </a:p>
      </dgm:t>
    </dgm:pt>
    <dgm:pt modelId="{C4131628-95CF-4505-8A79-447808A20E50}" type="pres">
      <dgm:prSet presAssocID="{7BC6033A-EEAE-40F6-86E4-EF1899C28150}" presName="linear" presStyleCnt="0">
        <dgm:presLayoutVars>
          <dgm:dir/>
          <dgm:animLvl val="lvl"/>
          <dgm:resizeHandles val="exact"/>
        </dgm:presLayoutVars>
      </dgm:prSet>
      <dgm:spPr/>
      <dgm:t>
        <a:bodyPr/>
        <a:lstStyle/>
        <a:p>
          <a:endParaRPr lang="en-US"/>
        </a:p>
      </dgm:t>
    </dgm:pt>
    <dgm:pt modelId="{4D0402E9-0D1A-418C-B098-7047F5D8863B}" type="pres">
      <dgm:prSet presAssocID="{55EAA78B-CBA9-4DA0-A35C-ABB3F2387D2F}" presName="parentLin" presStyleCnt="0"/>
      <dgm:spPr/>
    </dgm:pt>
    <dgm:pt modelId="{7C90C879-56CE-4E4E-ACA0-B85305DDA946}" type="pres">
      <dgm:prSet presAssocID="{55EAA78B-CBA9-4DA0-A35C-ABB3F2387D2F}" presName="parentLeftMargin" presStyleLbl="node1" presStyleIdx="0" presStyleCnt="1"/>
      <dgm:spPr/>
      <dgm:t>
        <a:bodyPr/>
        <a:lstStyle/>
        <a:p>
          <a:endParaRPr lang="en-US"/>
        </a:p>
      </dgm:t>
    </dgm:pt>
    <dgm:pt modelId="{AF1AA75E-1D49-4B18-B50E-96B754A05A79}" type="pres">
      <dgm:prSet presAssocID="{55EAA78B-CBA9-4DA0-A35C-ABB3F2387D2F}" presName="parentText" presStyleLbl="node1" presStyleIdx="0" presStyleCnt="1">
        <dgm:presLayoutVars>
          <dgm:chMax val="0"/>
          <dgm:bulletEnabled val="1"/>
        </dgm:presLayoutVars>
      </dgm:prSet>
      <dgm:spPr/>
      <dgm:t>
        <a:bodyPr/>
        <a:lstStyle/>
        <a:p>
          <a:endParaRPr lang="en-US"/>
        </a:p>
      </dgm:t>
    </dgm:pt>
    <dgm:pt modelId="{2C3BF83D-6B8C-475A-AE58-7C6F6D139801}" type="pres">
      <dgm:prSet presAssocID="{55EAA78B-CBA9-4DA0-A35C-ABB3F2387D2F}" presName="negativeSpace" presStyleCnt="0"/>
      <dgm:spPr/>
    </dgm:pt>
    <dgm:pt modelId="{7934EBDB-5923-410C-A4A6-4F989CEB7081}" type="pres">
      <dgm:prSet presAssocID="{55EAA78B-CBA9-4DA0-A35C-ABB3F2387D2F}" presName="childText" presStyleLbl="conFgAcc1" presStyleIdx="0" presStyleCnt="1" custLinFactNeighborY="-21106">
        <dgm:presLayoutVars>
          <dgm:bulletEnabled val="1"/>
        </dgm:presLayoutVars>
      </dgm:prSet>
      <dgm:spPr/>
      <dgm:t>
        <a:bodyPr/>
        <a:lstStyle/>
        <a:p>
          <a:endParaRPr lang="en-US"/>
        </a:p>
      </dgm:t>
    </dgm:pt>
  </dgm:ptLst>
  <dgm:cxnLst>
    <dgm:cxn modelId="{2CF9E222-385C-42A6-BE17-9247C4798C38}" type="presOf" srcId="{55EAA78B-CBA9-4DA0-A35C-ABB3F2387D2F}" destId="{7C90C879-56CE-4E4E-ACA0-B85305DDA946}" srcOrd="0" destOrd="0" presId="urn:microsoft.com/office/officeart/2005/8/layout/list1"/>
    <dgm:cxn modelId="{28AEBC7C-BC20-4F42-8CE1-FAEECCA89380}" srcId="{7BC6033A-EEAE-40F6-86E4-EF1899C28150}" destId="{55EAA78B-CBA9-4DA0-A35C-ABB3F2387D2F}" srcOrd="0" destOrd="0" parTransId="{7D9659A0-E304-4CED-8E2A-4D8428C2EC07}" sibTransId="{8DC2E23A-A017-46FC-B81D-79FA5B29A537}"/>
    <dgm:cxn modelId="{EE8DC522-9C8C-4CA8-9307-E38E79C72B22}" type="presOf" srcId="{7BC6033A-EEAE-40F6-86E4-EF1899C28150}" destId="{C4131628-95CF-4505-8A79-447808A20E50}" srcOrd="0" destOrd="0" presId="urn:microsoft.com/office/officeart/2005/8/layout/list1"/>
    <dgm:cxn modelId="{3BC1D232-AEFA-421E-BB1C-C0D0054812A0}" type="presOf" srcId="{55EAA78B-CBA9-4DA0-A35C-ABB3F2387D2F}" destId="{AF1AA75E-1D49-4B18-B50E-96B754A05A79}" srcOrd="1" destOrd="0" presId="urn:microsoft.com/office/officeart/2005/8/layout/list1"/>
    <dgm:cxn modelId="{A50DAF34-1B73-4818-8C89-31A3C8AC16D4}" type="presParOf" srcId="{C4131628-95CF-4505-8A79-447808A20E50}" destId="{4D0402E9-0D1A-418C-B098-7047F5D8863B}" srcOrd="0" destOrd="0" presId="urn:microsoft.com/office/officeart/2005/8/layout/list1"/>
    <dgm:cxn modelId="{7AC122B3-C50F-45F1-9BEE-A3088D2AC6AD}" type="presParOf" srcId="{4D0402E9-0D1A-418C-B098-7047F5D8863B}" destId="{7C90C879-56CE-4E4E-ACA0-B85305DDA946}" srcOrd="0" destOrd="0" presId="urn:microsoft.com/office/officeart/2005/8/layout/list1"/>
    <dgm:cxn modelId="{4E649237-6B3F-4104-9AF6-D7E67698D4B3}" type="presParOf" srcId="{4D0402E9-0D1A-418C-B098-7047F5D8863B}" destId="{AF1AA75E-1D49-4B18-B50E-96B754A05A79}" srcOrd="1" destOrd="0" presId="urn:microsoft.com/office/officeart/2005/8/layout/list1"/>
    <dgm:cxn modelId="{7F206ACF-252A-4346-BBBF-E1302D9D0121}" type="presParOf" srcId="{C4131628-95CF-4505-8A79-447808A20E50}" destId="{2C3BF83D-6B8C-475A-AE58-7C6F6D139801}" srcOrd="1" destOrd="0" presId="urn:microsoft.com/office/officeart/2005/8/layout/list1"/>
    <dgm:cxn modelId="{66A52CFE-5DFF-420D-BF18-8911C4894095}" type="presParOf" srcId="{C4131628-95CF-4505-8A79-447808A20E50}" destId="{7934EBDB-5923-410C-A4A6-4F989CEB7081}" srcOrd="2"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ED9408-7026-4A1F-B088-B823F69A0C3D}" type="doc">
      <dgm:prSet loTypeId="urn:microsoft.com/office/officeart/2005/8/layout/arrow3" loCatId="relationship" qsTypeId="urn:microsoft.com/office/officeart/2005/8/quickstyle/3d9" qsCatId="3D" csTypeId="urn:microsoft.com/office/officeart/2005/8/colors/colorful2" csCatId="colorful" phldr="1"/>
      <dgm:spPr/>
      <dgm:t>
        <a:bodyPr/>
        <a:lstStyle/>
        <a:p>
          <a:endParaRPr lang="en-US"/>
        </a:p>
      </dgm:t>
    </dgm:pt>
    <dgm:pt modelId="{26740C48-92B8-45B6-8D19-0D0368CD55B5}">
      <dgm:prSet phldrT="[Text]" custT="1"/>
      <dgm:spPr/>
      <dgm:t>
        <a:bodyPr/>
        <a:lstStyle/>
        <a:p>
          <a:pPr algn="l"/>
          <a:r>
            <a:rPr lang="en-US" sz="2800" dirty="0" err="1" smtClean="0">
              <a:latin typeface="Times New Roman" pitchFamily="18" charset="0"/>
              <a:cs typeface="Times New Roman" pitchFamily="18" charset="0"/>
            </a:rPr>
            <a:t>Nhân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mang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những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đặc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điểm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loài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vừa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đặc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điểm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con </a:t>
          </a:r>
          <a:r>
            <a:rPr lang="en-US" sz="2800" dirty="0" err="1" smtClean="0">
              <a:latin typeface="Times New Roman" pitchFamily="18" charset="0"/>
              <a:cs typeface="Times New Roman" pitchFamily="18" charset="0"/>
            </a:rPr>
            <a:t>người</a:t>
          </a:r>
          <a:endParaRPr lang="en-US" sz="2800" dirty="0">
            <a:latin typeface="Times New Roman" pitchFamily="18" charset="0"/>
            <a:cs typeface="Times New Roman" pitchFamily="18" charset="0"/>
          </a:endParaRPr>
        </a:p>
      </dgm:t>
    </dgm:pt>
    <dgm:pt modelId="{842A343F-C61F-42C3-ACBA-AE1A49247DFC}" type="parTrans" cxnId="{7B1540D0-CE6F-4ADE-B371-7AA279C47C88}">
      <dgm:prSet/>
      <dgm:spPr/>
      <dgm:t>
        <a:bodyPr/>
        <a:lstStyle/>
        <a:p>
          <a:endParaRPr lang="en-US"/>
        </a:p>
      </dgm:t>
    </dgm:pt>
    <dgm:pt modelId="{79092F90-F46A-4D28-ABCB-AC01341485D2}" type="sibTrans" cxnId="{7B1540D0-CE6F-4ADE-B371-7AA279C47C88}">
      <dgm:prSet/>
      <dgm:spPr/>
      <dgm:t>
        <a:bodyPr/>
        <a:lstStyle/>
        <a:p>
          <a:endParaRPr lang="en-US"/>
        </a:p>
      </dgm:t>
    </dgm:pt>
    <dgm:pt modelId="{5ECD4340-F3BA-4CAE-9757-6AA40CF3CFFB}">
      <dgm:prSet phldrT="[Text]" custT="1"/>
      <dgm:spPr/>
      <dgm:t>
        <a:bodyPr/>
        <a:lstStyle/>
        <a:p>
          <a:r>
            <a:rPr lang="en-US" sz="2800" dirty="0" err="1" smtClean="0">
              <a:latin typeface="Times New Roman" pitchFamily="18" charset="0"/>
              <a:cs typeface="Times New Roman" pitchFamily="18" charset="0"/>
            </a:rPr>
            <a:t>Nhân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loài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được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hóa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Dế</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Mèn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Dế</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Choắt</a:t>
          </a:r>
          <a:r>
            <a:rPr lang="en-US" sz="2800" dirty="0" smtClean="0">
              <a:latin typeface="Times New Roman" pitchFamily="18" charset="0"/>
              <a:cs typeface="Times New Roman" pitchFamily="18" charset="0"/>
            </a:rPr>
            <a:t>, … </a:t>
          </a:r>
          <a:r>
            <a:rPr lang="en-US" sz="2800" dirty="0" err="1" smtClean="0">
              <a:latin typeface="Times New Roman" pitchFamily="18" charset="0"/>
              <a:cs typeface="Times New Roman" pitchFamily="18" charset="0"/>
            </a:rPr>
            <a:t>Bọ</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Dừa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Thằn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Lằn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cụ</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Cóc</a:t>
          </a:r>
          <a:endParaRPr lang="en-US" sz="2800" dirty="0">
            <a:latin typeface="Times New Roman" pitchFamily="18" charset="0"/>
            <a:cs typeface="Times New Roman" pitchFamily="18" charset="0"/>
          </a:endParaRPr>
        </a:p>
      </dgm:t>
    </dgm:pt>
    <dgm:pt modelId="{F307B01F-307C-44F5-87DE-7640EE5BF58F}" type="parTrans" cxnId="{25A6A1E4-4EC6-4E6E-B1B5-4ED9DD5BFD10}">
      <dgm:prSet/>
      <dgm:spPr/>
      <dgm:t>
        <a:bodyPr/>
        <a:lstStyle/>
        <a:p>
          <a:endParaRPr lang="en-US"/>
        </a:p>
      </dgm:t>
    </dgm:pt>
    <dgm:pt modelId="{822F836C-7B8A-4F51-B8A5-272D0361BA17}" type="sibTrans" cxnId="{25A6A1E4-4EC6-4E6E-B1B5-4ED9DD5BFD10}">
      <dgm:prSet/>
      <dgm:spPr/>
      <dgm:t>
        <a:bodyPr/>
        <a:lstStyle/>
        <a:p>
          <a:endParaRPr lang="en-US"/>
        </a:p>
      </dgm:t>
    </dgm:pt>
    <dgm:pt modelId="{3AB6EBA7-8A9B-42BF-97EA-A0FC5657F17C}">
      <dgm:prSet phldrT="[Text]" phldr="1"/>
      <dgm:spPr/>
      <dgm:t>
        <a:bodyPr/>
        <a:lstStyle/>
        <a:p>
          <a:endParaRPr lang="en-US" dirty="0"/>
        </a:p>
      </dgm:t>
    </dgm:pt>
    <dgm:pt modelId="{0FD7FAF3-293E-42E7-B739-3869C2F046DA}" type="sibTrans" cxnId="{4040A421-DF4F-4A96-887C-D28A5CA245CB}">
      <dgm:prSet/>
      <dgm:spPr/>
      <dgm:t>
        <a:bodyPr/>
        <a:lstStyle/>
        <a:p>
          <a:endParaRPr lang="en-US"/>
        </a:p>
      </dgm:t>
    </dgm:pt>
    <dgm:pt modelId="{878390ED-52B9-4BED-A9A5-8AAA3EA3A8AC}" type="parTrans" cxnId="{4040A421-DF4F-4A96-887C-D28A5CA245CB}">
      <dgm:prSet/>
      <dgm:spPr/>
      <dgm:t>
        <a:bodyPr/>
        <a:lstStyle/>
        <a:p>
          <a:endParaRPr lang="en-US"/>
        </a:p>
      </dgm:t>
    </dgm:pt>
    <dgm:pt modelId="{B7AF7D6D-A685-4AAD-9686-541145AD6B46}" type="pres">
      <dgm:prSet presAssocID="{72ED9408-7026-4A1F-B088-B823F69A0C3D}" presName="compositeShape" presStyleCnt="0">
        <dgm:presLayoutVars>
          <dgm:chMax val="2"/>
          <dgm:dir/>
          <dgm:resizeHandles val="exact"/>
        </dgm:presLayoutVars>
      </dgm:prSet>
      <dgm:spPr/>
      <dgm:t>
        <a:bodyPr/>
        <a:lstStyle/>
        <a:p>
          <a:endParaRPr lang="en-US"/>
        </a:p>
      </dgm:t>
    </dgm:pt>
    <dgm:pt modelId="{C6708E0E-D6F5-439C-9F75-B51871A930E5}" type="pres">
      <dgm:prSet presAssocID="{72ED9408-7026-4A1F-B088-B823F69A0C3D}" presName="divider" presStyleLbl="fgShp" presStyleIdx="0" presStyleCnt="1"/>
      <dgm:spPr/>
    </dgm:pt>
    <dgm:pt modelId="{D663E933-6112-454C-80AE-85018B5DB7ED}" type="pres">
      <dgm:prSet presAssocID="{26740C48-92B8-45B6-8D19-0D0368CD55B5}" presName="downArrow" presStyleLbl="node1" presStyleIdx="0" presStyleCnt="2" custScaleX="64059" custScaleY="76705" custLinFactNeighborX="5507" custLinFactNeighborY="-18466"/>
      <dgm:spPr/>
    </dgm:pt>
    <dgm:pt modelId="{055239AC-D494-4509-8AE8-C7B07253A5D7}" type="pres">
      <dgm:prSet presAssocID="{26740C48-92B8-45B6-8D19-0D0368CD55B5}" presName="downArrowText" presStyleLbl="revTx" presStyleIdx="0" presStyleCnt="2" custScaleX="161141">
        <dgm:presLayoutVars>
          <dgm:bulletEnabled val="1"/>
        </dgm:presLayoutVars>
      </dgm:prSet>
      <dgm:spPr/>
      <dgm:t>
        <a:bodyPr/>
        <a:lstStyle/>
        <a:p>
          <a:endParaRPr lang="en-US"/>
        </a:p>
      </dgm:t>
    </dgm:pt>
    <dgm:pt modelId="{51560CDD-E2E9-4A29-A2B4-02A358307736}" type="pres">
      <dgm:prSet presAssocID="{5ECD4340-F3BA-4CAE-9757-6AA40CF3CFFB}" presName="upArrow" presStyleLbl="node1" presStyleIdx="1" presStyleCnt="2" custScaleX="76812" custScaleY="77949" custLinFactNeighborX="9565" custLinFactNeighborY="19957"/>
      <dgm:spPr/>
    </dgm:pt>
    <dgm:pt modelId="{3D071690-1119-4FBE-A08E-5D03F49131AD}" type="pres">
      <dgm:prSet presAssocID="{5ECD4340-F3BA-4CAE-9757-6AA40CF3CFFB}" presName="upArrowText" presStyleLbl="revTx" presStyleIdx="1" presStyleCnt="2" custScaleX="181250">
        <dgm:presLayoutVars>
          <dgm:bulletEnabled val="1"/>
        </dgm:presLayoutVars>
      </dgm:prSet>
      <dgm:spPr/>
      <dgm:t>
        <a:bodyPr/>
        <a:lstStyle/>
        <a:p>
          <a:endParaRPr lang="en-US"/>
        </a:p>
      </dgm:t>
    </dgm:pt>
  </dgm:ptLst>
  <dgm:cxnLst>
    <dgm:cxn modelId="{25A6A1E4-4EC6-4E6E-B1B5-4ED9DD5BFD10}" srcId="{72ED9408-7026-4A1F-B088-B823F69A0C3D}" destId="{5ECD4340-F3BA-4CAE-9757-6AA40CF3CFFB}" srcOrd="1" destOrd="0" parTransId="{F307B01F-307C-44F5-87DE-7640EE5BF58F}" sibTransId="{822F836C-7B8A-4F51-B8A5-272D0361BA17}"/>
    <dgm:cxn modelId="{CD3C259F-CD86-4955-8F42-FB523A9ED407}" type="presOf" srcId="{72ED9408-7026-4A1F-B088-B823F69A0C3D}" destId="{B7AF7D6D-A685-4AAD-9686-541145AD6B46}" srcOrd="0" destOrd="0" presId="urn:microsoft.com/office/officeart/2005/8/layout/arrow3"/>
    <dgm:cxn modelId="{0D02C476-4963-41E4-B6AA-03F61416BA85}" type="presOf" srcId="{26740C48-92B8-45B6-8D19-0D0368CD55B5}" destId="{055239AC-D494-4509-8AE8-C7B07253A5D7}" srcOrd="0" destOrd="0" presId="urn:microsoft.com/office/officeart/2005/8/layout/arrow3"/>
    <dgm:cxn modelId="{87B0225E-DA83-4629-A2F1-9E507F3EC7BA}" type="presOf" srcId="{5ECD4340-F3BA-4CAE-9757-6AA40CF3CFFB}" destId="{3D071690-1119-4FBE-A08E-5D03F49131AD}" srcOrd="0" destOrd="0" presId="urn:microsoft.com/office/officeart/2005/8/layout/arrow3"/>
    <dgm:cxn modelId="{7B1540D0-CE6F-4ADE-B371-7AA279C47C88}" srcId="{72ED9408-7026-4A1F-B088-B823F69A0C3D}" destId="{26740C48-92B8-45B6-8D19-0D0368CD55B5}" srcOrd="0" destOrd="0" parTransId="{842A343F-C61F-42C3-ACBA-AE1A49247DFC}" sibTransId="{79092F90-F46A-4D28-ABCB-AC01341485D2}"/>
    <dgm:cxn modelId="{4040A421-DF4F-4A96-887C-D28A5CA245CB}" srcId="{72ED9408-7026-4A1F-B088-B823F69A0C3D}" destId="{3AB6EBA7-8A9B-42BF-97EA-A0FC5657F17C}" srcOrd="2" destOrd="0" parTransId="{878390ED-52B9-4BED-A9A5-8AAA3EA3A8AC}" sibTransId="{0FD7FAF3-293E-42E7-B739-3869C2F046DA}"/>
    <dgm:cxn modelId="{2B8121A9-3DEC-4C66-AE1D-0ECF1ED10F1D}" type="presParOf" srcId="{B7AF7D6D-A685-4AAD-9686-541145AD6B46}" destId="{C6708E0E-D6F5-439C-9F75-B51871A930E5}" srcOrd="0" destOrd="0" presId="urn:microsoft.com/office/officeart/2005/8/layout/arrow3"/>
    <dgm:cxn modelId="{0D00FF58-7C24-4DF8-A452-37283703E848}" type="presParOf" srcId="{B7AF7D6D-A685-4AAD-9686-541145AD6B46}" destId="{D663E933-6112-454C-80AE-85018B5DB7ED}" srcOrd="1" destOrd="0" presId="urn:microsoft.com/office/officeart/2005/8/layout/arrow3"/>
    <dgm:cxn modelId="{D0D577C3-967E-446B-A5B2-24024FDCBBE9}" type="presParOf" srcId="{B7AF7D6D-A685-4AAD-9686-541145AD6B46}" destId="{055239AC-D494-4509-8AE8-C7B07253A5D7}" srcOrd="2" destOrd="0" presId="urn:microsoft.com/office/officeart/2005/8/layout/arrow3"/>
    <dgm:cxn modelId="{2DACB87D-9DE7-4F0C-818B-EBFAE5BB2009}" type="presParOf" srcId="{B7AF7D6D-A685-4AAD-9686-541145AD6B46}" destId="{51560CDD-E2E9-4A29-A2B4-02A358307736}" srcOrd="3" destOrd="0" presId="urn:microsoft.com/office/officeart/2005/8/layout/arrow3"/>
    <dgm:cxn modelId="{14833083-CC79-4A47-B84F-60778F2162DA}" type="presParOf" srcId="{B7AF7D6D-A685-4AAD-9686-541145AD6B46}" destId="{3D071690-1119-4FBE-A08E-5D03F49131AD}"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B861C4-9924-454B-B2F9-A99D1D262F18}" type="doc">
      <dgm:prSet loTypeId="urn:microsoft.com/office/officeart/2005/8/layout/vList6" loCatId="process" qsTypeId="urn:microsoft.com/office/officeart/2005/8/quickstyle/3d9" qsCatId="3D" csTypeId="urn:microsoft.com/office/officeart/2005/8/colors/colorful4" csCatId="colorful" phldr="1"/>
      <dgm:spPr/>
      <dgm:t>
        <a:bodyPr/>
        <a:lstStyle/>
        <a:p>
          <a:endParaRPr lang="en-US"/>
        </a:p>
      </dgm:t>
    </dgm:pt>
    <dgm:pt modelId="{AF17A999-4B1E-43C3-9AC2-9BE46196015A}">
      <dgm:prSet phldrT="[Text]" custT="1"/>
      <dgm:spPr/>
      <dgm:t>
        <a:bodyPr/>
        <a:lstStyle/>
        <a:p>
          <a:r>
            <a:rPr lang="en-US" sz="2800" dirty="0" err="1" smtClean="0">
              <a:latin typeface="Times New Roman" pitchFamily="18" charset="0"/>
              <a:cs typeface="Times New Roman" pitchFamily="18" charset="0"/>
            </a:rPr>
            <a:t>Truyện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đồng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thoại</a:t>
          </a:r>
          <a:endParaRPr lang="en-US" sz="2800" dirty="0">
            <a:latin typeface="Times New Roman" pitchFamily="18" charset="0"/>
            <a:cs typeface="Times New Roman" pitchFamily="18" charset="0"/>
          </a:endParaRPr>
        </a:p>
      </dgm:t>
    </dgm:pt>
    <dgm:pt modelId="{C7C9F723-8986-4439-867E-9814FDD7ADDC}" type="parTrans" cxnId="{113E85EE-03F8-4739-9394-25F28615F967}">
      <dgm:prSet/>
      <dgm:spPr/>
      <dgm:t>
        <a:bodyPr/>
        <a:lstStyle/>
        <a:p>
          <a:endParaRPr lang="en-US"/>
        </a:p>
      </dgm:t>
    </dgm:pt>
    <dgm:pt modelId="{D0B00C6D-8233-4F7C-8CAB-567381999D7E}" type="sibTrans" cxnId="{113E85EE-03F8-4739-9394-25F28615F967}">
      <dgm:prSet/>
      <dgm:spPr/>
      <dgm:t>
        <a:bodyPr/>
        <a:lstStyle/>
        <a:p>
          <a:endParaRPr lang="en-US"/>
        </a:p>
      </dgm:t>
    </dgm:pt>
    <dgm:pt modelId="{77CB74CB-ABF0-4F63-AF4C-92780FEDC3C6}">
      <dgm:prSet phldrT="[Text]" custT="1"/>
      <dgm:spPr/>
      <dgm:t>
        <a:bodyPr/>
        <a:lstStyle/>
        <a:p>
          <a:r>
            <a:rPr lang="en-US" sz="2800" dirty="0" err="1" smtClean="0">
              <a:latin typeface="Times New Roman" pitchFamily="18" charset="0"/>
              <a:cs typeface="Times New Roman" pitchFamily="18" charset="0"/>
            </a:rPr>
            <a:t>Bài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đường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đầu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tiên</a:t>
          </a:r>
          <a:endParaRPr lang="en-US" sz="2800" dirty="0">
            <a:latin typeface="Times New Roman" pitchFamily="18" charset="0"/>
            <a:cs typeface="Times New Roman" pitchFamily="18" charset="0"/>
          </a:endParaRPr>
        </a:p>
      </dgm:t>
    </dgm:pt>
    <dgm:pt modelId="{F3D29E3B-E1DE-4173-87AF-E1BBCCB59206}" type="parTrans" cxnId="{58D2A9EF-8015-4E1D-AEDE-4E10F5854952}">
      <dgm:prSet/>
      <dgm:spPr/>
      <dgm:t>
        <a:bodyPr/>
        <a:lstStyle/>
        <a:p>
          <a:endParaRPr lang="en-US"/>
        </a:p>
      </dgm:t>
    </dgm:pt>
    <dgm:pt modelId="{CE981CC4-F324-43B8-BD93-66C75A038E1B}" type="sibTrans" cxnId="{58D2A9EF-8015-4E1D-AEDE-4E10F5854952}">
      <dgm:prSet/>
      <dgm:spPr/>
      <dgm:t>
        <a:bodyPr/>
        <a:lstStyle/>
        <a:p>
          <a:endParaRPr lang="en-US"/>
        </a:p>
      </dgm:t>
    </dgm:pt>
    <dgm:pt modelId="{C2199AAA-0C50-46E0-9BC9-991C4DE40851}">
      <dgm:prSet phldrT="[Text]" custT="1"/>
      <dgm:spPr/>
      <dgm:t>
        <a:bodyPr/>
        <a:lstStyle/>
        <a:p>
          <a:r>
            <a:rPr lang="en-US" sz="2800" dirty="0" err="1" smtClean="0">
              <a:latin typeface="Times New Roman" pitchFamily="18" charset="0"/>
              <a:cs typeface="Times New Roman" pitchFamily="18" charset="0"/>
            </a:rPr>
            <a:t>Giọt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sương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đêm</a:t>
          </a:r>
          <a:endParaRPr lang="en-US" sz="2800" dirty="0">
            <a:latin typeface="Times New Roman" pitchFamily="18" charset="0"/>
            <a:cs typeface="Times New Roman" pitchFamily="18" charset="0"/>
          </a:endParaRPr>
        </a:p>
      </dgm:t>
    </dgm:pt>
    <dgm:pt modelId="{B8D8B16E-86D1-44CC-BCCF-A97C1FB640AE}" type="sibTrans" cxnId="{9CAFE4C4-56D2-4DA0-80AD-A0D8E0DFD90F}">
      <dgm:prSet/>
      <dgm:spPr/>
      <dgm:t>
        <a:bodyPr/>
        <a:lstStyle/>
        <a:p>
          <a:endParaRPr lang="en-US"/>
        </a:p>
      </dgm:t>
    </dgm:pt>
    <dgm:pt modelId="{212AD2A6-6DEA-4A4A-B854-F4B557405520}" type="parTrans" cxnId="{9CAFE4C4-56D2-4DA0-80AD-A0D8E0DFD90F}">
      <dgm:prSet/>
      <dgm:spPr/>
      <dgm:t>
        <a:bodyPr/>
        <a:lstStyle/>
        <a:p>
          <a:endParaRPr lang="en-US"/>
        </a:p>
      </dgm:t>
    </dgm:pt>
    <dgm:pt modelId="{2B9B51E7-4257-4ED1-8B6D-D72968BF3969}" type="pres">
      <dgm:prSet presAssocID="{FCB861C4-9924-454B-B2F9-A99D1D262F18}" presName="Name0" presStyleCnt="0">
        <dgm:presLayoutVars>
          <dgm:dir/>
          <dgm:animLvl val="lvl"/>
          <dgm:resizeHandles/>
        </dgm:presLayoutVars>
      </dgm:prSet>
      <dgm:spPr/>
      <dgm:t>
        <a:bodyPr/>
        <a:lstStyle/>
        <a:p>
          <a:endParaRPr lang="en-US"/>
        </a:p>
      </dgm:t>
    </dgm:pt>
    <dgm:pt modelId="{4C9CA226-57CB-4DA4-8DA8-9B81D048E99B}" type="pres">
      <dgm:prSet presAssocID="{AF17A999-4B1E-43C3-9AC2-9BE46196015A}" presName="linNode" presStyleCnt="0"/>
      <dgm:spPr/>
    </dgm:pt>
    <dgm:pt modelId="{C87E0110-BA1B-4E18-B6ED-D5CBF5373FB3}" type="pres">
      <dgm:prSet presAssocID="{AF17A999-4B1E-43C3-9AC2-9BE46196015A}" presName="parentShp" presStyleLbl="node1" presStyleIdx="0" presStyleCnt="1">
        <dgm:presLayoutVars>
          <dgm:bulletEnabled val="1"/>
        </dgm:presLayoutVars>
      </dgm:prSet>
      <dgm:spPr/>
      <dgm:t>
        <a:bodyPr/>
        <a:lstStyle/>
        <a:p>
          <a:endParaRPr lang="en-US"/>
        </a:p>
      </dgm:t>
    </dgm:pt>
    <dgm:pt modelId="{F939AA4A-9065-41BA-AEF9-C34FCBEFCD8F}" type="pres">
      <dgm:prSet presAssocID="{AF17A999-4B1E-43C3-9AC2-9BE46196015A}" presName="childShp" presStyleLbl="bgAccFollowNode1" presStyleIdx="0" presStyleCnt="1">
        <dgm:presLayoutVars>
          <dgm:bulletEnabled val="1"/>
        </dgm:presLayoutVars>
      </dgm:prSet>
      <dgm:spPr/>
      <dgm:t>
        <a:bodyPr/>
        <a:lstStyle/>
        <a:p>
          <a:endParaRPr lang="en-US"/>
        </a:p>
      </dgm:t>
    </dgm:pt>
  </dgm:ptLst>
  <dgm:cxnLst>
    <dgm:cxn modelId="{84197CC9-E473-4B46-8D25-837BF423EDED}" type="presOf" srcId="{AF17A999-4B1E-43C3-9AC2-9BE46196015A}" destId="{C87E0110-BA1B-4E18-B6ED-D5CBF5373FB3}" srcOrd="0" destOrd="0" presId="urn:microsoft.com/office/officeart/2005/8/layout/vList6"/>
    <dgm:cxn modelId="{113E85EE-03F8-4739-9394-25F28615F967}" srcId="{FCB861C4-9924-454B-B2F9-A99D1D262F18}" destId="{AF17A999-4B1E-43C3-9AC2-9BE46196015A}" srcOrd="0" destOrd="0" parTransId="{C7C9F723-8986-4439-867E-9814FDD7ADDC}" sibTransId="{D0B00C6D-8233-4F7C-8CAB-567381999D7E}"/>
    <dgm:cxn modelId="{51C813F5-A9B0-455D-A4A3-45071C34FCE0}" type="presOf" srcId="{FCB861C4-9924-454B-B2F9-A99D1D262F18}" destId="{2B9B51E7-4257-4ED1-8B6D-D72968BF3969}" srcOrd="0" destOrd="0" presId="urn:microsoft.com/office/officeart/2005/8/layout/vList6"/>
    <dgm:cxn modelId="{620826DB-91C0-4601-B787-7EF0F5A76353}" type="presOf" srcId="{77CB74CB-ABF0-4F63-AF4C-92780FEDC3C6}" destId="{F939AA4A-9065-41BA-AEF9-C34FCBEFCD8F}" srcOrd="0" destOrd="0" presId="urn:microsoft.com/office/officeart/2005/8/layout/vList6"/>
    <dgm:cxn modelId="{58D2A9EF-8015-4E1D-AEDE-4E10F5854952}" srcId="{AF17A999-4B1E-43C3-9AC2-9BE46196015A}" destId="{77CB74CB-ABF0-4F63-AF4C-92780FEDC3C6}" srcOrd="0" destOrd="0" parTransId="{F3D29E3B-E1DE-4173-87AF-E1BBCCB59206}" sibTransId="{CE981CC4-F324-43B8-BD93-66C75A038E1B}"/>
    <dgm:cxn modelId="{C8377D01-EE17-47C0-BDBB-3FCB4B33300F}" type="presOf" srcId="{C2199AAA-0C50-46E0-9BC9-991C4DE40851}" destId="{F939AA4A-9065-41BA-AEF9-C34FCBEFCD8F}" srcOrd="0" destOrd="1" presId="urn:microsoft.com/office/officeart/2005/8/layout/vList6"/>
    <dgm:cxn modelId="{9CAFE4C4-56D2-4DA0-80AD-A0D8E0DFD90F}" srcId="{AF17A999-4B1E-43C3-9AC2-9BE46196015A}" destId="{C2199AAA-0C50-46E0-9BC9-991C4DE40851}" srcOrd="1" destOrd="0" parTransId="{212AD2A6-6DEA-4A4A-B854-F4B557405520}" sibTransId="{B8D8B16E-86D1-44CC-BCCF-A97C1FB640AE}"/>
    <dgm:cxn modelId="{4296BBCE-010E-455C-8D8D-92CE91AC8CEC}" type="presParOf" srcId="{2B9B51E7-4257-4ED1-8B6D-D72968BF3969}" destId="{4C9CA226-57CB-4DA4-8DA8-9B81D048E99B}" srcOrd="0" destOrd="0" presId="urn:microsoft.com/office/officeart/2005/8/layout/vList6"/>
    <dgm:cxn modelId="{2EB00BD2-5FC7-4EF4-9430-E83A4CBB948E}" type="presParOf" srcId="{4C9CA226-57CB-4DA4-8DA8-9B81D048E99B}" destId="{C87E0110-BA1B-4E18-B6ED-D5CBF5373FB3}" srcOrd="0" destOrd="0" presId="urn:microsoft.com/office/officeart/2005/8/layout/vList6"/>
    <dgm:cxn modelId="{AEDA6D86-0A35-4B66-A963-A2DB08D0D1D7}" type="presParOf" srcId="{4C9CA226-57CB-4DA4-8DA8-9B81D048E99B}" destId="{F939AA4A-9065-41BA-AEF9-C34FCBEFCD8F}" srcOrd="1" destOrd="0" presId="urn:microsoft.com/office/officeart/2005/8/layout/vList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BC6033A-EEAE-40F6-86E4-EF1899C28150}" type="doc">
      <dgm:prSet loTypeId="urn:microsoft.com/office/officeart/2005/8/layout/list1" loCatId="list" qsTypeId="urn:microsoft.com/office/officeart/2005/8/quickstyle/3d6" qsCatId="3D" csTypeId="urn:microsoft.com/office/officeart/2005/8/colors/accent1_2" csCatId="accent1" phldr="1"/>
      <dgm:spPr/>
      <dgm:t>
        <a:bodyPr/>
        <a:lstStyle/>
        <a:p>
          <a:endParaRPr lang="en-US"/>
        </a:p>
      </dgm:t>
    </dgm:pt>
    <dgm:pt modelId="{55EAA78B-CBA9-4DA0-A35C-ABB3F2387D2F}">
      <dgm:prSet phldrT="[Text]" custT="1"/>
      <dgm:spPr>
        <a:solidFill>
          <a:schemeClr val="accent6">
            <a:lumMod val="40000"/>
            <a:lumOff val="60000"/>
          </a:schemeClr>
        </a:solidFill>
      </dgm:spPr>
      <dgm:t>
        <a:bodyPr/>
        <a:lstStyle/>
        <a:p>
          <a:pPr algn="ctr"/>
          <a:endParaRPr lang="en-US" sz="3200" dirty="0" smtClean="0">
            <a:solidFill>
              <a:srgbClr val="002060"/>
            </a:solidFill>
            <a:latin typeface="Times New Roman" pitchFamily="18" charset="0"/>
            <a:cs typeface="Times New Roman" pitchFamily="18" charset="0"/>
          </a:endParaRPr>
        </a:p>
        <a:p>
          <a:pPr algn="ctr"/>
          <a:r>
            <a:rPr lang="en-US" sz="3200" b="1" dirty="0" err="1" smtClean="0">
              <a:solidFill>
                <a:srgbClr val="002060"/>
              </a:solidFill>
              <a:latin typeface="Times New Roman" pitchFamily="18" charset="0"/>
              <a:cs typeface="Times New Roman" pitchFamily="18" charset="0"/>
            </a:rPr>
            <a:t>Ôn</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tập</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bài</a:t>
          </a:r>
          <a:r>
            <a:rPr lang="en-US" sz="3200" b="1" dirty="0" smtClean="0">
              <a:solidFill>
                <a:srgbClr val="002060"/>
              </a:solidFill>
              <a:latin typeface="Times New Roman" pitchFamily="18" charset="0"/>
              <a:cs typeface="Times New Roman" pitchFamily="18" charset="0"/>
            </a:rPr>
            <a:t> 4:</a:t>
          </a:r>
        </a:p>
        <a:p>
          <a:pPr algn="ctr"/>
          <a:r>
            <a:rPr lang="en-US" sz="3200" b="1" dirty="0" err="1" smtClean="0">
              <a:solidFill>
                <a:srgbClr val="002060"/>
              </a:solidFill>
              <a:latin typeface="Times New Roman" pitchFamily="18" charset="0"/>
              <a:cs typeface="Times New Roman" pitchFamily="18" charset="0"/>
            </a:rPr>
            <a:t>Những</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trải</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nghiệm</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trong</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đời</a:t>
          </a:r>
          <a:endParaRPr lang="en-US" sz="3200" b="1" dirty="0" smtClean="0">
            <a:solidFill>
              <a:srgbClr val="002060"/>
            </a:solidFill>
            <a:latin typeface="Times New Roman" pitchFamily="18" charset="0"/>
            <a:cs typeface="Times New Roman" pitchFamily="18" charset="0"/>
          </a:endParaRPr>
        </a:p>
        <a:p>
          <a:pPr algn="l"/>
          <a:endParaRPr lang="en-US" sz="2800" dirty="0">
            <a:solidFill>
              <a:srgbClr val="002060"/>
            </a:solidFill>
          </a:endParaRPr>
        </a:p>
      </dgm:t>
    </dgm:pt>
    <dgm:pt modelId="{7D9659A0-E304-4CED-8E2A-4D8428C2EC07}" type="parTrans" cxnId="{28AEBC7C-BC20-4F42-8CE1-FAEECCA89380}">
      <dgm:prSet/>
      <dgm:spPr/>
      <dgm:t>
        <a:bodyPr/>
        <a:lstStyle/>
        <a:p>
          <a:endParaRPr lang="en-US"/>
        </a:p>
      </dgm:t>
    </dgm:pt>
    <dgm:pt modelId="{8DC2E23A-A017-46FC-B81D-79FA5B29A537}" type="sibTrans" cxnId="{28AEBC7C-BC20-4F42-8CE1-FAEECCA89380}">
      <dgm:prSet/>
      <dgm:spPr/>
      <dgm:t>
        <a:bodyPr/>
        <a:lstStyle/>
        <a:p>
          <a:endParaRPr lang="en-US"/>
        </a:p>
      </dgm:t>
    </dgm:pt>
    <dgm:pt modelId="{C4131628-95CF-4505-8A79-447808A20E50}" type="pres">
      <dgm:prSet presAssocID="{7BC6033A-EEAE-40F6-86E4-EF1899C28150}" presName="linear" presStyleCnt="0">
        <dgm:presLayoutVars>
          <dgm:dir/>
          <dgm:animLvl val="lvl"/>
          <dgm:resizeHandles val="exact"/>
        </dgm:presLayoutVars>
      </dgm:prSet>
      <dgm:spPr/>
      <dgm:t>
        <a:bodyPr/>
        <a:lstStyle/>
        <a:p>
          <a:endParaRPr lang="en-US"/>
        </a:p>
      </dgm:t>
    </dgm:pt>
    <dgm:pt modelId="{4D0402E9-0D1A-418C-B098-7047F5D8863B}" type="pres">
      <dgm:prSet presAssocID="{55EAA78B-CBA9-4DA0-A35C-ABB3F2387D2F}" presName="parentLin" presStyleCnt="0"/>
      <dgm:spPr/>
    </dgm:pt>
    <dgm:pt modelId="{7C90C879-56CE-4E4E-ACA0-B85305DDA946}" type="pres">
      <dgm:prSet presAssocID="{55EAA78B-CBA9-4DA0-A35C-ABB3F2387D2F}" presName="parentLeftMargin" presStyleLbl="node1" presStyleIdx="0" presStyleCnt="1"/>
      <dgm:spPr/>
      <dgm:t>
        <a:bodyPr/>
        <a:lstStyle/>
        <a:p>
          <a:endParaRPr lang="en-US"/>
        </a:p>
      </dgm:t>
    </dgm:pt>
    <dgm:pt modelId="{AF1AA75E-1D49-4B18-B50E-96B754A05A79}" type="pres">
      <dgm:prSet presAssocID="{55EAA78B-CBA9-4DA0-A35C-ABB3F2387D2F}" presName="parentText" presStyleLbl="node1" presStyleIdx="0" presStyleCnt="1">
        <dgm:presLayoutVars>
          <dgm:chMax val="0"/>
          <dgm:bulletEnabled val="1"/>
        </dgm:presLayoutVars>
      </dgm:prSet>
      <dgm:spPr/>
      <dgm:t>
        <a:bodyPr/>
        <a:lstStyle/>
        <a:p>
          <a:endParaRPr lang="en-US"/>
        </a:p>
      </dgm:t>
    </dgm:pt>
    <dgm:pt modelId="{2C3BF83D-6B8C-475A-AE58-7C6F6D139801}" type="pres">
      <dgm:prSet presAssocID="{55EAA78B-CBA9-4DA0-A35C-ABB3F2387D2F}" presName="negativeSpace" presStyleCnt="0"/>
      <dgm:spPr/>
    </dgm:pt>
    <dgm:pt modelId="{7934EBDB-5923-410C-A4A6-4F989CEB7081}" type="pres">
      <dgm:prSet presAssocID="{55EAA78B-CBA9-4DA0-A35C-ABB3F2387D2F}" presName="childText" presStyleLbl="conFgAcc1" presStyleIdx="0" presStyleCnt="1" custLinFactNeighborX="167" custLinFactNeighborY="-21106">
        <dgm:presLayoutVars>
          <dgm:bulletEnabled val="1"/>
        </dgm:presLayoutVars>
      </dgm:prSet>
      <dgm:spPr/>
      <dgm:t>
        <a:bodyPr/>
        <a:lstStyle/>
        <a:p>
          <a:endParaRPr lang="en-US"/>
        </a:p>
      </dgm:t>
    </dgm:pt>
  </dgm:ptLst>
  <dgm:cxnLst>
    <dgm:cxn modelId="{98336852-4FF3-4E31-8124-D152AB306665}" type="presOf" srcId="{55EAA78B-CBA9-4DA0-A35C-ABB3F2387D2F}" destId="{7C90C879-56CE-4E4E-ACA0-B85305DDA946}" srcOrd="0" destOrd="0" presId="urn:microsoft.com/office/officeart/2005/8/layout/list1"/>
    <dgm:cxn modelId="{28AEBC7C-BC20-4F42-8CE1-FAEECCA89380}" srcId="{7BC6033A-EEAE-40F6-86E4-EF1899C28150}" destId="{55EAA78B-CBA9-4DA0-A35C-ABB3F2387D2F}" srcOrd="0" destOrd="0" parTransId="{7D9659A0-E304-4CED-8E2A-4D8428C2EC07}" sibTransId="{8DC2E23A-A017-46FC-B81D-79FA5B29A537}"/>
    <dgm:cxn modelId="{AD267C80-6FE7-4561-97C6-E271F4D91793}" type="presOf" srcId="{55EAA78B-CBA9-4DA0-A35C-ABB3F2387D2F}" destId="{AF1AA75E-1D49-4B18-B50E-96B754A05A79}" srcOrd="1" destOrd="0" presId="urn:microsoft.com/office/officeart/2005/8/layout/list1"/>
    <dgm:cxn modelId="{4AA3E752-FFCA-4BD8-85BE-DC4DB5F695E3}" type="presOf" srcId="{7BC6033A-EEAE-40F6-86E4-EF1899C28150}" destId="{C4131628-95CF-4505-8A79-447808A20E50}" srcOrd="0" destOrd="0" presId="urn:microsoft.com/office/officeart/2005/8/layout/list1"/>
    <dgm:cxn modelId="{4297A9C1-5DA5-441D-9500-D5474F177F57}" type="presParOf" srcId="{C4131628-95CF-4505-8A79-447808A20E50}" destId="{4D0402E9-0D1A-418C-B098-7047F5D8863B}" srcOrd="0" destOrd="0" presId="urn:microsoft.com/office/officeart/2005/8/layout/list1"/>
    <dgm:cxn modelId="{EBC6D0C6-C6D5-4F83-BB60-9EA08B7C7EED}" type="presParOf" srcId="{4D0402E9-0D1A-418C-B098-7047F5D8863B}" destId="{7C90C879-56CE-4E4E-ACA0-B85305DDA946}" srcOrd="0" destOrd="0" presId="urn:microsoft.com/office/officeart/2005/8/layout/list1"/>
    <dgm:cxn modelId="{F3DE6893-997F-4D5C-8EB9-6C03EA03405B}" type="presParOf" srcId="{4D0402E9-0D1A-418C-B098-7047F5D8863B}" destId="{AF1AA75E-1D49-4B18-B50E-96B754A05A79}" srcOrd="1" destOrd="0" presId="urn:microsoft.com/office/officeart/2005/8/layout/list1"/>
    <dgm:cxn modelId="{3847F592-E189-4DDA-8907-CD066EE23CDF}" type="presParOf" srcId="{C4131628-95CF-4505-8A79-447808A20E50}" destId="{2C3BF83D-6B8C-475A-AE58-7C6F6D139801}" srcOrd="1" destOrd="0" presId="urn:microsoft.com/office/officeart/2005/8/layout/list1"/>
    <dgm:cxn modelId="{71C3D587-E3E9-40F0-9BBD-26EB5443400C}" type="presParOf" srcId="{C4131628-95CF-4505-8A79-447808A20E50}" destId="{7934EBDB-5923-410C-A4A6-4F989CEB7081}" srcOrd="2"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BC6033A-EEAE-40F6-86E4-EF1899C28150}" type="doc">
      <dgm:prSet loTypeId="urn:microsoft.com/office/officeart/2005/8/layout/list1" loCatId="list" qsTypeId="urn:microsoft.com/office/officeart/2005/8/quickstyle/3d6" qsCatId="3D" csTypeId="urn:microsoft.com/office/officeart/2005/8/colors/accent1_2" csCatId="accent1" phldr="1"/>
      <dgm:spPr/>
      <dgm:t>
        <a:bodyPr/>
        <a:lstStyle/>
        <a:p>
          <a:endParaRPr lang="en-US"/>
        </a:p>
      </dgm:t>
    </dgm:pt>
    <dgm:pt modelId="{55EAA78B-CBA9-4DA0-A35C-ABB3F2387D2F}">
      <dgm:prSet phldrT="[Text]" custT="1"/>
      <dgm:spPr>
        <a:solidFill>
          <a:schemeClr val="accent6">
            <a:lumMod val="40000"/>
            <a:lumOff val="60000"/>
          </a:schemeClr>
        </a:solidFill>
      </dgm:spPr>
      <dgm:t>
        <a:bodyPr/>
        <a:lstStyle/>
        <a:p>
          <a:pPr algn="ctr"/>
          <a:endParaRPr lang="en-US" sz="3200" dirty="0" smtClean="0">
            <a:solidFill>
              <a:srgbClr val="002060"/>
            </a:solidFill>
            <a:latin typeface="Times New Roman" pitchFamily="18" charset="0"/>
            <a:cs typeface="Times New Roman" pitchFamily="18" charset="0"/>
          </a:endParaRPr>
        </a:p>
        <a:p>
          <a:pPr algn="ctr"/>
          <a:r>
            <a:rPr lang="en-US" sz="3200" b="1" dirty="0" err="1" smtClean="0">
              <a:solidFill>
                <a:srgbClr val="002060"/>
              </a:solidFill>
              <a:latin typeface="Times New Roman" pitchFamily="18" charset="0"/>
              <a:cs typeface="Times New Roman" pitchFamily="18" charset="0"/>
            </a:rPr>
            <a:t>Ôn</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tập</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bài</a:t>
          </a:r>
          <a:r>
            <a:rPr lang="en-US" sz="3200" b="1" dirty="0" smtClean="0">
              <a:solidFill>
                <a:srgbClr val="002060"/>
              </a:solidFill>
              <a:latin typeface="Times New Roman" pitchFamily="18" charset="0"/>
              <a:cs typeface="Times New Roman" pitchFamily="18" charset="0"/>
            </a:rPr>
            <a:t> 4:</a:t>
          </a:r>
        </a:p>
        <a:p>
          <a:pPr algn="ctr"/>
          <a:r>
            <a:rPr lang="en-US" sz="3200" b="1" dirty="0" err="1" smtClean="0">
              <a:solidFill>
                <a:srgbClr val="002060"/>
              </a:solidFill>
              <a:latin typeface="Times New Roman" pitchFamily="18" charset="0"/>
              <a:cs typeface="Times New Roman" pitchFamily="18" charset="0"/>
            </a:rPr>
            <a:t>Những</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trải</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nghiệm</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trong</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đời</a:t>
          </a:r>
          <a:endParaRPr lang="en-US" sz="3200" b="1" dirty="0" smtClean="0">
            <a:solidFill>
              <a:srgbClr val="002060"/>
            </a:solidFill>
            <a:latin typeface="Times New Roman" pitchFamily="18" charset="0"/>
            <a:cs typeface="Times New Roman" pitchFamily="18" charset="0"/>
          </a:endParaRPr>
        </a:p>
        <a:p>
          <a:pPr algn="l"/>
          <a:endParaRPr lang="en-US" sz="2800" dirty="0">
            <a:solidFill>
              <a:srgbClr val="002060"/>
            </a:solidFill>
          </a:endParaRPr>
        </a:p>
      </dgm:t>
    </dgm:pt>
    <dgm:pt modelId="{7D9659A0-E304-4CED-8E2A-4D8428C2EC07}" type="parTrans" cxnId="{28AEBC7C-BC20-4F42-8CE1-FAEECCA89380}">
      <dgm:prSet/>
      <dgm:spPr/>
      <dgm:t>
        <a:bodyPr/>
        <a:lstStyle/>
        <a:p>
          <a:endParaRPr lang="en-US"/>
        </a:p>
      </dgm:t>
    </dgm:pt>
    <dgm:pt modelId="{8DC2E23A-A017-46FC-B81D-79FA5B29A537}" type="sibTrans" cxnId="{28AEBC7C-BC20-4F42-8CE1-FAEECCA89380}">
      <dgm:prSet/>
      <dgm:spPr/>
      <dgm:t>
        <a:bodyPr/>
        <a:lstStyle/>
        <a:p>
          <a:endParaRPr lang="en-US"/>
        </a:p>
      </dgm:t>
    </dgm:pt>
    <dgm:pt modelId="{C4131628-95CF-4505-8A79-447808A20E50}" type="pres">
      <dgm:prSet presAssocID="{7BC6033A-EEAE-40F6-86E4-EF1899C28150}" presName="linear" presStyleCnt="0">
        <dgm:presLayoutVars>
          <dgm:dir/>
          <dgm:animLvl val="lvl"/>
          <dgm:resizeHandles val="exact"/>
        </dgm:presLayoutVars>
      </dgm:prSet>
      <dgm:spPr/>
      <dgm:t>
        <a:bodyPr/>
        <a:lstStyle/>
        <a:p>
          <a:endParaRPr lang="en-US"/>
        </a:p>
      </dgm:t>
    </dgm:pt>
    <dgm:pt modelId="{4D0402E9-0D1A-418C-B098-7047F5D8863B}" type="pres">
      <dgm:prSet presAssocID="{55EAA78B-CBA9-4DA0-A35C-ABB3F2387D2F}" presName="parentLin" presStyleCnt="0"/>
      <dgm:spPr/>
    </dgm:pt>
    <dgm:pt modelId="{7C90C879-56CE-4E4E-ACA0-B85305DDA946}" type="pres">
      <dgm:prSet presAssocID="{55EAA78B-CBA9-4DA0-A35C-ABB3F2387D2F}" presName="parentLeftMargin" presStyleLbl="node1" presStyleIdx="0" presStyleCnt="1"/>
      <dgm:spPr/>
      <dgm:t>
        <a:bodyPr/>
        <a:lstStyle/>
        <a:p>
          <a:endParaRPr lang="en-US"/>
        </a:p>
      </dgm:t>
    </dgm:pt>
    <dgm:pt modelId="{AF1AA75E-1D49-4B18-B50E-96B754A05A79}" type="pres">
      <dgm:prSet presAssocID="{55EAA78B-CBA9-4DA0-A35C-ABB3F2387D2F}" presName="parentText" presStyleLbl="node1" presStyleIdx="0" presStyleCnt="1">
        <dgm:presLayoutVars>
          <dgm:chMax val="0"/>
          <dgm:bulletEnabled val="1"/>
        </dgm:presLayoutVars>
      </dgm:prSet>
      <dgm:spPr/>
      <dgm:t>
        <a:bodyPr/>
        <a:lstStyle/>
        <a:p>
          <a:endParaRPr lang="en-US"/>
        </a:p>
      </dgm:t>
    </dgm:pt>
    <dgm:pt modelId="{2C3BF83D-6B8C-475A-AE58-7C6F6D139801}" type="pres">
      <dgm:prSet presAssocID="{55EAA78B-CBA9-4DA0-A35C-ABB3F2387D2F}" presName="negativeSpace" presStyleCnt="0"/>
      <dgm:spPr/>
    </dgm:pt>
    <dgm:pt modelId="{7934EBDB-5923-410C-A4A6-4F989CEB7081}" type="pres">
      <dgm:prSet presAssocID="{55EAA78B-CBA9-4DA0-A35C-ABB3F2387D2F}" presName="childText" presStyleLbl="conFgAcc1" presStyleIdx="0" presStyleCnt="1" custLinFactNeighborX="167" custLinFactNeighborY="-21106">
        <dgm:presLayoutVars>
          <dgm:bulletEnabled val="1"/>
        </dgm:presLayoutVars>
      </dgm:prSet>
      <dgm:spPr/>
      <dgm:t>
        <a:bodyPr/>
        <a:lstStyle/>
        <a:p>
          <a:endParaRPr lang="en-US"/>
        </a:p>
      </dgm:t>
    </dgm:pt>
  </dgm:ptLst>
  <dgm:cxnLst>
    <dgm:cxn modelId="{A4C24C99-85F6-459A-A92E-91AE61C16F05}" type="presOf" srcId="{55EAA78B-CBA9-4DA0-A35C-ABB3F2387D2F}" destId="{7C90C879-56CE-4E4E-ACA0-B85305DDA946}" srcOrd="0" destOrd="0" presId="urn:microsoft.com/office/officeart/2005/8/layout/list1"/>
    <dgm:cxn modelId="{28AEBC7C-BC20-4F42-8CE1-FAEECCA89380}" srcId="{7BC6033A-EEAE-40F6-86E4-EF1899C28150}" destId="{55EAA78B-CBA9-4DA0-A35C-ABB3F2387D2F}" srcOrd="0" destOrd="0" parTransId="{7D9659A0-E304-4CED-8E2A-4D8428C2EC07}" sibTransId="{8DC2E23A-A017-46FC-B81D-79FA5B29A537}"/>
    <dgm:cxn modelId="{C98ED742-26A4-4CE6-8CED-F4EE458CBADB}" type="presOf" srcId="{7BC6033A-EEAE-40F6-86E4-EF1899C28150}" destId="{C4131628-95CF-4505-8A79-447808A20E50}" srcOrd="0" destOrd="0" presId="urn:microsoft.com/office/officeart/2005/8/layout/list1"/>
    <dgm:cxn modelId="{47631437-8899-4578-81F2-5AFD8058AD8B}" type="presOf" srcId="{55EAA78B-CBA9-4DA0-A35C-ABB3F2387D2F}" destId="{AF1AA75E-1D49-4B18-B50E-96B754A05A79}" srcOrd="1" destOrd="0" presId="urn:microsoft.com/office/officeart/2005/8/layout/list1"/>
    <dgm:cxn modelId="{7A132535-5D86-4764-8875-96A4E6E4CA0A}" type="presParOf" srcId="{C4131628-95CF-4505-8A79-447808A20E50}" destId="{4D0402E9-0D1A-418C-B098-7047F5D8863B}" srcOrd="0" destOrd="0" presId="urn:microsoft.com/office/officeart/2005/8/layout/list1"/>
    <dgm:cxn modelId="{721FA24A-1055-42A6-B2CE-2294E8CDA4F3}" type="presParOf" srcId="{4D0402E9-0D1A-418C-B098-7047F5D8863B}" destId="{7C90C879-56CE-4E4E-ACA0-B85305DDA946}" srcOrd="0" destOrd="0" presId="urn:microsoft.com/office/officeart/2005/8/layout/list1"/>
    <dgm:cxn modelId="{79CF64D2-B579-4618-B997-E90915134185}" type="presParOf" srcId="{4D0402E9-0D1A-418C-B098-7047F5D8863B}" destId="{AF1AA75E-1D49-4B18-B50E-96B754A05A79}" srcOrd="1" destOrd="0" presId="urn:microsoft.com/office/officeart/2005/8/layout/list1"/>
    <dgm:cxn modelId="{3BB9C574-5247-424F-9174-4FAB18C59D57}" type="presParOf" srcId="{C4131628-95CF-4505-8A79-447808A20E50}" destId="{2C3BF83D-6B8C-475A-AE58-7C6F6D139801}" srcOrd="1" destOrd="0" presId="urn:microsoft.com/office/officeart/2005/8/layout/list1"/>
    <dgm:cxn modelId="{6D07563C-04C0-4FC9-800E-2A48E4A22956}" type="presParOf" srcId="{C4131628-95CF-4505-8A79-447808A20E50}" destId="{7934EBDB-5923-410C-A4A6-4F989CEB7081}" srcOrd="2"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A8CEEEF-E6B1-471E-A8DF-3B00D2E774F9}" type="doc">
      <dgm:prSet loTypeId="urn:microsoft.com/office/officeart/2005/8/layout/process4" loCatId="list" qsTypeId="urn:microsoft.com/office/officeart/2005/8/quickstyle/3d2" qsCatId="3D" csTypeId="urn:microsoft.com/office/officeart/2005/8/colors/colorful1#1" csCatId="colorful" phldr="1"/>
      <dgm:spPr/>
      <dgm:t>
        <a:bodyPr/>
        <a:lstStyle/>
        <a:p>
          <a:endParaRPr lang="en-US"/>
        </a:p>
      </dgm:t>
    </dgm:pt>
    <dgm:pt modelId="{1E2B87AC-ADCB-45CF-9312-483259C97DD9}">
      <dgm:prSet phldrT="[Text]" custT="1"/>
      <dgm:spPr/>
      <dgm:t>
        <a:bodyPr/>
        <a:lstStyle/>
        <a:p>
          <a:r>
            <a:rPr lang="vi-VN" sz="2800" dirty="0" smtClean="0"/>
            <a:t>Bài học kinh nghiệm về cách kể lại một trải nghiệm của bản thân:</a:t>
          </a:r>
          <a:endParaRPr lang="en-US" sz="2800" dirty="0"/>
        </a:p>
      </dgm:t>
    </dgm:pt>
    <dgm:pt modelId="{184850E5-4259-497F-8907-1705E313E73C}" type="sibTrans" cxnId="{DA909E0E-089B-4F3A-B30B-0DC082D26946}">
      <dgm:prSet/>
      <dgm:spPr/>
      <dgm:t>
        <a:bodyPr/>
        <a:lstStyle/>
        <a:p>
          <a:endParaRPr lang="en-US"/>
        </a:p>
      </dgm:t>
    </dgm:pt>
    <dgm:pt modelId="{B632789D-CAF5-4B0A-A897-A2424D8188E9}" type="parTrans" cxnId="{DA909E0E-089B-4F3A-B30B-0DC082D26946}">
      <dgm:prSet/>
      <dgm:spPr/>
      <dgm:t>
        <a:bodyPr/>
        <a:lstStyle/>
        <a:p>
          <a:endParaRPr lang="en-US"/>
        </a:p>
      </dgm:t>
    </dgm:pt>
    <dgm:pt modelId="{083E46D8-8507-43E8-A914-EF779D8B48B8}">
      <dgm:prSet custT="1"/>
      <dgm:spPr/>
      <dgm:t>
        <a:bodyPr/>
        <a:lstStyle/>
        <a:p>
          <a:r>
            <a:rPr lang="vi-VN" sz="2800" dirty="0" smtClean="0"/>
            <a:t>Xác định đề tài và lựa chọn trải nghiệm của bản thân kỉ niệm sâu sắc, ý nghĩa.</a:t>
          </a:r>
          <a:endParaRPr lang="vi-VN" sz="2800" dirty="0"/>
        </a:p>
      </dgm:t>
    </dgm:pt>
    <dgm:pt modelId="{CD161A91-2F3A-4573-9B52-07A8496373C6}" type="parTrans" cxnId="{A4163F81-C59A-4969-8B07-008017076255}">
      <dgm:prSet/>
      <dgm:spPr/>
      <dgm:t>
        <a:bodyPr/>
        <a:lstStyle/>
        <a:p>
          <a:endParaRPr lang="en-US"/>
        </a:p>
      </dgm:t>
    </dgm:pt>
    <dgm:pt modelId="{5BD83F8F-1878-4A8B-8DB2-31B2201C9118}" type="sibTrans" cxnId="{A4163F81-C59A-4969-8B07-008017076255}">
      <dgm:prSet/>
      <dgm:spPr/>
      <dgm:t>
        <a:bodyPr/>
        <a:lstStyle/>
        <a:p>
          <a:endParaRPr lang="en-US"/>
        </a:p>
      </dgm:t>
    </dgm:pt>
    <dgm:pt modelId="{278E71E1-B84F-47AC-B0E1-0201807F786C}">
      <dgm:prSet custT="1"/>
      <dgm:spPr/>
      <dgm:t>
        <a:bodyPr/>
        <a:lstStyle/>
        <a:p>
          <a:r>
            <a:rPr lang="vi-VN" sz="2800" dirty="0" smtClean="0"/>
            <a:t>Nhớ lại những sự việc và sắp xếp các ý theo trình tự câu chuyện hợp lí.</a:t>
          </a:r>
          <a:endParaRPr lang="en-US" sz="2800" dirty="0" smtClean="0"/>
        </a:p>
      </dgm:t>
    </dgm:pt>
    <dgm:pt modelId="{A4D3B721-CB6D-4808-A1F3-B5E494A24BE3}" type="parTrans" cxnId="{E4080D14-A475-4F9C-98D8-32CE29DEB77D}">
      <dgm:prSet/>
      <dgm:spPr/>
      <dgm:t>
        <a:bodyPr/>
        <a:lstStyle/>
        <a:p>
          <a:endParaRPr lang="en-US"/>
        </a:p>
      </dgm:t>
    </dgm:pt>
    <dgm:pt modelId="{EB1F80C3-4AC6-4112-9C4F-44A491C7E408}" type="sibTrans" cxnId="{E4080D14-A475-4F9C-98D8-32CE29DEB77D}">
      <dgm:prSet/>
      <dgm:spPr/>
      <dgm:t>
        <a:bodyPr/>
        <a:lstStyle/>
        <a:p>
          <a:endParaRPr lang="en-US"/>
        </a:p>
      </dgm:t>
    </dgm:pt>
    <dgm:pt modelId="{853651F2-202B-4246-8B3D-87B107B4C8CB}">
      <dgm:prSet custT="1"/>
      <dgm:spPr/>
      <dgm:t>
        <a:bodyPr/>
        <a:lstStyle/>
        <a:p>
          <a:r>
            <a:rPr lang="vi-VN" sz="2800" dirty="0" smtClean="0"/>
            <a:t>-</a:t>
          </a:r>
          <a:endParaRPr lang="en-US" sz="2800" dirty="0" smtClean="0"/>
        </a:p>
        <a:p>
          <a:r>
            <a:rPr lang="vi-VN" sz="2800" dirty="0" smtClean="0"/>
            <a:t>Kết thúc cần phải nêu rõ bài học mà bản thân nhận được thông qua trải nghiệm đó.</a:t>
          </a:r>
          <a:br>
            <a:rPr lang="vi-VN" sz="2800" dirty="0" smtClean="0"/>
          </a:br>
          <a:endParaRPr lang="en-US" sz="2800" dirty="0"/>
        </a:p>
      </dgm:t>
    </dgm:pt>
    <dgm:pt modelId="{F9ADB444-0515-4E76-98BC-319E0C1C9839}" type="parTrans" cxnId="{72C18CFB-D335-4858-8E65-18DFC518E7D3}">
      <dgm:prSet/>
      <dgm:spPr/>
      <dgm:t>
        <a:bodyPr/>
        <a:lstStyle/>
        <a:p>
          <a:endParaRPr lang="en-US"/>
        </a:p>
      </dgm:t>
    </dgm:pt>
    <dgm:pt modelId="{A40EE14A-A12A-4597-8BA9-7E32B30826A0}" type="sibTrans" cxnId="{72C18CFB-D335-4858-8E65-18DFC518E7D3}">
      <dgm:prSet/>
      <dgm:spPr/>
      <dgm:t>
        <a:bodyPr/>
        <a:lstStyle/>
        <a:p>
          <a:endParaRPr lang="en-US"/>
        </a:p>
      </dgm:t>
    </dgm:pt>
    <dgm:pt modelId="{2A8BD925-44FD-4BB9-8017-5F9329E72F65}" type="pres">
      <dgm:prSet presAssocID="{2A8CEEEF-E6B1-471E-A8DF-3B00D2E774F9}" presName="Name0" presStyleCnt="0">
        <dgm:presLayoutVars>
          <dgm:dir/>
          <dgm:animLvl val="lvl"/>
          <dgm:resizeHandles val="exact"/>
        </dgm:presLayoutVars>
      </dgm:prSet>
      <dgm:spPr/>
      <dgm:t>
        <a:bodyPr/>
        <a:lstStyle/>
        <a:p>
          <a:endParaRPr lang="en-US"/>
        </a:p>
      </dgm:t>
    </dgm:pt>
    <dgm:pt modelId="{097233D7-9A2A-4F54-A340-8C0C170C0598}" type="pres">
      <dgm:prSet presAssocID="{853651F2-202B-4246-8B3D-87B107B4C8CB}" presName="boxAndChildren" presStyleCnt="0"/>
      <dgm:spPr/>
    </dgm:pt>
    <dgm:pt modelId="{AF90DDE8-0319-41A4-AA9C-A632CD6AABDC}" type="pres">
      <dgm:prSet presAssocID="{853651F2-202B-4246-8B3D-87B107B4C8CB}" presName="parentTextBox" presStyleLbl="node1" presStyleIdx="0" presStyleCnt="4" custLinFactNeighborX="-826" custLinFactNeighborY="675"/>
      <dgm:spPr/>
      <dgm:t>
        <a:bodyPr/>
        <a:lstStyle/>
        <a:p>
          <a:endParaRPr lang="en-US"/>
        </a:p>
      </dgm:t>
    </dgm:pt>
    <dgm:pt modelId="{D74DF35A-E454-4126-B0A7-FBAA29F3B7F3}" type="pres">
      <dgm:prSet presAssocID="{EB1F80C3-4AC6-4112-9C4F-44A491C7E408}" presName="sp" presStyleCnt="0"/>
      <dgm:spPr/>
    </dgm:pt>
    <dgm:pt modelId="{4D1F9707-D9DA-401A-8833-4C5B49F94B00}" type="pres">
      <dgm:prSet presAssocID="{278E71E1-B84F-47AC-B0E1-0201807F786C}" presName="arrowAndChildren" presStyleCnt="0"/>
      <dgm:spPr/>
    </dgm:pt>
    <dgm:pt modelId="{71B65F0A-1796-4B8E-A0F3-9A7D7F9774E9}" type="pres">
      <dgm:prSet presAssocID="{278E71E1-B84F-47AC-B0E1-0201807F786C}" presName="parentTextArrow" presStyleLbl="node1" presStyleIdx="1" presStyleCnt="4"/>
      <dgm:spPr/>
      <dgm:t>
        <a:bodyPr/>
        <a:lstStyle/>
        <a:p>
          <a:endParaRPr lang="en-US"/>
        </a:p>
      </dgm:t>
    </dgm:pt>
    <dgm:pt modelId="{DAF8046D-0029-4A59-B5B1-FFB0919582BB}" type="pres">
      <dgm:prSet presAssocID="{5BD83F8F-1878-4A8B-8DB2-31B2201C9118}" presName="sp" presStyleCnt="0"/>
      <dgm:spPr/>
    </dgm:pt>
    <dgm:pt modelId="{D0BF3567-FEAC-4B89-9B30-EF375B9C14E2}" type="pres">
      <dgm:prSet presAssocID="{083E46D8-8507-43E8-A914-EF779D8B48B8}" presName="arrowAndChildren" presStyleCnt="0"/>
      <dgm:spPr/>
    </dgm:pt>
    <dgm:pt modelId="{D96ED27C-3522-4C15-ADFD-23B9205F96EE}" type="pres">
      <dgm:prSet presAssocID="{083E46D8-8507-43E8-A914-EF779D8B48B8}" presName="parentTextArrow" presStyleLbl="node1" presStyleIdx="2" presStyleCnt="4"/>
      <dgm:spPr/>
      <dgm:t>
        <a:bodyPr/>
        <a:lstStyle/>
        <a:p>
          <a:endParaRPr lang="en-US"/>
        </a:p>
      </dgm:t>
    </dgm:pt>
    <dgm:pt modelId="{23654355-3823-4146-B4C5-D2A1A9BBBC33}" type="pres">
      <dgm:prSet presAssocID="{184850E5-4259-497F-8907-1705E313E73C}" presName="sp" presStyleCnt="0"/>
      <dgm:spPr/>
    </dgm:pt>
    <dgm:pt modelId="{34565992-0BC2-4B2D-895B-8B9407EAFD9E}" type="pres">
      <dgm:prSet presAssocID="{1E2B87AC-ADCB-45CF-9312-483259C97DD9}" presName="arrowAndChildren" presStyleCnt="0"/>
      <dgm:spPr/>
    </dgm:pt>
    <dgm:pt modelId="{1D8ACBF0-27BF-4606-BA39-94234369BE8F}" type="pres">
      <dgm:prSet presAssocID="{1E2B87AC-ADCB-45CF-9312-483259C97DD9}" presName="parentTextArrow" presStyleLbl="node1" presStyleIdx="3" presStyleCnt="4"/>
      <dgm:spPr/>
      <dgm:t>
        <a:bodyPr/>
        <a:lstStyle/>
        <a:p>
          <a:endParaRPr lang="en-US"/>
        </a:p>
      </dgm:t>
    </dgm:pt>
  </dgm:ptLst>
  <dgm:cxnLst>
    <dgm:cxn modelId="{72C18CFB-D335-4858-8E65-18DFC518E7D3}" srcId="{2A8CEEEF-E6B1-471E-A8DF-3B00D2E774F9}" destId="{853651F2-202B-4246-8B3D-87B107B4C8CB}" srcOrd="3" destOrd="0" parTransId="{F9ADB444-0515-4E76-98BC-319E0C1C9839}" sibTransId="{A40EE14A-A12A-4597-8BA9-7E32B30826A0}"/>
    <dgm:cxn modelId="{E4080D14-A475-4F9C-98D8-32CE29DEB77D}" srcId="{2A8CEEEF-E6B1-471E-A8DF-3B00D2E774F9}" destId="{278E71E1-B84F-47AC-B0E1-0201807F786C}" srcOrd="2" destOrd="0" parTransId="{A4D3B721-CB6D-4808-A1F3-B5E494A24BE3}" sibTransId="{EB1F80C3-4AC6-4112-9C4F-44A491C7E408}"/>
    <dgm:cxn modelId="{3590B1E3-3862-40A7-9566-092546F63F23}" type="presOf" srcId="{278E71E1-B84F-47AC-B0E1-0201807F786C}" destId="{71B65F0A-1796-4B8E-A0F3-9A7D7F9774E9}" srcOrd="0" destOrd="0" presId="urn:microsoft.com/office/officeart/2005/8/layout/process4"/>
    <dgm:cxn modelId="{A4163F81-C59A-4969-8B07-008017076255}" srcId="{2A8CEEEF-E6B1-471E-A8DF-3B00D2E774F9}" destId="{083E46D8-8507-43E8-A914-EF779D8B48B8}" srcOrd="1" destOrd="0" parTransId="{CD161A91-2F3A-4573-9B52-07A8496373C6}" sibTransId="{5BD83F8F-1878-4A8B-8DB2-31B2201C9118}"/>
    <dgm:cxn modelId="{ED086825-987D-4800-928E-FF99DDBF6DC5}" type="presOf" srcId="{2A8CEEEF-E6B1-471E-A8DF-3B00D2E774F9}" destId="{2A8BD925-44FD-4BB9-8017-5F9329E72F65}" srcOrd="0" destOrd="0" presId="urn:microsoft.com/office/officeart/2005/8/layout/process4"/>
    <dgm:cxn modelId="{D6A0F98C-D6CA-42AA-9226-042FCD8EFD42}" type="presOf" srcId="{853651F2-202B-4246-8B3D-87B107B4C8CB}" destId="{AF90DDE8-0319-41A4-AA9C-A632CD6AABDC}" srcOrd="0" destOrd="0" presId="urn:microsoft.com/office/officeart/2005/8/layout/process4"/>
    <dgm:cxn modelId="{DA909E0E-089B-4F3A-B30B-0DC082D26946}" srcId="{2A8CEEEF-E6B1-471E-A8DF-3B00D2E774F9}" destId="{1E2B87AC-ADCB-45CF-9312-483259C97DD9}" srcOrd="0" destOrd="0" parTransId="{B632789D-CAF5-4B0A-A897-A2424D8188E9}" sibTransId="{184850E5-4259-497F-8907-1705E313E73C}"/>
    <dgm:cxn modelId="{6AFA0E5A-536B-4A2A-9AB2-E71367636A9E}" type="presOf" srcId="{083E46D8-8507-43E8-A914-EF779D8B48B8}" destId="{D96ED27C-3522-4C15-ADFD-23B9205F96EE}" srcOrd="0" destOrd="0" presId="urn:microsoft.com/office/officeart/2005/8/layout/process4"/>
    <dgm:cxn modelId="{C32B183B-E7E1-4C75-B35C-00EA71A33775}" type="presOf" srcId="{1E2B87AC-ADCB-45CF-9312-483259C97DD9}" destId="{1D8ACBF0-27BF-4606-BA39-94234369BE8F}" srcOrd="0" destOrd="0" presId="urn:microsoft.com/office/officeart/2005/8/layout/process4"/>
    <dgm:cxn modelId="{A83BAC04-1ADA-489C-A7F7-77F06E390723}" type="presParOf" srcId="{2A8BD925-44FD-4BB9-8017-5F9329E72F65}" destId="{097233D7-9A2A-4F54-A340-8C0C170C0598}" srcOrd="0" destOrd="0" presId="urn:microsoft.com/office/officeart/2005/8/layout/process4"/>
    <dgm:cxn modelId="{B0053461-5F8E-4082-889D-8D9CDE5AC392}" type="presParOf" srcId="{097233D7-9A2A-4F54-A340-8C0C170C0598}" destId="{AF90DDE8-0319-41A4-AA9C-A632CD6AABDC}" srcOrd="0" destOrd="0" presId="urn:microsoft.com/office/officeart/2005/8/layout/process4"/>
    <dgm:cxn modelId="{1626F53C-11C8-4A60-937B-B3C5E5D57FE9}" type="presParOf" srcId="{2A8BD925-44FD-4BB9-8017-5F9329E72F65}" destId="{D74DF35A-E454-4126-B0A7-FBAA29F3B7F3}" srcOrd="1" destOrd="0" presId="urn:microsoft.com/office/officeart/2005/8/layout/process4"/>
    <dgm:cxn modelId="{39FD993E-0D62-48FD-8487-3877C53186FC}" type="presParOf" srcId="{2A8BD925-44FD-4BB9-8017-5F9329E72F65}" destId="{4D1F9707-D9DA-401A-8833-4C5B49F94B00}" srcOrd="2" destOrd="0" presId="urn:microsoft.com/office/officeart/2005/8/layout/process4"/>
    <dgm:cxn modelId="{764A4911-66AA-43F7-8DC0-B1E01E2C84C6}" type="presParOf" srcId="{4D1F9707-D9DA-401A-8833-4C5B49F94B00}" destId="{71B65F0A-1796-4B8E-A0F3-9A7D7F9774E9}" srcOrd="0" destOrd="0" presId="urn:microsoft.com/office/officeart/2005/8/layout/process4"/>
    <dgm:cxn modelId="{4DFC402A-E198-46BE-AB7E-CF3CFDD3FBB3}" type="presParOf" srcId="{2A8BD925-44FD-4BB9-8017-5F9329E72F65}" destId="{DAF8046D-0029-4A59-B5B1-FFB0919582BB}" srcOrd="3" destOrd="0" presId="urn:microsoft.com/office/officeart/2005/8/layout/process4"/>
    <dgm:cxn modelId="{18ED5B0F-BD65-4BAD-A1C5-52473633A4D3}" type="presParOf" srcId="{2A8BD925-44FD-4BB9-8017-5F9329E72F65}" destId="{D0BF3567-FEAC-4B89-9B30-EF375B9C14E2}" srcOrd="4" destOrd="0" presId="urn:microsoft.com/office/officeart/2005/8/layout/process4"/>
    <dgm:cxn modelId="{5F4CDFA2-5C63-4924-95AA-25D5DCC3C773}" type="presParOf" srcId="{D0BF3567-FEAC-4B89-9B30-EF375B9C14E2}" destId="{D96ED27C-3522-4C15-ADFD-23B9205F96EE}" srcOrd="0" destOrd="0" presId="urn:microsoft.com/office/officeart/2005/8/layout/process4"/>
    <dgm:cxn modelId="{4860C54F-17E3-48F6-85B7-673BBF173BB7}" type="presParOf" srcId="{2A8BD925-44FD-4BB9-8017-5F9329E72F65}" destId="{23654355-3823-4146-B4C5-D2A1A9BBBC33}" srcOrd="5" destOrd="0" presId="urn:microsoft.com/office/officeart/2005/8/layout/process4"/>
    <dgm:cxn modelId="{D0F3346C-86C8-402D-9FBF-D10BB779D348}" type="presParOf" srcId="{2A8BD925-44FD-4BB9-8017-5F9329E72F65}" destId="{34565992-0BC2-4B2D-895B-8B9407EAFD9E}" srcOrd="6" destOrd="0" presId="urn:microsoft.com/office/officeart/2005/8/layout/process4"/>
    <dgm:cxn modelId="{8BB6B752-2DD8-4EF1-986D-044A6BB81329}" type="presParOf" srcId="{34565992-0BC2-4B2D-895B-8B9407EAFD9E}" destId="{1D8ACBF0-27BF-4606-BA39-94234369BE8F}"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DF90468-2E7F-4D37-BA19-043331D39670}" type="doc">
      <dgm:prSet loTypeId="urn:microsoft.com/office/officeart/2005/8/layout/hList1" loCatId="list" qsTypeId="urn:microsoft.com/office/officeart/2005/8/quickstyle/3d2" qsCatId="3D" csTypeId="urn:microsoft.com/office/officeart/2005/8/colors/colorful3" csCatId="colorful" phldr="1"/>
      <dgm:spPr/>
      <dgm:t>
        <a:bodyPr/>
        <a:lstStyle/>
        <a:p>
          <a:endParaRPr lang="en-US"/>
        </a:p>
      </dgm:t>
    </dgm:pt>
    <dgm:pt modelId="{1B4BEE9B-EDAC-40B1-B46A-112C82FB99CC}">
      <dgm:prSet custT="1"/>
      <dgm:spPr/>
      <dgm:t>
        <a:bodyPr/>
        <a:lstStyle/>
        <a:p>
          <a:r>
            <a:rPr lang="vi-VN" sz="2800" b="0" i="0" dirty="0" smtClean="0">
              <a:latin typeface="+mj-lt"/>
            </a:rPr>
            <a:t>Qua những gì đã học trong bài này, em nghĩ gì về ý nghĩa của trải nghiệm đối với cuộc sống của chúng ta</a:t>
          </a:r>
          <a:r>
            <a:rPr lang="en-US" sz="2800" b="0" i="0" dirty="0" smtClean="0">
              <a:latin typeface="+mj-lt"/>
            </a:rPr>
            <a:t>?</a:t>
          </a:r>
          <a:r>
            <a:rPr lang="vi-VN" sz="4200" dirty="0" smtClean="0">
              <a:latin typeface="+mj-lt"/>
            </a:rPr>
            <a:t/>
          </a:r>
          <a:br>
            <a:rPr lang="vi-VN" sz="4200" dirty="0" smtClean="0">
              <a:latin typeface="+mj-lt"/>
            </a:rPr>
          </a:br>
          <a:endParaRPr lang="en-US" sz="4200" dirty="0">
            <a:latin typeface="+mj-lt"/>
          </a:endParaRPr>
        </a:p>
      </dgm:t>
    </dgm:pt>
    <dgm:pt modelId="{4CE26B82-FB87-400D-8EF6-D1C7F7993125}" type="parTrans" cxnId="{9B7389D4-6BA5-41DD-8E68-A3C483D7049A}">
      <dgm:prSet/>
      <dgm:spPr/>
      <dgm:t>
        <a:bodyPr/>
        <a:lstStyle/>
        <a:p>
          <a:endParaRPr lang="en-US"/>
        </a:p>
      </dgm:t>
    </dgm:pt>
    <dgm:pt modelId="{FAE3D061-56E6-45A6-94E2-7BA7431563F8}" type="sibTrans" cxnId="{9B7389D4-6BA5-41DD-8E68-A3C483D7049A}">
      <dgm:prSet/>
      <dgm:spPr/>
      <dgm:t>
        <a:bodyPr/>
        <a:lstStyle/>
        <a:p>
          <a:endParaRPr lang="en-US"/>
        </a:p>
      </dgm:t>
    </dgm:pt>
    <dgm:pt modelId="{FDF797A9-AAA2-4437-8073-5D810C62824C}">
      <dgm:prSet custT="1"/>
      <dgm:spPr/>
      <dgm:t>
        <a:bodyPr/>
        <a:lstStyle/>
        <a:p>
          <a:pPr algn="just"/>
          <a:r>
            <a:rPr lang="en-US" sz="3400" b="1" dirty="0" err="1" smtClean="0">
              <a:solidFill>
                <a:srgbClr val="C00000"/>
              </a:solidFill>
            </a:rPr>
            <a:t>Tham</a:t>
          </a:r>
          <a:r>
            <a:rPr lang="en-US" sz="3400" b="1" dirty="0" smtClean="0">
              <a:solidFill>
                <a:srgbClr val="C00000"/>
              </a:solidFill>
            </a:rPr>
            <a:t> </a:t>
          </a:r>
          <a:r>
            <a:rPr lang="en-US" sz="3400" b="1" dirty="0" err="1" smtClean="0">
              <a:solidFill>
                <a:srgbClr val="C00000"/>
              </a:solidFill>
            </a:rPr>
            <a:t>khảo</a:t>
          </a:r>
          <a:r>
            <a:rPr lang="en-US" sz="3400" b="1" dirty="0" smtClean="0">
              <a:solidFill>
                <a:srgbClr val="C00000"/>
              </a:solidFill>
            </a:rPr>
            <a:t>: </a:t>
          </a:r>
          <a:r>
            <a:rPr lang="vi-VN" sz="2800" b="0" dirty="0" smtClean="0"/>
            <a:t>Qua những bài học này, em hiểu rằng trong cuộc sống những trải nghiệm sẽ giúp ta có thêm nhiều kinh nghiệm sống, biết cách cảm nhận thiên nhiên, con người. Từ đó, em hiểu được những giá trị trong cuộc sống và hoàn thiện nhân cách, tâm hồn mình hơn</a:t>
          </a:r>
          <a:r>
            <a:rPr lang="en-US" sz="2800" b="0" dirty="0" smtClean="0"/>
            <a:t>.</a:t>
          </a:r>
          <a:endParaRPr lang="en-US" sz="3400" b="1" dirty="0">
            <a:solidFill>
              <a:srgbClr val="C00000"/>
            </a:solidFill>
          </a:endParaRPr>
        </a:p>
      </dgm:t>
    </dgm:pt>
    <dgm:pt modelId="{30787742-993F-4337-B965-BE01ED79334D}" type="parTrans" cxnId="{A90D12BA-EBF8-4891-9D21-F09A21BC78F3}">
      <dgm:prSet/>
      <dgm:spPr/>
      <dgm:t>
        <a:bodyPr/>
        <a:lstStyle/>
        <a:p>
          <a:endParaRPr lang="en-US"/>
        </a:p>
      </dgm:t>
    </dgm:pt>
    <dgm:pt modelId="{C7815035-A36B-4068-95AF-6C5ED1710EB5}" type="sibTrans" cxnId="{A90D12BA-EBF8-4891-9D21-F09A21BC78F3}">
      <dgm:prSet/>
      <dgm:spPr/>
      <dgm:t>
        <a:bodyPr/>
        <a:lstStyle/>
        <a:p>
          <a:endParaRPr lang="en-US"/>
        </a:p>
      </dgm:t>
    </dgm:pt>
    <dgm:pt modelId="{BE24050F-BB57-45F3-B88B-048535F1DE60}" type="pres">
      <dgm:prSet presAssocID="{8DF90468-2E7F-4D37-BA19-043331D39670}" presName="Name0" presStyleCnt="0">
        <dgm:presLayoutVars>
          <dgm:dir/>
          <dgm:animLvl val="lvl"/>
          <dgm:resizeHandles val="exact"/>
        </dgm:presLayoutVars>
      </dgm:prSet>
      <dgm:spPr/>
      <dgm:t>
        <a:bodyPr/>
        <a:lstStyle/>
        <a:p>
          <a:endParaRPr lang="en-US"/>
        </a:p>
      </dgm:t>
    </dgm:pt>
    <dgm:pt modelId="{6972A70A-E28C-487B-9522-5096734CF7C6}" type="pres">
      <dgm:prSet presAssocID="{1B4BEE9B-EDAC-40B1-B46A-112C82FB99CC}" presName="composite" presStyleCnt="0"/>
      <dgm:spPr/>
    </dgm:pt>
    <dgm:pt modelId="{2AEC271B-8453-4193-9D2B-8F277A00CA15}" type="pres">
      <dgm:prSet presAssocID="{1B4BEE9B-EDAC-40B1-B46A-112C82FB99CC}" presName="parTx" presStyleLbl="alignNode1" presStyleIdx="0" presStyleCnt="1" custScaleY="107086" custLinFactNeighborY="26740">
        <dgm:presLayoutVars>
          <dgm:chMax val="0"/>
          <dgm:chPref val="0"/>
          <dgm:bulletEnabled val="1"/>
        </dgm:presLayoutVars>
      </dgm:prSet>
      <dgm:spPr/>
      <dgm:t>
        <a:bodyPr/>
        <a:lstStyle/>
        <a:p>
          <a:endParaRPr lang="en-US"/>
        </a:p>
      </dgm:t>
    </dgm:pt>
    <dgm:pt modelId="{14368F93-E51E-43CD-A049-94BB47448C31}" type="pres">
      <dgm:prSet presAssocID="{1B4BEE9B-EDAC-40B1-B46A-112C82FB99CC}" presName="desTx" presStyleLbl="alignAccFollowNode1" presStyleIdx="0" presStyleCnt="1">
        <dgm:presLayoutVars>
          <dgm:bulletEnabled val="1"/>
        </dgm:presLayoutVars>
      </dgm:prSet>
      <dgm:spPr/>
      <dgm:t>
        <a:bodyPr/>
        <a:lstStyle/>
        <a:p>
          <a:endParaRPr lang="en-US"/>
        </a:p>
      </dgm:t>
    </dgm:pt>
  </dgm:ptLst>
  <dgm:cxnLst>
    <dgm:cxn modelId="{B1BBFCE9-08BD-4A09-9D6D-722A4A84D675}" type="presOf" srcId="{FDF797A9-AAA2-4437-8073-5D810C62824C}" destId="{14368F93-E51E-43CD-A049-94BB47448C31}" srcOrd="0" destOrd="0" presId="urn:microsoft.com/office/officeart/2005/8/layout/hList1"/>
    <dgm:cxn modelId="{4A8E5CE3-C00F-42F1-B146-059E04859610}" type="presOf" srcId="{8DF90468-2E7F-4D37-BA19-043331D39670}" destId="{BE24050F-BB57-45F3-B88B-048535F1DE60}" srcOrd="0" destOrd="0" presId="urn:microsoft.com/office/officeart/2005/8/layout/hList1"/>
    <dgm:cxn modelId="{79E0F3DB-D0E3-4157-B29D-4A8A519BF982}" type="presOf" srcId="{1B4BEE9B-EDAC-40B1-B46A-112C82FB99CC}" destId="{2AEC271B-8453-4193-9D2B-8F277A00CA15}" srcOrd="0" destOrd="0" presId="urn:microsoft.com/office/officeart/2005/8/layout/hList1"/>
    <dgm:cxn modelId="{9B7389D4-6BA5-41DD-8E68-A3C483D7049A}" srcId="{8DF90468-2E7F-4D37-BA19-043331D39670}" destId="{1B4BEE9B-EDAC-40B1-B46A-112C82FB99CC}" srcOrd="0" destOrd="0" parTransId="{4CE26B82-FB87-400D-8EF6-D1C7F7993125}" sibTransId="{FAE3D061-56E6-45A6-94E2-7BA7431563F8}"/>
    <dgm:cxn modelId="{A90D12BA-EBF8-4891-9D21-F09A21BC78F3}" srcId="{1B4BEE9B-EDAC-40B1-B46A-112C82FB99CC}" destId="{FDF797A9-AAA2-4437-8073-5D810C62824C}" srcOrd="0" destOrd="0" parTransId="{30787742-993F-4337-B965-BE01ED79334D}" sibTransId="{C7815035-A36B-4068-95AF-6C5ED1710EB5}"/>
    <dgm:cxn modelId="{02C0344C-2D70-46C1-8585-92A766F851D7}" type="presParOf" srcId="{BE24050F-BB57-45F3-B88B-048535F1DE60}" destId="{6972A70A-E28C-487B-9522-5096734CF7C6}" srcOrd="0" destOrd="0" presId="urn:microsoft.com/office/officeart/2005/8/layout/hList1"/>
    <dgm:cxn modelId="{3FF67040-3F94-4D7E-920D-C2F2A6FAA321}" type="presParOf" srcId="{6972A70A-E28C-487B-9522-5096734CF7C6}" destId="{2AEC271B-8453-4193-9D2B-8F277A00CA15}" srcOrd="0" destOrd="0" presId="urn:microsoft.com/office/officeart/2005/8/layout/hList1"/>
    <dgm:cxn modelId="{44C4D5BA-38D5-4E60-ACE4-41646B0E5710}" type="presParOf" srcId="{6972A70A-E28C-487B-9522-5096734CF7C6}" destId="{14368F93-E51E-43CD-A049-94BB47448C3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BC6033A-EEAE-40F6-86E4-EF1899C28150}" type="doc">
      <dgm:prSet loTypeId="urn:microsoft.com/office/officeart/2005/8/layout/list1" loCatId="list" qsTypeId="urn:microsoft.com/office/officeart/2005/8/quickstyle/3d6" qsCatId="3D" csTypeId="urn:microsoft.com/office/officeart/2005/8/colors/accent1_2" csCatId="accent1" phldr="1"/>
      <dgm:spPr/>
      <dgm:t>
        <a:bodyPr/>
        <a:lstStyle/>
        <a:p>
          <a:endParaRPr lang="en-US"/>
        </a:p>
      </dgm:t>
    </dgm:pt>
    <dgm:pt modelId="{55EAA78B-CBA9-4DA0-A35C-ABB3F2387D2F}">
      <dgm:prSet phldrT="[Text]" custT="1"/>
      <dgm:spPr>
        <a:solidFill>
          <a:schemeClr val="accent6">
            <a:lumMod val="40000"/>
            <a:lumOff val="60000"/>
          </a:schemeClr>
        </a:solidFill>
      </dgm:spPr>
      <dgm:t>
        <a:bodyPr/>
        <a:lstStyle/>
        <a:p>
          <a:pPr algn="ctr"/>
          <a:endParaRPr lang="en-US" sz="3200" dirty="0" smtClean="0">
            <a:solidFill>
              <a:srgbClr val="002060"/>
            </a:solidFill>
            <a:latin typeface="Times New Roman" pitchFamily="18" charset="0"/>
            <a:cs typeface="Times New Roman" pitchFamily="18" charset="0"/>
          </a:endParaRPr>
        </a:p>
        <a:p>
          <a:pPr algn="ctr"/>
          <a:r>
            <a:rPr lang="en-US" sz="3200" b="1" dirty="0" err="1" smtClean="0">
              <a:solidFill>
                <a:srgbClr val="002060"/>
              </a:solidFill>
              <a:latin typeface="Times New Roman" pitchFamily="18" charset="0"/>
              <a:cs typeface="Times New Roman" pitchFamily="18" charset="0"/>
            </a:rPr>
            <a:t>Ôn</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tập</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bài</a:t>
          </a:r>
          <a:r>
            <a:rPr lang="en-US" sz="3200" b="1" dirty="0" smtClean="0">
              <a:solidFill>
                <a:srgbClr val="002060"/>
              </a:solidFill>
              <a:latin typeface="Times New Roman" pitchFamily="18" charset="0"/>
              <a:cs typeface="Times New Roman" pitchFamily="18" charset="0"/>
            </a:rPr>
            <a:t> 4:</a:t>
          </a:r>
        </a:p>
        <a:p>
          <a:pPr algn="ctr"/>
          <a:r>
            <a:rPr lang="en-US" sz="3200" b="1" dirty="0" err="1" smtClean="0">
              <a:solidFill>
                <a:srgbClr val="002060"/>
              </a:solidFill>
              <a:latin typeface="Times New Roman" pitchFamily="18" charset="0"/>
              <a:cs typeface="Times New Roman" pitchFamily="18" charset="0"/>
            </a:rPr>
            <a:t>Những</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trải</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nghiệm</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trong</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đời</a:t>
          </a:r>
          <a:endParaRPr lang="en-US" sz="3200" b="1" dirty="0" smtClean="0">
            <a:solidFill>
              <a:srgbClr val="002060"/>
            </a:solidFill>
            <a:latin typeface="Times New Roman" pitchFamily="18" charset="0"/>
            <a:cs typeface="Times New Roman" pitchFamily="18" charset="0"/>
          </a:endParaRPr>
        </a:p>
        <a:p>
          <a:pPr algn="l"/>
          <a:endParaRPr lang="en-US" sz="2800" dirty="0">
            <a:solidFill>
              <a:srgbClr val="002060"/>
            </a:solidFill>
          </a:endParaRPr>
        </a:p>
      </dgm:t>
    </dgm:pt>
    <dgm:pt modelId="{7D9659A0-E304-4CED-8E2A-4D8428C2EC07}" type="parTrans" cxnId="{28AEBC7C-BC20-4F42-8CE1-FAEECCA89380}">
      <dgm:prSet/>
      <dgm:spPr/>
      <dgm:t>
        <a:bodyPr/>
        <a:lstStyle/>
        <a:p>
          <a:endParaRPr lang="en-US"/>
        </a:p>
      </dgm:t>
    </dgm:pt>
    <dgm:pt modelId="{8DC2E23A-A017-46FC-B81D-79FA5B29A537}" type="sibTrans" cxnId="{28AEBC7C-BC20-4F42-8CE1-FAEECCA89380}">
      <dgm:prSet/>
      <dgm:spPr/>
      <dgm:t>
        <a:bodyPr/>
        <a:lstStyle/>
        <a:p>
          <a:endParaRPr lang="en-US"/>
        </a:p>
      </dgm:t>
    </dgm:pt>
    <dgm:pt modelId="{C4131628-95CF-4505-8A79-447808A20E50}" type="pres">
      <dgm:prSet presAssocID="{7BC6033A-EEAE-40F6-86E4-EF1899C28150}" presName="linear" presStyleCnt="0">
        <dgm:presLayoutVars>
          <dgm:dir/>
          <dgm:animLvl val="lvl"/>
          <dgm:resizeHandles val="exact"/>
        </dgm:presLayoutVars>
      </dgm:prSet>
      <dgm:spPr/>
      <dgm:t>
        <a:bodyPr/>
        <a:lstStyle/>
        <a:p>
          <a:endParaRPr lang="en-US"/>
        </a:p>
      </dgm:t>
    </dgm:pt>
    <dgm:pt modelId="{4D0402E9-0D1A-418C-B098-7047F5D8863B}" type="pres">
      <dgm:prSet presAssocID="{55EAA78B-CBA9-4DA0-A35C-ABB3F2387D2F}" presName="parentLin" presStyleCnt="0"/>
      <dgm:spPr/>
    </dgm:pt>
    <dgm:pt modelId="{7C90C879-56CE-4E4E-ACA0-B85305DDA946}" type="pres">
      <dgm:prSet presAssocID="{55EAA78B-CBA9-4DA0-A35C-ABB3F2387D2F}" presName="parentLeftMargin" presStyleLbl="node1" presStyleIdx="0" presStyleCnt="1"/>
      <dgm:spPr/>
      <dgm:t>
        <a:bodyPr/>
        <a:lstStyle/>
        <a:p>
          <a:endParaRPr lang="en-US"/>
        </a:p>
      </dgm:t>
    </dgm:pt>
    <dgm:pt modelId="{AF1AA75E-1D49-4B18-B50E-96B754A05A79}" type="pres">
      <dgm:prSet presAssocID="{55EAA78B-CBA9-4DA0-A35C-ABB3F2387D2F}" presName="parentText" presStyleLbl="node1" presStyleIdx="0" presStyleCnt="1">
        <dgm:presLayoutVars>
          <dgm:chMax val="0"/>
          <dgm:bulletEnabled val="1"/>
        </dgm:presLayoutVars>
      </dgm:prSet>
      <dgm:spPr/>
      <dgm:t>
        <a:bodyPr/>
        <a:lstStyle/>
        <a:p>
          <a:endParaRPr lang="en-US"/>
        </a:p>
      </dgm:t>
    </dgm:pt>
    <dgm:pt modelId="{2C3BF83D-6B8C-475A-AE58-7C6F6D139801}" type="pres">
      <dgm:prSet presAssocID="{55EAA78B-CBA9-4DA0-A35C-ABB3F2387D2F}" presName="negativeSpace" presStyleCnt="0"/>
      <dgm:spPr/>
    </dgm:pt>
    <dgm:pt modelId="{7934EBDB-5923-410C-A4A6-4F989CEB7081}" type="pres">
      <dgm:prSet presAssocID="{55EAA78B-CBA9-4DA0-A35C-ABB3F2387D2F}" presName="childText" presStyleLbl="conFgAcc1" presStyleIdx="0" presStyleCnt="1" custLinFactNeighborY="-21106">
        <dgm:presLayoutVars>
          <dgm:bulletEnabled val="1"/>
        </dgm:presLayoutVars>
      </dgm:prSet>
      <dgm:spPr/>
      <dgm:t>
        <a:bodyPr/>
        <a:lstStyle/>
        <a:p>
          <a:endParaRPr lang="en-US"/>
        </a:p>
      </dgm:t>
    </dgm:pt>
  </dgm:ptLst>
  <dgm:cxnLst>
    <dgm:cxn modelId="{AF7C6AC4-78DF-458D-B975-278B0FC2DD6A}" type="presOf" srcId="{55EAA78B-CBA9-4DA0-A35C-ABB3F2387D2F}" destId="{7C90C879-56CE-4E4E-ACA0-B85305DDA946}" srcOrd="0" destOrd="0" presId="urn:microsoft.com/office/officeart/2005/8/layout/list1"/>
    <dgm:cxn modelId="{BB10C25C-3A5D-4C90-A58D-3177291A1B86}" type="presOf" srcId="{7BC6033A-EEAE-40F6-86E4-EF1899C28150}" destId="{C4131628-95CF-4505-8A79-447808A20E50}" srcOrd="0" destOrd="0" presId="urn:microsoft.com/office/officeart/2005/8/layout/list1"/>
    <dgm:cxn modelId="{71DDEBBC-CF3F-4CC1-ACA8-A6012DE6E06A}" type="presOf" srcId="{55EAA78B-CBA9-4DA0-A35C-ABB3F2387D2F}" destId="{AF1AA75E-1D49-4B18-B50E-96B754A05A79}" srcOrd="1" destOrd="0" presId="urn:microsoft.com/office/officeart/2005/8/layout/list1"/>
    <dgm:cxn modelId="{28AEBC7C-BC20-4F42-8CE1-FAEECCA89380}" srcId="{7BC6033A-EEAE-40F6-86E4-EF1899C28150}" destId="{55EAA78B-CBA9-4DA0-A35C-ABB3F2387D2F}" srcOrd="0" destOrd="0" parTransId="{7D9659A0-E304-4CED-8E2A-4D8428C2EC07}" sibTransId="{8DC2E23A-A017-46FC-B81D-79FA5B29A537}"/>
    <dgm:cxn modelId="{B5425DB0-8CE0-4469-8B75-A3EFB1978741}" type="presParOf" srcId="{C4131628-95CF-4505-8A79-447808A20E50}" destId="{4D0402E9-0D1A-418C-B098-7047F5D8863B}" srcOrd="0" destOrd="0" presId="urn:microsoft.com/office/officeart/2005/8/layout/list1"/>
    <dgm:cxn modelId="{D6CDB465-F3D9-4C01-A6FA-584770957EE9}" type="presParOf" srcId="{4D0402E9-0D1A-418C-B098-7047F5D8863B}" destId="{7C90C879-56CE-4E4E-ACA0-B85305DDA946}" srcOrd="0" destOrd="0" presId="urn:microsoft.com/office/officeart/2005/8/layout/list1"/>
    <dgm:cxn modelId="{7C00EF49-EC91-481B-9813-78BBFEF880FF}" type="presParOf" srcId="{4D0402E9-0D1A-418C-B098-7047F5D8863B}" destId="{AF1AA75E-1D49-4B18-B50E-96B754A05A79}" srcOrd="1" destOrd="0" presId="urn:microsoft.com/office/officeart/2005/8/layout/list1"/>
    <dgm:cxn modelId="{102969BD-8362-49D9-BB4D-16B028354141}" type="presParOf" srcId="{C4131628-95CF-4505-8A79-447808A20E50}" destId="{2C3BF83D-6B8C-475A-AE58-7C6F6D139801}" srcOrd="1" destOrd="0" presId="urn:microsoft.com/office/officeart/2005/8/layout/list1"/>
    <dgm:cxn modelId="{B46072BD-FBCD-44EF-A6B8-360C01EE2D5A}" type="presParOf" srcId="{C4131628-95CF-4505-8A79-447808A20E50}" destId="{7934EBDB-5923-410C-A4A6-4F989CEB7081}" srcOrd="2"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BC6033A-EEAE-40F6-86E4-EF1899C28150}" type="doc">
      <dgm:prSet loTypeId="urn:microsoft.com/office/officeart/2005/8/layout/list1" loCatId="list" qsTypeId="urn:microsoft.com/office/officeart/2005/8/quickstyle/3d6" qsCatId="3D" csTypeId="urn:microsoft.com/office/officeart/2005/8/colors/accent1_2" csCatId="accent1" phldr="1"/>
      <dgm:spPr/>
      <dgm:t>
        <a:bodyPr/>
        <a:lstStyle/>
        <a:p>
          <a:endParaRPr lang="en-US"/>
        </a:p>
      </dgm:t>
    </dgm:pt>
    <dgm:pt modelId="{55EAA78B-CBA9-4DA0-A35C-ABB3F2387D2F}">
      <dgm:prSet phldrT="[Text]" custT="1"/>
      <dgm:spPr>
        <a:solidFill>
          <a:schemeClr val="accent6">
            <a:lumMod val="40000"/>
            <a:lumOff val="60000"/>
          </a:schemeClr>
        </a:solidFill>
      </dgm:spPr>
      <dgm:t>
        <a:bodyPr/>
        <a:lstStyle/>
        <a:p>
          <a:pPr algn="ctr"/>
          <a:endParaRPr lang="en-US" sz="3200" dirty="0" smtClean="0">
            <a:solidFill>
              <a:srgbClr val="002060"/>
            </a:solidFill>
            <a:latin typeface="Times New Roman" pitchFamily="18" charset="0"/>
            <a:cs typeface="Times New Roman" pitchFamily="18" charset="0"/>
          </a:endParaRPr>
        </a:p>
        <a:p>
          <a:pPr algn="ctr"/>
          <a:r>
            <a:rPr lang="en-US" sz="3200" b="1" dirty="0" err="1" smtClean="0">
              <a:solidFill>
                <a:srgbClr val="002060"/>
              </a:solidFill>
              <a:latin typeface="Times New Roman" pitchFamily="18" charset="0"/>
              <a:cs typeface="Times New Roman" pitchFamily="18" charset="0"/>
            </a:rPr>
            <a:t>Ôn</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tập</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bài</a:t>
          </a:r>
          <a:r>
            <a:rPr lang="en-US" sz="3200" b="1" dirty="0" smtClean="0">
              <a:solidFill>
                <a:srgbClr val="002060"/>
              </a:solidFill>
              <a:latin typeface="Times New Roman" pitchFamily="18" charset="0"/>
              <a:cs typeface="Times New Roman" pitchFamily="18" charset="0"/>
            </a:rPr>
            <a:t> 4:</a:t>
          </a:r>
        </a:p>
        <a:p>
          <a:pPr algn="ctr"/>
          <a:r>
            <a:rPr lang="en-US" sz="3200" b="1" dirty="0" err="1" smtClean="0">
              <a:solidFill>
                <a:srgbClr val="002060"/>
              </a:solidFill>
              <a:latin typeface="Times New Roman" pitchFamily="18" charset="0"/>
              <a:cs typeface="Times New Roman" pitchFamily="18" charset="0"/>
            </a:rPr>
            <a:t>Những</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trải</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nghiệm</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trong</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đời</a:t>
          </a:r>
          <a:endParaRPr lang="en-US" sz="3200" b="1" dirty="0" smtClean="0">
            <a:solidFill>
              <a:srgbClr val="002060"/>
            </a:solidFill>
            <a:latin typeface="Times New Roman" pitchFamily="18" charset="0"/>
            <a:cs typeface="Times New Roman" pitchFamily="18" charset="0"/>
          </a:endParaRPr>
        </a:p>
        <a:p>
          <a:pPr algn="l"/>
          <a:endParaRPr lang="en-US" sz="2800" dirty="0">
            <a:solidFill>
              <a:srgbClr val="002060"/>
            </a:solidFill>
          </a:endParaRPr>
        </a:p>
      </dgm:t>
    </dgm:pt>
    <dgm:pt modelId="{7D9659A0-E304-4CED-8E2A-4D8428C2EC07}" type="parTrans" cxnId="{28AEBC7C-BC20-4F42-8CE1-FAEECCA89380}">
      <dgm:prSet/>
      <dgm:spPr/>
      <dgm:t>
        <a:bodyPr/>
        <a:lstStyle/>
        <a:p>
          <a:endParaRPr lang="en-US"/>
        </a:p>
      </dgm:t>
    </dgm:pt>
    <dgm:pt modelId="{8DC2E23A-A017-46FC-B81D-79FA5B29A537}" type="sibTrans" cxnId="{28AEBC7C-BC20-4F42-8CE1-FAEECCA89380}">
      <dgm:prSet/>
      <dgm:spPr/>
      <dgm:t>
        <a:bodyPr/>
        <a:lstStyle/>
        <a:p>
          <a:endParaRPr lang="en-US"/>
        </a:p>
      </dgm:t>
    </dgm:pt>
    <dgm:pt modelId="{C4131628-95CF-4505-8A79-447808A20E50}" type="pres">
      <dgm:prSet presAssocID="{7BC6033A-EEAE-40F6-86E4-EF1899C28150}" presName="linear" presStyleCnt="0">
        <dgm:presLayoutVars>
          <dgm:dir/>
          <dgm:animLvl val="lvl"/>
          <dgm:resizeHandles val="exact"/>
        </dgm:presLayoutVars>
      </dgm:prSet>
      <dgm:spPr/>
      <dgm:t>
        <a:bodyPr/>
        <a:lstStyle/>
        <a:p>
          <a:endParaRPr lang="en-US"/>
        </a:p>
      </dgm:t>
    </dgm:pt>
    <dgm:pt modelId="{4D0402E9-0D1A-418C-B098-7047F5D8863B}" type="pres">
      <dgm:prSet presAssocID="{55EAA78B-CBA9-4DA0-A35C-ABB3F2387D2F}" presName="parentLin" presStyleCnt="0"/>
      <dgm:spPr/>
    </dgm:pt>
    <dgm:pt modelId="{7C90C879-56CE-4E4E-ACA0-B85305DDA946}" type="pres">
      <dgm:prSet presAssocID="{55EAA78B-CBA9-4DA0-A35C-ABB3F2387D2F}" presName="parentLeftMargin" presStyleLbl="node1" presStyleIdx="0" presStyleCnt="1"/>
      <dgm:spPr/>
      <dgm:t>
        <a:bodyPr/>
        <a:lstStyle/>
        <a:p>
          <a:endParaRPr lang="en-US"/>
        </a:p>
      </dgm:t>
    </dgm:pt>
    <dgm:pt modelId="{AF1AA75E-1D49-4B18-B50E-96B754A05A79}" type="pres">
      <dgm:prSet presAssocID="{55EAA78B-CBA9-4DA0-A35C-ABB3F2387D2F}" presName="parentText" presStyleLbl="node1" presStyleIdx="0" presStyleCnt="1">
        <dgm:presLayoutVars>
          <dgm:chMax val="0"/>
          <dgm:bulletEnabled val="1"/>
        </dgm:presLayoutVars>
      </dgm:prSet>
      <dgm:spPr/>
      <dgm:t>
        <a:bodyPr/>
        <a:lstStyle/>
        <a:p>
          <a:endParaRPr lang="en-US"/>
        </a:p>
      </dgm:t>
    </dgm:pt>
    <dgm:pt modelId="{2C3BF83D-6B8C-475A-AE58-7C6F6D139801}" type="pres">
      <dgm:prSet presAssocID="{55EAA78B-CBA9-4DA0-A35C-ABB3F2387D2F}" presName="negativeSpace" presStyleCnt="0"/>
      <dgm:spPr/>
    </dgm:pt>
    <dgm:pt modelId="{7934EBDB-5923-410C-A4A6-4F989CEB7081}" type="pres">
      <dgm:prSet presAssocID="{55EAA78B-CBA9-4DA0-A35C-ABB3F2387D2F}" presName="childText" presStyleLbl="conFgAcc1" presStyleIdx="0" presStyleCnt="1" custLinFactNeighborY="-21106">
        <dgm:presLayoutVars>
          <dgm:bulletEnabled val="1"/>
        </dgm:presLayoutVars>
      </dgm:prSet>
      <dgm:spPr/>
      <dgm:t>
        <a:bodyPr/>
        <a:lstStyle/>
        <a:p>
          <a:endParaRPr lang="en-US"/>
        </a:p>
      </dgm:t>
    </dgm:pt>
  </dgm:ptLst>
  <dgm:cxnLst>
    <dgm:cxn modelId="{3E8744A9-C42A-4469-A246-F014C78B0081}" type="presOf" srcId="{7BC6033A-EEAE-40F6-86E4-EF1899C28150}" destId="{C4131628-95CF-4505-8A79-447808A20E50}" srcOrd="0" destOrd="0" presId="urn:microsoft.com/office/officeart/2005/8/layout/list1"/>
    <dgm:cxn modelId="{28AEBC7C-BC20-4F42-8CE1-FAEECCA89380}" srcId="{7BC6033A-EEAE-40F6-86E4-EF1899C28150}" destId="{55EAA78B-CBA9-4DA0-A35C-ABB3F2387D2F}" srcOrd="0" destOrd="0" parTransId="{7D9659A0-E304-4CED-8E2A-4D8428C2EC07}" sibTransId="{8DC2E23A-A017-46FC-B81D-79FA5B29A537}"/>
    <dgm:cxn modelId="{54A550DE-2421-407D-813A-A3E05388E553}" type="presOf" srcId="{55EAA78B-CBA9-4DA0-A35C-ABB3F2387D2F}" destId="{AF1AA75E-1D49-4B18-B50E-96B754A05A79}" srcOrd="1" destOrd="0" presId="urn:microsoft.com/office/officeart/2005/8/layout/list1"/>
    <dgm:cxn modelId="{DEC7F58D-5743-44D8-9035-94301ED0444F}" type="presOf" srcId="{55EAA78B-CBA9-4DA0-A35C-ABB3F2387D2F}" destId="{7C90C879-56CE-4E4E-ACA0-B85305DDA946}" srcOrd="0" destOrd="0" presId="urn:microsoft.com/office/officeart/2005/8/layout/list1"/>
    <dgm:cxn modelId="{50FBB87E-EFFB-4AD0-870F-7B9A51FF0097}" type="presParOf" srcId="{C4131628-95CF-4505-8A79-447808A20E50}" destId="{4D0402E9-0D1A-418C-B098-7047F5D8863B}" srcOrd="0" destOrd="0" presId="urn:microsoft.com/office/officeart/2005/8/layout/list1"/>
    <dgm:cxn modelId="{46AF9B5B-AC9F-48B8-9B3B-7A1B2F4208AF}" type="presParOf" srcId="{4D0402E9-0D1A-418C-B098-7047F5D8863B}" destId="{7C90C879-56CE-4E4E-ACA0-B85305DDA946}" srcOrd="0" destOrd="0" presId="urn:microsoft.com/office/officeart/2005/8/layout/list1"/>
    <dgm:cxn modelId="{D3F22047-2867-4AF6-B206-332E3DA5E3DB}" type="presParOf" srcId="{4D0402E9-0D1A-418C-B098-7047F5D8863B}" destId="{AF1AA75E-1D49-4B18-B50E-96B754A05A79}" srcOrd="1" destOrd="0" presId="urn:microsoft.com/office/officeart/2005/8/layout/list1"/>
    <dgm:cxn modelId="{53E1B4AA-FC13-4B10-855A-870B2E6919CB}" type="presParOf" srcId="{C4131628-95CF-4505-8A79-447808A20E50}" destId="{2C3BF83D-6B8C-475A-AE58-7C6F6D139801}" srcOrd="1" destOrd="0" presId="urn:microsoft.com/office/officeart/2005/8/layout/list1"/>
    <dgm:cxn modelId="{223A7693-2110-4E8D-A055-A98183265350}" type="presParOf" srcId="{C4131628-95CF-4505-8A79-447808A20E50}" destId="{7934EBDB-5923-410C-A4A6-4F989CEB7081}" srcOrd="2"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34EBDB-5923-410C-A4A6-4F989CEB7081}">
      <dsp:nvSpPr>
        <dsp:cNvPr id="0" name=""/>
        <dsp:cNvSpPr/>
      </dsp:nvSpPr>
      <dsp:spPr>
        <a:xfrm>
          <a:off x="0" y="441682"/>
          <a:ext cx="8286808" cy="9324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p3d z="-152400" prstMaterial="plastic">
          <a:bevelT w="25400" h="25400"/>
          <a:bevelB w="25400" h="25400"/>
        </a:sp3d>
      </dsp:spPr>
      <dsp:style>
        <a:lnRef idx="1">
          <a:scrgbClr r="0" g="0" b="0"/>
        </a:lnRef>
        <a:fillRef idx="1">
          <a:scrgbClr r="0" g="0" b="0"/>
        </a:fillRef>
        <a:effectRef idx="2">
          <a:scrgbClr r="0" g="0" b="0"/>
        </a:effectRef>
        <a:fontRef idx="minor"/>
      </dsp:style>
    </dsp:sp>
    <dsp:sp modelId="{AF1AA75E-1D49-4B18-B50E-96B754A05A79}">
      <dsp:nvSpPr>
        <dsp:cNvPr id="0" name=""/>
        <dsp:cNvSpPr/>
      </dsp:nvSpPr>
      <dsp:spPr>
        <a:xfrm>
          <a:off x="414340" y="10826"/>
          <a:ext cx="5800765" cy="1092240"/>
        </a:xfrm>
        <a:prstGeom prst="roundRect">
          <a:avLst/>
        </a:prstGeom>
        <a:solidFill>
          <a:schemeClr val="accent6">
            <a:lumMod val="40000"/>
            <a:lumOff val="6000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19255" tIns="0" rIns="219255" bIns="0" numCol="1" spcCol="1270" anchor="ctr" anchorCtr="0">
          <a:noAutofit/>
        </a:bodyPr>
        <a:lstStyle/>
        <a:p>
          <a:pPr lvl="0" algn="ctr" defTabSz="1422400">
            <a:lnSpc>
              <a:spcPct val="90000"/>
            </a:lnSpc>
            <a:spcBef>
              <a:spcPct val="0"/>
            </a:spcBef>
            <a:spcAft>
              <a:spcPct val="35000"/>
            </a:spcAft>
          </a:pPr>
          <a:endParaRPr lang="en-US" sz="3200" kern="1200" dirty="0" smtClean="0">
            <a:solidFill>
              <a:srgbClr val="002060"/>
            </a:solidFill>
            <a:latin typeface="Times New Roman" pitchFamily="18" charset="0"/>
            <a:cs typeface="Times New Roman" pitchFamily="18" charset="0"/>
          </a:endParaRPr>
        </a:p>
        <a:p>
          <a:pPr lvl="0" algn="ctr" defTabSz="1422400">
            <a:lnSpc>
              <a:spcPct val="90000"/>
            </a:lnSpc>
            <a:spcBef>
              <a:spcPct val="0"/>
            </a:spcBef>
            <a:spcAft>
              <a:spcPct val="35000"/>
            </a:spcAft>
          </a:pPr>
          <a:r>
            <a:rPr lang="en-US" sz="3200" b="1" kern="1200" dirty="0" err="1" smtClean="0">
              <a:solidFill>
                <a:srgbClr val="002060"/>
              </a:solidFill>
              <a:latin typeface="Times New Roman" pitchFamily="18" charset="0"/>
              <a:cs typeface="Times New Roman" pitchFamily="18" charset="0"/>
            </a:rPr>
            <a:t>Ôn</a:t>
          </a:r>
          <a:r>
            <a:rPr lang="en-US" sz="3200" b="1" kern="1200" dirty="0" smtClean="0">
              <a:solidFill>
                <a:srgbClr val="002060"/>
              </a:solidFill>
              <a:latin typeface="Times New Roman" pitchFamily="18" charset="0"/>
              <a:cs typeface="Times New Roman" pitchFamily="18" charset="0"/>
            </a:rPr>
            <a:t> </a:t>
          </a:r>
          <a:r>
            <a:rPr lang="en-US" sz="3200" b="1" kern="1200" dirty="0" err="1" smtClean="0">
              <a:solidFill>
                <a:srgbClr val="002060"/>
              </a:solidFill>
              <a:latin typeface="Times New Roman" pitchFamily="18" charset="0"/>
              <a:cs typeface="Times New Roman" pitchFamily="18" charset="0"/>
            </a:rPr>
            <a:t>tập</a:t>
          </a:r>
          <a:r>
            <a:rPr lang="en-US" sz="3200" b="1" kern="1200" dirty="0" smtClean="0">
              <a:solidFill>
                <a:srgbClr val="002060"/>
              </a:solidFill>
              <a:latin typeface="Times New Roman" pitchFamily="18" charset="0"/>
              <a:cs typeface="Times New Roman" pitchFamily="18" charset="0"/>
            </a:rPr>
            <a:t> </a:t>
          </a:r>
          <a:r>
            <a:rPr lang="en-US" sz="3200" b="1" kern="1200" dirty="0" err="1" smtClean="0">
              <a:solidFill>
                <a:srgbClr val="002060"/>
              </a:solidFill>
              <a:latin typeface="Times New Roman" pitchFamily="18" charset="0"/>
              <a:cs typeface="Times New Roman" pitchFamily="18" charset="0"/>
            </a:rPr>
            <a:t>bài</a:t>
          </a:r>
          <a:r>
            <a:rPr lang="en-US" sz="3200" b="1" kern="1200" dirty="0" smtClean="0">
              <a:solidFill>
                <a:srgbClr val="002060"/>
              </a:solidFill>
              <a:latin typeface="Times New Roman" pitchFamily="18" charset="0"/>
              <a:cs typeface="Times New Roman" pitchFamily="18" charset="0"/>
            </a:rPr>
            <a:t> 4:</a:t>
          </a:r>
        </a:p>
        <a:p>
          <a:pPr lvl="0" algn="ctr" defTabSz="1422400">
            <a:lnSpc>
              <a:spcPct val="90000"/>
            </a:lnSpc>
            <a:spcBef>
              <a:spcPct val="0"/>
            </a:spcBef>
            <a:spcAft>
              <a:spcPct val="35000"/>
            </a:spcAft>
          </a:pPr>
          <a:r>
            <a:rPr lang="en-US" sz="3200" b="1" kern="1200" dirty="0" err="1" smtClean="0">
              <a:solidFill>
                <a:srgbClr val="002060"/>
              </a:solidFill>
              <a:latin typeface="Times New Roman" pitchFamily="18" charset="0"/>
              <a:cs typeface="Times New Roman" pitchFamily="18" charset="0"/>
            </a:rPr>
            <a:t>Những</a:t>
          </a:r>
          <a:r>
            <a:rPr lang="en-US" sz="3200" b="1" kern="1200" dirty="0" smtClean="0">
              <a:solidFill>
                <a:srgbClr val="002060"/>
              </a:solidFill>
              <a:latin typeface="Times New Roman" pitchFamily="18" charset="0"/>
              <a:cs typeface="Times New Roman" pitchFamily="18" charset="0"/>
            </a:rPr>
            <a:t> </a:t>
          </a:r>
          <a:r>
            <a:rPr lang="en-US" sz="3200" b="1" kern="1200" dirty="0" err="1" smtClean="0">
              <a:solidFill>
                <a:srgbClr val="002060"/>
              </a:solidFill>
              <a:latin typeface="Times New Roman" pitchFamily="18" charset="0"/>
              <a:cs typeface="Times New Roman" pitchFamily="18" charset="0"/>
            </a:rPr>
            <a:t>trải</a:t>
          </a:r>
          <a:r>
            <a:rPr lang="en-US" sz="3200" b="1" kern="1200" dirty="0" smtClean="0">
              <a:solidFill>
                <a:srgbClr val="002060"/>
              </a:solidFill>
              <a:latin typeface="Times New Roman" pitchFamily="18" charset="0"/>
              <a:cs typeface="Times New Roman" pitchFamily="18" charset="0"/>
            </a:rPr>
            <a:t> </a:t>
          </a:r>
          <a:r>
            <a:rPr lang="en-US" sz="3200" b="1" kern="1200" dirty="0" err="1" smtClean="0">
              <a:solidFill>
                <a:srgbClr val="002060"/>
              </a:solidFill>
              <a:latin typeface="Times New Roman" pitchFamily="18" charset="0"/>
              <a:cs typeface="Times New Roman" pitchFamily="18" charset="0"/>
            </a:rPr>
            <a:t>nghiệm</a:t>
          </a:r>
          <a:r>
            <a:rPr lang="en-US" sz="3200" b="1" kern="1200" dirty="0" smtClean="0">
              <a:solidFill>
                <a:srgbClr val="002060"/>
              </a:solidFill>
              <a:latin typeface="Times New Roman" pitchFamily="18" charset="0"/>
              <a:cs typeface="Times New Roman" pitchFamily="18" charset="0"/>
            </a:rPr>
            <a:t> </a:t>
          </a:r>
          <a:r>
            <a:rPr lang="en-US" sz="3200" b="1" kern="1200" dirty="0" err="1" smtClean="0">
              <a:solidFill>
                <a:srgbClr val="002060"/>
              </a:solidFill>
              <a:latin typeface="Times New Roman" pitchFamily="18" charset="0"/>
              <a:cs typeface="Times New Roman" pitchFamily="18" charset="0"/>
            </a:rPr>
            <a:t>trong</a:t>
          </a:r>
          <a:r>
            <a:rPr lang="en-US" sz="3200" b="1" kern="1200" dirty="0" smtClean="0">
              <a:solidFill>
                <a:srgbClr val="002060"/>
              </a:solidFill>
              <a:latin typeface="Times New Roman" pitchFamily="18" charset="0"/>
              <a:cs typeface="Times New Roman" pitchFamily="18" charset="0"/>
            </a:rPr>
            <a:t> </a:t>
          </a:r>
          <a:r>
            <a:rPr lang="en-US" sz="3200" b="1" kern="1200" dirty="0" err="1" smtClean="0">
              <a:solidFill>
                <a:srgbClr val="002060"/>
              </a:solidFill>
              <a:latin typeface="Times New Roman" pitchFamily="18" charset="0"/>
              <a:cs typeface="Times New Roman" pitchFamily="18" charset="0"/>
            </a:rPr>
            <a:t>đời</a:t>
          </a:r>
          <a:endParaRPr lang="en-US" sz="3200" b="1" kern="1200" dirty="0" smtClean="0">
            <a:solidFill>
              <a:srgbClr val="002060"/>
            </a:solidFill>
            <a:latin typeface="Times New Roman" pitchFamily="18" charset="0"/>
            <a:cs typeface="Times New Roman" pitchFamily="18" charset="0"/>
          </a:endParaRPr>
        </a:p>
        <a:p>
          <a:pPr lvl="0" algn="l" defTabSz="1422400">
            <a:lnSpc>
              <a:spcPct val="90000"/>
            </a:lnSpc>
            <a:spcBef>
              <a:spcPct val="0"/>
            </a:spcBef>
            <a:spcAft>
              <a:spcPct val="35000"/>
            </a:spcAft>
          </a:pPr>
          <a:endParaRPr lang="en-US" sz="2800" kern="1200" dirty="0">
            <a:solidFill>
              <a:srgbClr val="002060"/>
            </a:solidFill>
          </a:endParaRPr>
        </a:p>
      </dsp:txBody>
      <dsp:txXfrm>
        <a:off x="467659" y="64145"/>
        <a:ext cx="5694127" cy="9856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708E0E-D6F5-439C-9F75-B51871A930E5}">
      <dsp:nvSpPr>
        <dsp:cNvPr id="0" name=""/>
        <dsp:cNvSpPr/>
      </dsp:nvSpPr>
      <dsp:spPr>
        <a:xfrm rot="21300000">
          <a:off x="25210" y="2675767"/>
          <a:ext cx="8164948" cy="935009"/>
        </a:xfrm>
        <a:prstGeom prst="mathMinus">
          <a:avLst/>
        </a:prstGeom>
        <a:solidFill>
          <a:schemeClr val="accent2">
            <a:tint val="40000"/>
            <a:hueOff val="0"/>
            <a:satOff val="0"/>
            <a:lumOff val="0"/>
            <a:alphaOff val="0"/>
          </a:schemeClr>
        </a:solidFill>
        <a:ln>
          <a:noFill/>
        </a:ln>
        <a:effectLst/>
        <a:sp3d prstMaterial="matte"/>
      </dsp:spPr>
      <dsp:style>
        <a:lnRef idx="0">
          <a:scrgbClr r="0" g="0" b="0"/>
        </a:lnRef>
        <a:fillRef idx="1">
          <a:scrgbClr r="0" g="0" b="0"/>
        </a:fillRef>
        <a:effectRef idx="0">
          <a:scrgbClr r="0" g="0" b="0"/>
        </a:effectRef>
        <a:fontRef idx="minor">
          <a:schemeClr val="lt1"/>
        </a:fontRef>
      </dsp:style>
    </dsp:sp>
    <dsp:sp modelId="{D663E933-6112-454C-80AE-85018B5DB7ED}">
      <dsp:nvSpPr>
        <dsp:cNvPr id="0" name=""/>
        <dsp:cNvSpPr/>
      </dsp:nvSpPr>
      <dsp:spPr>
        <a:xfrm>
          <a:off x="1564473" y="142867"/>
          <a:ext cx="1578805" cy="1928837"/>
        </a:xfrm>
        <a:prstGeom prst="downArrow">
          <a:avLst/>
        </a:prstGeom>
        <a:solidFill>
          <a:schemeClr val="accent2">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055239AC-D494-4509-8AE8-C7B07253A5D7}">
      <dsp:nvSpPr>
        <dsp:cNvPr id="0" name=""/>
        <dsp:cNvSpPr/>
      </dsp:nvSpPr>
      <dsp:spPr>
        <a:xfrm>
          <a:off x="3550472" y="0"/>
          <a:ext cx="4236265" cy="2640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ctr" anchorCtr="0">
          <a:noAutofit/>
          <a:sp3d extrusionH="28000" prstMaterial="matte"/>
        </a:bodyPr>
        <a:lstStyle/>
        <a:p>
          <a:pPr lvl="0" algn="l" defTabSz="1244600">
            <a:lnSpc>
              <a:spcPct val="90000"/>
            </a:lnSpc>
            <a:spcBef>
              <a:spcPct val="0"/>
            </a:spcBef>
            <a:spcAft>
              <a:spcPct val="35000"/>
            </a:spcAft>
          </a:pPr>
          <a:r>
            <a:rPr lang="en-US" sz="2800" kern="1200" dirty="0" err="1" smtClean="0">
              <a:latin typeface="Times New Roman" pitchFamily="18" charset="0"/>
              <a:cs typeface="Times New Roman" pitchFamily="18" charset="0"/>
            </a:rPr>
            <a:t>Nhân</a:t>
          </a:r>
          <a:r>
            <a:rPr lang="en-US" sz="2800" kern="1200" dirty="0" smtClean="0">
              <a:latin typeface="Times New Roman" pitchFamily="18" charset="0"/>
              <a:cs typeface="Times New Roman" pitchFamily="18" charset="0"/>
            </a:rPr>
            <a:t> </a:t>
          </a:r>
          <a:r>
            <a:rPr lang="en-US" sz="2800" kern="1200" dirty="0" err="1" smtClean="0">
              <a:latin typeface="Times New Roman" pitchFamily="18" charset="0"/>
              <a:cs typeface="Times New Roman" pitchFamily="18" charset="0"/>
            </a:rPr>
            <a:t>vật</a:t>
          </a:r>
          <a:r>
            <a:rPr lang="en-US" sz="2800" kern="1200" dirty="0" smtClean="0">
              <a:latin typeface="Times New Roman" pitchFamily="18" charset="0"/>
              <a:cs typeface="Times New Roman" pitchFamily="18" charset="0"/>
            </a:rPr>
            <a:t> </a:t>
          </a:r>
          <a:r>
            <a:rPr lang="en-US" sz="2800" kern="1200" dirty="0" err="1" smtClean="0">
              <a:latin typeface="Times New Roman" pitchFamily="18" charset="0"/>
              <a:cs typeface="Times New Roman" pitchFamily="18" charset="0"/>
            </a:rPr>
            <a:t>mang</a:t>
          </a:r>
          <a:r>
            <a:rPr lang="en-US" sz="2800" kern="1200" dirty="0" smtClean="0">
              <a:latin typeface="Times New Roman" pitchFamily="18" charset="0"/>
              <a:cs typeface="Times New Roman" pitchFamily="18" charset="0"/>
            </a:rPr>
            <a:t> </a:t>
          </a:r>
          <a:r>
            <a:rPr lang="en-US" sz="2800" kern="1200" dirty="0" err="1" smtClean="0">
              <a:latin typeface="Times New Roman" pitchFamily="18" charset="0"/>
              <a:cs typeface="Times New Roman" pitchFamily="18" charset="0"/>
            </a:rPr>
            <a:t>những</a:t>
          </a:r>
          <a:r>
            <a:rPr lang="en-US" sz="2800" kern="1200" dirty="0" smtClean="0">
              <a:latin typeface="Times New Roman" pitchFamily="18" charset="0"/>
              <a:cs typeface="Times New Roman" pitchFamily="18" charset="0"/>
            </a:rPr>
            <a:t> </a:t>
          </a:r>
          <a:r>
            <a:rPr lang="en-US" sz="2800" kern="1200" dirty="0" err="1" smtClean="0">
              <a:latin typeface="Times New Roman" pitchFamily="18" charset="0"/>
              <a:cs typeface="Times New Roman" pitchFamily="18" charset="0"/>
            </a:rPr>
            <a:t>đặc</a:t>
          </a:r>
          <a:r>
            <a:rPr lang="en-US" sz="2800" kern="1200" dirty="0" smtClean="0">
              <a:latin typeface="Times New Roman" pitchFamily="18" charset="0"/>
              <a:cs typeface="Times New Roman" pitchFamily="18" charset="0"/>
            </a:rPr>
            <a:t> </a:t>
          </a:r>
          <a:r>
            <a:rPr lang="en-US" sz="2800" kern="1200" dirty="0" err="1" smtClean="0">
              <a:latin typeface="Times New Roman" pitchFamily="18" charset="0"/>
              <a:cs typeface="Times New Roman" pitchFamily="18" charset="0"/>
            </a:rPr>
            <a:t>điểm</a:t>
          </a:r>
          <a:r>
            <a:rPr lang="en-US" sz="2800" kern="1200" dirty="0" smtClean="0">
              <a:latin typeface="Times New Roman" pitchFamily="18" charset="0"/>
              <a:cs typeface="Times New Roman" pitchFamily="18" charset="0"/>
            </a:rPr>
            <a:t> </a:t>
          </a:r>
          <a:r>
            <a:rPr lang="en-US" sz="2800" kern="1200" dirty="0" err="1" smtClean="0">
              <a:latin typeface="Times New Roman" pitchFamily="18" charset="0"/>
              <a:cs typeface="Times New Roman" pitchFamily="18" charset="0"/>
            </a:rPr>
            <a:t>sinh</a:t>
          </a:r>
          <a:r>
            <a:rPr lang="en-US" sz="2800" kern="1200" dirty="0" smtClean="0">
              <a:latin typeface="Times New Roman" pitchFamily="18" charset="0"/>
              <a:cs typeface="Times New Roman" pitchFamily="18" charset="0"/>
            </a:rPr>
            <a:t> </a:t>
          </a:r>
          <a:r>
            <a:rPr lang="en-US" sz="2800" kern="1200" dirty="0" err="1" smtClean="0">
              <a:latin typeface="Times New Roman" pitchFamily="18" charset="0"/>
              <a:cs typeface="Times New Roman" pitchFamily="18" charset="0"/>
            </a:rPr>
            <a:t>hoạt</a:t>
          </a:r>
          <a:r>
            <a:rPr lang="en-US" sz="2800" kern="1200" dirty="0" smtClean="0">
              <a:latin typeface="Times New Roman" pitchFamily="18" charset="0"/>
              <a:cs typeface="Times New Roman" pitchFamily="18" charset="0"/>
            </a:rPr>
            <a:t> </a:t>
          </a:r>
          <a:r>
            <a:rPr lang="en-US" sz="2800" kern="1200" dirty="0" err="1" smtClean="0">
              <a:latin typeface="Times New Roman" pitchFamily="18" charset="0"/>
              <a:cs typeface="Times New Roman" pitchFamily="18" charset="0"/>
            </a:rPr>
            <a:t>của</a:t>
          </a:r>
          <a:r>
            <a:rPr lang="en-US" sz="2800" kern="1200" dirty="0" smtClean="0">
              <a:latin typeface="Times New Roman" pitchFamily="18" charset="0"/>
              <a:cs typeface="Times New Roman" pitchFamily="18" charset="0"/>
            </a:rPr>
            <a:t> </a:t>
          </a:r>
          <a:r>
            <a:rPr lang="en-US" sz="2800" kern="1200" dirty="0" err="1" smtClean="0">
              <a:latin typeface="Times New Roman" pitchFamily="18" charset="0"/>
              <a:cs typeface="Times New Roman" pitchFamily="18" charset="0"/>
            </a:rPr>
            <a:t>loài</a:t>
          </a:r>
          <a:r>
            <a:rPr lang="en-US" sz="2800" kern="1200" dirty="0" smtClean="0">
              <a:latin typeface="Times New Roman" pitchFamily="18" charset="0"/>
              <a:cs typeface="Times New Roman" pitchFamily="18" charset="0"/>
            </a:rPr>
            <a:t> </a:t>
          </a:r>
          <a:r>
            <a:rPr lang="en-US" sz="2800" kern="1200" dirty="0" err="1" smtClean="0">
              <a:latin typeface="Times New Roman" pitchFamily="18" charset="0"/>
              <a:cs typeface="Times New Roman" pitchFamily="18" charset="0"/>
            </a:rPr>
            <a:t>vật</a:t>
          </a:r>
          <a:r>
            <a:rPr lang="en-US" sz="2800" kern="1200" dirty="0" smtClean="0">
              <a:latin typeface="Times New Roman" pitchFamily="18" charset="0"/>
              <a:cs typeface="Times New Roman" pitchFamily="18" charset="0"/>
            </a:rPr>
            <a:t> </a:t>
          </a:r>
          <a:r>
            <a:rPr lang="en-US" sz="2800" kern="1200" dirty="0" err="1" smtClean="0">
              <a:latin typeface="Times New Roman" pitchFamily="18" charset="0"/>
              <a:cs typeface="Times New Roman" pitchFamily="18" charset="0"/>
            </a:rPr>
            <a:t>vừa</a:t>
          </a:r>
          <a:r>
            <a:rPr lang="en-US" sz="2800" kern="1200" dirty="0" smtClean="0">
              <a:latin typeface="Times New Roman" pitchFamily="18" charset="0"/>
              <a:cs typeface="Times New Roman" pitchFamily="18" charset="0"/>
            </a:rPr>
            <a:t> </a:t>
          </a:r>
          <a:r>
            <a:rPr lang="en-US" sz="2800" kern="1200" dirty="0" err="1" smtClean="0">
              <a:latin typeface="Times New Roman" pitchFamily="18" charset="0"/>
              <a:cs typeface="Times New Roman" pitchFamily="18" charset="0"/>
            </a:rPr>
            <a:t>thể</a:t>
          </a:r>
          <a:r>
            <a:rPr lang="en-US" sz="2800" kern="1200" dirty="0" smtClean="0">
              <a:latin typeface="Times New Roman" pitchFamily="18" charset="0"/>
              <a:cs typeface="Times New Roman" pitchFamily="18" charset="0"/>
            </a:rPr>
            <a:t> </a:t>
          </a:r>
          <a:r>
            <a:rPr lang="en-US" sz="2800" kern="1200" dirty="0" err="1" smtClean="0">
              <a:latin typeface="Times New Roman" pitchFamily="18" charset="0"/>
              <a:cs typeface="Times New Roman" pitchFamily="18" charset="0"/>
            </a:rPr>
            <a:t>hiện</a:t>
          </a:r>
          <a:r>
            <a:rPr lang="en-US" sz="2800" kern="1200" dirty="0" smtClean="0">
              <a:latin typeface="Times New Roman" pitchFamily="18" charset="0"/>
              <a:cs typeface="Times New Roman" pitchFamily="18" charset="0"/>
            </a:rPr>
            <a:t> </a:t>
          </a:r>
          <a:r>
            <a:rPr lang="en-US" sz="2800" kern="1200" dirty="0" err="1" smtClean="0">
              <a:latin typeface="Times New Roman" pitchFamily="18" charset="0"/>
              <a:cs typeface="Times New Roman" pitchFamily="18" charset="0"/>
            </a:rPr>
            <a:t>đặc</a:t>
          </a:r>
          <a:r>
            <a:rPr lang="en-US" sz="2800" kern="1200" dirty="0" smtClean="0">
              <a:latin typeface="Times New Roman" pitchFamily="18" charset="0"/>
              <a:cs typeface="Times New Roman" pitchFamily="18" charset="0"/>
            </a:rPr>
            <a:t> </a:t>
          </a:r>
          <a:r>
            <a:rPr lang="en-US" sz="2800" kern="1200" dirty="0" err="1" smtClean="0">
              <a:latin typeface="Times New Roman" pitchFamily="18" charset="0"/>
              <a:cs typeface="Times New Roman" pitchFamily="18" charset="0"/>
            </a:rPr>
            <a:t>điểm</a:t>
          </a:r>
          <a:r>
            <a:rPr lang="en-US" sz="2800" kern="1200" dirty="0" smtClean="0">
              <a:latin typeface="Times New Roman" pitchFamily="18" charset="0"/>
              <a:cs typeface="Times New Roman" pitchFamily="18" charset="0"/>
            </a:rPr>
            <a:t> </a:t>
          </a:r>
          <a:r>
            <a:rPr lang="en-US" sz="2800" kern="1200" dirty="0" err="1" smtClean="0">
              <a:latin typeface="Times New Roman" pitchFamily="18" charset="0"/>
              <a:cs typeface="Times New Roman" pitchFamily="18" charset="0"/>
            </a:rPr>
            <a:t>của</a:t>
          </a:r>
          <a:r>
            <a:rPr lang="en-US" sz="2800" kern="1200" dirty="0" smtClean="0">
              <a:latin typeface="Times New Roman" pitchFamily="18" charset="0"/>
              <a:cs typeface="Times New Roman" pitchFamily="18" charset="0"/>
            </a:rPr>
            <a:t> con </a:t>
          </a:r>
          <a:r>
            <a:rPr lang="en-US" sz="2800" kern="1200" dirty="0" err="1" smtClean="0">
              <a:latin typeface="Times New Roman" pitchFamily="18" charset="0"/>
              <a:cs typeface="Times New Roman" pitchFamily="18" charset="0"/>
            </a:rPr>
            <a:t>người</a:t>
          </a:r>
          <a:endParaRPr lang="en-US" sz="2800" kern="1200" dirty="0">
            <a:latin typeface="Times New Roman" pitchFamily="18" charset="0"/>
            <a:cs typeface="Times New Roman" pitchFamily="18" charset="0"/>
          </a:endParaRPr>
        </a:p>
      </dsp:txBody>
      <dsp:txXfrm>
        <a:off x="3550472" y="0"/>
        <a:ext cx="4236265" cy="2640348"/>
      </dsp:txXfrm>
    </dsp:sp>
    <dsp:sp modelId="{51560CDD-E2E9-4A29-A2B4-02A358307736}">
      <dsp:nvSpPr>
        <dsp:cNvPr id="0" name=""/>
        <dsp:cNvSpPr/>
      </dsp:nvSpPr>
      <dsp:spPr>
        <a:xfrm>
          <a:off x="5286401" y="4236690"/>
          <a:ext cx="1893117" cy="1960119"/>
        </a:xfrm>
        <a:prstGeom prst="upArrow">
          <a:avLst/>
        </a:prstGeom>
        <a:solidFill>
          <a:schemeClr val="accent2">
            <a:hueOff val="-1455363"/>
            <a:satOff val="-83928"/>
            <a:lumOff val="8628"/>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3D071690-1119-4FBE-A08E-5D03F49131AD}">
      <dsp:nvSpPr>
        <dsp:cNvPr id="0" name=""/>
        <dsp:cNvSpPr/>
      </dsp:nvSpPr>
      <dsp:spPr>
        <a:xfrm>
          <a:off x="164307" y="3646195"/>
          <a:ext cx="4764914" cy="2640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ctr" anchorCtr="0">
          <a:noAutofit/>
          <a:sp3d extrusionH="28000" prstMaterial="matte"/>
        </a:bodyPr>
        <a:lstStyle/>
        <a:p>
          <a:pPr lvl="0" algn="ctr" defTabSz="1244600">
            <a:lnSpc>
              <a:spcPct val="90000"/>
            </a:lnSpc>
            <a:spcBef>
              <a:spcPct val="0"/>
            </a:spcBef>
            <a:spcAft>
              <a:spcPct val="35000"/>
            </a:spcAft>
          </a:pPr>
          <a:r>
            <a:rPr lang="en-US" sz="2800" kern="1200" dirty="0" err="1" smtClean="0">
              <a:latin typeface="Times New Roman" pitchFamily="18" charset="0"/>
              <a:cs typeface="Times New Roman" pitchFamily="18" charset="0"/>
            </a:rPr>
            <a:t>Nhân</a:t>
          </a:r>
          <a:r>
            <a:rPr lang="en-US" sz="2800" kern="1200" dirty="0" smtClean="0">
              <a:latin typeface="Times New Roman" pitchFamily="18" charset="0"/>
              <a:cs typeface="Times New Roman" pitchFamily="18" charset="0"/>
            </a:rPr>
            <a:t> </a:t>
          </a:r>
          <a:r>
            <a:rPr lang="en-US" sz="2800" kern="1200" dirty="0" err="1" smtClean="0">
              <a:latin typeface="Times New Roman" pitchFamily="18" charset="0"/>
              <a:cs typeface="Times New Roman" pitchFamily="18" charset="0"/>
            </a:rPr>
            <a:t>vật</a:t>
          </a:r>
          <a:r>
            <a:rPr lang="en-US" sz="2800" kern="1200" dirty="0" smtClean="0">
              <a:latin typeface="Times New Roman" pitchFamily="18" charset="0"/>
              <a:cs typeface="Times New Roman" pitchFamily="18" charset="0"/>
            </a:rPr>
            <a:t> </a:t>
          </a:r>
          <a:r>
            <a:rPr lang="en-US" sz="2800" kern="1200" dirty="0" err="1" smtClean="0">
              <a:latin typeface="Times New Roman" pitchFamily="18" charset="0"/>
              <a:cs typeface="Times New Roman" pitchFamily="18" charset="0"/>
            </a:rPr>
            <a:t>là</a:t>
          </a:r>
          <a:r>
            <a:rPr lang="en-US" sz="2800" kern="1200" dirty="0" smtClean="0">
              <a:latin typeface="Times New Roman" pitchFamily="18" charset="0"/>
              <a:cs typeface="Times New Roman" pitchFamily="18" charset="0"/>
            </a:rPr>
            <a:t> </a:t>
          </a:r>
          <a:r>
            <a:rPr lang="en-US" sz="2800" kern="1200" dirty="0" err="1" smtClean="0">
              <a:latin typeface="Times New Roman" pitchFamily="18" charset="0"/>
              <a:cs typeface="Times New Roman" pitchFamily="18" charset="0"/>
            </a:rPr>
            <a:t>các</a:t>
          </a:r>
          <a:r>
            <a:rPr lang="en-US" sz="2800" kern="1200" dirty="0" smtClean="0">
              <a:latin typeface="Times New Roman" pitchFamily="18" charset="0"/>
              <a:cs typeface="Times New Roman" pitchFamily="18" charset="0"/>
            </a:rPr>
            <a:t> </a:t>
          </a:r>
          <a:r>
            <a:rPr lang="en-US" sz="2800" kern="1200" dirty="0" err="1" smtClean="0">
              <a:latin typeface="Times New Roman" pitchFamily="18" charset="0"/>
              <a:cs typeface="Times New Roman" pitchFamily="18" charset="0"/>
            </a:rPr>
            <a:t>loài</a:t>
          </a:r>
          <a:r>
            <a:rPr lang="en-US" sz="2800" kern="1200" dirty="0" smtClean="0">
              <a:latin typeface="Times New Roman" pitchFamily="18" charset="0"/>
              <a:cs typeface="Times New Roman" pitchFamily="18" charset="0"/>
            </a:rPr>
            <a:t> </a:t>
          </a:r>
          <a:r>
            <a:rPr lang="en-US" sz="2800" kern="1200" dirty="0" err="1" smtClean="0">
              <a:latin typeface="Times New Roman" pitchFamily="18" charset="0"/>
              <a:cs typeface="Times New Roman" pitchFamily="18" charset="0"/>
            </a:rPr>
            <a:t>vật</a:t>
          </a:r>
          <a:r>
            <a:rPr lang="en-US" sz="2800" kern="1200" dirty="0" smtClean="0">
              <a:latin typeface="Times New Roman" pitchFamily="18" charset="0"/>
              <a:cs typeface="Times New Roman" pitchFamily="18" charset="0"/>
            </a:rPr>
            <a:t> </a:t>
          </a:r>
          <a:r>
            <a:rPr lang="en-US" sz="2800" kern="1200" dirty="0" err="1" smtClean="0">
              <a:latin typeface="Times New Roman" pitchFamily="18" charset="0"/>
              <a:cs typeface="Times New Roman" pitchFamily="18" charset="0"/>
            </a:rPr>
            <a:t>được</a:t>
          </a:r>
          <a:r>
            <a:rPr lang="en-US" sz="2800" kern="1200" dirty="0" smtClean="0">
              <a:latin typeface="Times New Roman" pitchFamily="18" charset="0"/>
              <a:cs typeface="Times New Roman" pitchFamily="18" charset="0"/>
            </a:rPr>
            <a:t> </a:t>
          </a:r>
          <a:r>
            <a:rPr lang="en-US" sz="2800" kern="1200" dirty="0" err="1" smtClean="0">
              <a:latin typeface="Times New Roman" pitchFamily="18" charset="0"/>
              <a:cs typeface="Times New Roman" pitchFamily="18" charset="0"/>
            </a:rPr>
            <a:t>nhân</a:t>
          </a:r>
          <a:r>
            <a:rPr lang="en-US" sz="2800" kern="1200" dirty="0" smtClean="0">
              <a:latin typeface="Times New Roman" pitchFamily="18" charset="0"/>
              <a:cs typeface="Times New Roman" pitchFamily="18" charset="0"/>
            </a:rPr>
            <a:t> </a:t>
          </a:r>
          <a:r>
            <a:rPr lang="en-US" sz="2800" kern="1200" dirty="0" err="1" smtClean="0">
              <a:latin typeface="Times New Roman" pitchFamily="18" charset="0"/>
              <a:cs typeface="Times New Roman" pitchFamily="18" charset="0"/>
            </a:rPr>
            <a:t>hóa</a:t>
          </a:r>
          <a:r>
            <a:rPr lang="en-US" sz="2800" kern="1200" dirty="0" smtClean="0">
              <a:latin typeface="Times New Roman" pitchFamily="18" charset="0"/>
              <a:cs typeface="Times New Roman" pitchFamily="18" charset="0"/>
            </a:rPr>
            <a:t>: </a:t>
          </a:r>
          <a:r>
            <a:rPr lang="en-US" sz="2800" kern="1200" dirty="0" err="1" smtClean="0">
              <a:latin typeface="Times New Roman" pitchFamily="18" charset="0"/>
              <a:cs typeface="Times New Roman" pitchFamily="18" charset="0"/>
            </a:rPr>
            <a:t>Dế</a:t>
          </a:r>
          <a:r>
            <a:rPr lang="en-US" sz="2800" kern="1200" dirty="0" smtClean="0">
              <a:latin typeface="Times New Roman" pitchFamily="18" charset="0"/>
              <a:cs typeface="Times New Roman" pitchFamily="18" charset="0"/>
            </a:rPr>
            <a:t> </a:t>
          </a:r>
          <a:r>
            <a:rPr lang="en-US" sz="2800" kern="1200" dirty="0" err="1" smtClean="0">
              <a:latin typeface="Times New Roman" pitchFamily="18" charset="0"/>
              <a:cs typeface="Times New Roman" pitchFamily="18" charset="0"/>
            </a:rPr>
            <a:t>Mèn</a:t>
          </a:r>
          <a:r>
            <a:rPr lang="en-US" sz="2800" kern="1200" dirty="0" smtClean="0">
              <a:latin typeface="Times New Roman" pitchFamily="18" charset="0"/>
              <a:cs typeface="Times New Roman" pitchFamily="18" charset="0"/>
            </a:rPr>
            <a:t>, </a:t>
          </a:r>
          <a:r>
            <a:rPr lang="en-US" sz="2800" kern="1200" dirty="0" err="1" smtClean="0">
              <a:latin typeface="Times New Roman" pitchFamily="18" charset="0"/>
              <a:cs typeface="Times New Roman" pitchFamily="18" charset="0"/>
            </a:rPr>
            <a:t>Dế</a:t>
          </a:r>
          <a:r>
            <a:rPr lang="en-US" sz="2800" kern="1200" dirty="0" smtClean="0">
              <a:latin typeface="Times New Roman" pitchFamily="18" charset="0"/>
              <a:cs typeface="Times New Roman" pitchFamily="18" charset="0"/>
            </a:rPr>
            <a:t> </a:t>
          </a:r>
          <a:r>
            <a:rPr lang="en-US" sz="2800" kern="1200" dirty="0" err="1" smtClean="0">
              <a:latin typeface="Times New Roman" pitchFamily="18" charset="0"/>
              <a:cs typeface="Times New Roman" pitchFamily="18" charset="0"/>
            </a:rPr>
            <a:t>Choắt</a:t>
          </a:r>
          <a:r>
            <a:rPr lang="en-US" sz="2800" kern="1200" dirty="0" smtClean="0">
              <a:latin typeface="Times New Roman" pitchFamily="18" charset="0"/>
              <a:cs typeface="Times New Roman" pitchFamily="18" charset="0"/>
            </a:rPr>
            <a:t>, … </a:t>
          </a:r>
          <a:r>
            <a:rPr lang="en-US" sz="2800" kern="1200" dirty="0" err="1" smtClean="0">
              <a:latin typeface="Times New Roman" pitchFamily="18" charset="0"/>
              <a:cs typeface="Times New Roman" pitchFamily="18" charset="0"/>
            </a:rPr>
            <a:t>Bọ</a:t>
          </a:r>
          <a:r>
            <a:rPr lang="en-US" sz="2800" kern="1200" dirty="0" smtClean="0">
              <a:latin typeface="Times New Roman" pitchFamily="18" charset="0"/>
              <a:cs typeface="Times New Roman" pitchFamily="18" charset="0"/>
            </a:rPr>
            <a:t> </a:t>
          </a:r>
          <a:r>
            <a:rPr lang="en-US" sz="2800" kern="1200" dirty="0" err="1" smtClean="0">
              <a:latin typeface="Times New Roman" pitchFamily="18" charset="0"/>
              <a:cs typeface="Times New Roman" pitchFamily="18" charset="0"/>
            </a:rPr>
            <a:t>Dừa</a:t>
          </a:r>
          <a:r>
            <a:rPr lang="en-US" sz="2800" kern="1200" dirty="0" smtClean="0">
              <a:latin typeface="Times New Roman" pitchFamily="18" charset="0"/>
              <a:cs typeface="Times New Roman" pitchFamily="18" charset="0"/>
            </a:rPr>
            <a:t>, </a:t>
          </a:r>
          <a:r>
            <a:rPr lang="en-US" sz="2800" kern="1200" dirty="0" err="1" smtClean="0">
              <a:latin typeface="Times New Roman" pitchFamily="18" charset="0"/>
              <a:cs typeface="Times New Roman" pitchFamily="18" charset="0"/>
            </a:rPr>
            <a:t>Thằn</a:t>
          </a:r>
          <a:r>
            <a:rPr lang="en-US" sz="2800" kern="1200" dirty="0" smtClean="0">
              <a:latin typeface="Times New Roman" pitchFamily="18" charset="0"/>
              <a:cs typeface="Times New Roman" pitchFamily="18" charset="0"/>
            </a:rPr>
            <a:t> </a:t>
          </a:r>
          <a:r>
            <a:rPr lang="en-US" sz="2800" kern="1200" dirty="0" err="1" smtClean="0">
              <a:latin typeface="Times New Roman" pitchFamily="18" charset="0"/>
              <a:cs typeface="Times New Roman" pitchFamily="18" charset="0"/>
            </a:rPr>
            <a:t>Lằn</a:t>
          </a:r>
          <a:r>
            <a:rPr lang="en-US" sz="2800" kern="1200" dirty="0" smtClean="0">
              <a:latin typeface="Times New Roman" pitchFamily="18" charset="0"/>
              <a:cs typeface="Times New Roman" pitchFamily="18" charset="0"/>
            </a:rPr>
            <a:t>, </a:t>
          </a:r>
          <a:r>
            <a:rPr lang="en-US" sz="2800" kern="1200" dirty="0" err="1" smtClean="0">
              <a:latin typeface="Times New Roman" pitchFamily="18" charset="0"/>
              <a:cs typeface="Times New Roman" pitchFamily="18" charset="0"/>
            </a:rPr>
            <a:t>cụ</a:t>
          </a:r>
          <a:r>
            <a:rPr lang="en-US" sz="2800" kern="1200" dirty="0" smtClean="0">
              <a:latin typeface="Times New Roman" pitchFamily="18" charset="0"/>
              <a:cs typeface="Times New Roman" pitchFamily="18" charset="0"/>
            </a:rPr>
            <a:t> </a:t>
          </a:r>
          <a:r>
            <a:rPr lang="en-US" sz="2800" kern="1200" dirty="0" err="1" smtClean="0">
              <a:latin typeface="Times New Roman" pitchFamily="18" charset="0"/>
              <a:cs typeface="Times New Roman" pitchFamily="18" charset="0"/>
            </a:rPr>
            <a:t>Cóc</a:t>
          </a:r>
          <a:endParaRPr lang="en-US" sz="2800" kern="1200" dirty="0">
            <a:latin typeface="Times New Roman" pitchFamily="18" charset="0"/>
            <a:cs typeface="Times New Roman" pitchFamily="18" charset="0"/>
          </a:endParaRPr>
        </a:p>
      </dsp:txBody>
      <dsp:txXfrm>
        <a:off x="164307" y="3646195"/>
        <a:ext cx="4764914" cy="26403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9AA4A-9065-41BA-AEF9-C34FCBEFCD8F}">
      <dsp:nvSpPr>
        <dsp:cNvPr id="0" name=""/>
        <dsp:cNvSpPr/>
      </dsp:nvSpPr>
      <dsp:spPr>
        <a:xfrm>
          <a:off x="3514736" y="0"/>
          <a:ext cx="5272105" cy="1857388"/>
        </a:xfrm>
        <a:prstGeom prst="rightArrow">
          <a:avLst>
            <a:gd name="adj1" fmla="val 75000"/>
            <a:gd name="adj2" fmla="val 5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a:sp3d z="-227350" prstMaterial="matte"/>
      </dsp:spPr>
      <dsp:style>
        <a:lnRef idx="1">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a:lnSpc>
              <a:spcPct val="90000"/>
            </a:lnSpc>
            <a:spcBef>
              <a:spcPct val="0"/>
            </a:spcBef>
            <a:spcAft>
              <a:spcPct val="15000"/>
            </a:spcAft>
            <a:buChar char="••"/>
          </a:pPr>
          <a:r>
            <a:rPr lang="en-US" sz="2800" kern="1200" dirty="0" err="1" smtClean="0">
              <a:latin typeface="Times New Roman" pitchFamily="18" charset="0"/>
              <a:cs typeface="Times New Roman" pitchFamily="18" charset="0"/>
            </a:rPr>
            <a:t>Bài</a:t>
          </a:r>
          <a:r>
            <a:rPr lang="en-US" sz="2800" kern="1200" dirty="0" smtClean="0">
              <a:latin typeface="Times New Roman" pitchFamily="18" charset="0"/>
              <a:cs typeface="Times New Roman" pitchFamily="18" charset="0"/>
            </a:rPr>
            <a:t> </a:t>
          </a:r>
          <a:r>
            <a:rPr lang="en-US" sz="2800" kern="1200" dirty="0" err="1" smtClean="0">
              <a:latin typeface="Times New Roman" pitchFamily="18" charset="0"/>
              <a:cs typeface="Times New Roman" pitchFamily="18" charset="0"/>
            </a:rPr>
            <a:t>học</a:t>
          </a:r>
          <a:r>
            <a:rPr lang="en-US" sz="2800" kern="1200" dirty="0" smtClean="0">
              <a:latin typeface="Times New Roman" pitchFamily="18" charset="0"/>
              <a:cs typeface="Times New Roman" pitchFamily="18" charset="0"/>
            </a:rPr>
            <a:t> </a:t>
          </a:r>
          <a:r>
            <a:rPr lang="en-US" sz="2800" kern="1200" dirty="0" err="1" smtClean="0">
              <a:latin typeface="Times New Roman" pitchFamily="18" charset="0"/>
              <a:cs typeface="Times New Roman" pitchFamily="18" charset="0"/>
            </a:rPr>
            <a:t>đường</a:t>
          </a:r>
          <a:r>
            <a:rPr lang="en-US" sz="2800" kern="1200" dirty="0" smtClean="0">
              <a:latin typeface="Times New Roman" pitchFamily="18" charset="0"/>
              <a:cs typeface="Times New Roman" pitchFamily="18" charset="0"/>
            </a:rPr>
            <a:t> </a:t>
          </a:r>
          <a:r>
            <a:rPr lang="en-US" sz="2800" kern="1200" dirty="0" err="1" smtClean="0">
              <a:latin typeface="Times New Roman" pitchFamily="18" charset="0"/>
              <a:cs typeface="Times New Roman" pitchFamily="18" charset="0"/>
            </a:rPr>
            <a:t>đời</a:t>
          </a:r>
          <a:r>
            <a:rPr lang="en-US" sz="2800" kern="1200" dirty="0" smtClean="0">
              <a:latin typeface="Times New Roman" pitchFamily="18" charset="0"/>
              <a:cs typeface="Times New Roman" pitchFamily="18" charset="0"/>
            </a:rPr>
            <a:t> </a:t>
          </a:r>
          <a:r>
            <a:rPr lang="en-US" sz="2800" kern="1200" dirty="0" err="1" smtClean="0">
              <a:latin typeface="Times New Roman" pitchFamily="18" charset="0"/>
              <a:cs typeface="Times New Roman" pitchFamily="18" charset="0"/>
            </a:rPr>
            <a:t>đầu</a:t>
          </a:r>
          <a:r>
            <a:rPr lang="en-US" sz="2800" kern="1200" dirty="0" smtClean="0">
              <a:latin typeface="Times New Roman" pitchFamily="18" charset="0"/>
              <a:cs typeface="Times New Roman" pitchFamily="18" charset="0"/>
            </a:rPr>
            <a:t> </a:t>
          </a:r>
          <a:r>
            <a:rPr lang="en-US" sz="2800" kern="1200" dirty="0" err="1" smtClean="0">
              <a:latin typeface="Times New Roman" pitchFamily="18" charset="0"/>
              <a:cs typeface="Times New Roman" pitchFamily="18" charset="0"/>
            </a:rPr>
            <a:t>tiên</a:t>
          </a:r>
          <a:endParaRPr lang="en-US" sz="2800" kern="1200" dirty="0">
            <a:latin typeface="Times New Roman" pitchFamily="18" charset="0"/>
            <a:cs typeface="Times New Roman" pitchFamily="18" charset="0"/>
          </a:endParaRPr>
        </a:p>
        <a:p>
          <a:pPr marL="285750" lvl="1" indent="-285750" algn="l" defTabSz="1244600">
            <a:lnSpc>
              <a:spcPct val="90000"/>
            </a:lnSpc>
            <a:spcBef>
              <a:spcPct val="0"/>
            </a:spcBef>
            <a:spcAft>
              <a:spcPct val="15000"/>
            </a:spcAft>
            <a:buChar char="••"/>
          </a:pPr>
          <a:r>
            <a:rPr lang="en-US" sz="2800" kern="1200" dirty="0" err="1" smtClean="0">
              <a:latin typeface="Times New Roman" pitchFamily="18" charset="0"/>
              <a:cs typeface="Times New Roman" pitchFamily="18" charset="0"/>
            </a:rPr>
            <a:t>Giọt</a:t>
          </a:r>
          <a:r>
            <a:rPr lang="en-US" sz="2800" kern="1200" dirty="0" smtClean="0">
              <a:latin typeface="Times New Roman" pitchFamily="18" charset="0"/>
              <a:cs typeface="Times New Roman" pitchFamily="18" charset="0"/>
            </a:rPr>
            <a:t> </a:t>
          </a:r>
          <a:r>
            <a:rPr lang="en-US" sz="2800" kern="1200" dirty="0" err="1" smtClean="0">
              <a:latin typeface="Times New Roman" pitchFamily="18" charset="0"/>
              <a:cs typeface="Times New Roman" pitchFamily="18" charset="0"/>
            </a:rPr>
            <a:t>sương</a:t>
          </a:r>
          <a:r>
            <a:rPr lang="en-US" sz="2800" kern="1200" dirty="0" smtClean="0">
              <a:latin typeface="Times New Roman" pitchFamily="18" charset="0"/>
              <a:cs typeface="Times New Roman" pitchFamily="18" charset="0"/>
            </a:rPr>
            <a:t> </a:t>
          </a:r>
          <a:r>
            <a:rPr lang="en-US" sz="2800" kern="1200" dirty="0" err="1" smtClean="0">
              <a:latin typeface="Times New Roman" pitchFamily="18" charset="0"/>
              <a:cs typeface="Times New Roman" pitchFamily="18" charset="0"/>
            </a:rPr>
            <a:t>đêm</a:t>
          </a:r>
          <a:endParaRPr lang="en-US" sz="2800" kern="1200" dirty="0">
            <a:latin typeface="Times New Roman" pitchFamily="18" charset="0"/>
            <a:cs typeface="Times New Roman" pitchFamily="18" charset="0"/>
          </a:endParaRPr>
        </a:p>
      </dsp:txBody>
      <dsp:txXfrm>
        <a:off x="3514736" y="232174"/>
        <a:ext cx="4575585" cy="1393041"/>
      </dsp:txXfrm>
    </dsp:sp>
    <dsp:sp modelId="{C87E0110-BA1B-4E18-B6ED-D5CBF5373FB3}">
      <dsp:nvSpPr>
        <dsp:cNvPr id="0" name=""/>
        <dsp:cNvSpPr/>
      </dsp:nvSpPr>
      <dsp:spPr>
        <a:xfrm>
          <a:off x="0" y="0"/>
          <a:ext cx="3514736" cy="1857388"/>
        </a:xfrm>
        <a:prstGeom prst="roundRect">
          <a:avLst/>
        </a:prstGeom>
        <a:solidFill>
          <a:schemeClr val="accent4">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06680" tIns="53340" rIns="106680" bIns="53340" numCol="1" spcCol="1270" anchor="ctr" anchorCtr="0">
          <a:noAutofit/>
          <a:sp3d extrusionH="28000" prstMaterial="matte"/>
        </a:bodyPr>
        <a:lstStyle/>
        <a:p>
          <a:pPr lvl="0" algn="ctr" defTabSz="1244600">
            <a:lnSpc>
              <a:spcPct val="90000"/>
            </a:lnSpc>
            <a:spcBef>
              <a:spcPct val="0"/>
            </a:spcBef>
            <a:spcAft>
              <a:spcPct val="35000"/>
            </a:spcAft>
          </a:pPr>
          <a:r>
            <a:rPr lang="en-US" sz="2800" kern="1200" dirty="0" err="1" smtClean="0">
              <a:latin typeface="Times New Roman" pitchFamily="18" charset="0"/>
              <a:cs typeface="Times New Roman" pitchFamily="18" charset="0"/>
            </a:rPr>
            <a:t>Truyện</a:t>
          </a:r>
          <a:r>
            <a:rPr lang="en-US" sz="2800" kern="1200" dirty="0" smtClean="0">
              <a:latin typeface="Times New Roman" pitchFamily="18" charset="0"/>
              <a:cs typeface="Times New Roman" pitchFamily="18" charset="0"/>
            </a:rPr>
            <a:t> </a:t>
          </a:r>
          <a:r>
            <a:rPr lang="en-US" sz="2800" kern="1200" dirty="0" err="1" smtClean="0">
              <a:latin typeface="Times New Roman" pitchFamily="18" charset="0"/>
              <a:cs typeface="Times New Roman" pitchFamily="18" charset="0"/>
            </a:rPr>
            <a:t>đồng</a:t>
          </a:r>
          <a:r>
            <a:rPr lang="en-US" sz="2800" kern="1200" dirty="0" smtClean="0">
              <a:latin typeface="Times New Roman" pitchFamily="18" charset="0"/>
              <a:cs typeface="Times New Roman" pitchFamily="18" charset="0"/>
            </a:rPr>
            <a:t> </a:t>
          </a:r>
          <a:r>
            <a:rPr lang="en-US" sz="2800" kern="1200" dirty="0" err="1" smtClean="0">
              <a:latin typeface="Times New Roman" pitchFamily="18" charset="0"/>
              <a:cs typeface="Times New Roman" pitchFamily="18" charset="0"/>
            </a:rPr>
            <a:t>thoại</a:t>
          </a:r>
          <a:endParaRPr lang="en-US" sz="2800" kern="1200" dirty="0">
            <a:latin typeface="Times New Roman" pitchFamily="18" charset="0"/>
            <a:cs typeface="Times New Roman" pitchFamily="18" charset="0"/>
          </a:endParaRPr>
        </a:p>
      </dsp:txBody>
      <dsp:txXfrm>
        <a:off x="90670" y="90670"/>
        <a:ext cx="3333396" cy="16760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34EBDB-5923-410C-A4A6-4F989CEB7081}">
      <dsp:nvSpPr>
        <dsp:cNvPr id="0" name=""/>
        <dsp:cNvSpPr/>
      </dsp:nvSpPr>
      <dsp:spPr>
        <a:xfrm>
          <a:off x="0" y="441682"/>
          <a:ext cx="8286808" cy="9324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p3d z="-152400" prstMaterial="plastic">
          <a:bevelT w="25400" h="25400"/>
          <a:bevelB w="25400" h="25400"/>
        </a:sp3d>
      </dsp:spPr>
      <dsp:style>
        <a:lnRef idx="1">
          <a:scrgbClr r="0" g="0" b="0"/>
        </a:lnRef>
        <a:fillRef idx="1">
          <a:scrgbClr r="0" g="0" b="0"/>
        </a:fillRef>
        <a:effectRef idx="2">
          <a:scrgbClr r="0" g="0" b="0"/>
        </a:effectRef>
        <a:fontRef idx="minor"/>
      </dsp:style>
    </dsp:sp>
    <dsp:sp modelId="{AF1AA75E-1D49-4B18-B50E-96B754A05A79}">
      <dsp:nvSpPr>
        <dsp:cNvPr id="0" name=""/>
        <dsp:cNvSpPr/>
      </dsp:nvSpPr>
      <dsp:spPr>
        <a:xfrm>
          <a:off x="414340" y="10826"/>
          <a:ext cx="5800765" cy="1092240"/>
        </a:xfrm>
        <a:prstGeom prst="roundRect">
          <a:avLst/>
        </a:prstGeom>
        <a:solidFill>
          <a:schemeClr val="accent6">
            <a:lumMod val="40000"/>
            <a:lumOff val="6000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19255" tIns="0" rIns="219255" bIns="0" numCol="1" spcCol="1270" anchor="ctr" anchorCtr="0">
          <a:noAutofit/>
        </a:bodyPr>
        <a:lstStyle/>
        <a:p>
          <a:pPr lvl="0" algn="ctr" defTabSz="1422400">
            <a:lnSpc>
              <a:spcPct val="90000"/>
            </a:lnSpc>
            <a:spcBef>
              <a:spcPct val="0"/>
            </a:spcBef>
            <a:spcAft>
              <a:spcPct val="35000"/>
            </a:spcAft>
          </a:pPr>
          <a:endParaRPr lang="en-US" sz="3200" kern="1200" dirty="0" smtClean="0">
            <a:solidFill>
              <a:srgbClr val="002060"/>
            </a:solidFill>
            <a:latin typeface="Times New Roman" pitchFamily="18" charset="0"/>
            <a:cs typeface="Times New Roman" pitchFamily="18" charset="0"/>
          </a:endParaRPr>
        </a:p>
        <a:p>
          <a:pPr lvl="0" algn="ctr" defTabSz="1422400">
            <a:lnSpc>
              <a:spcPct val="90000"/>
            </a:lnSpc>
            <a:spcBef>
              <a:spcPct val="0"/>
            </a:spcBef>
            <a:spcAft>
              <a:spcPct val="35000"/>
            </a:spcAft>
          </a:pPr>
          <a:r>
            <a:rPr lang="en-US" sz="3200" b="1" kern="1200" dirty="0" err="1" smtClean="0">
              <a:solidFill>
                <a:srgbClr val="002060"/>
              </a:solidFill>
              <a:latin typeface="Times New Roman" pitchFamily="18" charset="0"/>
              <a:cs typeface="Times New Roman" pitchFamily="18" charset="0"/>
            </a:rPr>
            <a:t>Ôn</a:t>
          </a:r>
          <a:r>
            <a:rPr lang="en-US" sz="3200" b="1" kern="1200" dirty="0" smtClean="0">
              <a:solidFill>
                <a:srgbClr val="002060"/>
              </a:solidFill>
              <a:latin typeface="Times New Roman" pitchFamily="18" charset="0"/>
              <a:cs typeface="Times New Roman" pitchFamily="18" charset="0"/>
            </a:rPr>
            <a:t> </a:t>
          </a:r>
          <a:r>
            <a:rPr lang="en-US" sz="3200" b="1" kern="1200" dirty="0" err="1" smtClean="0">
              <a:solidFill>
                <a:srgbClr val="002060"/>
              </a:solidFill>
              <a:latin typeface="Times New Roman" pitchFamily="18" charset="0"/>
              <a:cs typeface="Times New Roman" pitchFamily="18" charset="0"/>
            </a:rPr>
            <a:t>tập</a:t>
          </a:r>
          <a:r>
            <a:rPr lang="en-US" sz="3200" b="1" kern="1200" dirty="0" smtClean="0">
              <a:solidFill>
                <a:srgbClr val="002060"/>
              </a:solidFill>
              <a:latin typeface="Times New Roman" pitchFamily="18" charset="0"/>
              <a:cs typeface="Times New Roman" pitchFamily="18" charset="0"/>
            </a:rPr>
            <a:t> </a:t>
          </a:r>
          <a:r>
            <a:rPr lang="en-US" sz="3200" b="1" kern="1200" dirty="0" err="1" smtClean="0">
              <a:solidFill>
                <a:srgbClr val="002060"/>
              </a:solidFill>
              <a:latin typeface="Times New Roman" pitchFamily="18" charset="0"/>
              <a:cs typeface="Times New Roman" pitchFamily="18" charset="0"/>
            </a:rPr>
            <a:t>bài</a:t>
          </a:r>
          <a:r>
            <a:rPr lang="en-US" sz="3200" b="1" kern="1200" dirty="0" smtClean="0">
              <a:solidFill>
                <a:srgbClr val="002060"/>
              </a:solidFill>
              <a:latin typeface="Times New Roman" pitchFamily="18" charset="0"/>
              <a:cs typeface="Times New Roman" pitchFamily="18" charset="0"/>
            </a:rPr>
            <a:t> 4:</a:t>
          </a:r>
        </a:p>
        <a:p>
          <a:pPr lvl="0" algn="ctr" defTabSz="1422400">
            <a:lnSpc>
              <a:spcPct val="90000"/>
            </a:lnSpc>
            <a:spcBef>
              <a:spcPct val="0"/>
            </a:spcBef>
            <a:spcAft>
              <a:spcPct val="35000"/>
            </a:spcAft>
          </a:pPr>
          <a:r>
            <a:rPr lang="en-US" sz="3200" b="1" kern="1200" dirty="0" err="1" smtClean="0">
              <a:solidFill>
                <a:srgbClr val="002060"/>
              </a:solidFill>
              <a:latin typeface="Times New Roman" pitchFamily="18" charset="0"/>
              <a:cs typeface="Times New Roman" pitchFamily="18" charset="0"/>
            </a:rPr>
            <a:t>Những</a:t>
          </a:r>
          <a:r>
            <a:rPr lang="en-US" sz="3200" b="1" kern="1200" dirty="0" smtClean="0">
              <a:solidFill>
                <a:srgbClr val="002060"/>
              </a:solidFill>
              <a:latin typeface="Times New Roman" pitchFamily="18" charset="0"/>
              <a:cs typeface="Times New Roman" pitchFamily="18" charset="0"/>
            </a:rPr>
            <a:t> </a:t>
          </a:r>
          <a:r>
            <a:rPr lang="en-US" sz="3200" b="1" kern="1200" dirty="0" err="1" smtClean="0">
              <a:solidFill>
                <a:srgbClr val="002060"/>
              </a:solidFill>
              <a:latin typeface="Times New Roman" pitchFamily="18" charset="0"/>
              <a:cs typeface="Times New Roman" pitchFamily="18" charset="0"/>
            </a:rPr>
            <a:t>trải</a:t>
          </a:r>
          <a:r>
            <a:rPr lang="en-US" sz="3200" b="1" kern="1200" dirty="0" smtClean="0">
              <a:solidFill>
                <a:srgbClr val="002060"/>
              </a:solidFill>
              <a:latin typeface="Times New Roman" pitchFamily="18" charset="0"/>
              <a:cs typeface="Times New Roman" pitchFamily="18" charset="0"/>
            </a:rPr>
            <a:t> </a:t>
          </a:r>
          <a:r>
            <a:rPr lang="en-US" sz="3200" b="1" kern="1200" dirty="0" err="1" smtClean="0">
              <a:solidFill>
                <a:srgbClr val="002060"/>
              </a:solidFill>
              <a:latin typeface="Times New Roman" pitchFamily="18" charset="0"/>
              <a:cs typeface="Times New Roman" pitchFamily="18" charset="0"/>
            </a:rPr>
            <a:t>nghiệm</a:t>
          </a:r>
          <a:r>
            <a:rPr lang="en-US" sz="3200" b="1" kern="1200" dirty="0" smtClean="0">
              <a:solidFill>
                <a:srgbClr val="002060"/>
              </a:solidFill>
              <a:latin typeface="Times New Roman" pitchFamily="18" charset="0"/>
              <a:cs typeface="Times New Roman" pitchFamily="18" charset="0"/>
            </a:rPr>
            <a:t> </a:t>
          </a:r>
          <a:r>
            <a:rPr lang="en-US" sz="3200" b="1" kern="1200" dirty="0" err="1" smtClean="0">
              <a:solidFill>
                <a:srgbClr val="002060"/>
              </a:solidFill>
              <a:latin typeface="Times New Roman" pitchFamily="18" charset="0"/>
              <a:cs typeface="Times New Roman" pitchFamily="18" charset="0"/>
            </a:rPr>
            <a:t>trong</a:t>
          </a:r>
          <a:r>
            <a:rPr lang="en-US" sz="3200" b="1" kern="1200" dirty="0" smtClean="0">
              <a:solidFill>
                <a:srgbClr val="002060"/>
              </a:solidFill>
              <a:latin typeface="Times New Roman" pitchFamily="18" charset="0"/>
              <a:cs typeface="Times New Roman" pitchFamily="18" charset="0"/>
            </a:rPr>
            <a:t> </a:t>
          </a:r>
          <a:r>
            <a:rPr lang="en-US" sz="3200" b="1" kern="1200" dirty="0" err="1" smtClean="0">
              <a:solidFill>
                <a:srgbClr val="002060"/>
              </a:solidFill>
              <a:latin typeface="Times New Roman" pitchFamily="18" charset="0"/>
              <a:cs typeface="Times New Roman" pitchFamily="18" charset="0"/>
            </a:rPr>
            <a:t>đời</a:t>
          </a:r>
          <a:endParaRPr lang="en-US" sz="3200" b="1" kern="1200" dirty="0" smtClean="0">
            <a:solidFill>
              <a:srgbClr val="002060"/>
            </a:solidFill>
            <a:latin typeface="Times New Roman" pitchFamily="18" charset="0"/>
            <a:cs typeface="Times New Roman" pitchFamily="18" charset="0"/>
          </a:endParaRPr>
        </a:p>
        <a:p>
          <a:pPr lvl="0" algn="l" defTabSz="1422400">
            <a:lnSpc>
              <a:spcPct val="90000"/>
            </a:lnSpc>
            <a:spcBef>
              <a:spcPct val="0"/>
            </a:spcBef>
            <a:spcAft>
              <a:spcPct val="35000"/>
            </a:spcAft>
          </a:pPr>
          <a:endParaRPr lang="en-US" sz="2800" kern="1200" dirty="0">
            <a:solidFill>
              <a:srgbClr val="002060"/>
            </a:solidFill>
          </a:endParaRPr>
        </a:p>
      </dsp:txBody>
      <dsp:txXfrm>
        <a:off x="467659" y="64145"/>
        <a:ext cx="5694127" cy="9856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34EBDB-5923-410C-A4A6-4F989CEB7081}">
      <dsp:nvSpPr>
        <dsp:cNvPr id="0" name=""/>
        <dsp:cNvSpPr/>
      </dsp:nvSpPr>
      <dsp:spPr>
        <a:xfrm>
          <a:off x="0" y="441682"/>
          <a:ext cx="8286808" cy="9324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p3d z="-152400" prstMaterial="plastic">
          <a:bevelT w="25400" h="25400"/>
          <a:bevelB w="25400" h="25400"/>
        </a:sp3d>
      </dsp:spPr>
      <dsp:style>
        <a:lnRef idx="1">
          <a:scrgbClr r="0" g="0" b="0"/>
        </a:lnRef>
        <a:fillRef idx="1">
          <a:scrgbClr r="0" g="0" b="0"/>
        </a:fillRef>
        <a:effectRef idx="2">
          <a:scrgbClr r="0" g="0" b="0"/>
        </a:effectRef>
        <a:fontRef idx="minor"/>
      </dsp:style>
    </dsp:sp>
    <dsp:sp modelId="{AF1AA75E-1D49-4B18-B50E-96B754A05A79}">
      <dsp:nvSpPr>
        <dsp:cNvPr id="0" name=""/>
        <dsp:cNvSpPr/>
      </dsp:nvSpPr>
      <dsp:spPr>
        <a:xfrm>
          <a:off x="414340" y="10826"/>
          <a:ext cx="5800765" cy="1092240"/>
        </a:xfrm>
        <a:prstGeom prst="roundRect">
          <a:avLst/>
        </a:prstGeom>
        <a:solidFill>
          <a:schemeClr val="accent6">
            <a:lumMod val="40000"/>
            <a:lumOff val="6000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19255" tIns="0" rIns="219255" bIns="0" numCol="1" spcCol="1270" anchor="ctr" anchorCtr="0">
          <a:noAutofit/>
        </a:bodyPr>
        <a:lstStyle/>
        <a:p>
          <a:pPr lvl="0" algn="ctr" defTabSz="1422400">
            <a:lnSpc>
              <a:spcPct val="90000"/>
            </a:lnSpc>
            <a:spcBef>
              <a:spcPct val="0"/>
            </a:spcBef>
            <a:spcAft>
              <a:spcPct val="35000"/>
            </a:spcAft>
          </a:pPr>
          <a:endParaRPr lang="en-US" sz="3200" kern="1200" dirty="0" smtClean="0">
            <a:solidFill>
              <a:srgbClr val="002060"/>
            </a:solidFill>
            <a:latin typeface="Times New Roman" pitchFamily="18" charset="0"/>
            <a:cs typeface="Times New Roman" pitchFamily="18" charset="0"/>
          </a:endParaRPr>
        </a:p>
        <a:p>
          <a:pPr lvl="0" algn="ctr" defTabSz="1422400">
            <a:lnSpc>
              <a:spcPct val="90000"/>
            </a:lnSpc>
            <a:spcBef>
              <a:spcPct val="0"/>
            </a:spcBef>
            <a:spcAft>
              <a:spcPct val="35000"/>
            </a:spcAft>
          </a:pPr>
          <a:r>
            <a:rPr lang="en-US" sz="3200" b="1" kern="1200" dirty="0" err="1" smtClean="0">
              <a:solidFill>
                <a:srgbClr val="002060"/>
              </a:solidFill>
              <a:latin typeface="Times New Roman" pitchFamily="18" charset="0"/>
              <a:cs typeface="Times New Roman" pitchFamily="18" charset="0"/>
            </a:rPr>
            <a:t>Ôn</a:t>
          </a:r>
          <a:r>
            <a:rPr lang="en-US" sz="3200" b="1" kern="1200" dirty="0" smtClean="0">
              <a:solidFill>
                <a:srgbClr val="002060"/>
              </a:solidFill>
              <a:latin typeface="Times New Roman" pitchFamily="18" charset="0"/>
              <a:cs typeface="Times New Roman" pitchFamily="18" charset="0"/>
            </a:rPr>
            <a:t> </a:t>
          </a:r>
          <a:r>
            <a:rPr lang="en-US" sz="3200" b="1" kern="1200" dirty="0" err="1" smtClean="0">
              <a:solidFill>
                <a:srgbClr val="002060"/>
              </a:solidFill>
              <a:latin typeface="Times New Roman" pitchFamily="18" charset="0"/>
              <a:cs typeface="Times New Roman" pitchFamily="18" charset="0"/>
            </a:rPr>
            <a:t>tập</a:t>
          </a:r>
          <a:r>
            <a:rPr lang="en-US" sz="3200" b="1" kern="1200" dirty="0" smtClean="0">
              <a:solidFill>
                <a:srgbClr val="002060"/>
              </a:solidFill>
              <a:latin typeface="Times New Roman" pitchFamily="18" charset="0"/>
              <a:cs typeface="Times New Roman" pitchFamily="18" charset="0"/>
            </a:rPr>
            <a:t> </a:t>
          </a:r>
          <a:r>
            <a:rPr lang="en-US" sz="3200" b="1" kern="1200" dirty="0" err="1" smtClean="0">
              <a:solidFill>
                <a:srgbClr val="002060"/>
              </a:solidFill>
              <a:latin typeface="Times New Roman" pitchFamily="18" charset="0"/>
              <a:cs typeface="Times New Roman" pitchFamily="18" charset="0"/>
            </a:rPr>
            <a:t>bài</a:t>
          </a:r>
          <a:r>
            <a:rPr lang="en-US" sz="3200" b="1" kern="1200" dirty="0" smtClean="0">
              <a:solidFill>
                <a:srgbClr val="002060"/>
              </a:solidFill>
              <a:latin typeface="Times New Roman" pitchFamily="18" charset="0"/>
              <a:cs typeface="Times New Roman" pitchFamily="18" charset="0"/>
            </a:rPr>
            <a:t> 4:</a:t>
          </a:r>
        </a:p>
        <a:p>
          <a:pPr lvl="0" algn="ctr" defTabSz="1422400">
            <a:lnSpc>
              <a:spcPct val="90000"/>
            </a:lnSpc>
            <a:spcBef>
              <a:spcPct val="0"/>
            </a:spcBef>
            <a:spcAft>
              <a:spcPct val="35000"/>
            </a:spcAft>
          </a:pPr>
          <a:r>
            <a:rPr lang="en-US" sz="3200" b="1" kern="1200" dirty="0" err="1" smtClean="0">
              <a:solidFill>
                <a:srgbClr val="002060"/>
              </a:solidFill>
              <a:latin typeface="Times New Roman" pitchFamily="18" charset="0"/>
              <a:cs typeface="Times New Roman" pitchFamily="18" charset="0"/>
            </a:rPr>
            <a:t>Những</a:t>
          </a:r>
          <a:r>
            <a:rPr lang="en-US" sz="3200" b="1" kern="1200" dirty="0" smtClean="0">
              <a:solidFill>
                <a:srgbClr val="002060"/>
              </a:solidFill>
              <a:latin typeface="Times New Roman" pitchFamily="18" charset="0"/>
              <a:cs typeface="Times New Roman" pitchFamily="18" charset="0"/>
            </a:rPr>
            <a:t> </a:t>
          </a:r>
          <a:r>
            <a:rPr lang="en-US" sz="3200" b="1" kern="1200" dirty="0" err="1" smtClean="0">
              <a:solidFill>
                <a:srgbClr val="002060"/>
              </a:solidFill>
              <a:latin typeface="Times New Roman" pitchFamily="18" charset="0"/>
              <a:cs typeface="Times New Roman" pitchFamily="18" charset="0"/>
            </a:rPr>
            <a:t>trải</a:t>
          </a:r>
          <a:r>
            <a:rPr lang="en-US" sz="3200" b="1" kern="1200" dirty="0" smtClean="0">
              <a:solidFill>
                <a:srgbClr val="002060"/>
              </a:solidFill>
              <a:latin typeface="Times New Roman" pitchFamily="18" charset="0"/>
              <a:cs typeface="Times New Roman" pitchFamily="18" charset="0"/>
            </a:rPr>
            <a:t> </a:t>
          </a:r>
          <a:r>
            <a:rPr lang="en-US" sz="3200" b="1" kern="1200" dirty="0" err="1" smtClean="0">
              <a:solidFill>
                <a:srgbClr val="002060"/>
              </a:solidFill>
              <a:latin typeface="Times New Roman" pitchFamily="18" charset="0"/>
              <a:cs typeface="Times New Roman" pitchFamily="18" charset="0"/>
            </a:rPr>
            <a:t>nghiệm</a:t>
          </a:r>
          <a:r>
            <a:rPr lang="en-US" sz="3200" b="1" kern="1200" dirty="0" smtClean="0">
              <a:solidFill>
                <a:srgbClr val="002060"/>
              </a:solidFill>
              <a:latin typeface="Times New Roman" pitchFamily="18" charset="0"/>
              <a:cs typeface="Times New Roman" pitchFamily="18" charset="0"/>
            </a:rPr>
            <a:t> </a:t>
          </a:r>
          <a:r>
            <a:rPr lang="en-US" sz="3200" b="1" kern="1200" dirty="0" err="1" smtClean="0">
              <a:solidFill>
                <a:srgbClr val="002060"/>
              </a:solidFill>
              <a:latin typeface="Times New Roman" pitchFamily="18" charset="0"/>
              <a:cs typeface="Times New Roman" pitchFamily="18" charset="0"/>
            </a:rPr>
            <a:t>trong</a:t>
          </a:r>
          <a:r>
            <a:rPr lang="en-US" sz="3200" b="1" kern="1200" dirty="0" smtClean="0">
              <a:solidFill>
                <a:srgbClr val="002060"/>
              </a:solidFill>
              <a:latin typeface="Times New Roman" pitchFamily="18" charset="0"/>
              <a:cs typeface="Times New Roman" pitchFamily="18" charset="0"/>
            </a:rPr>
            <a:t> </a:t>
          </a:r>
          <a:r>
            <a:rPr lang="en-US" sz="3200" b="1" kern="1200" dirty="0" err="1" smtClean="0">
              <a:solidFill>
                <a:srgbClr val="002060"/>
              </a:solidFill>
              <a:latin typeface="Times New Roman" pitchFamily="18" charset="0"/>
              <a:cs typeface="Times New Roman" pitchFamily="18" charset="0"/>
            </a:rPr>
            <a:t>đời</a:t>
          </a:r>
          <a:endParaRPr lang="en-US" sz="3200" b="1" kern="1200" dirty="0" smtClean="0">
            <a:solidFill>
              <a:srgbClr val="002060"/>
            </a:solidFill>
            <a:latin typeface="Times New Roman" pitchFamily="18" charset="0"/>
            <a:cs typeface="Times New Roman" pitchFamily="18" charset="0"/>
          </a:endParaRPr>
        </a:p>
        <a:p>
          <a:pPr lvl="0" algn="l" defTabSz="1422400">
            <a:lnSpc>
              <a:spcPct val="90000"/>
            </a:lnSpc>
            <a:spcBef>
              <a:spcPct val="0"/>
            </a:spcBef>
            <a:spcAft>
              <a:spcPct val="35000"/>
            </a:spcAft>
          </a:pPr>
          <a:endParaRPr lang="en-US" sz="2800" kern="1200" dirty="0">
            <a:solidFill>
              <a:srgbClr val="002060"/>
            </a:solidFill>
          </a:endParaRPr>
        </a:p>
      </dsp:txBody>
      <dsp:txXfrm>
        <a:off x="467659" y="64145"/>
        <a:ext cx="5694127" cy="9856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34EBDB-5923-410C-A4A6-4F989CEB7081}">
      <dsp:nvSpPr>
        <dsp:cNvPr id="0" name=""/>
        <dsp:cNvSpPr/>
      </dsp:nvSpPr>
      <dsp:spPr>
        <a:xfrm>
          <a:off x="0" y="441682"/>
          <a:ext cx="8286808" cy="9324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p3d z="-152400" prstMaterial="plastic">
          <a:bevelT w="25400" h="25400"/>
          <a:bevelB w="25400" h="25400"/>
        </a:sp3d>
      </dsp:spPr>
      <dsp:style>
        <a:lnRef idx="1">
          <a:scrgbClr r="0" g="0" b="0"/>
        </a:lnRef>
        <a:fillRef idx="1">
          <a:scrgbClr r="0" g="0" b="0"/>
        </a:fillRef>
        <a:effectRef idx="2">
          <a:scrgbClr r="0" g="0" b="0"/>
        </a:effectRef>
        <a:fontRef idx="minor"/>
      </dsp:style>
    </dsp:sp>
    <dsp:sp modelId="{AF1AA75E-1D49-4B18-B50E-96B754A05A79}">
      <dsp:nvSpPr>
        <dsp:cNvPr id="0" name=""/>
        <dsp:cNvSpPr/>
      </dsp:nvSpPr>
      <dsp:spPr>
        <a:xfrm>
          <a:off x="414340" y="10826"/>
          <a:ext cx="5800765" cy="1092240"/>
        </a:xfrm>
        <a:prstGeom prst="roundRect">
          <a:avLst/>
        </a:prstGeom>
        <a:solidFill>
          <a:schemeClr val="accent6">
            <a:lumMod val="40000"/>
            <a:lumOff val="6000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19255" tIns="0" rIns="219255" bIns="0" numCol="1" spcCol="1270" anchor="ctr" anchorCtr="0">
          <a:noAutofit/>
        </a:bodyPr>
        <a:lstStyle/>
        <a:p>
          <a:pPr lvl="0" algn="ctr" defTabSz="1422400">
            <a:lnSpc>
              <a:spcPct val="90000"/>
            </a:lnSpc>
            <a:spcBef>
              <a:spcPct val="0"/>
            </a:spcBef>
            <a:spcAft>
              <a:spcPct val="35000"/>
            </a:spcAft>
          </a:pPr>
          <a:endParaRPr lang="en-US" sz="3200" kern="1200" dirty="0" smtClean="0">
            <a:solidFill>
              <a:srgbClr val="002060"/>
            </a:solidFill>
            <a:latin typeface="Times New Roman" pitchFamily="18" charset="0"/>
            <a:cs typeface="Times New Roman" pitchFamily="18" charset="0"/>
          </a:endParaRPr>
        </a:p>
        <a:p>
          <a:pPr lvl="0" algn="ctr" defTabSz="1422400">
            <a:lnSpc>
              <a:spcPct val="90000"/>
            </a:lnSpc>
            <a:spcBef>
              <a:spcPct val="0"/>
            </a:spcBef>
            <a:spcAft>
              <a:spcPct val="35000"/>
            </a:spcAft>
          </a:pPr>
          <a:r>
            <a:rPr lang="en-US" sz="3200" b="1" kern="1200" dirty="0" err="1" smtClean="0">
              <a:solidFill>
                <a:srgbClr val="002060"/>
              </a:solidFill>
              <a:latin typeface="Times New Roman" pitchFamily="18" charset="0"/>
              <a:cs typeface="Times New Roman" pitchFamily="18" charset="0"/>
            </a:rPr>
            <a:t>Ôn</a:t>
          </a:r>
          <a:r>
            <a:rPr lang="en-US" sz="3200" b="1" kern="1200" dirty="0" smtClean="0">
              <a:solidFill>
                <a:srgbClr val="002060"/>
              </a:solidFill>
              <a:latin typeface="Times New Roman" pitchFamily="18" charset="0"/>
              <a:cs typeface="Times New Roman" pitchFamily="18" charset="0"/>
            </a:rPr>
            <a:t> </a:t>
          </a:r>
          <a:r>
            <a:rPr lang="en-US" sz="3200" b="1" kern="1200" dirty="0" err="1" smtClean="0">
              <a:solidFill>
                <a:srgbClr val="002060"/>
              </a:solidFill>
              <a:latin typeface="Times New Roman" pitchFamily="18" charset="0"/>
              <a:cs typeface="Times New Roman" pitchFamily="18" charset="0"/>
            </a:rPr>
            <a:t>tập</a:t>
          </a:r>
          <a:r>
            <a:rPr lang="en-US" sz="3200" b="1" kern="1200" dirty="0" smtClean="0">
              <a:solidFill>
                <a:srgbClr val="002060"/>
              </a:solidFill>
              <a:latin typeface="Times New Roman" pitchFamily="18" charset="0"/>
              <a:cs typeface="Times New Roman" pitchFamily="18" charset="0"/>
            </a:rPr>
            <a:t> </a:t>
          </a:r>
          <a:r>
            <a:rPr lang="en-US" sz="3200" b="1" kern="1200" dirty="0" err="1" smtClean="0">
              <a:solidFill>
                <a:srgbClr val="002060"/>
              </a:solidFill>
              <a:latin typeface="Times New Roman" pitchFamily="18" charset="0"/>
              <a:cs typeface="Times New Roman" pitchFamily="18" charset="0"/>
            </a:rPr>
            <a:t>bài</a:t>
          </a:r>
          <a:r>
            <a:rPr lang="en-US" sz="3200" b="1" kern="1200" dirty="0" smtClean="0">
              <a:solidFill>
                <a:srgbClr val="002060"/>
              </a:solidFill>
              <a:latin typeface="Times New Roman" pitchFamily="18" charset="0"/>
              <a:cs typeface="Times New Roman" pitchFamily="18" charset="0"/>
            </a:rPr>
            <a:t> 4:</a:t>
          </a:r>
        </a:p>
        <a:p>
          <a:pPr lvl="0" algn="ctr" defTabSz="1422400">
            <a:lnSpc>
              <a:spcPct val="90000"/>
            </a:lnSpc>
            <a:spcBef>
              <a:spcPct val="0"/>
            </a:spcBef>
            <a:spcAft>
              <a:spcPct val="35000"/>
            </a:spcAft>
          </a:pPr>
          <a:r>
            <a:rPr lang="en-US" sz="3200" b="1" kern="1200" dirty="0" err="1" smtClean="0">
              <a:solidFill>
                <a:srgbClr val="002060"/>
              </a:solidFill>
              <a:latin typeface="Times New Roman" pitchFamily="18" charset="0"/>
              <a:cs typeface="Times New Roman" pitchFamily="18" charset="0"/>
            </a:rPr>
            <a:t>Những</a:t>
          </a:r>
          <a:r>
            <a:rPr lang="en-US" sz="3200" b="1" kern="1200" dirty="0" smtClean="0">
              <a:solidFill>
                <a:srgbClr val="002060"/>
              </a:solidFill>
              <a:latin typeface="Times New Roman" pitchFamily="18" charset="0"/>
              <a:cs typeface="Times New Roman" pitchFamily="18" charset="0"/>
            </a:rPr>
            <a:t> </a:t>
          </a:r>
          <a:r>
            <a:rPr lang="en-US" sz="3200" b="1" kern="1200" dirty="0" err="1" smtClean="0">
              <a:solidFill>
                <a:srgbClr val="002060"/>
              </a:solidFill>
              <a:latin typeface="Times New Roman" pitchFamily="18" charset="0"/>
              <a:cs typeface="Times New Roman" pitchFamily="18" charset="0"/>
            </a:rPr>
            <a:t>trải</a:t>
          </a:r>
          <a:r>
            <a:rPr lang="en-US" sz="3200" b="1" kern="1200" dirty="0" smtClean="0">
              <a:solidFill>
                <a:srgbClr val="002060"/>
              </a:solidFill>
              <a:latin typeface="Times New Roman" pitchFamily="18" charset="0"/>
              <a:cs typeface="Times New Roman" pitchFamily="18" charset="0"/>
            </a:rPr>
            <a:t> </a:t>
          </a:r>
          <a:r>
            <a:rPr lang="en-US" sz="3200" b="1" kern="1200" dirty="0" err="1" smtClean="0">
              <a:solidFill>
                <a:srgbClr val="002060"/>
              </a:solidFill>
              <a:latin typeface="Times New Roman" pitchFamily="18" charset="0"/>
              <a:cs typeface="Times New Roman" pitchFamily="18" charset="0"/>
            </a:rPr>
            <a:t>nghiệm</a:t>
          </a:r>
          <a:r>
            <a:rPr lang="en-US" sz="3200" b="1" kern="1200" dirty="0" smtClean="0">
              <a:solidFill>
                <a:srgbClr val="002060"/>
              </a:solidFill>
              <a:latin typeface="Times New Roman" pitchFamily="18" charset="0"/>
              <a:cs typeface="Times New Roman" pitchFamily="18" charset="0"/>
            </a:rPr>
            <a:t> </a:t>
          </a:r>
          <a:r>
            <a:rPr lang="en-US" sz="3200" b="1" kern="1200" dirty="0" err="1" smtClean="0">
              <a:solidFill>
                <a:srgbClr val="002060"/>
              </a:solidFill>
              <a:latin typeface="Times New Roman" pitchFamily="18" charset="0"/>
              <a:cs typeface="Times New Roman" pitchFamily="18" charset="0"/>
            </a:rPr>
            <a:t>trong</a:t>
          </a:r>
          <a:r>
            <a:rPr lang="en-US" sz="3200" b="1" kern="1200" dirty="0" smtClean="0">
              <a:solidFill>
                <a:srgbClr val="002060"/>
              </a:solidFill>
              <a:latin typeface="Times New Roman" pitchFamily="18" charset="0"/>
              <a:cs typeface="Times New Roman" pitchFamily="18" charset="0"/>
            </a:rPr>
            <a:t> </a:t>
          </a:r>
          <a:r>
            <a:rPr lang="en-US" sz="3200" b="1" kern="1200" dirty="0" err="1" smtClean="0">
              <a:solidFill>
                <a:srgbClr val="002060"/>
              </a:solidFill>
              <a:latin typeface="Times New Roman" pitchFamily="18" charset="0"/>
              <a:cs typeface="Times New Roman" pitchFamily="18" charset="0"/>
            </a:rPr>
            <a:t>đời</a:t>
          </a:r>
          <a:endParaRPr lang="en-US" sz="3200" b="1" kern="1200" dirty="0" smtClean="0">
            <a:solidFill>
              <a:srgbClr val="002060"/>
            </a:solidFill>
            <a:latin typeface="Times New Roman" pitchFamily="18" charset="0"/>
            <a:cs typeface="Times New Roman" pitchFamily="18" charset="0"/>
          </a:endParaRPr>
        </a:p>
        <a:p>
          <a:pPr lvl="0" algn="l" defTabSz="1422400">
            <a:lnSpc>
              <a:spcPct val="90000"/>
            </a:lnSpc>
            <a:spcBef>
              <a:spcPct val="0"/>
            </a:spcBef>
            <a:spcAft>
              <a:spcPct val="35000"/>
            </a:spcAft>
          </a:pPr>
          <a:endParaRPr lang="en-US" sz="2800" kern="1200" dirty="0">
            <a:solidFill>
              <a:srgbClr val="002060"/>
            </a:solidFill>
          </a:endParaRPr>
        </a:p>
      </dsp:txBody>
      <dsp:txXfrm>
        <a:off x="467659" y="64145"/>
        <a:ext cx="5694127" cy="98560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C287E2-C468-4EDA-9734-A9CFD593B78B}" type="datetimeFigureOut">
              <a:rPr lang="en-US" smtClean="0"/>
              <a:t>11/23/2022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532369-2422-4B1F-B26A-CFA9A6473FD2}" type="slidenum">
              <a:rPr lang="en-US" smtClean="0"/>
              <a:t>‹#›</a:t>
            </a:fld>
            <a:endParaRPr lang="en-US"/>
          </a:p>
        </p:txBody>
      </p:sp>
    </p:spTree>
    <p:extLst>
      <p:ext uri="{BB962C8B-B14F-4D97-AF65-F5344CB8AC3E}">
        <p14:creationId xmlns:p14="http://schemas.microsoft.com/office/powerpoint/2010/main" val="1809722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1728860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524850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53C64D-5515-4C82-8C0C-25DEAB863CE4}"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BCCF6-4AEC-4F3C-97B0-824C74350999}" type="slidenum">
              <a:rPr lang="en-US" smtClean="0"/>
              <a:t>‹#›</a:t>
            </a:fld>
            <a:endParaRPr lang="en-US"/>
          </a:p>
        </p:txBody>
      </p:sp>
    </p:spTree>
    <p:extLst>
      <p:ext uri="{BB962C8B-B14F-4D97-AF65-F5344CB8AC3E}">
        <p14:creationId xmlns:p14="http://schemas.microsoft.com/office/powerpoint/2010/main" val="730668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53C64D-5515-4C82-8C0C-25DEAB863CE4}"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BCCF6-4AEC-4F3C-97B0-824C74350999}" type="slidenum">
              <a:rPr lang="en-US" smtClean="0"/>
              <a:t>‹#›</a:t>
            </a:fld>
            <a:endParaRPr lang="en-US"/>
          </a:p>
        </p:txBody>
      </p:sp>
    </p:spTree>
    <p:extLst>
      <p:ext uri="{BB962C8B-B14F-4D97-AF65-F5344CB8AC3E}">
        <p14:creationId xmlns:p14="http://schemas.microsoft.com/office/powerpoint/2010/main" val="841213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53C64D-5515-4C82-8C0C-25DEAB863CE4}"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BCCF6-4AEC-4F3C-97B0-824C74350999}" type="slidenum">
              <a:rPr lang="en-US" smtClean="0"/>
              <a:t>‹#›</a:t>
            </a:fld>
            <a:endParaRPr lang="en-US"/>
          </a:p>
        </p:txBody>
      </p:sp>
    </p:spTree>
    <p:extLst>
      <p:ext uri="{BB962C8B-B14F-4D97-AF65-F5344CB8AC3E}">
        <p14:creationId xmlns:p14="http://schemas.microsoft.com/office/powerpoint/2010/main" val="2913122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978F5F76-459D-4E66-8758-591ED9E42F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42073152"/>
      </p:ext>
    </p:extLst>
  </p:cSld>
  <p:clrMapOvr>
    <a:masterClrMapping/>
  </p:clrMapOvr>
  <p:transition spd="slow" advClick="0" advTm="3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53C64D-5515-4C82-8C0C-25DEAB863CE4}"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BCCF6-4AEC-4F3C-97B0-824C74350999}" type="slidenum">
              <a:rPr lang="en-US" smtClean="0"/>
              <a:t>‹#›</a:t>
            </a:fld>
            <a:endParaRPr lang="en-US"/>
          </a:p>
        </p:txBody>
      </p:sp>
    </p:spTree>
    <p:extLst>
      <p:ext uri="{BB962C8B-B14F-4D97-AF65-F5344CB8AC3E}">
        <p14:creationId xmlns:p14="http://schemas.microsoft.com/office/powerpoint/2010/main" val="2162155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53C64D-5515-4C82-8C0C-25DEAB863CE4}"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BCCF6-4AEC-4F3C-97B0-824C74350999}" type="slidenum">
              <a:rPr lang="en-US" smtClean="0"/>
              <a:t>‹#›</a:t>
            </a:fld>
            <a:endParaRPr lang="en-US"/>
          </a:p>
        </p:txBody>
      </p:sp>
    </p:spTree>
    <p:extLst>
      <p:ext uri="{BB962C8B-B14F-4D97-AF65-F5344CB8AC3E}">
        <p14:creationId xmlns:p14="http://schemas.microsoft.com/office/powerpoint/2010/main" val="715973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53C64D-5515-4C82-8C0C-25DEAB863CE4}" type="datetimeFigureOut">
              <a:rPr lang="en-US" smtClean="0"/>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9BCCF6-4AEC-4F3C-97B0-824C74350999}" type="slidenum">
              <a:rPr lang="en-US" smtClean="0"/>
              <a:t>‹#›</a:t>
            </a:fld>
            <a:endParaRPr lang="en-US"/>
          </a:p>
        </p:txBody>
      </p:sp>
    </p:spTree>
    <p:extLst>
      <p:ext uri="{BB962C8B-B14F-4D97-AF65-F5344CB8AC3E}">
        <p14:creationId xmlns:p14="http://schemas.microsoft.com/office/powerpoint/2010/main" val="3399479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53C64D-5515-4C82-8C0C-25DEAB863CE4}" type="datetimeFigureOut">
              <a:rPr lang="en-US" smtClean="0"/>
              <a:t>11/23/2022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9BCCF6-4AEC-4F3C-97B0-824C74350999}" type="slidenum">
              <a:rPr lang="en-US" smtClean="0"/>
              <a:t>‹#›</a:t>
            </a:fld>
            <a:endParaRPr lang="en-US"/>
          </a:p>
        </p:txBody>
      </p:sp>
    </p:spTree>
    <p:extLst>
      <p:ext uri="{BB962C8B-B14F-4D97-AF65-F5344CB8AC3E}">
        <p14:creationId xmlns:p14="http://schemas.microsoft.com/office/powerpoint/2010/main" val="3726779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53C64D-5515-4C82-8C0C-25DEAB863CE4}" type="datetimeFigureOut">
              <a:rPr lang="en-US" smtClean="0"/>
              <a:t>11/23/2022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9BCCF6-4AEC-4F3C-97B0-824C74350999}" type="slidenum">
              <a:rPr lang="en-US" smtClean="0"/>
              <a:t>‹#›</a:t>
            </a:fld>
            <a:endParaRPr lang="en-US"/>
          </a:p>
        </p:txBody>
      </p:sp>
    </p:spTree>
    <p:extLst>
      <p:ext uri="{BB962C8B-B14F-4D97-AF65-F5344CB8AC3E}">
        <p14:creationId xmlns:p14="http://schemas.microsoft.com/office/powerpoint/2010/main" val="357428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53C64D-5515-4C82-8C0C-25DEAB863CE4}" type="datetimeFigureOut">
              <a:rPr lang="en-US" smtClean="0"/>
              <a:t>11/23/2022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9BCCF6-4AEC-4F3C-97B0-824C74350999}" type="slidenum">
              <a:rPr lang="en-US" smtClean="0"/>
              <a:t>‹#›</a:t>
            </a:fld>
            <a:endParaRPr lang="en-US"/>
          </a:p>
        </p:txBody>
      </p:sp>
    </p:spTree>
    <p:extLst>
      <p:ext uri="{BB962C8B-B14F-4D97-AF65-F5344CB8AC3E}">
        <p14:creationId xmlns:p14="http://schemas.microsoft.com/office/powerpoint/2010/main" val="2611187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53C64D-5515-4C82-8C0C-25DEAB863CE4}" type="datetimeFigureOut">
              <a:rPr lang="en-US" smtClean="0"/>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9BCCF6-4AEC-4F3C-97B0-824C74350999}" type="slidenum">
              <a:rPr lang="en-US" smtClean="0"/>
              <a:t>‹#›</a:t>
            </a:fld>
            <a:endParaRPr lang="en-US"/>
          </a:p>
        </p:txBody>
      </p:sp>
    </p:spTree>
    <p:extLst>
      <p:ext uri="{BB962C8B-B14F-4D97-AF65-F5344CB8AC3E}">
        <p14:creationId xmlns:p14="http://schemas.microsoft.com/office/powerpoint/2010/main" val="120305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53C64D-5515-4C82-8C0C-25DEAB863CE4}" type="datetimeFigureOut">
              <a:rPr lang="en-US" smtClean="0"/>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9BCCF6-4AEC-4F3C-97B0-824C74350999}" type="slidenum">
              <a:rPr lang="en-US" smtClean="0"/>
              <a:t>‹#›</a:t>
            </a:fld>
            <a:endParaRPr lang="en-US"/>
          </a:p>
        </p:txBody>
      </p:sp>
    </p:spTree>
    <p:extLst>
      <p:ext uri="{BB962C8B-B14F-4D97-AF65-F5344CB8AC3E}">
        <p14:creationId xmlns:p14="http://schemas.microsoft.com/office/powerpoint/2010/main" val="316346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53C64D-5515-4C82-8C0C-25DEAB863CE4}" type="datetimeFigureOut">
              <a:rPr lang="en-US" smtClean="0"/>
              <a:t>11/23/2022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9BCCF6-4AEC-4F3C-97B0-824C74350999}" type="slidenum">
              <a:rPr lang="en-US" smtClean="0"/>
              <a:t>‹#›</a:t>
            </a:fld>
            <a:endParaRPr lang="en-US"/>
          </a:p>
        </p:txBody>
      </p:sp>
    </p:spTree>
    <p:extLst>
      <p:ext uri="{BB962C8B-B14F-4D97-AF65-F5344CB8AC3E}">
        <p14:creationId xmlns:p14="http://schemas.microsoft.com/office/powerpoint/2010/main" val="1668898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oleObject" Target="../embeddings/oleObject1.bin"/><Relationship Id="rId7" Type="http://schemas.openxmlformats.org/officeDocument/2006/relationships/diagramQuickStyle" Target="../diagrams/quickStyle1.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emf"/><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6.png"/><Relationship Id="rId2" Type="http://schemas.openxmlformats.org/officeDocument/2006/relationships/image" Target="../media/image11.emf"/><Relationship Id="rId1" Type="http://schemas.openxmlformats.org/officeDocument/2006/relationships/slideLayout" Target="../slideLayouts/slideLayout7.xml"/><Relationship Id="rId6" Type="http://schemas.openxmlformats.org/officeDocument/2006/relationships/image" Target="../media/image15.gif"/><Relationship Id="rId5" Type="http://schemas.openxmlformats.org/officeDocument/2006/relationships/image" Target="../media/image14.gif"/><Relationship Id="rId4" Type="http://schemas.openxmlformats.org/officeDocument/2006/relationships/image" Target="../media/image13.gif"/></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33.png"/><Relationship Id="rId3" Type="http://schemas.openxmlformats.org/officeDocument/2006/relationships/slideLayout" Target="../slideLayouts/slideLayout12.xml"/><Relationship Id="rId7" Type="http://schemas.openxmlformats.org/officeDocument/2006/relationships/slide" Target="slide25.xml"/><Relationship Id="rId12" Type="http://schemas.openxmlformats.org/officeDocument/2006/relationships/slide" Target="slide30.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2.png"/><Relationship Id="rId11" Type="http://schemas.openxmlformats.org/officeDocument/2006/relationships/slide" Target="slide29.xml"/><Relationship Id="rId5" Type="http://schemas.openxmlformats.org/officeDocument/2006/relationships/audio" Target="../media/audio2.wav"/><Relationship Id="rId15" Type="http://schemas.openxmlformats.org/officeDocument/2006/relationships/image" Target="../media/image34.png"/><Relationship Id="rId10" Type="http://schemas.openxmlformats.org/officeDocument/2006/relationships/slide" Target="slide28.xml"/><Relationship Id="rId4" Type="http://schemas.openxmlformats.org/officeDocument/2006/relationships/notesSlide" Target="../notesSlides/notesSlide2.xml"/><Relationship Id="rId9" Type="http://schemas.openxmlformats.org/officeDocument/2006/relationships/slide" Target="slide27.xml"/><Relationship Id="rId14" Type="http://schemas.openxmlformats.org/officeDocument/2006/relationships/slide" Target="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2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3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8.jpeg"/><Relationship Id="rId7" Type="http://schemas.openxmlformats.org/officeDocument/2006/relationships/diagramLayout" Target="../diagrams/layout4.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diagramData" Target="../diagrams/data4.xml"/><Relationship Id="rId11" Type="http://schemas.openxmlformats.org/officeDocument/2006/relationships/image" Target="../media/image9.jpeg"/><Relationship Id="rId5" Type="http://schemas.openxmlformats.org/officeDocument/2006/relationships/image" Target="../media/image7.emf"/><Relationship Id="rId10" Type="http://schemas.microsoft.com/office/2007/relationships/diagramDrawing" Target="../diagrams/drawing4.xml"/><Relationship Id="rId4" Type="http://schemas.openxmlformats.org/officeDocument/2006/relationships/oleObject" Target="../embeddings/oleObject2.bin"/><Relationship Id="rId9" Type="http://schemas.openxmlformats.org/officeDocument/2006/relationships/diagramColors" Target="../diagrams/colors4.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9.jpeg"/><Relationship Id="rId7" Type="http://schemas.openxmlformats.org/officeDocument/2006/relationships/diagramLayout" Target="../diagrams/layout5.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diagramData" Target="../diagrams/data5.xml"/><Relationship Id="rId5" Type="http://schemas.openxmlformats.org/officeDocument/2006/relationships/image" Target="../media/image7.emf"/><Relationship Id="rId10" Type="http://schemas.microsoft.com/office/2007/relationships/diagramDrawing" Target="../diagrams/drawing5.xml"/><Relationship Id="rId4" Type="http://schemas.openxmlformats.org/officeDocument/2006/relationships/oleObject" Target="../embeddings/oleObject3.bin"/><Relationship Id="rId9" Type="http://schemas.openxmlformats.org/officeDocument/2006/relationships/diagramColors" Target="../diagrams/colors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oleObject" Target="../embeddings/oleObject4.bin"/><Relationship Id="rId7" Type="http://schemas.openxmlformats.org/officeDocument/2006/relationships/diagramQuickStyle" Target="../diagrams/quickStyle9.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8.jpeg"/><Relationship Id="rId4" Type="http://schemas.openxmlformats.org/officeDocument/2006/relationships/image" Target="../media/image10.emf"/><Relationship Id="rId9" Type="http://schemas.microsoft.com/office/2007/relationships/diagramDrawing" Target="../diagrams/drawin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aphicFrame>
        <p:nvGraphicFramePr>
          <p:cNvPr id="1026" name="Object 1"/>
          <p:cNvGraphicFramePr>
            <a:graphicFrameLocks noChangeAspect="1"/>
          </p:cNvGraphicFramePr>
          <p:nvPr/>
        </p:nvGraphicFramePr>
        <p:xfrm>
          <a:off x="1662113" y="1857376"/>
          <a:ext cx="8832850" cy="4589463"/>
        </p:xfrm>
        <a:graphic>
          <a:graphicData uri="http://schemas.openxmlformats.org/presentationml/2006/ole">
            <mc:AlternateContent xmlns:mc="http://schemas.openxmlformats.org/markup-compatibility/2006">
              <mc:Choice xmlns:v="urn:schemas-microsoft-com:vml" Requires="v">
                <p:oleObj spid="_x0000_s1044" name="Slide" r:id="rId3" imgW="4570486" imgH="3427585" progId="PowerPoint.Slide.12">
                  <p:embed/>
                </p:oleObj>
              </mc:Choice>
              <mc:Fallback>
                <p:oleObj name="Slide" r:id="rId3" imgW="4570486" imgH="3427585" progId="PowerPoint.Slide.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2113" y="1857376"/>
                        <a:ext cx="8832850" cy="4589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Diagram 3"/>
          <p:cNvGraphicFramePr/>
          <p:nvPr/>
        </p:nvGraphicFramePr>
        <p:xfrm>
          <a:off x="1881158" y="0"/>
          <a:ext cx="8286808" cy="15001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0668700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7261" y="1967948"/>
            <a:ext cx="11161643" cy="2764950"/>
          </a:xfrm>
          <a:prstGeom prst="rect">
            <a:avLst/>
          </a:prstGeom>
        </p:spPr>
        <p:style>
          <a:lnRef idx="2">
            <a:schemeClr val="accent6"/>
          </a:lnRef>
          <a:fillRef idx="1">
            <a:schemeClr val="lt1"/>
          </a:fillRef>
          <a:effectRef idx="0">
            <a:schemeClr val="accent6"/>
          </a:effectRef>
          <a:fontRef idx="minor">
            <a:schemeClr val="dk1"/>
          </a:fontRef>
        </p:style>
        <p:txBody>
          <a:bodyPr wrap="square">
            <a:prstTxWarp prst="textWave2">
              <a:avLst/>
            </a:prstTxWarp>
            <a:spAutoFit/>
          </a:bodyPr>
          <a:lstStyle/>
          <a:p>
            <a:r>
              <a:rPr lang="en-US" altLang="en-US" sz="3600" b="1" dirty="0" smtClean="0">
                <a:solidFill>
                  <a:schemeClr val="tx1">
                    <a:lumMod val="95000"/>
                    <a:lumOff val="5000"/>
                  </a:schemeClr>
                </a:solidFill>
                <a:latin typeface="Times New Roman" panose="02020603050405020304" pitchFamily="18" charset="0"/>
                <a:cs typeface="Times New Roman" panose="02020603050405020304" pitchFamily="18" charset="0"/>
              </a:rPr>
              <a:t>BÀI 5.  TRÒ CHUYỆN CÙNG THIÊN NHIÊN </a:t>
            </a:r>
            <a:endParaRPr lang="en-US" sz="3600" dirty="0">
              <a:solidFill>
                <a:schemeClr val="tx1">
                  <a:lumMod val="95000"/>
                  <a:lumOff val="5000"/>
                </a:schemeClr>
              </a:solidFill>
            </a:endParaRPr>
          </a:p>
        </p:txBody>
      </p:sp>
    </p:spTree>
    <p:extLst>
      <p:ext uri="{BB962C8B-B14F-4D97-AF65-F5344CB8AC3E}">
        <p14:creationId xmlns:p14="http://schemas.microsoft.com/office/powerpoint/2010/main" val="25788113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223043"/>
            <a:ext cx="7162800" cy="1077913"/>
          </a:xfrm>
          <a:prstGeom prst="rect">
            <a:avLst/>
          </a:prstGeom>
          <a:noFill/>
        </p:spPr>
        <p:txBody>
          <a:bodyPr>
            <a:spAutoFit/>
          </a:bodyPr>
          <a:lstStyle/>
          <a:p>
            <a:pPr algn="ctr">
              <a:defRPr/>
            </a:pPr>
            <a:r>
              <a:rPr lang="en-US" sz="3200" b="1" dirty="0" smtClean="0">
                <a:solidFill>
                  <a:srgbClr val="FF0000"/>
                </a:solidFill>
                <a:latin typeface="Times New Roman" panose="02020603050405020304" pitchFamily="18" charset="0"/>
                <a:cs typeface="Times New Roman" panose="02020603050405020304" pitchFamily="18" charset="0"/>
              </a:rPr>
              <a:t>TRI THỨC ĐỌC HIỂU</a:t>
            </a:r>
            <a:endParaRPr lang="en-US" sz="3200" b="1" dirty="0">
              <a:solidFill>
                <a:srgbClr val="FF0000"/>
              </a:solidFill>
              <a:latin typeface="Times New Roman" panose="02020603050405020304" pitchFamily="18" charset="0"/>
              <a:cs typeface="Times New Roman" panose="02020603050405020304" pitchFamily="18" charset="0"/>
            </a:endParaRPr>
          </a:p>
          <a:p>
            <a:pPr>
              <a:defRPr/>
            </a:pPr>
            <a:endParaRPr lang="en-US" sz="3200" dirty="0">
              <a:solidFill>
                <a:srgbClr val="0066FF"/>
              </a:solidFill>
              <a:latin typeface="Times New Roman" panose="02020603050405020304" pitchFamily="18" charset="0"/>
              <a:cs typeface="Times New Roman" panose="02020603050405020304" pitchFamily="18" charset="0"/>
            </a:endParaRPr>
          </a:p>
        </p:txBody>
      </p:sp>
      <p:sp>
        <p:nvSpPr>
          <p:cNvPr id="5123" name="TextBox 3"/>
          <p:cNvSpPr txBox="1">
            <a:spLocks noChangeArrowheads="1"/>
          </p:cNvSpPr>
          <p:nvPr/>
        </p:nvSpPr>
        <p:spPr bwMode="auto">
          <a:xfrm>
            <a:off x="1905000" y="762000"/>
            <a:ext cx="8686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2400" b="1">
                <a:solidFill>
                  <a:srgbClr val="0066FF"/>
                </a:solidFill>
                <a:latin typeface="Times New Roman" panose="02020603050405020304" pitchFamily="18" charset="0"/>
                <a:cs typeface="Times New Roman" panose="02020603050405020304" pitchFamily="18" charset="0"/>
              </a:rPr>
              <a:t>1. Kí:</a:t>
            </a:r>
          </a:p>
          <a:p>
            <a:pPr algn="just">
              <a:spcBef>
                <a:spcPct val="0"/>
              </a:spcBef>
              <a:buFontTx/>
              <a:buNone/>
            </a:pPr>
            <a:r>
              <a:rPr lang="en-US" altLang="en-US" sz="2400" b="1">
                <a:solidFill>
                  <a:srgbClr val="0066FF"/>
                </a:solidFill>
                <a:latin typeface="Times New Roman" panose="02020603050405020304" pitchFamily="18" charset="0"/>
                <a:cs typeface="Times New Roman" panose="02020603050405020304" pitchFamily="18" charset="0"/>
              </a:rPr>
              <a:t> 	</a:t>
            </a:r>
            <a:r>
              <a:rPr lang="en-US" altLang="en-US" sz="2400">
                <a:latin typeface="Times New Roman" panose="02020603050405020304" pitchFamily="18" charset="0"/>
                <a:cs typeface="Times New Roman" panose="02020603050405020304" pitchFamily="18" charset="0"/>
              </a:rPr>
              <a:t>Kí là thể loại văn học coi trọng sự thật và những trải nghiệm, chứng kiến của người viết. Trong kí có những tác phầm theein về kể sự việc như hồi kí, du kí, có những tác phẩm thiên về biểu cảm như tùy bút, tản văn. </a:t>
            </a:r>
          </a:p>
        </p:txBody>
      </p:sp>
      <p:sp>
        <p:nvSpPr>
          <p:cNvPr id="5124" name="TextBox 4"/>
          <p:cNvSpPr txBox="1">
            <a:spLocks noChangeArrowheads="1"/>
          </p:cNvSpPr>
          <p:nvPr/>
        </p:nvSpPr>
        <p:spPr bwMode="auto">
          <a:xfrm>
            <a:off x="1828800" y="2700339"/>
            <a:ext cx="85344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2400" b="1">
                <a:solidFill>
                  <a:srgbClr val="0066FF"/>
                </a:solidFill>
                <a:latin typeface="Times New Roman" panose="02020603050405020304" pitchFamily="18" charset="0"/>
                <a:cs typeface="Times New Roman" panose="02020603050405020304" pitchFamily="18" charset="0"/>
              </a:rPr>
              <a:t>2. Hồi kí: </a:t>
            </a:r>
          </a:p>
          <a:p>
            <a:pPr algn="just">
              <a:spcBef>
                <a:spcPct val="0"/>
              </a:spcBef>
              <a:buFontTx/>
              <a:buNone/>
            </a:pPr>
            <a:r>
              <a:rPr lang="en-US" altLang="en-US" sz="2400">
                <a:latin typeface="Times New Roman" panose="02020603050405020304" pitchFamily="18" charset="0"/>
                <a:cs typeface="Times New Roman" panose="02020603050405020304" pitchFamily="18" charset="0"/>
              </a:rPr>
              <a:t> 	Chủ yếu kể lại những sự việc mà người viết đã từng tham dự hoặc chứng kiến trong quá khứ. Các sự việc trong hồi kí thường được theo trình tự thời gian, gắn với một hoặc nhiều giai đoạn trong cuộc đời của tác giả.</a:t>
            </a:r>
          </a:p>
          <a:p>
            <a:pPr algn="just">
              <a:spcBef>
                <a:spcPct val="0"/>
              </a:spcBef>
              <a:buFontTx/>
              <a:buNone/>
            </a:pPr>
            <a:r>
              <a:rPr lang="en-US" altLang="en-US" sz="2400" b="1">
                <a:solidFill>
                  <a:srgbClr val="0066FF"/>
                </a:solidFill>
                <a:latin typeface="Times New Roman" panose="02020603050405020304" pitchFamily="18" charset="0"/>
                <a:cs typeface="Times New Roman" panose="02020603050405020304" pitchFamily="18" charset="0"/>
              </a:rPr>
              <a:t>3. Du kí: </a:t>
            </a:r>
          </a:p>
          <a:p>
            <a:pPr algn="just">
              <a:spcBef>
                <a:spcPct val="0"/>
              </a:spcBef>
              <a:buFontTx/>
              <a:buNone/>
            </a:pPr>
            <a:r>
              <a:rPr lang="en-US" altLang="en-US" sz="2400">
                <a:latin typeface="Times New Roman" panose="02020603050405020304" pitchFamily="18" charset="0"/>
                <a:cs typeface="Times New Roman" panose="02020603050405020304" pitchFamily="18" charset="0"/>
              </a:rPr>
              <a:t>	Chủ yếu kể về những sự việc mới diễn ra hoặc đang diễn ra gắn với các chặng đường trong hành trình tìm hiểu những vùng đất nước kỳ thú của Việt Nam và thế giới. Nhân vật xưng tôi trong hồi kí và du kí là hình ảnh tác giả.</a:t>
            </a:r>
          </a:p>
        </p:txBody>
      </p:sp>
    </p:spTree>
    <p:extLst>
      <p:ext uri="{BB962C8B-B14F-4D97-AF65-F5344CB8AC3E}">
        <p14:creationId xmlns:p14="http://schemas.microsoft.com/office/powerpoint/2010/main" val="22843082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type="body" idx="4294967295"/>
          </p:nvPr>
        </p:nvPicPr>
        <p:blipFill>
          <a:blip r:embed="rId2" cstate="print">
            <a:extLst>
              <a:ext uri="{28A0092B-C50C-407E-A947-70E740481C1C}">
                <a14:useLocalDpi xmlns:a14="http://schemas.microsoft.com/office/drawing/2010/main" val="0"/>
              </a:ext>
            </a:extLst>
          </a:blip>
          <a:srcRect/>
          <a:stretch>
            <a:fillRect/>
          </a:stretch>
        </p:blipFill>
        <p:spPr>
          <a:xfrm>
            <a:off x="1524000" y="-15240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9" name="Picture 3" descr="442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472440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3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1104081" flipV="1">
            <a:off x="8839200" y="381000"/>
            <a:ext cx="838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6" descr="445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1524000"/>
            <a:ext cx="7048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7" descr="445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2057400"/>
            <a:ext cx="7048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8" descr="445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1905000"/>
            <a:ext cx="7048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9" descr="445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1295400"/>
            <a:ext cx="7048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0" descr="442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64820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1" descr="442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4419600"/>
            <a:ext cx="1524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2" descr="3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1104081" flipV="1">
            <a:off x="8686800" y="1905000"/>
            <a:ext cx="838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3" descr="3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1104081" flipV="1">
            <a:off x="7924800" y="1066800"/>
            <a:ext cx="838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14" descr="a27"/>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1828801"/>
            <a:ext cx="10477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15" descr="a27"/>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2133601"/>
            <a:ext cx="10477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16" descr="a27"/>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1600201"/>
            <a:ext cx="10477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17" descr="a27"/>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914401"/>
            <a:ext cx="10477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3" name="Text Box 18"/>
          <p:cNvSpPr txBox="1">
            <a:spLocks noChangeArrowheads="1"/>
          </p:cNvSpPr>
          <p:nvPr/>
        </p:nvSpPr>
        <p:spPr bwMode="auto">
          <a:xfrm>
            <a:off x="3886200" y="2667001"/>
            <a:ext cx="502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cs typeface="Arial" panose="020B0604020202020204" pitchFamily="34" charset="0"/>
            </a:endParaRPr>
          </a:p>
        </p:txBody>
      </p:sp>
      <p:sp>
        <p:nvSpPr>
          <p:cNvPr id="30739" name="Text Box 19"/>
          <p:cNvSpPr txBox="1">
            <a:spLocks noChangeArrowheads="1"/>
          </p:cNvSpPr>
          <p:nvPr/>
        </p:nvSpPr>
        <p:spPr bwMode="auto">
          <a:xfrm>
            <a:off x="2971800" y="2438400"/>
            <a:ext cx="64770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600" b="1" dirty="0" smtClean="0">
                <a:latin typeface="Times New Roman" panose="02020603050405020304" pitchFamily="18" charset="0"/>
                <a:cs typeface="Times New Roman" panose="02020603050405020304" pitchFamily="18" charset="0"/>
              </a:rPr>
              <a:t>LAO XAO NGÀY HÈ</a:t>
            </a:r>
            <a:endParaRPr lang="en-US" altLang="en-US" sz="3600" b="1" dirty="0">
              <a:latin typeface="Times New Roman" panose="02020603050405020304" pitchFamily="18" charset="0"/>
              <a:cs typeface="Times New Roman" panose="02020603050405020304" pitchFamily="18" charset="0"/>
            </a:endParaRPr>
          </a:p>
          <a:p>
            <a:pPr algn="ctr" eaLnBrk="1" hangingPunct="1">
              <a:spcBef>
                <a:spcPct val="50000"/>
              </a:spcBef>
              <a:buFontTx/>
              <a:buNone/>
            </a:pPr>
            <a:r>
              <a:rPr lang="en-US" altLang="en-US" b="1" i="1" dirty="0" err="1">
                <a:latin typeface=".VnTime" panose="020B7200000000000000" pitchFamily="34" charset="0"/>
                <a:cs typeface="Arial" panose="020B0604020202020204" pitchFamily="34" charset="0"/>
              </a:rPr>
              <a:t>TrÝch</a:t>
            </a:r>
            <a:r>
              <a:rPr lang="en-US" altLang="en-US" b="1" i="1" dirty="0">
                <a:latin typeface=".VnTime" panose="020B7200000000000000" pitchFamily="34" charset="0"/>
                <a:cs typeface="Arial" panose="020B0604020202020204" pitchFamily="34" charset="0"/>
              </a:rPr>
              <a:t> “</a:t>
            </a:r>
            <a:r>
              <a:rPr lang="en-US" altLang="en-US" b="1" i="1" dirty="0" err="1">
                <a:latin typeface=".VnTime" panose="020B7200000000000000" pitchFamily="34" charset="0"/>
                <a:cs typeface="Arial" panose="020B0604020202020204" pitchFamily="34" charset="0"/>
              </a:rPr>
              <a:t>Tuæi</a:t>
            </a:r>
            <a:r>
              <a:rPr lang="en-US" altLang="en-US" b="1" i="1" dirty="0">
                <a:latin typeface=".VnTime" panose="020B7200000000000000" pitchFamily="34" charset="0"/>
                <a:cs typeface="Arial" panose="020B0604020202020204" pitchFamily="34" charset="0"/>
              </a:rPr>
              <a:t> </a:t>
            </a:r>
            <a:r>
              <a:rPr lang="en-US" altLang="en-US" b="1" i="1" dirty="0" err="1">
                <a:latin typeface=".VnTime" panose="020B7200000000000000" pitchFamily="34" charset="0"/>
                <a:cs typeface="Arial" panose="020B0604020202020204" pitchFamily="34" charset="0"/>
              </a:rPr>
              <a:t>th</a:t>
            </a:r>
            <a:r>
              <a:rPr lang="en-US" altLang="en-US" b="1" i="1" dirty="0">
                <a:latin typeface=".VnTime" panose="020B7200000000000000" pitchFamily="34" charset="0"/>
                <a:cs typeface="Arial" panose="020B0604020202020204" pitchFamily="34" charset="0"/>
              </a:rPr>
              <a:t>¬ </a:t>
            </a:r>
            <a:r>
              <a:rPr lang="en-US" altLang="en-US" b="1" i="1" dirty="0" err="1">
                <a:latin typeface=".VnTime" panose="020B7200000000000000" pitchFamily="34" charset="0"/>
                <a:cs typeface="Arial" panose="020B0604020202020204" pitchFamily="34" charset="0"/>
              </a:rPr>
              <a:t>im</a:t>
            </a:r>
            <a:r>
              <a:rPr lang="en-US" altLang="en-US" b="1" i="1" dirty="0">
                <a:latin typeface=".VnTime" panose="020B7200000000000000" pitchFamily="34" charset="0"/>
                <a:cs typeface="Arial" panose="020B0604020202020204" pitchFamily="34" charset="0"/>
              </a:rPr>
              <a:t> </a:t>
            </a:r>
            <a:r>
              <a:rPr lang="en-US" altLang="en-US" b="1" i="1" dirty="0" err="1">
                <a:latin typeface=".VnTime" panose="020B7200000000000000" pitchFamily="34" charset="0"/>
                <a:cs typeface="Arial" panose="020B0604020202020204" pitchFamily="34" charset="0"/>
              </a:rPr>
              <a:t>lÆng</a:t>
            </a:r>
            <a:r>
              <a:rPr lang="en-US" altLang="en-US" b="1" i="1" dirty="0">
                <a:latin typeface=".VnTime" panose="020B7200000000000000" pitchFamily="34" charset="0"/>
                <a:cs typeface="Arial" panose="020B0604020202020204" pitchFamily="34" charset="0"/>
              </a:rPr>
              <a:t>”- </a:t>
            </a:r>
            <a:r>
              <a:rPr lang="en-US" altLang="en-US" b="1" i="1" dirty="0" err="1">
                <a:latin typeface=".VnTime" panose="020B7200000000000000" pitchFamily="34" charset="0"/>
                <a:cs typeface="Arial" panose="020B0604020202020204" pitchFamily="34" charset="0"/>
              </a:rPr>
              <a:t>Duy</a:t>
            </a:r>
            <a:r>
              <a:rPr lang="en-US" altLang="en-US" b="1" i="1" dirty="0">
                <a:latin typeface=".VnTime" panose="020B7200000000000000" pitchFamily="34" charset="0"/>
                <a:cs typeface="Arial" panose="020B0604020202020204" pitchFamily="34" charset="0"/>
              </a:rPr>
              <a:t> </a:t>
            </a:r>
            <a:r>
              <a:rPr lang="en-US" altLang="en-US" b="1" i="1" dirty="0" err="1">
                <a:latin typeface=".VnTime" panose="020B7200000000000000" pitchFamily="34" charset="0"/>
                <a:cs typeface="Arial" panose="020B0604020202020204" pitchFamily="34" charset="0"/>
              </a:rPr>
              <a:t>Kh¸n</a:t>
            </a:r>
            <a:endParaRPr lang="en-US" altLang="en-US" b="1" i="1" dirty="0">
              <a:latin typeface=".VnTime" panose="020B7200000000000000" pitchFamily="34" charset="0"/>
              <a:cs typeface="Arial" panose="020B0604020202020204" pitchFamily="34" charset="0"/>
            </a:endParaRPr>
          </a:p>
        </p:txBody>
      </p:sp>
      <p:pic>
        <p:nvPicPr>
          <p:cNvPr id="4115" name="Picture 20" descr="445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838200"/>
            <a:ext cx="7048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21" descr="445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1676400"/>
            <a:ext cx="7048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Picture 22" descr="445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1600200"/>
            <a:ext cx="7048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8" name="Picture 23" descr="445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838200"/>
            <a:ext cx="7048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9" name="Picture 24" descr="445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1143000"/>
            <a:ext cx="7048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0" name="Picture 25" descr="445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2286000"/>
            <a:ext cx="7048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1" name="Picture 26" descr="3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1104081" flipV="1">
            <a:off x="8839200" y="1295400"/>
            <a:ext cx="838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2" name="Picture 27" descr="3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1104081" flipV="1">
            <a:off x="9525000" y="1219200"/>
            <a:ext cx="838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3" name="Picture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000" y="3886200"/>
            <a:ext cx="43434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0" name="Oval 30"/>
          <p:cNvSpPr>
            <a:spLocks noChangeArrowheads="1"/>
          </p:cNvSpPr>
          <p:nvPr/>
        </p:nvSpPr>
        <p:spPr bwMode="auto">
          <a:xfrm>
            <a:off x="2626892" y="1633637"/>
            <a:ext cx="2819400" cy="752475"/>
          </a:xfrm>
          <a:prstGeom prst="ellipse">
            <a:avLst/>
          </a:prstGeom>
          <a:solidFill>
            <a:schemeClr val="accent2"/>
          </a:solidFill>
          <a:ln w="12700" cap="sq">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90000"/>
              </a:lnSpc>
              <a:spcBef>
                <a:spcPct val="75000"/>
              </a:spcBef>
              <a:buClr>
                <a:schemeClr val="accent2"/>
              </a:buClr>
              <a:buSzPct val="80000"/>
              <a:buFont typeface="Wingdings" panose="05000000000000000000" pitchFamily="2" charset="2"/>
              <a:buNone/>
            </a:pPr>
            <a:r>
              <a:rPr kumimoji="1" lang="en-US" altLang="en-US" i="1" dirty="0" err="1">
                <a:solidFill>
                  <a:srgbClr val="FF3300"/>
                </a:solidFill>
                <a:latin typeface=".VnAristote" panose="020B7200000000000000" pitchFamily="34" charset="0"/>
              </a:rPr>
              <a:t>V¨n</a:t>
            </a:r>
            <a:r>
              <a:rPr kumimoji="1" lang="en-US" altLang="en-US" i="1" dirty="0">
                <a:solidFill>
                  <a:srgbClr val="FF3300"/>
                </a:solidFill>
                <a:latin typeface=".VnAristote" panose="020B7200000000000000" pitchFamily="34" charset="0"/>
              </a:rPr>
              <a:t> </a:t>
            </a:r>
            <a:r>
              <a:rPr kumimoji="1" lang="en-US" altLang="en-US" i="1" dirty="0" err="1">
                <a:solidFill>
                  <a:srgbClr val="FF3300"/>
                </a:solidFill>
                <a:latin typeface=".VnAristote" panose="020B7200000000000000" pitchFamily="34" charset="0"/>
              </a:rPr>
              <a:t>b¶n</a:t>
            </a:r>
            <a:r>
              <a:rPr kumimoji="1" lang="en-US" altLang="en-US" i="1" dirty="0">
                <a:solidFill>
                  <a:srgbClr val="FF3300"/>
                </a:solidFill>
                <a:latin typeface=".VnAristote" panose="020B7200000000000000" pitchFamily="34" charset="0"/>
              </a:rPr>
              <a:t> 1</a:t>
            </a:r>
          </a:p>
        </p:txBody>
      </p:sp>
    </p:spTree>
    <p:extLst>
      <p:ext uri="{BB962C8B-B14F-4D97-AF65-F5344CB8AC3E}">
        <p14:creationId xmlns:p14="http://schemas.microsoft.com/office/powerpoint/2010/main" val="3083401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30750"/>
                                        </p:tgtEl>
                                        <p:attrNameLst>
                                          <p:attrName>style.visibility</p:attrName>
                                        </p:attrNameLst>
                                      </p:cBhvr>
                                      <p:to>
                                        <p:strVal val="visible"/>
                                      </p:to>
                                    </p:set>
                                    <p:animEffect transition="in" filter="diamond(in)">
                                      <p:cBhvr>
                                        <p:cTn id="7" dur="2000"/>
                                        <p:tgtEl>
                                          <p:spTgt spid="30750"/>
                                        </p:tgtEl>
                                      </p:cBhvr>
                                    </p:animEffect>
                                  </p:childTnLst>
                                </p:cTn>
                              </p:par>
                            </p:childTnLst>
                          </p:cTn>
                        </p:par>
                        <p:par>
                          <p:cTn id="8" fill="hold" nodeType="afterGroup">
                            <p:stCondLst>
                              <p:cond delay="20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30739"/>
                                        </p:tgtEl>
                                        <p:attrNameLst>
                                          <p:attrName>style.visibility</p:attrName>
                                        </p:attrNameLst>
                                      </p:cBhvr>
                                      <p:to>
                                        <p:strVal val="visible"/>
                                      </p:to>
                                    </p:set>
                                    <p:anim calcmode="discrete" valueType="clr">
                                      <p:cBhvr override="childStyle">
                                        <p:cTn id="11" dur="80"/>
                                        <p:tgtEl>
                                          <p:spTgt spid="30739"/>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30739"/>
                                        </p:tgtEl>
                                        <p:attrNameLst>
                                          <p:attrName>fillcolor</p:attrName>
                                        </p:attrNameLst>
                                      </p:cBhvr>
                                      <p:tavLst>
                                        <p:tav tm="0">
                                          <p:val>
                                            <p:clrVal>
                                              <a:schemeClr val="accent2"/>
                                            </p:clrVal>
                                          </p:val>
                                        </p:tav>
                                        <p:tav tm="50000">
                                          <p:val>
                                            <p:clrVal>
                                              <a:schemeClr val="hlink"/>
                                            </p:clrVal>
                                          </p:val>
                                        </p:tav>
                                      </p:tavLst>
                                    </p:anim>
                                    <p:set>
                                      <p:cBhvr>
                                        <p:cTn id="13" dur="80"/>
                                        <p:tgtEl>
                                          <p:spTgt spid="3073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9" grpId="0"/>
      <p:bldP spid="3075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762000"/>
            <a:ext cx="8534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41440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1"/>
          <p:cNvSpPr txBox="1">
            <a:spLocks noChangeArrowheads="1"/>
          </p:cNvSpPr>
          <p:nvPr/>
        </p:nvSpPr>
        <p:spPr bwMode="auto">
          <a:xfrm>
            <a:off x="1451728" y="365452"/>
            <a:ext cx="100206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dirty="0" err="1" smtClean="0">
                <a:latin typeface="Times New Roman" panose="02020603050405020304" pitchFamily="18" charset="0"/>
                <a:cs typeface="Times New Roman" panose="02020603050405020304" pitchFamily="18" charset="0"/>
              </a:rPr>
              <a:t>Cách</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kể</a:t>
            </a:r>
            <a:r>
              <a:rPr lang="en-US" altLang="en-US" sz="2800" dirty="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chuyện</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a:t>
            </a:r>
            <a:r>
              <a:rPr lang="en-US" altLang="en-US" sz="2800" dirty="0" err="1" smtClean="0">
                <a:latin typeface="Times New Roman" panose="02020603050405020304" pitchFamily="18" charset="0"/>
                <a:cs typeface="Times New Roman" panose="02020603050405020304" pitchFamily="18" charset="0"/>
              </a:rPr>
              <a:t>ết</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hợp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yếu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tố</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miêu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biểu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cảm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kể</a:t>
            </a:r>
            <a:r>
              <a:rPr lang="en-US" altLang="en-US" sz="2800" dirty="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chuyện</a:t>
            </a:r>
            <a:r>
              <a:rPr lang="en-US" altLang="en-US" sz="2800" dirty="0" smtClean="0">
                <a:latin typeface="Times New Roman" panose="02020603050405020304" pitchFamily="18" charset="0"/>
                <a:cs typeface="Times New Roman" panose="02020603050405020304" pitchFamily="18" charset="0"/>
              </a:rPr>
              <a:t>. </a:t>
            </a:r>
            <a:endParaRPr lang="en-US" altLang="en-US" sz="2800" dirty="0">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115214917"/>
              </p:ext>
            </p:extLst>
          </p:nvPr>
        </p:nvGraphicFramePr>
        <p:xfrm>
          <a:off x="1244339" y="1066800"/>
          <a:ext cx="9428424" cy="5049838"/>
        </p:xfrm>
        <a:graphic>
          <a:graphicData uri="http://schemas.openxmlformats.org/drawingml/2006/table">
            <a:tbl>
              <a:tblPr firstRow="1" bandRow="1">
                <a:tableStyleId>{5C22544A-7EE6-4342-B048-85BDC9FD1C3A}</a:tableStyleId>
              </a:tblPr>
              <a:tblGrid>
                <a:gridCol w="3142808"/>
                <a:gridCol w="3142808"/>
                <a:gridCol w="3142808"/>
              </a:tblGrid>
              <a:tr h="1117670">
                <a:tc>
                  <a:txBody>
                    <a:bodyPr/>
                    <a:lstStyle/>
                    <a:p>
                      <a:pPr algn="ctr"/>
                      <a:r>
                        <a:rPr lang="en-US" sz="2800" dirty="0" err="1" smtClean="0">
                          <a:solidFill>
                            <a:srgbClr val="FF0000"/>
                          </a:solidFill>
                          <a:latin typeface="Times New Roman" panose="02020603050405020304" pitchFamily="18" charset="0"/>
                          <a:cs typeface="Times New Roman" panose="02020603050405020304" pitchFamily="18" charset="0"/>
                        </a:rPr>
                        <a:t>Câu</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văn</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kể</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chuyện</a:t>
                      </a:r>
                      <a:endParaRPr lang="en-US" sz="2800" dirty="0">
                        <a:solidFill>
                          <a:srgbClr val="FF0000"/>
                        </a:solidFill>
                        <a:latin typeface="Times New Roman" panose="02020603050405020304" pitchFamily="18" charset="0"/>
                        <a:cs typeface="Times New Roman" panose="02020603050405020304" pitchFamily="18" charset="0"/>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err="1" smtClean="0">
                          <a:solidFill>
                            <a:srgbClr val="FF0000"/>
                          </a:solidFill>
                          <a:latin typeface="Times New Roman" panose="02020603050405020304" pitchFamily="18" charset="0"/>
                          <a:cs typeface="Times New Roman" panose="02020603050405020304" pitchFamily="18" charset="0"/>
                        </a:rPr>
                        <a:t>Câu</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văn</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miêu</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tả</a:t>
                      </a:r>
                      <a:endParaRPr lang="en-US" sz="2800" dirty="0">
                        <a:solidFill>
                          <a:srgbClr val="FF0000"/>
                        </a:solidFill>
                        <a:latin typeface="Times New Roman" panose="02020603050405020304" pitchFamily="18" charset="0"/>
                        <a:cs typeface="Times New Roman" panose="02020603050405020304" pitchFamily="18" charset="0"/>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err="1" smtClean="0">
                          <a:solidFill>
                            <a:srgbClr val="FF0000"/>
                          </a:solidFill>
                          <a:latin typeface="Times New Roman" panose="02020603050405020304" pitchFamily="18" charset="0"/>
                          <a:cs typeface="Times New Roman" panose="02020603050405020304" pitchFamily="18" charset="0"/>
                        </a:rPr>
                        <a:t>Câu</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văn</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biểu</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cảm</a:t>
                      </a:r>
                      <a:endParaRPr lang="en-US" sz="2800" dirty="0">
                        <a:solidFill>
                          <a:srgbClr val="FF0000"/>
                        </a:solidFill>
                        <a:latin typeface="Times New Roman" panose="02020603050405020304" pitchFamily="18" charset="0"/>
                        <a:cs typeface="Times New Roman" panose="02020603050405020304" pitchFamily="18" charset="0"/>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32168">
                <a:tc>
                  <a:txBody>
                    <a:bodyPr/>
                    <a:lstStyle/>
                    <a:p>
                      <a:endParaRPr lang="en-US" sz="2800" dirty="0">
                        <a:solidFill>
                          <a:srgbClr val="FF0000"/>
                        </a:solidFill>
                        <a:latin typeface="Times New Roman" panose="02020603050405020304" pitchFamily="18" charset="0"/>
                        <a:cs typeface="Times New Roman" panose="02020603050405020304" pitchFamily="18" charset="0"/>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smtClean="0">
                        <a:solidFill>
                          <a:srgbClr val="FF0000"/>
                        </a:solidFill>
                        <a:latin typeface="Times New Roman" panose="02020603050405020304" pitchFamily="18" charset="0"/>
                        <a:cs typeface="Times New Roman" panose="02020603050405020304" pitchFamily="18" charset="0"/>
                      </a:endParaRPr>
                    </a:p>
                    <a:p>
                      <a:endParaRPr lang="en-US" sz="2800" dirty="0" smtClean="0">
                        <a:solidFill>
                          <a:srgbClr val="FF0000"/>
                        </a:solidFill>
                        <a:latin typeface="Times New Roman" panose="02020603050405020304" pitchFamily="18" charset="0"/>
                        <a:cs typeface="Times New Roman" panose="02020603050405020304" pitchFamily="18" charset="0"/>
                      </a:endParaRPr>
                    </a:p>
                    <a:p>
                      <a:endParaRPr lang="en-US" sz="2800" dirty="0" smtClean="0">
                        <a:solidFill>
                          <a:srgbClr val="FF0000"/>
                        </a:solidFill>
                        <a:latin typeface="Times New Roman" panose="02020603050405020304" pitchFamily="18" charset="0"/>
                        <a:cs typeface="Times New Roman" panose="02020603050405020304" pitchFamily="18" charset="0"/>
                      </a:endParaRPr>
                    </a:p>
                    <a:p>
                      <a:endParaRPr lang="en-US" sz="2800" dirty="0" smtClean="0">
                        <a:solidFill>
                          <a:srgbClr val="FF0000"/>
                        </a:solidFill>
                        <a:latin typeface="Times New Roman" panose="02020603050405020304" pitchFamily="18" charset="0"/>
                        <a:cs typeface="Times New Roman" panose="02020603050405020304" pitchFamily="18" charset="0"/>
                      </a:endParaRPr>
                    </a:p>
                    <a:p>
                      <a:endParaRPr lang="en-US" sz="2800" dirty="0" smtClean="0">
                        <a:solidFill>
                          <a:srgbClr val="FF0000"/>
                        </a:solidFill>
                        <a:latin typeface="Times New Roman" panose="02020603050405020304" pitchFamily="18" charset="0"/>
                        <a:cs typeface="Times New Roman" panose="02020603050405020304" pitchFamily="18" charset="0"/>
                      </a:endParaRPr>
                    </a:p>
                    <a:p>
                      <a:endParaRPr lang="en-US" sz="2800" dirty="0" smtClean="0">
                        <a:solidFill>
                          <a:srgbClr val="FF0000"/>
                        </a:solidFill>
                        <a:latin typeface="Times New Roman" panose="02020603050405020304" pitchFamily="18" charset="0"/>
                        <a:cs typeface="Times New Roman" panose="02020603050405020304" pitchFamily="18" charset="0"/>
                      </a:endParaRPr>
                    </a:p>
                    <a:p>
                      <a:endParaRPr lang="en-US" sz="2800" dirty="0" smtClean="0">
                        <a:solidFill>
                          <a:srgbClr val="FF0000"/>
                        </a:solidFill>
                        <a:latin typeface="Times New Roman" panose="02020603050405020304" pitchFamily="18" charset="0"/>
                        <a:cs typeface="Times New Roman" panose="02020603050405020304" pitchFamily="18" charset="0"/>
                      </a:endParaRPr>
                    </a:p>
                    <a:p>
                      <a:endParaRPr lang="en-US" sz="2800" dirty="0" smtClean="0">
                        <a:solidFill>
                          <a:srgbClr val="FF0000"/>
                        </a:solidFill>
                        <a:latin typeface="Times New Roman" panose="02020603050405020304" pitchFamily="18" charset="0"/>
                        <a:cs typeface="Times New Roman" panose="02020603050405020304" pitchFamily="18" charset="0"/>
                      </a:endParaRPr>
                    </a:p>
                    <a:p>
                      <a:endParaRPr lang="en-US" sz="2800" dirty="0">
                        <a:solidFill>
                          <a:srgbClr val="FF0000"/>
                        </a:solidFill>
                        <a:latin typeface="Times New Roman" panose="02020603050405020304" pitchFamily="18" charset="0"/>
                        <a:cs typeface="Times New Roman" panose="02020603050405020304" pitchFamily="18" charset="0"/>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rgbClr val="FF0000"/>
                        </a:solidFill>
                        <a:latin typeface="Times New Roman" panose="02020603050405020304" pitchFamily="18" charset="0"/>
                        <a:cs typeface="Times New Roman" panose="02020603050405020304" pitchFamily="18" charset="0"/>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1281" name="TextBox 4"/>
          <p:cNvSpPr txBox="1">
            <a:spLocks noChangeArrowheads="1"/>
          </p:cNvSpPr>
          <p:nvPr/>
        </p:nvSpPr>
        <p:spPr bwMode="auto">
          <a:xfrm>
            <a:off x="1307970" y="2301082"/>
            <a:ext cx="2886958"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Char char="-"/>
            </a:pPr>
            <a:r>
              <a:rPr lang="en-US" altLang="en-US" sz="2400" dirty="0" err="1">
                <a:latin typeface="Times New Roman" panose="02020603050405020304" pitchFamily="18" charset="0"/>
                <a:cs typeface="Times New Roman" panose="02020603050405020304" pitchFamily="18" charset="0"/>
              </a:rPr>
              <a:t>Chúng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tôi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tụ</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hội</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góc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Mỗi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chúng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tôi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bời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tiếp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hòn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đất</a:t>
            </a:r>
            <a:r>
              <a:rPr lang="en-US" altLang="en-US" sz="2400" dirty="0">
                <a:latin typeface="Times New Roman" panose="02020603050405020304" pitchFamily="18" charset="0"/>
                <a:cs typeface="Times New Roman" panose="02020603050405020304" pitchFamily="18" charset="0"/>
              </a:rPr>
              <a:t>.</a:t>
            </a:r>
          </a:p>
          <a:p>
            <a:pPr algn="just">
              <a:spcBef>
                <a:spcPct val="0"/>
              </a:spcBef>
              <a:buFontTx/>
              <a:buChar char="-"/>
            </a:pPr>
            <a:r>
              <a:rPr lang="en-US" altLang="en-US" sz="2400" dirty="0">
                <a:latin typeface="Times New Roman" panose="02020603050405020304" pitchFamily="18" charset="0"/>
                <a:cs typeface="Times New Roman" panose="02020603050405020304" pitchFamily="18" charset="0"/>
              </a:rPr>
              <a:t>Anh </a:t>
            </a:r>
            <a:r>
              <a:rPr lang="en-US" altLang="en-US" sz="2400" dirty="0" err="1">
                <a:latin typeface="Times New Roman" panose="02020603050405020304" pitchFamily="18" charset="0"/>
                <a:cs typeface="Times New Roman" panose="02020603050405020304" pitchFamily="18" charset="0"/>
              </a:rPr>
              <a:t>em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chúng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tôi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rủ</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nhau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tắm</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suối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sau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nhà</a:t>
            </a:r>
            <a:r>
              <a:rPr lang="en-US" altLang="en-US" sz="2400" dirty="0">
                <a:latin typeface="Times New Roman" panose="02020603050405020304" pitchFamily="18" charset="0"/>
                <a:cs typeface="Times New Roman" panose="02020603050405020304" pitchFamily="18" charset="0"/>
              </a:rPr>
              <a:t>.</a:t>
            </a:r>
          </a:p>
          <a:p>
            <a:pPr algn="just">
              <a:spcBef>
                <a:spcPct val="0"/>
              </a:spcBef>
              <a:buFontTx/>
              <a:buChar char="-"/>
            </a:pPr>
            <a:r>
              <a:rPr lang="en-US" altLang="en-US" sz="2400" dirty="0" err="1">
                <a:latin typeface="Times New Roman" panose="02020603050405020304" pitchFamily="18" charset="0"/>
                <a:cs typeface="Times New Roman" panose="02020603050405020304" pitchFamily="18" charset="0"/>
              </a:rPr>
              <a:t>Tối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Bảng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giải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chiếu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manh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giữa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sân</a:t>
            </a:r>
            <a:r>
              <a:rPr lang="en-US" altLang="en-US" sz="2400" dirty="0">
                <a:latin typeface="Times New Roman" panose="02020603050405020304" pitchFamily="18" charset="0"/>
                <a:cs typeface="Times New Roman" panose="02020603050405020304" pitchFamily="18" charset="0"/>
              </a:rPr>
              <a:t>.</a:t>
            </a:r>
          </a:p>
        </p:txBody>
      </p:sp>
      <p:sp>
        <p:nvSpPr>
          <p:cNvPr id="11282" name="TextBox 5"/>
          <p:cNvSpPr txBox="1">
            <a:spLocks noChangeArrowheads="1"/>
          </p:cNvSpPr>
          <p:nvPr/>
        </p:nvSpPr>
        <p:spPr bwMode="auto">
          <a:xfrm>
            <a:off x="4538245" y="2336800"/>
            <a:ext cx="2810292"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Char char="-"/>
            </a:pPr>
            <a:r>
              <a:rPr lang="en-US" altLang="en-US" sz="2400" dirty="0" err="1">
                <a:latin typeface="Times New Roman" panose="02020603050405020304" pitchFamily="18" charset="0"/>
                <a:cs typeface="Times New Roman" panose="02020603050405020304" pitchFamily="18" charset="0"/>
              </a:rPr>
              <a:t>Hoa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móng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rồng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bụ</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bẫm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thơm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như</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mùi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mít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chín</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góc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vườn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Tuyên</a:t>
            </a:r>
            <a:r>
              <a:rPr lang="en-US" altLang="en-US" sz="2400" dirty="0">
                <a:latin typeface="Times New Roman" panose="02020603050405020304" pitchFamily="18" charset="0"/>
                <a:cs typeface="Times New Roman" panose="02020603050405020304" pitchFamily="18" charset="0"/>
              </a:rPr>
              <a:t>.</a:t>
            </a:r>
          </a:p>
          <a:p>
            <a:pPr algn="just">
              <a:spcBef>
                <a:spcPct val="0"/>
              </a:spcBef>
              <a:buFontTx/>
              <a:buChar char="-"/>
            </a:pPr>
            <a:r>
              <a:rPr lang="en-US" altLang="en-US" sz="2400" dirty="0" err="1">
                <a:latin typeface="Times New Roman" panose="02020603050405020304" pitchFamily="18" charset="0"/>
                <a:cs typeface="Times New Roman" panose="02020603050405020304" pitchFamily="18" charset="0"/>
              </a:rPr>
              <a:t>Quả</a:t>
            </a:r>
            <a:r>
              <a:rPr lang="en-US" altLang="en-US" sz="2400" dirty="0">
                <a:latin typeface="Times New Roman" panose="02020603050405020304" pitchFamily="18" charset="0"/>
                <a:cs typeface="Times New Roman" panose="02020603050405020304" pitchFamily="18" charset="0"/>
              </a:rPr>
              <a:t> chin </a:t>
            </a:r>
            <a:r>
              <a:rPr lang="en-US" altLang="en-US" sz="2400" dirty="0" err="1">
                <a:latin typeface="Times New Roman" panose="02020603050405020304" pitchFamily="18" charset="0"/>
                <a:cs typeface="Times New Roman" panose="02020603050405020304" pitchFamily="18" charset="0"/>
              </a:rPr>
              <a:t>đỏ</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đầy</a:t>
            </a:r>
            <a:r>
              <a:rPr lang="en-US" altLang="en-US" sz="2400" dirty="0">
                <a:latin typeface="Times New Roman" panose="02020603050405020304" pitchFamily="18" charset="0"/>
                <a:cs typeface="Times New Roman" panose="02020603050405020304" pitchFamily="18" charset="0"/>
              </a:rPr>
              <a:t> ụ </a:t>
            </a:r>
            <a:r>
              <a:rPr lang="en-US" altLang="en-US" sz="2400" dirty="0" err="1">
                <a:latin typeface="Times New Roman" panose="02020603050405020304" pitchFamily="18" charset="0"/>
                <a:cs typeface="Times New Roman" panose="02020603050405020304" pitchFamily="18" charset="0"/>
              </a:rPr>
              <a:t>như</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mâm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xôi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gấc</a:t>
            </a:r>
            <a:r>
              <a:rPr lang="en-US" altLang="en-US" sz="2400" dirty="0">
                <a:latin typeface="Times New Roman" panose="02020603050405020304" pitchFamily="18" charset="0"/>
                <a:cs typeface="Times New Roman" panose="02020603050405020304" pitchFamily="18" charset="0"/>
              </a:rPr>
              <a:t>.</a:t>
            </a:r>
          </a:p>
          <a:p>
            <a:pPr algn="just">
              <a:spcBef>
                <a:spcPct val="0"/>
              </a:spcBef>
              <a:buFontTx/>
              <a:buChar char="-"/>
            </a:pPr>
            <a:r>
              <a:rPr lang="en-US" altLang="en-US" sz="2400" dirty="0" err="1">
                <a:latin typeface="Times New Roman" panose="02020603050405020304" pitchFamily="18" charset="0"/>
                <a:cs typeface="Times New Roman" panose="02020603050405020304" pitchFamily="18" charset="0"/>
              </a:rPr>
              <a:t>Chim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cắt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nhọn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như</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dao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chọc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lợn</a:t>
            </a:r>
            <a:r>
              <a:rPr lang="en-US" altLang="en-US" sz="2400" dirty="0">
                <a:latin typeface="Times New Roman" panose="02020603050405020304" pitchFamily="18" charset="0"/>
                <a:cs typeface="Times New Roman" panose="02020603050405020304" pitchFamily="18" charset="0"/>
              </a:rPr>
              <a:t>.</a:t>
            </a:r>
          </a:p>
        </p:txBody>
      </p:sp>
      <p:sp>
        <p:nvSpPr>
          <p:cNvPr id="11283" name="TextBox 6"/>
          <p:cNvSpPr txBox="1">
            <a:spLocks noChangeArrowheads="1"/>
          </p:cNvSpPr>
          <p:nvPr/>
        </p:nvSpPr>
        <p:spPr bwMode="auto">
          <a:xfrm>
            <a:off x="7620000" y="2336800"/>
            <a:ext cx="28956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Char char="-"/>
            </a:pPr>
            <a:r>
              <a:rPr lang="en-US" altLang="en-US" sz="2400" dirty="0" err="1">
                <a:latin typeface="Times New Roman" panose="02020603050405020304" pitchFamily="18" charset="0"/>
                <a:cs typeface="Times New Roman" panose="02020603050405020304" pitchFamily="18" charset="0"/>
              </a:rPr>
              <a:t>Ôi</a:t>
            </a:r>
            <a:r>
              <a:rPr lang="en-US" altLang="en-US" sz="2400" dirty="0">
                <a:latin typeface="Times New Roman" panose="02020603050405020304" pitchFamily="18" charset="0"/>
                <a:cs typeface="Times New Roman" panose="02020603050405020304" pitchFamily="18" charset="0"/>
              </a:rPr>
              <a:t>, con </a:t>
            </a:r>
            <a:r>
              <a:rPr lang="en-US" altLang="en-US" sz="2400" dirty="0" err="1">
                <a:latin typeface="Times New Roman" panose="02020603050405020304" pitchFamily="18" charset="0"/>
                <a:cs typeface="Times New Roman" panose="02020603050405020304" pitchFamily="18" charset="0"/>
              </a:rPr>
              <a:t>suối</a:t>
            </a:r>
            <a:r>
              <a:rPr lang="en-US" altLang="en-US" sz="2400" dirty="0">
                <a:latin typeface="Times New Roman" panose="02020603050405020304" pitchFamily="18" charset="0"/>
                <a:cs typeface="Times New Roman" panose="02020603050405020304" pitchFamily="18" charset="0"/>
              </a:rPr>
              <a:t>; con </a:t>
            </a:r>
            <a:r>
              <a:rPr lang="en-US" altLang="en-US" sz="2400" dirty="0" err="1">
                <a:latin typeface="Times New Roman" panose="02020603050405020304" pitchFamily="18" charset="0"/>
                <a:cs typeface="Times New Roman" panose="02020603050405020304" pitchFamily="18" charset="0"/>
              </a:rPr>
              <a:t>suối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nẩn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ngơ</a:t>
            </a:r>
            <a:r>
              <a:rPr lang="en-US" altLang="en-US" sz="2400" dirty="0">
                <a:latin typeface="Times New Roman" panose="02020603050405020304" pitchFamily="18" charset="0"/>
                <a:cs typeface="Times New Roman" panose="02020603050405020304" pitchFamily="18" charset="0"/>
              </a:rPr>
              <a:t>.</a:t>
            </a:r>
          </a:p>
          <a:p>
            <a:pPr algn="just">
              <a:spcBef>
                <a:spcPct val="0"/>
              </a:spcBef>
              <a:buFontTx/>
              <a:buChar char="-"/>
            </a:pPr>
            <a:r>
              <a:rPr lang="en-US" altLang="en-US" sz="2400" dirty="0" err="1">
                <a:latin typeface="Times New Roman" panose="02020603050405020304" pitchFamily="18" charset="0"/>
                <a:cs typeface="Times New Roman" panose="02020603050405020304" pitchFamily="18" charset="0"/>
              </a:rPr>
              <a:t>Ôi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mùa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hè</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hiếm</a:t>
            </a:r>
            <a:r>
              <a:rPr lang="en-US" altLang="en-US" sz="2400" dirty="0">
                <a:latin typeface="Times New Roman" panose="02020603050405020304" pitchFamily="18" charset="0"/>
                <a:cs typeface="Times New Roman" panose="02020603050405020304" pitchFamily="18" charset="0"/>
              </a:rPr>
              <a:t> hoi.</a:t>
            </a:r>
          </a:p>
          <a:p>
            <a:pPr algn="just">
              <a:spcBef>
                <a:spcPct val="0"/>
              </a:spcBef>
              <a:buFontTx/>
              <a:buChar char="-"/>
            </a:pPr>
            <a:r>
              <a:rPr lang="en-US" altLang="en-US" sz="2400" dirty="0" err="1">
                <a:latin typeface="Times New Roman" panose="02020603050405020304" pitchFamily="18" charset="0"/>
                <a:cs typeface="Times New Roman" panose="02020603050405020304" pitchFamily="18" charset="0"/>
              </a:rPr>
              <a:t>Tôi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khao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khát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thầm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ước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Mùa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hè</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nào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cũng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được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như</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mùa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hè</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này</a:t>
            </a:r>
            <a:r>
              <a:rPr lang="en-US" altLang="en-US" sz="2400" dirty="0">
                <a:latin typeface="Times New Roman" panose="02020603050405020304" pitchFamily="18" charset="0"/>
                <a:cs typeface="Times New Roman" panose="02020603050405020304" pitchFamily="18" charset="0"/>
              </a:rPr>
              <a:t>.</a:t>
            </a:r>
          </a:p>
        </p:txBody>
      </p:sp>
      <p:sp>
        <p:nvSpPr>
          <p:cNvPr id="12308" name="Rectangle 1"/>
          <p:cNvSpPr>
            <a:spLocks noChangeArrowheads="1"/>
          </p:cNvSpPr>
          <p:nvPr/>
        </p:nvSpPr>
        <p:spPr bwMode="auto">
          <a:xfrm>
            <a:off x="1790700" y="5757863"/>
            <a:ext cx="8610600"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Tree>
    <p:extLst>
      <p:ext uri="{BB962C8B-B14F-4D97-AF65-F5344CB8AC3E}">
        <p14:creationId xmlns:p14="http://schemas.microsoft.com/office/powerpoint/2010/main" val="584423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1281">
                                            <p:txEl>
                                              <p:pRg st="0" end="0"/>
                                            </p:txEl>
                                          </p:spTgt>
                                        </p:tgtEl>
                                        <p:attrNameLst>
                                          <p:attrName>style.visibility</p:attrName>
                                        </p:attrNameLst>
                                      </p:cBhvr>
                                      <p:to>
                                        <p:strVal val="visible"/>
                                      </p:to>
                                    </p:set>
                                    <p:animEffect transition="in" filter="barn(inVertical)">
                                      <p:cBhvr>
                                        <p:cTn id="7" dur="500"/>
                                        <p:tgtEl>
                                          <p:spTgt spid="1128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11281">
                                            <p:txEl>
                                              <p:pRg st="1" end="1"/>
                                            </p:txEl>
                                          </p:spTgt>
                                        </p:tgtEl>
                                        <p:attrNameLst>
                                          <p:attrName>style.visibility</p:attrName>
                                        </p:attrNameLst>
                                      </p:cBhvr>
                                      <p:to>
                                        <p:strVal val="visible"/>
                                      </p:to>
                                    </p:set>
                                    <p:animEffect transition="in" filter="barn(inVertical)">
                                      <p:cBhvr>
                                        <p:cTn id="12" dur="500"/>
                                        <p:tgtEl>
                                          <p:spTgt spid="1128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11281">
                                            <p:txEl>
                                              <p:pRg st="2" end="2"/>
                                            </p:txEl>
                                          </p:spTgt>
                                        </p:tgtEl>
                                        <p:attrNameLst>
                                          <p:attrName>style.visibility</p:attrName>
                                        </p:attrNameLst>
                                      </p:cBhvr>
                                      <p:to>
                                        <p:strVal val="visible"/>
                                      </p:to>
                                    </p:set>
                                    <p:animEffect transition="in" filter="barn(inVertical)">
                                      <p:cBhvr>
                                        <p:cTn id="17" dur="500"/>
                                        <p:tgtEl>
                                          <p:spTgt spid="1128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1282">
                                            <p:txEl>
                                              <p:pRg st="0" end="0"/>
                                            </p:txEl>
                                          </p:spTgt>
                                        </p:tgtEl>
                                        <p:attrNameLst>
                                          <p:attrName>style.visibility</p:attrName>
                                        </p:attrNameLst>
                                      </p:cBhvr>
                                      <p:to>
                                        <p:strVal val="visible"/>
                                      </p:to>
                                    </p:set>
                                    <p:animEffect transition="in" filter="wipe(down)">
                                      <p:cBhvr>
                                        <p:cTn id="22" dur="500"/>
                                        <p:tgtEl>
                                          <p:spTgt spid="11282">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11282">
                                            <p:txEl>
                                              <p:pRg st="1" end="1"/>
                                            </p:txEl>
                                          </p:spTgt>
                                        </p:tgtEl>
                                        <p:attrNameLst>
                                          <p:attrName>style.visibility</p:attrName>
                                        </p:attrNameLst>
                                      </p:cBhvr>
                                      <p:to>
                                        <p:strVal val="visible"/>
                                      </p:to>
                                    </p:set>
                                    <p:animEffect transition="in" filter="wipe(down)">
                                      <p:cBhvr>
                                        <p:cTn id="27" dur="500"/>
                                        <p:tgtEl>
                                          <p:spTgt spid="11282">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11282">
                                            <p:txEl>
                                              <p:pRg st="2" end="2"/>
                                            </p:txEl>
                                          </p:spTgt>
                                        </p:tgtEl>
                                        <p:attrNameLst>
                                          <p:attrName>style.visibility</p:attrName>
                                        </p:attrNameLst>
                                      </p:cBhvr>
                                      <p:to>
                                        <p:strVal val="visible"/>
                                      </p:to>
                                    </p:set>
                                    <p:animEffect transition="in" filter="wipe(down)">
                                      <p:cBhvr>
                                        <p:cTn id="32" dur="500"/>
                                        <p:tgtEl>
                                          <p:spTgt spid="11282">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1" presetClass="entr" presetSubtype="1" fill="hold" nodeType="clickEffect">
                                  <p:stCondLst>
                                    <p:cond delay="0"/>
                                  </p:stCondLst>
                                  <p:childTnLst>
                                    <p:set>
                                      <p:cBhvr>
                                        <p:cTn id="36" dur="1" fill="hold">
                                          <p:stCondLst>
                                            <p:cond delay="0"/>
                                          </p:stCondLst>
                                        </p:cTn>
                                        <p:tgtEl>
                                          <p:spTgt spid="11283">
                                            <p:txEl>
                                              <p:pRg st="0" end="0"/>
                                            </p:txEl>
                                          </p:spTgt>
                                        </p:tgtEl>
                                        <p:attrNameLst>
                                          <p:attrName>style.visibility</p:attrName>
                                        </p:attrNameLst>
                                      </p:cBhvr>
                                      <p:to>
                                        <p:strVal val="visible"/>
                                      </p:to>
                                    </p:set>
                                    <p:animEffect transition="in" filter="wheel(1)">
                                      <p:cBhvr>
                                        <p:cTn id="37" dur="2000"/>
                                        <p:tgtEl>
                                          <p:spTgt spid="11283">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1" presetClass="entr" presetSubtype="1" fill="hold" nodeType="clickEffect">
                                  <p:stCondLst>
                                    <p:cond delay="0"/>
                                  </p:stCondLst>
                                  <p:childTnLst>
                                    <p:set>
                                      <p:cBhvr>
                                        <p:cTn id="41" dur="1" fill="hold">
                                          <p:stCondLst>
                                            <p:cond delay="0"/>
                                          </p:stCondLst>
                                        </p:cTn>
                                        <p:tgtEl>
                                          <p:spTgt spid="11283">
                                            <p:txEl>
                                              <p:pRg st="1" end="1"/>
                                            </p:txEl>
                                          </p:spTgt>
                                        </p:tgtEl>
                                        <p:attrNameLst>
                                          <p:attrName>style.visibility</p:attrName>
                                        </p:attrNameLst>
                                      </p:cBhvr>
                                      <p:to>
                                        <p:strVal val="visible"/>
                                      </p:to>
                                    </p:set>
                                    <p:animEffect transition="in" filter="wheel(1)">
                                      <p:cBhvr>
                                        <p:cTn id="42" dur="2000"/>
                                        <p:tgtEl>
                                          <p:spTgt spid="11283">
                                            <p:txEl>
                                              <p:pRg st="1" end="1"/>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1" presetClass="entr" presetSubtype="1" fill="hold" nodeType="clickEffect">
                                  <p:stCondLst>
                                    <p:cond delay="0"/>
                                  </p:stCondLst>
                                  <p:childTnLst>
                                    <p:set>
                                      <p:cBhvr>
                                        <p:cTn id="46" dur="1" fill="hold">
                                          <p:stCondLst>
                                            <p:cond delay="0"/>
                                          </p:stCondLst>
                                        </p:cTn>
                                        <p:tgtEl>
                                          <p:spTgt spid="11283">
                                            <p:txEl>
                                              <p:pRg st="2" end="2"/>
                                            </p:txEl>
                                          </p:spTgt>
                                        </p:tgtEl>
                                        <p:attrNameLst>
                                          <p:attrName>style.visibility</p:attrName>
                                        </p:attrNameLst>
                                      </p:cBhvr>
                                      <p:to>
                                        <p:strVal val="visible"/>
                                      </p:to>
                                    </p:set>
                                    <p:animEffect transition="in" filter="wheel(1)">
                                      <p:cBhvr>
                                        <p:cTn id="47" dur="2000"/>
                                        <p:tgtEl>
                                          <p:spTgt spid="112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p:cNvSpPr txBox="1">
            <a:spLocks noChangeArrowheads="1"/>
          </p:cNvSpPr>
          <p:nvPr/>
        </p:nvSpPr>
        <p:spPr bwMode="auto">
          <a:xfrm>
            <a:off x="1981200" y="304801"/>
            <a:ext cx="8001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dirty="0" err="1" smtClean="0">
                <a:latin typeface="Times New Roman" panose="02020603050405020304" pitchFamily="18" charset="0"/>
                <a:cs typeface="Times New Roman" panose="02020603050405020304" pitchFamily="18" charset="0"/>
              </a:rPr>
              <a:t>Kết</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hợp</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âm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thanh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ảnh</a:t>
            </a:r>
            <a:r>
              <a:rPr lang="en-US" altLang="en-US" sz="2800" b="1" dirty="0">
                <a:latin typeface="Times New Roman" panose="02020603050405020304" pitchFamily="18" charset="0"/>
                <a:cs typeface="Times New Roman" panose="02020603050405020304" pitchFamily="18" charset="0"/>
              </a:rPr>
              <a:t>.</a:t>
            </a:r>
          </a:p>
        </p:txBody>
      </p:sp>
      <p:graphicFrame>
        <p:nvGraphicFramePr>
          <p:cNvPr id="4" name="Table 3"/>
          <p:cNvGraphicFramePr>
            <a:graphicFrameLocks noGrp="1"/>
          </p:cNvGraphicFramePr>
          <p:nvPr>
            <p:extLst>
              <p:ext uri="{D42A27DB-BD31-4B8C-83A1-F6EECF244321}">
                <p14:modId xmlns:p14="http://schemas.microsoft.com/office/powerpoint/2010/main" val="1866321328"/>
              </p:ext>
            </p:extLst>
          </p:nvPr>
        </p:nvGraphicFramePr>
        <p:xfrm>
          <a:off x="2057400" y="1066800"/>
          <a:ext cx="8305800" cy="5316582"/>
        </p:xfrm>
        <a:graphic>
          <a:graphicData uri="http://schemas.openxmlformats.org/drawingml/2006/table">
            <a:tbl>
              <a:tblPr firstRow="1" bandRow="1">
                <a:tableStyleId>{5C22544A-7EE6-4342-B048-85BDC9FD1C3A}</a:tableStyleId>
              </a:tblPr>
              <a:tblGrid>
                <a:gridCol w="5638800"/>
                <a:gridCol w="2667000"/>
              </a:tblGrid>
              <a:tr h="94483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rgbClr val="FF0000"/>
                          </a:solidFill>
                          <a:latin typeface="Times New Roman" panose="02020603050405020304" pitchFamily="18" charset="0"/>
                          <a:cs typeface="Times New Roman" panose="02020603050405020304" pitchFamily="18" charset="0"/>
                        </a:rPr>
                        <a:t>Âm</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thanh</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h</a:t>
                      </a:r>
                      <a:r>
                        <a:rPr lang="en-US" sz="2800" dirty="0" err="1" smtClean="0">
                          <a:solidFill>
                            <a:srgbClr val="FF0000"/>
                          </a:solidFill>
                          <a:latin typeface="Times New Roman" panose="02020603050405020304" pitchFamily="18" charset="0"/>
                          <a:cs typeface="Times New Roman" panose="02020603050405020304" pitchFamily="18" charset="0"/>
                        </a:rPr>
                        <a:t>ình</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ảnh</a:t>
                      </a:r>
                      <a:endParaRPr lang="en-US" sz="2800" dirty="0" smtClean="0">
                        <a:solidFill>
                          <a:srgbClr val="FF0000"/>
                        </a:solidFill>
                        <a:latin typeface="Times New Roman" panose="02020603050405020304" pitchFamily="18" charset="0"/>
                        <a:cs typeface="Times New Roman" panose="02020603050405020304" pitchFamily="18" charset="0"/>
                      </a:endParaRPr>
                    </a:p>
                    <a:p>
                      <a:pPr algn="ctr"/>
                      <a:endParaRPr lang="en-US" sz="2800" dirty="0">
                        <a:solidFill>
                          <a:srgbClr val="FF0000"/>
                        </a:solidFill>
                        <a:latin typeface="Times New Roman" panose="02020603050405020304" pitchFamily="18" charset="0"/>
                        <a:cs typeface="Times New Roman" panose="02020603050405020304" pitchFamily="18" charset="0"/>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err="1" smtClean="0">
                          <a:solidFill>
                            <a:srgbClr val="FF0000"/>
                          </a:solidFill>
                          <a:latin typeface="Times New Roman" panose="02020603050405020304" pitchFamily="18" charset="0"/>
                          <a:cs typeface="Times New Roman" panose="02020603050405020304" pitchFamily="18" charset="0"/>
                        </a:rPr>
                        <a:t>Giác</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quan</a:t>
                      </a:r>
                      <a:r>
                        <a:rPr lang="en-US" sz="2800" baseline="0" dirty="0" smtClean="0">
                          <a:solidFill>
                            <a:srgbClr val="FF0000"/>
                          </a:solidFill>
                          <a:latin typeface="Times New Roman" panose="02020603050405020304" pitchFamily="18" charset="0"/>
                          <a:cs typeface="Times New Roman" panose="02020603050405020304" pitchFamily="18" charset="0"/>
                        </a:rPr>
                        <a:t> </a:t>
                      </a:r>
                    </a:p>
                    <a:p>
                      <a:pPr algn="ctr"/>
                      <a:r>
                        <a:rPr lang="en-US" sz="2800" baseline="0" dirty="0" err="1" smtClean="0">
                          <a:solidFill>
                            <a:srgbClr val="FF0000"/>
                          </a:solidFill>
                          <a:latin typeface="Times New Roman" panose="02020603050405020304" pitchFamily="18" charset="0"/>
                          <a:cs typeface="Times New Roman" panose="02020603050405020304" pitchFamily="18" charset="0"/>
                        </a:rPr>
                        <a:t>cảm</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nhận</a:t>
                      </a:r>
                      <a:endParaRPr lang="en-US" sz="2800" dirty="0">
                        <a:solidFill>
                          <a:srgbClr val="FF0000"/>
                        </a:solidFill>
                        <a:latin typeface="Times New Roman" panose="02020603050405020304" pitchFamily="18" charset="0"/>
                        <a:cs typeface="Times New Roman" panose="02020603050405020304" pitchFamily="18" charset="0"/>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371700">
                <a:tc>
                  <a:txBody>
                    <a:bodyPr/>
                    <a:lstStyle/>
                    <a:p>
                      <a:pPr algn="ctr"/>
                      <a:endParaRPr lang="en-US" sz="2400" dirty="0" smtClean="0">
                        <a:solidFill>
                          <a:srgbClr val="FF0000"/>
                        </a:solidFill>
                        <a:latin typeface="Times New Roman" panose="02020603050405020304" pitchFamily="18" charset="0"/>
                        <a:cs typeface="Times New Roman" panose="02020603050405020304" pitchFamily="18" charset="0"/>
                      </a:endParaRPr>
                    </a:p>
                    <a:p>
                      <a:pPr algn="ctr"/>
                      <a:endParaRPr lang="en-US" sz="2800" dirty="0" smtClean="0">
                        <a:solidFill>
                          <a:srgbClr val="FF0000"/>
                        </a:solidFill>
                        <a:latin typeface="Times New Roman" panose="02020603050405020304" pitchFamily="18" charset="0"/>
                        <a:cs typeface="Times New Roman" panose="02020603050405020304" pitchFamily="18" charset="0"/>
                      </a:endParaRPr>
                    </a:p>
                    <a:p>
                      <a:pPr algn="ctr"/>
                      <a:endParaRPr lang="en-US" sz="2800" dirty="0" smtClean="0">
                        <a:solidFill>
                          <a:srgbClr val="FF0000"/>
                        </a:solidFill>
                        <a:latin typeface="Times New Roman" panose="02020603050405020304" pitchFamily="18" charset="0"/>
                        <a:cs typeface="Times New Roman" panose="02020603050405020304" pitchFamily="18" charset="0"/>
                      </a:endParaRPr>
                    </a:p>
                    <a:p>
                      <a:pPr algn="ctr"/>
                      <a:endParaRPr lang="en-US" sz="2800" dirty="0" smtClean="0">
                        <a:solidFill>
                          <a:srgbClr val="FF0000"/>
                        </a:solidFill>
                        <a:latin typeface="Times New Roman" panose="02020603050405020304" pitchFamily="18" charset="0"/>
                        <a:cs typeface="Times New Roman" panose="02020603050405020304" pitchFamily="18" charset="0"/>
                      </a:endParaRPr>
                    </a:p>
                    <a:p>
                      <a:pPr algn="ctr"/>
                      <a:endParaRPr lang="en-US" sz="2800" dirty="0">
                        <a:solidFill>
                          <a:srgbClr val="FF0000"/>
                        </a:solidFill>
                        <a:latin typeface="Times New Roman" panose="02020603050405020304" pitchFamily="18" charset="0"/>
                        <a:cs typeface="Times New Roman" panose="02020603050405020304" pitchFamily="18" charset="0"/>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solidFill>
                          <a:srgbClr val="FF0000"/>
                        </a:solidFill>
                        <a:latin typeface="Times New Roman" panose="02020603050405020304" pitchFamily="18" charset="0"/>
                        <a:cs typeface="Times New Roman" panose="02020603050405020304" pitchFamily="18" charset="0"/>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9" name="Straight Connector 8"/>
          <p:cNvCxnSpPr/>
          <p:nvPr/>
        </p:nvCxnSpPr>
        <p:spPr bwMode="auto">
          <a:xfrm flipV="1">
            <a:off x="2057400" y="3886200"/>
            <a:ext cx="8229600" cy="76200"/>
          </a:xfrm>
          <a:prstGeom prst="line">
            <a:avLst/>
          </a:prstGeom>
          <a:ln/>
          <a:extLst/>
        </p:spPr>
        <p:style>
          <a:lnRef idx="1">
            <a:schemeClr val="dk1"/>
          </a:lnRef>
          <a:fillRef idx="0">
            <a:schemeClr val="dk1"/>
          </a:fillRef>
          <a:effectRef idx="0">
            <a:schemeClr val="dk1"/>
          </a:effectRef>
          <a:fontRef idx="minor">
            <a:schemeClr val="tx1"/>
          </a:fontRef>
        </p:style>
      </p:cxnSp>
      <p:sp>
        <p:nvSpPr>
          <p:cNvPr id="11" name="Rectangle 10"/>
          <p:cNvSpPr>
            <a:spLocks noChangeArrowheads="1"/>
          </p:cNvSpPr>
          <p:nvPr/>
        </p:nvSpPr>
        <p:spPr bwMode="auto">
          <a:xfrm>
            <a:off x="2079626" y="1981200"/>
            <a:ext cx="58451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Tiếng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kêu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loài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chim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mỗi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loài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một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kiểu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âm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thanh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riêng</a:t>
            </a:r>
            <a:r>
              <a:rPr lang="en-US" altLang="en-US" sz="2400" dirty="0">
                <a:latin typeface="Times New Roman" panose="02020603050405020304" pitchFamily="18" charset="0"/>
                <a:cs typeface="Times New Roman" panose="02020603050405020304" pitchFamily="18" charset="0"/>
              </a:rPr>
              <a:t>.</a:t>
            </a:r>
          </a:p>
          <a:p>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Tiếng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trò</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chuyện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râm</a:t>
            </a:r>
            <a:r>
              <a:rPr lang="en-US" altLang="en-US" sz="2400" dirty="0">
                <a:latin typeface="Times New Roman" panose="02020603050405020304" pitchFamily="18" charset="0"/>
                <a:cs typeface="Times New Roman" panose="02020603050405020304" pitchFamily="18" charset="0"/>
              </a:rPr>
              <a:t> ran”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nhóm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trẻ</a:t>
            </a:r>
            <a:r>
              <a:rPr lang="en-US" altLang="en-US" sz="2400" dirty="0">
                <a:latin typeface="Times New Roman" panose="02020603050405020304" pitchFamily="18" charset="0"/>
                <a:cs typeface="Times New Roman" panose="02020603050405020304" pitchFamily="18" charset="0"/>
              </a:rPr>
              <a:t>.</a:t>
            </a:r>
          </a:p>
          <a:p>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Tiếng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nước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suối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chảy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ào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ào</a:t>
            </a:r>
            <a:r>
              <a:rPr lang="en-US" altLang="en-US" sz="2400" dirty="0">
                <a:latin typeface="Times New Roman" panose="02020603050405020304" pitchFamily="18" charset="0"/>
                <a:cs typeface="Times New Roman" panose="02020603050405020304" pitchFamily="18" charset="0"/>
              </a:rPr>
              <a:t>.</a:t>
            </a:r>
          </a:p>
          <a:p>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Tiếng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sáo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diều</a:t>
            </a:r>
            <a:r>
              <a:rPr lang="en-US" altLang="en-US" sz="2400" dirty="0">
                <a:latin typeface="Times New Roman" panose="02020603050405020304" pitchFamily="18" charset="0"/>
                <a:cs typeface="Times New Roman" panose="02020603050405020304" pitchFamily="18" charset="0"/>
              </a:rPr>
              <a:t>…</a:t>
            </a:r>
          </a:p>
        </p:txBody>
      </p:sp>
      <p:sp>
        <p:nvSpPr>
          <p:cNvPr id="12" name="Rectangle 11"/>
          <p:cNvSpPr>
            <a:spLocks noChangeArrowheads="1"/>
          </p:cNvSpPr>
          <p:nvPr/>
        </p:nvSpPr>
        <p:spPr bwMode="auto">
          <a:xfrm>
            <a:off x="2362200" y="4344988"/>
            <a:ext cx="45720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latin typeface="Times New Roman" panose="02020603050405020304" pitchFamily="18" charset="0"/>
                <a:cs typeface="Times New Roman" panose="02020603050405020304" pitchFamily="18" charset="0"/>
              </a:rPr>
              <a:t>- </a:t>
            </a:r>
            <a:r>
              <a:rPr lang="en-US" altLang="en-US" sz="2400">
                <a:latin typeface="Times New Roman" panose="02020603050405020304" pitchFamily="18" charset="0"/>
                <a:cs typeface="Times New Roman" panose="02020603050405020304" pitchFamily="18" charset="0"/>
              </a:rPr>
              <a:t>Cây cối um tùm.</a:t>
            </a:r>
          </a:p>
          <a:p>
            <a:r>
              <a:rPr lang="en-US" altLang="en-US" sz="2400">
                <a:latin typeface="Times New Roman" panose="02020603050405020304" pitchFamily="18" charset="0"/>
                <a:cs typeface="Times New Roman" panose="02020603050405020304" pitchFamily="18" charset="0"/>
              </a:rPr>
              <a:t>- Cây hoa lan nở hoa trắng xóa.</a:t>
            </a:r>
          </a:p>
          <a:p>
            <a:r>
              <a:rPr lang="en-US" altLang="en-US" sz="2400">
                <a:latin typeface="Times New Roman" panose="02020603050405020304" pitchFamily="18" charset="0"/>
                <a:cs typeface="Times New Roman" panose="02020603050405020304" pitchFamily="18" charset="0"/>
              </a:rPr>
              <a:t>- Hoa dẻ từng chum mảnh dẻ.</a:t>
            </a:r>
          </a:p>
        </p:txBody>
      </p:sp>
      <p:sp>
        <p:nvSpPr>
          <p:cNvPr id="13" name="TextBox 12"/>
          <p:cNvSpPr txBox="1">
            <a:spLocks noChangeArrowheads="1"/>
          </p:cNvSpPr>
          <p:nvPr/>
        </p:nvSpPr>
        <p:spPr bwMode="auto">
          <a:xfrm>
            <a:off x="7772400" y="2133600"/>
            <a:ext cx="2362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dirty="0" err="1">
                <a:latin typeface="Times New Roman" panose="02020603050405020304" pitchFamily="18" charset="0"/>
                <a:cs typeface="Times New Roman" panose="02020603050405020304" pitchFamily="18" charset="0"/>
              </a:rPr>
              <a:t>Thính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giác</a:t>
            </a:r>
            <a:endParaRPr lang="en-US" altLang="en-US" sz="2400" dirty="0">
              <a:latin typeface="Times New Roman" panose="02020603050405020304" pitchFamily="18" charset="0"/>
              <a:cs typeface="Times New Roman" panose="02020603050405020304" pitchFamily="18" charset="0"/>
            </a:endParaRPr>
          </a:p>
          <a:p>
            <a:endParaRPr lang="en-US" altLang="en-US" sz="2400" dirty="0">
              <a:latin typeface="Times New Roman" panose="02020603050405020304" pitchFamily="18" charset="0"/>
              <a:cs typeface="Times New Roman" panose="02020603050405020304" pitchFamily="18" charset="0"/>
            </a:endParaRPr>
          </a:p>
          <a:p>
            <a:endParaRPr lang="en-US" altLang="en-US" sz="2400" dirty="0">
              <a:latin typeface="Times New Roman" panose="02020603050405020304" pitchFamily="18" charset="0"/>
              <a:cs typeface="Times New Roman" panose="02020603050405020304" pitchFamily="18" charset="0"/>
            </a:endParaRPr>
          </a:p>
        </p:txBody>
      </p:sp>
      <p:sp>
        <p:nvSpPr>
          <p:cNvPr id="14" name="TextBox 13"/>
          <p:cNvSpPr txBox="1">
            <a:spLocks noChangeArrowheads="1"/>
          </p:cNvSpPr>
          <p:nvPr/>
        </p:nvSpPr>
        <p:spPr bwMode="auto">
          <a:xfrm>
            <a:off x="7947026" y="4114801"/>
            <a:ext cx="2035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latin typeface="Times New Roman" panose="02020603050405020304" pitchFamily="18" charset="0"/>
                <a:cs typeface="Times New Roman" panose="02020603050405020304" pitchFamily="18" charset="0"/>
              </a:rPr>
              <a:t>Thị giác</a:t>
            </a:r>
          </a:p>
        </p:txBody>
      </p:sp>
    </p:spTree>
    <p:extLst>
      <p:ext uri="{BB962C8B-B14F-4D97-AF65-F5344CB8AC3E}">
        <p14:creationId xmlns:p14="http://schemas.microsoft.com/office/powerpoint/2010/main" val="37985324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barn(inVertical)">
                                      <p:cBhvr>
                                        <p:cTn id="10" dur="500"/>
                                        <p:tgtEl>
                                          <p:spTgt spid="11">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barn(inVertical)">
                                      <p:cBhvr>
                                        <p:cTn id="13" dur="500"/>
                                        <p:tgtEl>
                                          <p:spTgt spid="11">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barn(inVertical)">
                                      <p:cBhvr>
                                        <p:cTn id="16" dur="500"/>
                                        <p:tgtEl>
                                          <p:spTgt spid="11">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99018829"/>
              </p:ext>
            </p:extLst>
          </p:nvPr>
        </p:nvGraphicFramePr>
        <p:xfrm>
          <a:off x="1752600" y="685800"/>
          <a:ext cx="8610600" cy="5697538"/>
        </p:xfrm>
        <a:graphic>
          <a:graphicData uri="http://schemas.openxmlformats.org/drawingml/2006/table">
            <a:tbl>
              <a:tblPr firstRow="1" bandRow="1">
                <a:tableStyleId>{5C22544A-7EE6-4342-B048-85BDC9FD1C3A}</a:tableStyleId>
              </a:tblPr>
              <a:tblGrid>
                <a:gridCol w="5845728"/>
                <a:gridCol w="2764872"/>
              </a:tblGrid>
              <a:tr h="10125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rgbClr val="FF0000"/>
                          </a:solidFill>
                          <a:latin typeface="Times New Roman" panose="02020603050405020304" pitchFamily="18" charset="0"/>
                          <a:cs typeface="Times New Roman" panose="02020603050405020304" pitchFamily="18" charset="0"/>
                        </a:rPr>
                        <a:t>Âm</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thanh</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h</a:t>
                      </a:r>
                      <a:r>
                        <a:rPr lang="en-US" sz="2800" dirty="0" err="1" smtClean="0">
                          <a:solidFill>
                            <a:srgbClr val="FF0000"/>
                          </a:solidFill>
                          <a:latin typeface="Times New Roman" panose="02020603050405020304" pitchFamily="18" charset="0"/>
                          <a:cs typeface="Times New Roman" panose="02020603050405020304" pitchFamily="18" charset="0"/>
                        </a:rPr>
                        <a:t>ình</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ảnh</a:t>
                      </a:r>
                      <a:endParaRPr lang="en-US" sz="2800" dirty="0" smtClean="0">
                        <a:solidFill>
                          <a:srgbClr val="FF0000"/>
                        </a:solidFill>
                        <a:latin typeface="Times New Roman" panose="02020603050405020304" pitchFamily="18" charset="0"/>
                        <a:cs typeface="Times New Roman" panose="02020603050405020304" pitchFamily="18" charset="0"/>
                      </a:endParaRPr>
                    </a:p>
                    <a:p>
                      <a:pPr algn="ctr"/>
                      <a:endParaRPr lang="en-US" sz="2800" dirty="0">
                        <a:solidFill>
                          <a:srgbClr val="FF0000"/>
                        </a:solidFill>
                        <a:latin typeface="Times New Roman" panose="02020603050405020304" pitchFamily="18" charset="0"/>
                        <a:cs typeface="Times New Roman" panose="02020603050405020304" pitchFamily="18" charset="0"/>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err="1" smtClean="0">
                          <a:solidFill>
                            <a:srgbClr val="FF0000"/>
                          </a:solidFill>
                          <a:latin typeface="Times New Roman" panose="02020603050405020304" pitchFamily="18" charset="0"/>
                          <a:cs typeface="Times New Roman" panose="02020603050405020304" pitchFamily="18" charset="0"/>
                        </a:rPr>
                        <a:t>Giác</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quan</a:t>
                      </a:r>
                      <a:r>
                        <a:rPr lang="en-US" sz="2800" baseline="0" dirty="0" smtClean="0">
                          <a:solidFill>
                            <a:srgbClr val="FF0000"/>
                          </a:solidFill>
                          <a:latin typeface="Times New Roman" panose="02020603050405020304" pitchFamily="18" charset="0"/>
                          <a:cs typeface="Times New Roman" panose="02020603050405020304" pitchFamily="18" charset="0"/>
                        </a:rPr>
                        <a:t> </a:t>
                      </a:r>
                    </a:p>
                    <a:p>
                      <a:pPr algn="ctr"/>
                      <a:r>
                        <a:rPr lang="en-US" sz="2800" baseline="0" dirty="0" err="1" smtClean="0">
                          <a:solidFill>
                            <a:srgbClr val="FF0000"/>
                          </a:solidFill>
                          <a:latin typeface="Times New Roman" panose="02020603050405020304" pitchFamily="18" charset="0"/>
                          <a:cs typeface="Times New Roman" panose="02020603050405020304" pitchFamily="18" charset="0"/>
                        </a:rPr>
                        <a:t>cảm</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nhận</a:t>
                      </a:r>
                      <a:endParaRPr lang="en-US" sz="2800" dirty="0">
                        <a:solidFill>
                          <a:srgbClr val="FF0000"/>
                        </a:solidFill>
                        <a:latin typeface="Times New Roman" panose="02020603050405020304" pitchFamily="18" charset="0"/>
                        <a:cs typeface="Times New Roman" panose="02020603050405020304" pitchFamily="18" charset="0"/>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684990">
                <a:tc>
                  <a:txBody>
                    <a:bodyPr/>
                    <a:lstStyle/>
                    <a:p>
                      <a:pPr algn="ctr"/>
                      <a:endParaRPr lang="en-US" sz="2400" dirty="0" smtClean="0">
                        <a:solidFill>
                          <a:srgbClr val="FF0000"/>
                        </a:solidFill>
                        <a:latin typeface="Times New Roman" panose="02020603050405020304" pitchFamily="18" charset="0"/>
                        <a:cs typeface="Times New Roman" panose="02020603050405020304" pitchFamily="18" charset="0"/>
                      </a:endParaRPr>
                    </a:p>
                    <a:p>
                      <a:pPr algn="ctr"/>
                      <a:endParaRPr lang="en-US" sz="2800" dirty="0" smtClean="0">
                        <a:solidFill>
                          <a:srgbClr val="FF0000"/>
                        </a:solidFill>
                        <a:latin typeface="Times New Roman" panose="02020603050405020304" pitchFamily="18" charset="0"/>
                        <a:cs typeface="Times New Roman" panose="02020603050405020304" pitchFamily="18" charset="0"/>
                      </a:endParaRPr>
                    </a:p>
                    <a:p>
                      <a:pPr algn="ctr"/>
                      <a:endParaRPr lang="en-US" sz="2800" dirty="0" smtClean="0">
                        <a:solidFill>
                          <a:srgbClr val="FF0000"/>
                        </a:solidFill>
                        <a:latin typeface="Times New Roman" panose="02020603050405020304" pitchFamily="18" charset="0"/>
                        <a:cs typeface="Times New Roman" panose="02020603050405020304" pitchFamily="18" charset="0"/>
                      </a:endParaRPr>
                    </a:p>
                    <a:p>
                      <a:pPr algn="ctr"/>
                      <a:endParaRPr lang="en-US" sz="2800" dirty="0" smtClean="0">
                        <a:solidFill>
                          <a:srgbClr val="FF0000"/>
                        </a:solidFill>
                        <a:latin typeface="Times New Roman" panose="02020603050405020304" pitchFamily="18" charset="0"/>
                        <a:cs typeface="Times New Roman" panose="02020603050405020304" pitchFamily="18" charset="0"/>
                      </a:endParaRPr>
                    </a:p>
                    <a:p>
                      <a:pPr algn="ctr"/>
                      <a:endParaRPr lang="en-US" sz="2800" dirty="0">
                        <a:solidFill>
                          <a:srgbClr val="FF0000"/>
                        </a:solidFill>
                        <a:latin typeface="Times New Roman" panose="02020603050405020304" pitchFamily="18" charset="0"/>
                        <a:cs typeface="Times New Roman" panose="02020603050405020304" pitchFamily="18" charset="0"/>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solidFill>
                          <a:srgbClr val="FF0000"/>
                        </a:solidFill>
                        <a:latin typeface="Times New Roman" panose="02020603050405020304" pitchFamily="18" charset="0"/>
                        <a:cs typeface="Times New Roman" panose="02020603050405020304" pitchFamily="18" charset="0"/>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TextBox 2"/>
          <p:cNvSpPr txBox="1">
            <a:spLocks noChangeArrowheads="1"/>
          </p:cNvSpPr>
          <p:nvPr/>
        </p:nvSpPr>
        <p:spPr bwMode="auto">
          <a:xfrm>
            <a:off x="1790700" y="1873250"/>
            <a:ext cx="6019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latin typeface="Times New Roman" panose="02020603050405020304" pitchFamily="18" charset="0"/>
                <a:cs typeface="Times New Roman" panose="02020603050405020304" pitchFamily="18" charset="0"/>
              </a:rPr>
              <a:t>- Hoa móng rồng bụ bẫm thơm như mùi mít chín.</a:t>
            </a:r>
          </a:p>
          <a:p>
            <a:r>
              <a:rPr lang="en-US" altLang="en-US" sz="2400">
                <a:latin typeface="Times New Roman" panose="02020603050405020304" pitchFamily="18" charset="0"/>
                <a:cs typeface="Times New Roman" panose="02020603050405020304" pitchFamily="18" charset="0"/>
              </a:rPr>
              <a:t>- Cả làng thơm</a:t>
            </a:r>
          </a:p>
        </p:txBody>
      </p:sp>
      <p:sp>
        <p:nvSpPr>
          <p:cNvPr id="4" name="TextBox 3"/>
          <p:cNvSpPr txBox="1">
            <a:spLocks noChangeArrowheads="1"/>
          </p:cNvSpPr>
          <p:nvPr/>
        </p:nvSpPr>
        <p:spPr bwMode="auto">
          <a:xfrm>
            <a:off x="7543800" y="2186931"/>
            <a:ext cx="31163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dirty="0" err="1">
                <a:latin typeface="Times New Roman" panose="02020603050405020304" pitchFamily="18" charset="0"/>
                <a:cs typeface="Times New Roman" panose="02020603050405020304" pitchFamily="18" charset="0"/>
              </a:rPr>
              <a:t>Khứu</a:t>
            </a:r>
            <a:r>
              <a:rPr lang="en-US" altLang="en-US" sz="2400" dirty="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giác</a:t>
            </a:r>
            <a:r>
              <a:rPr lang="en-US" altLang="en-US" sz="2400" dirty="0" smtClean="0">
                <a:latin typeface="Times New Roman" panose="02020603050405020304" pitchFamily="18" charset="0"/>
                <a:cs typeface="Times New Roman" panose="02020603050405020304" pitchFamily="18" charset="0"/>
              </a:rPr>
              <a:t> + </a:t>
            </a:r>
            <a:r>
              <a:rPr lang="en-US" altLang="en-US" sz="2400" dirty="0" err="1">
                <a:latin typeface="Times New Roman" panose="02020603050405020304" pitchFamily="18" charset="0"/>
                <a:cs typeface="Times New Roman" panose="02020603050405020304" pitchFamily="18" charset="0"/>
              </a:rPr>
              <a:t>Thị</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giác</a:t>
            </a:r>
            <a:r>
              <a:rPr lang="en-US" altLang="en-US" sz="2400" dirty="0">
                <a:latin typeface="Times New Roman" panose="02020603050405020304" pitchFamily="18" charset="0"/>
                <a:cs typeface="Times New Roman" panose="02020603050405020304" pitchFamily="18" charset="0"/>
              </a:rPr>
              <a:t> </a:t>
            </a:r>
          </a:p>
        </p:txBody>
      </p:sp>
      <p:cxnSp>
        <p:nvCxnSpPr>
          <p:cNvPr id="6" name="Straight Connector 5"/>
          <p:cNvCxnSpPr/>
          <p:nvPr/>
        </p:nvCxnSpPr>
        <p:spPr bwMode="auto">
          <a:xfrm flipV="1">
            <a:off x="1828800" y="3257550"/>
            <a:ext cx="8458200" cy="38100"/>
          </a:xfrm>
          <a:prstGeom prst="line">
            <a:avLst/>
          </a:prstGeom>
          <a:ln/>
          <a:extLst/>
        </p:spPr>
        <p:style>
          <a:lnRef idx="1">
            <a:schemeClr val="dk1"/>
          </a:lnRef>
          <a:fillRef idx="0">
            <a:schemeClr val="dk1"/>
          </a:fillRef>
          <a:effectRef idx="0">
            <a:schemeClr val="dk1"/>
          </a:effectRef>
          <a:fontRef idx="minor">
            <a:schemeClr val="tx1"/>
          </a:fontRef>
        </p:style>
      </p:cxnSp>
      <p:sp>
        <p:nvSpPr>
          <p:cNvPr id="9" name="TextBox 8"/>
          <p:cNvSpPr txBox="1">
            <a:spLocks noChangeArrowheads="1"/>
          </p:cNvSpPr>
          <p:nvPr/>
        </p:nvSpPr>
        <p:spPr bwMode="auto">
          <a:xfrm>
            <a:off x="1828800" y="3428277"/>
            <a:ext cx="541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dirty="0" err="1">
                <a:latin typeface="Times New Roman" panose="02020603050405020304" pitchFamily="18" charset="0"/>
                <a:cs typeface="Times New Roman" panose="02020603050405020304" pitchFamily="18" charset="0"/>
              </a:rPr>
              <a:t>Chúng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tôi</a:t>
            </a:r>
            <a:r>
              <a:rPr lang="en-US" altLang="en-US" sz="2400" dirty="0">
                <a:latin typeface="Times New Roman" panose="02020603050405020304" pitchFamily="18" charset="0"/>
                <a:cs typeface="Times New Roman" panose="02020603050405020304" pitchFamily="18" charset="0"/>
              </a:rPr>
              <a:t> no </a:t>
            </a:r>
            <a:r>
              <a:rPr lang="en-US" altLang="en-US" sz="2400" dirty="0" err="1">
                <a:latin typeface="Times New Roman" panose="02020603050405020304" pitchFamily="18" charset="0"/>
                <a:cs typeface="Times New Roman" panose="02020603050405020304" pitchFamily="18" charset="0"/>
              </a:rPr>
              <a:t>nê</a:t>
            </a:r>
            <a:endParaRPr lang="en-US" altLang="en-US" sz="2400" dirty="0">
              <a:latin typeface="Times New Roman" panose="02020603050405020304" pitchFamily="18" charset="0"/>
              <a:cs typeface="Times New Roman" panose="02020603050405020304" pitchFamily="18" charset="0"/>
            </a:endParaRPr>
          </a:p>
        </p:txBody>
      </p:sp>
      <p:cxnSp>
        <p:nvCxnSpPr>
          <p:cNvPr id="11" name="Straight Connector 10"/>
          <p:cNvCxnSpPr/>
          <p:nvPr/>
        </p:nvCxnSpPr>
        <p:spPr bwMode="auto">
          <a:xfrm>
            <a:off x="1828800" y="4114800"/>
            <a:ext cx="8534400" cy="0"/>
          </a:xfrm>
          <a:prstGeom prst="line">
            <a:avLst/>
          </a:prstGeom>
          <a:ln/>
          <a:extLst/>
        </p:spPr>
        <p:style>
          <a:lnRef idx="1">
            <a:schemeClr val="dk1"/>
          </a:lnRef>
          <a:fillRef idx="0">
            <a:schemeClr val="dk1"/>
          </a:fillRef>
          <a:effectRef idx="0">
            <a:schemeClr val="dk1"/>
          </a:effectRef>
          <a:fontRef idx="minor">
            <a:schemeClr val="tx1"/>
          </a:fontRef>
        </p:style>
      </p:cxnSp>
      <p:sp>
        <p:nvSpPr>
          <p:cNvPr id="12" name="TextBox 11"/>
          <p:cNvSpPr txBox="1">
            <a:spLocks noChangeArrowheads="1"/>
          </p:cNvSpPr>
          <p:nvPr/>
        </p:nvSpPr>
        <p:spPr bwMode="auto">
          <a:xfrm>
            <a:off x="1828800" y="4267201"/>
            <a:ext cx="5715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latin typeface="Times New Roman" panose="02020603050405020304" pitchFamily="18" charset="0"/>
                <a:cs typeface="Times New Roman" panose="02020603050405020304" pitchFamily="18" charset="0"/>
              </a:rPr>
              <a:t>Ngày lao xao, đêm cũng lao xao. </a:t>
            </a:r>
          </a:p>
        </p:txBody>
      </p:sp>
      <p:sp>
        <p:nvSpPr>
          <p:cNvPr id="13" name="TextBox 12"/>
          <p:cNvSpPr txBox="1">
            <a:spLocks noChangeArrowheads="1"/>
          </p:cNvSpPr>
          <p:nvPr/>
        </p:nvSpPr>
        <p:spPr bwMode="auto">
          <a:xfrm>
            <a:off x="7620000" y="4267200"/>
            <a:ext cx="2667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400" dirty="0" err="1">
                <a:latin typeface="Times New Roman" panose="02020603050405020304" pitchFamily="18" charset="0"/>
                <a:cs typeface="Times New Roman" panose="02020603050405020304" pitchFamily="18" charset="0"/>
              </a:rPr>
              <a:t>Kết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hợp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nhiều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quan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tinh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tế</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cảm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nhận</a:t>
            </a:r>
            <a:endParaRPr lang="en-US" altLang="en-US" sz="2400" dirty="0">
              <a:latin typeface="Times New Roman" panose="02020603050405020304" pitchFamily="18" charset="0"/>
              <a:cs typeface="Times New Roman" panose="02020603050405020304" pitchFamily="18" charset="0"/>
            </a:endParaRPr>
          </a:p>
        </p:txBody>
      </p:sp>
      <p:sp>
        <p:nvSpPr>
          <p:cNvPr id="14" name="TextBox 13"/>
          <p:cNvSpPr txBox="1">
            <a:spLocks noChangeArrowheads="1"/>
          </p:cNvSpPr>
          <p:nvPr/>
        </p:nvSpPr>
        <p:spPr bwMode="auto">
          <a:xfrm>
            <a:off x="7581900" y="3428277"/>
            <a:ext cx="2514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dirty="0" err="1">
                <a:latin typeface="Times New Roman" panose="02020603050405020304" pitchFamily="18" charset="0"/>
                <a:cs typeface="Times New Roman" panose="02020603050405020304" pitchFamily="18" charset="0"/>
              </a:rPr>
              <a:t>Xúc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giác</a:t>
            </a:r>
            <a:endParaRPr lang="en-US"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41050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heel(1)">
                                      <p:cBhvr>
                                        <p:cTn id="3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9"/>
          <p:cNvSpPr txBox="1">
            <a:spLocks noChangeArrowheads="1"/>
          </p:cNvSpPr>
          <p:nvPr/>
        </p:nvSpPr>
        <p:spPr bwMode="auto">
          <a:xfrm>
            <a:off x="1511300" y="762000"/>
            <a:ext cx="8915400" cy="1384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Nghệ</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thuật</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hóa</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phương</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thức</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tự</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kết</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hợp</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miêu</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tả</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và</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biểu</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cảm</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sử</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dụng</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tính</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từ</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động</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từ</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và</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từ</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láy</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cho</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thiên</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nhiên</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và</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loài</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lên</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đẹp</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và</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động</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3" name="Text Box 40"/>
          <p:cNvSpPr txBox="1">
            <a:spLocks noChangeArrowheads="1"/>
          </p:cNvSpPr>
          <p:nvPr/>
        </p:nvSpPr>
        <p:spPr bwMode="auto">
          <a:xfrm>
            <a:off x="1625600" y="2449514"/>
            <a:ext cx="8686800" cy="954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800"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Cảnh</a:t>
            </a:r>
            <a:r>
              <a:rPr lang="en-US" altLang="en-US" sz="2800"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làng</a:t>
            </a:r>
            <a:r>
              <a:rPr lang="en-US" altLang="en-US" sz="2800"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quê</a:t>
            </a:r>
            <a:r>
              <a:rPr lang="en-US" altLang="en-US" sz="2800"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đẹp</a:t>
            </a:r>
            <a:r>
              <a:rPr lang="en-US" altLang="en-US" sz="2800"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thanh</a:t>
            </a:r>
            <a:r>
              <a:rPr lang="en-US" altLang="en-US" sz="2800"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bình</a:t>
            </a:r>
            <a:r>
              <a:rPr lang="en-US" altLang="en-US" sz="2800"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mát</a:t>
            </a:r>
            <a:r>
              <a:rPr lang="en-US" altLang="en-US" sz="2800"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mẻ</a:t>
            </a:r>
            <a:r>
              <a:rPr lang="en-US" altLang="en-US" sz="2800"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đầy</a:t>
            </a:r>
            <a:r>
              <a:rPr lang="en-US" altLang="en-US" sz="2800"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sức</a:t>
            </a:r>
            <a:r>
              <a:rPr lang="en-US" altLang="en-US" sz="2800"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sống</a:t>
            </a:r>
            <a:r>
              <a:rPr lang="en-US" altLang="en-US" sz="2800"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2800"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âm</a:t>
            </a:r>
            <a:r>
              <a:rPr lang="en-US" altLang="en-US" sz="2800"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thanh</a:t>
            </a:r>
            <a:r>
              <a:rPr lang="en-US" altLang="en-US" sz="2800"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lao</a:t>
            </a:r>
            <a:r>
              <a:rPr lang="en-US" altLang="en-US" sz="2800"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xao</a:t>
            </a:r>
            <a:r>
              <a:rPr lang="en-US" altLang="en-US" sz="2800"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rộn</a:t>
            </a:r>
            <a:r>
              <a:rPr lang="en-US" altLang="en-US" sz="2800"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ràng</a:t>
            </a:r>
            <a:r>
              <a:rPr lang="en-US" altLang="en-US" sz="2800"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2800"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các</a:t>
            </a:r>
            <a:r>
              <a:rPr lang="en-US" altLang="en-US" sz="2800"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loài</a:t>
            </a:r>
            <a:r>
              <a:rPr lang="en-US" altLang="en-US" sz="2800"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vật</a:t>
            </a:r>
            <a:r>
              <a:rPr lang="en-US" altLang="en-US" sz="2800"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a:t>
            </a:r>
          </a:p>
        </p:txBody>
      </p:sp>
    </p:spTree>
    <p:extLst>
      <p:ext uri="{BB962C8B-B14F-4D97-AF65-F5344CB8AC3E}">
        <p14:creationId xmlns:p14="http://schemas.microsoft.com/office/powerpoint/2010/main" val="3464433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7"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Vuon que buoi som mua h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457200"/>
            <a:ext cx="82296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descr="bird 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6400800" y="1828800"/>
            <a:ext cx="10477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6" descr="bird 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743200"/>
            <a:ext cx="1047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7" descr="bird 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15400" y="762000"/>
            <a:ext cx="10477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8" descr="bird 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828800"/>
            <a:ext cx="10477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9" descr="bird 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4114800" y="762000"/>
            <a:ext cx="1047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02" name="Picture 42" descr="4346"/>
          <p:cNvSpPr>
            <a:spLocks noChangeAspect="1" noChangeArrowheads="1"/>
          </p:cNvSpPr>
          <p:nvPr/>
        </p:nvSpPr>
        <p:spPr bwMode="auto">
          <a:xfrm>
            <a:off x="4724401" y="2590800"/>
            <a:ext cx="688975"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Tree>
    <p:extLst>
      <p:ext uri="{BB962C8B-B14F-4D97-AF65-F5344CB8AC3E}">
        <p14:creationId xmlns:p14="http://schemas.microsoft.com/office/powerpoint/2010/main" val="5829385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grpId="0" nodeType="afterEffect" nodePh="1">
                                  <p:stCondLst>
                                    <p:cond delay="0"/>
                                  </p:stCondLst>
                                  <p:endCondLst>
                                    <p:cond evt="begin" delay="0">
                                      <p:tn val="5"/>
                                    </p:cond>
                                  </p:endCondLst>
                                  <p:childTnLst>
                                    <p:animMotion origin="layout" path="M 0.0441 -0.00208 C 0.13334 -0.06358 0.22257 -0.12508 0.25834 -0.09942 C 0.2941 -0.07375 0.30226 0.1089 0.25834 0.15214 C 0.21441 0.19538 0.02813 0.19376 -0.0052 0.1607 C -0.03854 0.12763 0.04775 -0.01202 0.05834 -0.04647 " pathEditMode="relative" ptsTypes="aaaaA">
                                      <p:cBhvr>
                                        <p:cTn id="6" dur="2000" fill="hold"/>
                                        <p:tgtEl>
                                          <p:spTgt spid="15402"/>
                                        </p:tgtEl>
                                        <p:attrNameLst>
                                          <p:attrName>ppt_x</p:attrName>
                                          <p:attrName>ppt_y</p:attrName>
                                        </p:attrNameLst>
                                      </p:cBhvr>
                                    </p:animMotion>
                                  </p:childTnLst>
                                </p:cTn>
                              </p:par>
                            </p:childTnLst>
                          </p:cTn>
                        </p:par>
                        <p:par>
                          <p:cTn id="7" fill="hold" nodeType="afterGroup">
                            <p:stCondLst>
                              <p:cond delay="2000"/>
                            </p:stCondLst>
                            <p:childTnLst>
                              <p:par>
                                <p:cTn id="8" presetID="0" presetClass="path" presetSubtype="0" accel="50000" decel="50000" fill="hold" nodeType="afterEffect">
                                  <p:stCondLst>
                                    <p:cond delay="0"/>
                                  </p:stCondLst>
                                  <p:childTnLst>
                                    <p:animMotion origin="layout" path="M -0.0592 -0.00162 C -0.09757 -0.02589 -0.13576 -0.05017 -0.1434 -0.09873 C -0.15104 -0.14728 -0.11163 -0.26104 -0.10538 -0.29341 " pathEditMode="relative" ptsTypes="aaA">
                                      <p:cBhvr>
                                        <p:cTn id="9" dur="2000" fill="hold"/>
                                        <p:tgtEl>
                                          <p:spTgt spid="15366"/>
                                        </p:tgtEl>
                                        <p:attrNameLst>
                                          <p:attrName>ppt_x</p:attrName>
                                          <p:attrName>ppt_y</p:attrName>
                                        </p:attrNameLst>
                                      </p:cBhvr>
                                    </p:animMotion>
                                  </p:childTnLst>
                                </p:cTn>
                              </p:par>
                            </p:childTnLst>
                          </p:cTn>
                        </p:par>
                        <p:par>
                          <p:cTn id="10" fill="hold" nodeType="afterGroup">
                            <p:stCondLst>
                              <p:cond delay="4000"/>
                            </p:stCondLst>
                            <p:childTnLst>
                              <p:par>
                                <p:cTn id="11" presetID="0" presetClass="path" presetSubtype="0" accel="50000" decel="50000" fill="hold" nodeType="afterEffect">
                                  <p:stCondLst>
                                    <p:cond delay="0"/>
                                  </p:stCondLst>
                                  <p:childTnLst>
                                    <p:animMotion origin="layout" path="M -1.38889E-6 8.67052E-7 C -0.04236 0.03954 -0.08455 0.07908 -0.07309 0.1163 C -0.06163 0.15353 0.06563 0.19561 0.06823 0.22405 C 0.07084 0.25249 -0.03628 0.27676 -0.05711 0.2874 " pathEditMode="relative" ptsTypes="aaaA">
                                      <p:cBhvr>
                                        <p:cTn id="12" dur="2000" fill="hold"/>
                                        <p:tgtEl>
                                          <p:spTgt spid="15368"/>
                                        </p:tgtEl>
                                        <p:attrNameLst>
                                          <p:attrName>ppt_x</p:attrName>
                                          <p:attrName>ppt_y</p:attrName>
                                        </p:attrNameLst>
                                      </p:cBhvr>
                                    </p:animMotion>
                                  </p:childTnLst>
                                </p:cTn>
                              </p:par>
                            </p:childTnLst>
                          </p:cTn>
                        </p:par>
                        <p:par>
                          <p:cTn id="13" fill="hold" nodeType="afterGroup">
                            <p:stCondLst>
                              <p:cond delay="6000"/>
                            </p:stCondLst>
                            <p:childTnLst>
                              <p:par>
                                <p:cTn id="14" presetID="63" presetClass="path" presetSubtype="0" accel="50000" decel="50000" fill="hold" nodeType="afterEffect">
                                  <p:stCondLst>
                                    <p:cond delay="0"/>
                                  </p:stCondLst>
                                  <p:childTnLst>
                                    <p:animMotion origin="layout" path="M 5E-6 -3.98844E-6 L 0.47605 0.0111 " pathEditMode="relative" rAng="0" ptsTypes="AA">
                                      <p:cBhvr>
                                        <p:cTn id="15" dur="2000" fill="hold"/>
                                        <p:tgtEl>
                                          <p:spTgt spid="15369"/>
                                        </p:tgtEl>
                                        <p:attrNameLst>
                                          <p:attrName>ppt_x</p:attrName>
                                          <p:attrName>ppt_y</p:attrName>
                                        </p:attrNameLst>
                                      </p:cBhvr>
                                      <p:rCtr x="23802" y="555"/>
                                    </p:animMotion>
                                  </p:childTnLst>
                                </p:cTn>
                              </p:par>
                            </p:childTnLst>
                          </p:cTn>
                        </p:par>
                        <p:par>
                          <p:cTn id="16" fill="hold" nodeType="afterGroup">
                            <p:stCondLst>
                              <p:cond delay="8000"/>
                            </p:stCondLst>
                            <p:childTnLst>
                              <p:par>
                                <p:cTn id="17" presetID="35" presetClass="path" presetSubtype="0" accel="50000" decel="50000" fill="hold" nodeType="afterEffect">
                                  <p:stCondLst>
                                    <p:cond delay="0"/>
                                  </p:stCondLst>
                                  <p:childTnLst>
                                    <p:animMotion origin="layout" path="M 1.11022E-16 -3.98844E-6 L -0.40833 -3.98844E-6 " pathEditMode="relative" rAng="0" ptsTypes="AA">
                                      <p:cBhvr>
                                        <p:cTn id="18" dur="2000" fill="hold"/>
                                        <p:tgtEl>
                                          <p:spTgt spid="15367"/>
                                        </p:tgtEl>
                                        <p:attrNameLst>
                                          <p:attrName>ppt_x</p:attrName>
                                          <p:attrName>ppt_y</p:attrName>
                                        </p:attrNameLst>
                                      </p:cBhvr>
                                      <p:rCtr x="-20417" y="0"/>
                                    </p:animMotion>
                                  </p:childTnLst>
                                </p:cTn>
                              </p:par>
                            </p:childTnLst>
                          </p:cTn>
                        </p:par>
                        <p:par>
                          <p:cTn id="19" fill="hold" nodeType="afterGroup">
                            <p:stCondLst>
                              <p:cond delay="10000"/>
                            </p:stCondLst>
                            <p:childTnLst>
                              <p:par>
                                <p:cTn id="20" presetID="12" presetClass="path" presetSubtype="0" accel="50000" decel="50000" fill="hold" nodeType="afterEffect">
                                  <p:stCondLst>
                                    <p:cond delay="0"/>
                                  </p:stCondLst>
                                  <p:childTnLst>
                                    <p:animMotion origin="layout" path="M 0 0  C 0.03 -0.05061  0.075 -0.08257  0.125 -0.08257  C 0.175 -0.08257  0.22 -0.05061  0.25 0  C 0.22 0.05061  0.175 0.08257  0.125 0.08257  C 0.075 0.08257  0.03 0.05061  0 0  Z" pathEditMode="relative" ptsTypes="">
                                      <p:cBhvr>
                                        <p:cTn id="21" dur="2000" fill="hold"/>
                                        <p:tgtEl>
                                          <p:spTgt spid="1536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0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142339"/>
          <p:cNvGrpSpPr>
            <a:grpSpLocks/>
          </p:cNvGrpSpPr>
          <p:nvPr/>
        </p:nvGrpSpPr>
        <p:grpSpPr bwMode="auto">
          <a:xfrm>
            <a:off x="1905000" y="533401"/>
            <a:ext cx="7848600" cy="6360231"/>
            <a:chOff x="3264" y="1056"/>
            <a:chExt cx="2496" cy="3278"/>
          </a:xfrm>
        </p:grpSpPr>
        <p:grpSp>
          <p:nvGrpSpPr>
            <p:cNvPr id="17411" name="Group 142340"/>
            <p:cNvGrpSpPr>
              <a:grpSpLocks/>
            </p:cNvGrpSpPr>
            <p:nvPr/>
          </p:nvGrpSpPr>
          <p:grpSpPr bwMode="auto">
            <a:xfrm>
              <a:off x="3264" y="1056"/>
              <a:ext cx="2496" cy="2352"/>
              <a:chOff x="3168" y="240"/>
              <a:chExt cx="2496" cy="3710"/>
            </a:xfrm>
          </p:grpSpPr>
          <p:pic>
            <p:nvPicPr>
              <p:cNvPr id="17414" name="Picture 142341" descr="Untitled-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68" y="288"/>
                <a:ext cx="91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42342" descr="Untitled-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52" y="2832"/>
                <a:ext cx="912"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42343" descr="Untitled-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64" y="2784"/>
                <a:ext cx="96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42344" descr="Untitled-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68" y="1584"/>
                <a:ext cx="1136"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42345" descr="Untitled-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56" y="1536"/>
                <a:ext cx="960"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42346" descr="Untitled-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12" y="240"/>
                <a:ext cx="100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0" name="Text Box 142347"/>
              <p:cNvSpPr txBox="1">
                <a:spLocks noChangeArrowheads="1"/>
              </p:cNvSpPr>
              <p:nvPr/>
            </p:nvSpPr>
            <p:spPr bwMode="auto">
              <a:xfrm>
                <a:off x="3216" y="1153"/>
                <a:ext cx="960"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a:solidFill>
                      <a:srgbClr val="990000"/>
                    </a:solidFill>
                    <a:cs typeface="Arial" panose="020B0604020202020204" pitchFamily="34" charset="0"/>
                  </a:rPr>
                  <a:t>Bồ các</a:t>
                </a:r>
                <a:r>
                  <a:rPr lang="en-US" altLang="en-US" sz="1800">
                    <a:solidFill>
                      <a:srgbClr val="990000"/>
                    </a:solidFill>
                    <a:latin typeface=".VnTime" panose="020B7200000000000000" pitchFamily="34" charset="0"/>
                    <a:cs typeface="Arial" panose="020B0604020202020204" pitchFamily="34" charset="0"/>
                  </a:rPr>
                  <a:t> </a:t>
                </a:r>
                <a:endParaRPr lang="en-US" altLang="en-US" sz="1800">
                  <a:latin typeface="VNI-Times" pitchFamily="2" charset="0"/>
                  <a:cs typeface="Arial" panose="020B0604020202020204" pitchFamily="34" charset="0"/>
                </a:endParaRPr>
              </a:p>
            </p:txBody>
          </p:sp>
          <p:sp>
            <p:nvSpPr>
              <p:cNvPr id="17421" name="Text Box 142348"/>
              <p:cNvSpPr txBox="1">
                <a:spLocks noChangeArrowheads="1"/>
              </p:cNvSpPr>
              <p:nvPr/>
            </p:nvSpPr>
            <p:spPr bwMode="auto">
              <a:xfrm>
                <a:off x="4704" y="1153"/>
                <a:ext cx="672"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a:solidFill>
                      <a:srgbClr val="990000"/>
                    </a:solidFill>
                    <a:cs typeface="Arial" panose="020B0604020202020204" pitchFamily="34" charset="0"/>
                  </a:rPr>
                  <a:t>Chim ri</a:t>
                </a:r>
                <a:endParaRPr lang="en-US" altLang="en-US" sz="2000" b="1">
                  <a:cs typeface="Arial" panose="020B0604020202020204" pitchFamily="34" charset="0"/>
                </a:endParaRPr>
              </a:p>
            </p:txBody>
          </p:sp>
          <p:sp>
            <p:nvSpPr>
              <p:cNvPr id="17422" name="Text Box 142349"/>
              <p:cNvSpPr txBox="1">
                <a:spLocks noChangeArrowheads="1"/>
              </p:cNvSpPr>
              <p:nvPr/>
            </p:nvSpPr>
            <p:spPr bwMode="auto">
              <a:xfrm>
                <a:off x="3408" y="2447"/>
                <a:ext cx="672"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a:solidFill>
                      <a:srgbClr val="990000"/>
                    </a:solidFill>
                    <a:cs typeface="Arial" panose="020B0604020202020204" pitchFamily="34" charset="0"/>
                  </a:rPr>
                  <a:t>Sáo sậu</a:t>
                </a:r>
                <a:endParaRPr lang="en-US" altLang="en-US" sz="2000" b="1">
                  <a:cs typeface="Arial" panose="020B0604020202020204" pitchFamily="34" charset="0"/>
                </a:endParaRPr>
              </a:p>
            </p:txBody>
          </p:sp>
          <p:sp>
            <p:nvSpPr>
              <p:cNvPr id="17423" name="Text Box 142350"/>
              <p:cNvSpPr txBox="1">
                <a:spLocks noChangeArrowheads="1"/>
              </p:cNvSpPr>
              <p:nvPr/>
            </p:nvSpPr>
            <p:spPr bwMode="auto">
              <a:xfrm>
                <a:off x="4800" y="2325"/>
                <a:ext cx="672"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a:solidFill>
                      <a:srgbClr val="990000"/>
                    </a:solidFill>
                    <a:cs typeface="Arial" panose="020B0604020202020204" pitchFamily="34" charset="0"/>
                  </a:rPr>
                  <a:t>Sáo đen</a:t>
                </a:r>
                <a:endParaRPr lang="en-US" altLang="en-US" sz="2000" b="1">
                  <a:cs typeface="Arial" panose="020B0604020202020204" pitchFamily="34" charset="0"/>
                </a:endParaRPr>
              </a:p>
            </p:txBody>
          </p:sp>
          <p:sp>
            <p:nvSpPr>
              <p:cNvPr id="17424" name="Text Box 142351"/>
              <p:cNvSpPr txBox="1">
                <a:spLocks noChangeArrowheads="1"/>
              </p:cNvSpPr>
              <p:nvPr/>
            </p:nvSpPr>
            <p:spPr bwMode="auto">
              <a:xfrm>
                <a:off x="3456" y="3600"/>
                <a:ext cx="672"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a:solidFill>
                      <a:srgbClr val="C00000"/>
                    </a:solidFill>
                    <a:cs typeface="Arial" panose="020B0604020202020204" pitchFamily="34" charset="0"/>
                  </a:rPr>
                  <a:t>Tu hú</a:t>
                </a:r>
              </a:p>
            </p:txBody>
          </p:sp>
          <p:sp>
            <p:nvSpPr>
              <p:cNvPr id="17425" name="Text Box 142352"/>
              <p:cNvSpPr txBox="1">
                <a:spLocks noChangeArrowheads="1"/>
              </p:cNvSpPr>
              <p:nvPr/>
            </p:nvSpPr>
            <p:spPr bwMode="auto">
              <a:xfrm>
                <a:off x="4800" y="3625"/>
                <a:ext cx="816"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a:solidFill>
                      <a:srgbClr val="990000"/>
                    </a:solidFill>
                    <a:cs typeface="Arial" panose="020B0604020202020204" pitchFamily="34" charset="0"/>
                  </a:rPr>
                  <a:t>Chim  nhạn</a:t>
                </a:r>
                <a:endParaRPr lang="en-US" altLang="en-US" sz="2000" b="1">
                  <a:cs typeface="Arial" panose="020B0604020202020204" pitchFamily="34" charset="0"/>
                </a:endParaRPr>
              </a:p>
            </p:txBody>
          </p:sp>
        </p:grpSp>
        <p:pic>
          <p:nvPicPr>
            <p:cNvPr id="17412" name="Picture 142353" descr="images1456438_200px-Streptopelia_senegalensis"/>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32" y="3504"/>
              <a:ext cx="96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 Box 142354"/>
            <p:cNvSpPr txBox="1">
              <a:spLocks noChangeArrowheads="1"/>
            </p:cNvSpPr>
            <p:nvPr/>
          </p:nvSpPr>
          <p:spPr bwMode="auto">
            <a:xfrm>
              <a:off x="4008" y="4128"/>
              <a:ext cx="1008"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a:solidFill>
                    <a:srgbClr val="990000"/>
                  </a:solidFill>
                  <a:cs typeface="Arial" panose="020B0604020202020204" pitchFamily="34" charset="0"/>
                </a:rPr>
                <a:t>Chim ngói</a:t>
              </a:r>
              <a:endParaRPr lang="en-US" altLang="en-US" sz="1800">
                <a:latin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984566164"/>
      </p:ext>
    </p:extLst>
  </p:cSld>
  <p:clrMapOvr>
    <a:masterClrMapping/>
  </p:clrMapOvr>
  <p:transition>
    <p:wedg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óm tắt nội dun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81189" y="428626"/>
            <a:ext cx="2643187" cy="614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1" descr="tóm tắt nội dun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52814" y="142876"/>
            <a:ext cx="471487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3" descr="tóm tắt nội dun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52938" y="571501"/>
            <a:ext cx="6215062" cy="592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Rectangle 6"/>
          <p:cNvSpPr>
            <a:spLocks noChangeArrowheads="1"/>
          </p:cNvSpPr>
          <p:nvPr/>
        </p:nvSpPr>
        <p:spPr bwMode="auto">
          <a:xfrm>
            <a:off x="4667251" y="1571626"/>
            <a:ext cx="585787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200">
                <a:latin typeface="Times New Roman" panose="02020603050405020304" pitchFamily="18" charset="0"/>
                <a:cs typeface="Times New Roman" panose="02020603050405020304" pitchFamily="18" charset="0"/>
              </a:rPr>
              <a:t>VB miêu tả Dế Mèn có vẻ đẹp cường tráng nhưng tính cách kiêu căng, xốc nổi, đã gây ra cái chết của Dế Choắt. Dế Mèn hối hận và rút ra bài học cho mình.</a:t>
            </a:r>
            <a:endParaRPr lang="en-US" altLang="en-US" sz="2200"/>
          </a:p>
        </p:txBody>
      </p:sp>
      <p:sp>
        <p:nvSpPr>
          <p:cNvPr id="11270" name="Rectangle 7"/>
          <p:cNvSpPr>
            <a:spLocks noChangeArrowheads="1"/>
          </p:cNvSpPr>
          <p:nvPr/>
        </p:nvSpPr>
        <p:spPr bwMode="auto">
          <a:xfrm>
            <a:off x="4667250" y="3214688"/>
            <a:ext cx="600075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200">
                <a:latin typeface="Times New Roman" panose="02020603050405020304" pitchFamily="18" charset="0"/>
                <a:cs typeface="Times New Roman" panose="02020603050405020304" pitchFamily="18" charset="0"/>
              </a:rPr>
              <a:t>Giọt sương đêm và nhưng tiếng động quen thuộc của làng quê nơi xóm Bờ Dậu, đã đánh thức tình yêu quê hương của ông khách trọ Bọ Dừa khiến ông quyết định trở về thăm quê nhà</a:t>
            </a:r>
            <a:endParaRPr lang="en-US" altLang="en-US" sz="2200"/>
          </a:p>
        </p:txBody>
      </p:sp>
      <p:sp>
        <p:nvSpPr>
          <p:cNvPr id="11271" name="Rectangle 8"/>
          <p:cNvSpPr>
            <a:spLocks noChangeArrowheads="1"/>
          </p:cNvSpPr>
          <p:nvPr/>
        </p:nvSpPr>
        <p:spPr bwMode="auto">
          <a:xfrm>
            <a:off x="4524376" y="4757738"/>
            <a:ext cx="6143625"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100">
                <a:latin typeface="Times New Roman" panose="02020603050405020304" pitchFamily="18" charset="0"/>
                <a:cs typeface="Times New Roman" panose="02020603050405020304" pitchFamily="18" charset="0"/>
              </a:rPr>
              <a:t>Truyện kể về người cha hướng dẫn người con  cách cảm nhận  về cuộc sống  rất độc đáo: qua tất các các giác quan như sờ hình dạng, ngửi mùi hương, những món quà, … qua đó ta thấy được một thái độ trân trọng yêu quý ,hòa, hợp giữa thiên nhiên và con người</a:t>
            </a:r>
            <a:endParaRPr lang="en-US" altLang="en-US" sz="2100"/>
          </a:p>
        </p:txBody>
      </p:sp>
    </p:spTree>
    <p:extLst>
      <p:ext uri="{BB962C8B-B14F-4D97-AF65-F5344CB8AC3E}">
        <p14:creationId xmlns:p14="http://schemas.microsoft.com/office/powerpoint/2010/main" val="35511474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box(in)">
                                      <p:cBhvr>
                                        <p:cTn id="7" dur="500"/>
                                        <p:tgtEl>
                                          <p:spTgt spid="112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11270"/>
                                        </p:tgtEl>
                                        <p:attrNameLst>
                                          <p:attrName>style.visibility</p:attrName>
                                        </p:attrNameLst>
                                      </p:cBhvr>
                                      <p:to>
                                        <p:strVal val="visible"/>
                                      </p:to>
                                    </p:set>
                                    <p:animEffect transition="in" filter="fade">
                                      <p:cBhvr>
                                        <p:cTn id="12" dur="800" decel="100000"/>
                                        <p:tgtEl>
                                          <p:spTgt spid="11270"/>
                                        </p:tgtEl>
                                      </p:cBhvr>
                                    </p:animEffect>
                                    <p:anim calcmode="lin" valueType="num">
                                      <p:cBhvr>
                                        <p:cTn id="13" dur="800" decel="100000" fill="hold"/>
                                        <p:tgtEl>
                                          <p:spTgt spid="11270"/>
                                        </p:tgtEl>
                                        <p:attrNameLst>
                                          <p:attrName>style.rotation</p:attrName>
                                        </p:attrNameLst>
                                      </p:cBhvr>
                                      <p:tavLst>
                                        <p:tav tm="0">
                                          <p:val>
                                            <p:fltVal val="-90"/>
                                          </p:val>
                                        </p:tav>
                                        <p:tav tm="100000">
                                          <p:val>
                                            <p:fltVal val="0"/>
                                          </p:val>
                                        </p:tav>
                                      </p:tavLst>
                                    </p:anim>
                                    <p:anim calcmode="lin" valueType="num">
                                      <p:cBhvr>
                                        <p:cTn id="14" dur="800" decel="100000" fill="hold"/>
                                        <p:tgtEl>
                                          <p:spTgt spid="11270"/>
                                        </p:tgtEl>
                                        <p:attrNameLst>
                                          <p:attrName>ppt_x</p:attrName>
                                        </p:attrNameLst>
                                      </p:cBhvr>
                                      <p:tavLst>
                                        <p:tav tm="0">
                                          <p:val>
                                            <p:strVal val="#ppt_x+0.4"/>
                                          </p:val>
                                        </p:tav>
                                        <p:tav tm="100000">
                                          <p:val>
                                            <p:strVal val="#ppt_x-0.05"/>
                                          </p:val>
                                        </p:tav>
                                      </p:tavLst>
                                    </p:anim>
                                    <p:anim calcmode="lin" valueType="num">
                                      <p:cBhvr>
                                        <p:cTn id="15" dur="800" decel="100000" fill="hold"/>
                                        <p:tgtEl>
                                          <p:spTgt spid="11270"/>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1270"/>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1270"/>
                                        </p:tgtEl>
                                        <p:attrNameLst>
                                          <p:attrName>ppt_y</p:attrName>
                                        </p:attrNameLst>
                                      </p:cBhvr>
                                      <p:tavLst>
                                        <p:tav tm="0">
                                          <p:val>
                                            <p:strVal val="#ppt_y+0.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271"/>
                                        </p:tgtEl>
                                        <p:attrNameLst>
                                          <p:attrName>style.visibility</p:attrName>
                                        </p:attrNameLst>
                                      </p:cBhvr>
                                      <p:to>
                                        <p:strVal val="visible"/>
                                      </p:to>
                                    </p:set>
                                    <p:animEffect transition="in" filter="blinds(horizontal)">
                                      <p:cBhvr>
                                        <p:cTn id="22" dur="5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P spid="11270" grpId="0"/>
      <p:bldP spid="1127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hlinkClick r:id="rId2" action="ppaction://hlinksldjump"/>
          </p:cNvPr>
          <p:cNvSpPr>
            <a:spLocks noChangeArrowheads="1"/>
          </p:cNvSpPr>
          <p:nvPr/>
        </p:nvSpPr>
        <p:spPr bwMode="auto">
          <a:xfrm>
            <a:off x="1944279" y="2123282"/>
            <a:ext cx="7543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noProof="1">
                <a:solidFill>
                  <a:srgbClr val="0000FF"/>
                </a:solidFill>
                <a:latin typeface="Times New Roman" panose="02020603050405020304" pitchFamily="18" charset="0"/>
                <a:cs typeface="Times New Roman" panose="02020603050405020304" pitchFamily="18" charset="0"/>
              </a:rPr>
              <a:t>b. </a:t>
            </a:r>
            <a:r>
              <a:rPr lang="en-US" altLang="en-US" sz="2800" b="1" u="sng" noProof="1">
                <a:solidFill>
                  <a:srgbClr val="0000FF"/>
                </a:solidFill>
                <a:latin typeface="Times New Roman" panose="02020603050405020304" pitchFamily="18" charset="0"/>
                <a:cs typeface="Times New Roman" panose="02020603050405020304" pitchFamily="18" charset="0"/>
              </a:rPr>
              <a:t>Nhóm chim ác</a:t>
            </a:r>
          </a:p>
        </p:txBody>
      </p:sp>
      <p:sp>
        <p:nvSpPr>
          <p:cNvPr id="5" name="Rectangle 4">
            <a:hlinkClick r:id="rId2" action="ppaction://hlinksldjump"/>
          </p:cNvPr>
          <p:cNvSpPr>
            <a:spLocks noChangeArrowheads="1"/>
          </p:cNvSpPr>
          <p:nvPr/>
        </p:nvSpPr>
        <p:spPr bwMode="auto">
          <a:xfrm>
            <a:off x="1828800" y="1677767"/>
            <a:ext cx="86455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noProof="1">
                <a:latin typeface="Times New Roman" panose="02020603050405020304" pitchFamily="18" charset="0"/>
                <a:cs typeface="Times New Roman" panose="02020603050405020304" pitchFamily="18" charset="0"/>
              </a:rPr>
              <a:t>  Bồ các, sáo, tu hú, nhạn... luôn mang đến niềm vui.</a:t>
            </a:r>
          </a:p>
        </p:txBody>
      </p:sp>
      <p:sp>
        <p:nvSpPr>
          <p:cNvPr id="6" name="Rectangle 5">
            <a:hlinkClick r:id="rId2" action="ppaction://hlinksldjump"/>
          </p:cNvPr>
          <p:cNvSpPr>
            <a:spLocks noChangeArrowheads="1"/>
          </p:cNvSpPr>
          <p:nvPr/>
        </p:nvSpPr>
        <p:spPr bwMode="auto">
          <a:xfrm>
            <a:off x="1544637" y="4293257"/>
            <a:ext cx="9069944"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noProof="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noProof="1" smtClean="0">
                <a:solidFill>
                  <a:srgbClr val="FF0000"/>
                </a:solidFill>
                <a:latin typeface="Times New Roman" panose="02020603050405020304" pitchFamily="18" charset="0"/>
                <a:cs typeface="Times New Roman" panose="02020603050405020304" pitchFamily="18" charset="0"/>
              </a:rPr>
              <a:t>Thế </a:t>
            </a:r>
            <a:r>
              <a:rPr lang="en-US" altLang="en-US" sz="2800" b="1" noProof="1">
                <a:solidFill>
                  <a:srgbClr val="FF0000"/>
                </a:solidFill>
                <a:latin typeface="Times New Roman" panose="02020603050405020304" pitchFamily="18" charset="0"/>
                <a:cs typeface="Times New Roman" panose="02020603050405020304" pitchFamily="18" charset="0"/>
              </a:rPr>
              <a:t>giới loài chim: Phong phú, đẹp đẽ, có cả chim hiền lẫn chim ác.</a:t>
            </a:r>
          </a:p>
        </p:txBody>
      </p:sp>
      <p:sp>
        <p:nvSpPr>
          <p:cNvPr id="7" name="Rectangle 6">
            <a:hlinkClick r:id="rId2" action="ppaction://hlinksldjump"/>
          </p:cNvPr>
          <p:cNvSpPr>
            <a:spLocks noChangeArrowheads="1"/>
          </p:cNvSpPr>
          <p:nvPr/>
        </p:nvSpPr>
        <p:spPr bwMode="auto">
          <a:xfrm>
            <a:off x="1574800" y="2717801"/>
            <a:ext cx="8712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noProof="1">
                <a:latin typeface="Times New Roman" panose="02020603050405020304" pitchFamily="18" charset="0"/>
                <a:cs typeface="Times New Roman" panose="02020603050405020304" pitchFamily="18" charset="0"/>
              </a:rPr>
              <a:t>  Diều hâu, quạ, cắt,... bắt gà con, xỉa chết bồ câu.</a:t>
            </a:r>
          </a:p>
        </p:txBody>
      </p:sp>
      <p:sp>
        <p:nvSpPr>
          <p:cNvPr id="8" name="Rectangle 7">
            <a:hlinkClick r:id="rId2" action="ppaction://hlinksldjump"/>
          </p:cNvPr>
          <p:cNvSpPr>
            <a:spLocks noChangeArrowheads="1"/>
          </p:cNvSpPr>
          <p:nvPr/>
        </p:nvSpPr>
        <p:spPr bwMode="auto">
          <a:xfrm>
            <a:off x="305586" y="3224002"/>
            <a:ext cx="7543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noProof="1">
                <a:solidFill>
                  <a:srgbClr val="0000FF"/>
                </a:solidFill>
                <a:latin typeface="Times New Roman" panose="02020603050405020304" pitchFamily="18" charset="0"/>
                <a:cs typeface="Times New Roman" panose="02020603050405020304" pitchFamily="18" charset="0"/>
              </a:rPr>
              <a:t>c. </a:t>
            </a:r>
            <a:r>
              <a:rPr lang="en-US" altLang="en-US" sz="2800" b="1" u="sng" noProof="1">
                <a:solidFill>
                  <a:srgbClr val="0000FF"/>
                </a:solidFill>
                <a:latin typeface="Times New Roman" panose="02020603050405020304" pitchFamily="18" charset="0"/>
                <a:cs typeface="Times New Roman" panose="02020603050405020304" pitchFamily="18" charset="0"/>
              </a:rPr>
              <a:t>Chim trị kẻ ác:</a:t>
            </a:r>
            <a:r>
              <a:rPr lang="en-US" altLang="en-US" sz="2800" b="1" noProof="1">
                <a:solidFill>
                  <a:srgbClr val="0000FF"/>
                </a:solidFill>
                <a:latin typeface="Times New Roman" panose="02020603050405020304" pitchFamily="18" charset="0"/>
                <a:cs typeface="Times New Roman" panose="02020603050405020304" pitchFamily="18" charset="0"/>
              </a:rPr>
              <a:t> </a:t>
            </a:r>
            <a:r>
              <a:rPr lang="en-US" altLang="en-US" sz="2800" b="1" noProof="1" smtClean="0">
                <a:solidFill>
                  <a:srgbClr val="0D0D0D"/>
                </a:solidFill>
                <a:latin typeface="Times New Roman" panose="02020603050405020304" pitchFamily="18" charset="0"/>
                <a:cs typeface="Times New Roman" panose="02020603050405020304" pitchFamily="18" charset="0"/>
              </a:rPr>
              <a:t>Chèo </a:t>
            </a:r>
            <a:r>
              <a:rPr lang="en-US" altLang="en-US" sz="2800" b="1" noProof="1">
                <a:solidFill>
                  <a:srgbClr val="0D0D0D"/>
                </a:solidFill>
                <a:latin typeface="Times New Roman" panose="02020603050405020304" pitchFamily="18" charset="0"/>
                <a:cs typeface="Times New Roman" panose="02020603050405020304" pitchFamily="18" charset="0"/>
              </a:rPr>
              <a:t>bẻo</a:t>
            </a:r>
            <a:endParaRPr lang="en-US" altLang="en-US" sz="2800" b="1" u="sng" noProof="1">
              <a:solidFill>
                <a:srgbClr val="0D0D0D"/>
              </a:solidFill>
              <a:latin typeface="Times New Roman" panose="02020603050405020304" pitchFamily="18" charset="0"/>
              <a:cs typeface="Times New Roman" panose="02020603050405020304" pitchFamily="18" charset="0"/>
            </a:endParaRPr>
          </a:p>
        </p:txBody>
      </p:sp>
      <p:sp>
        <p:nvSpPr>
          <p:cNvPr id="9" name="Rectangle 8">
            <a:hlinkClick r:id="rId2" action="ppaction://hlinksldjump"/>
          </p:cNvPr>
          <p:cNvSpPr>
            <a:spLocks noChangeArrowheads="1"/>
          </p:cNvSpPr>
          <p:nvPr/>
        </p:nvSpPr>
        <p:spPr bwMode="auto">
          <a:xfrm>
            <a:off x="1196975" y="575706"/>
            <a:ext cx="49545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u="sng" noProof="1" smtClean="0">
                <a:solidFill>
                  <a:srgbClr val="FF0000"/>
                </a:solidFill>
                <a:latin typeface="Times New Roman" panose="02020603050405020304" pitchFamily="18" charset="0"/>
                <a:cs typeface="Arial" panose="020B0604020202020204" pitchFamily="34" charset="0"/>
              </a:rPr>
              <a:t>Thế </a:t>
            </a:r>
            <a:r>
              <a:rPr lang="en-US" altLang="en-US" sz="2800" b="1" u="sng" noProof="1">
                <a:solidFill>
                  <a:srgbClr val="FF0000"/>
                </a:solidFill>
                <a:latin typeface="Times New Roman" panose="02020603050405020304" pitchFamily="18" charset="0"/>
                <a:cs typeface="Arial" panose="020B0604020202020204" pitchFamily="34" charset="0"/>
              </a:rPr>
              <a:t>giới các loài </a:t>
            </a:r>
            <a:r>
              <a:rPr lang="en-US" altLang="en-US" sz="2800" b="1" u="sng" noProof="1" smtClean="0">
                <a:solidFill>
                  <a:srgbClr val="FF0000"/>
                </a:solidFill>
                <a:latin typeface="Times New Roman" panose="02020603050405020304" pitchFamily="18" charset="0"/>
                <a:cs typeface="Arial" panose="020B0604020202020204" pitchFamily="34" charset="0"/>
              </a:rPr>
              <a:t>chim:</a:t>
            </a:r>
            <a:endParaRPr lang="en-US" altLang="en-US" sz="2800" b="1" u="sng" noProof="1">
              <a:solidFill>
                <a:srgbClr val="FF0000"/>
              </a:solidFill>
              <a:latin typeface="Times New Roman" panose="02020603050405020304" pitchFamily="18" charset="0"/>
              <a:cs typeface="Arial" panose="020B0604020202020204" pitchFamily="34" charset="0"/>
            </a:endParaRPr>
          </a:p>
        </p:txBody>
      </p:sp>
      <p:sp>
        <p:nvSpPr>
          <p:cNvPr id="10" name="Rectangle 9">
            <a:hlinkClick r:id="rId2" action="ppaction://hlinksldjump"/>
          </p:cNvPr>
          <p:cNvSpPr>
            <a:spLocks noChangeArrowheads="1"/>
          </p:cNvSpPr>
          <p:nvPr/>
        </p:nvSpPr>
        <p:spPr bwMode="auto">
          <a:xfrm>
            <a:off x="990600" y="1143000"/>
            <a:ext cx="4953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noProof="1">
                <a:solidFill>
                  <a:srgbClr val="0000FF"/>
                </a:solidFill>
                <a:latin typeface="Times New Roman" panose="02020603050405020304" pitchFamily="18" charset="0"/>
                <a:cs typeface="Arial" panose="020B0604020202020204" pitchFamily="34" charset="0"/>
              </a:rPr>
              <a:t>a. </a:t>
            </a:r>
            <a:r>
              <a:rPr lang="en-US" altLang="en-US" sz="2800" b="1" u="sng" noProof="1">
                <a:solidFill>
                  <a:srgbClr val="0000FF"/>
                </a:solidFill>
                <a:latin typeface="Times New Roman" panose="02020603050405020304" pitchFamily="18" charset="0"/>
                <a:cs typeface="Arial" panose="020B0604020202020204" pitchFamily="34" charset="0"/>
              </a:rPr>
              <a:t>Nhóm chim hiền</a:t>
            </a:r>
          </a:p>
        </p:txBody>
      </p:sp>
    </p:spTree>
    <p:extLst>
      <p:ext uri="{BB962C8B-B14F-4D97-AF65-F5344CB8AC3E}">
        <p14:creationId xmlns:p14="http://schemas.microsoft.com/office/powerpoint/2010/main" val="17485492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linds(horizont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B39"/>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524000" y="762000"/>
            <a:ext cx="4114800" cy="6096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3" name="Picture 4" descr="B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762000"/>
            <a:ext cx="50292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5"/>
          <p:cNvSpPr txBox="1">
            <a:spLocks noChangeArrowheads="1"/>
          </p:cNvSpPr>
          <p:nvPr/>
        </p:nvSpPr>
        <p:spPr bwMode="auto">
          <a:xfrm>
            <a:off x="7162800" y="762001"/>
            <a:ext cx="1828800" cy="466725"/>
          </a:xfrm>
          <a:prstGeom prst="rect">
            <a:avLst/>
          </a:prstGeom>
          <a:solidFill>
            <a:srgbClr val="00FFFF"/>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0000"/>
                </a:solidFill>
                <a:latin typeface=".VnTimeH" panose="020B7200000000000000" pitchFamily="34" charset="0"/>
              </a:rPr>
              <a:t> </a:t>
            </a:r>
            <a:r>
              <a:rPr lang="en-US" altLang="en-US" sz="2000" b="1">
                <a:solidFill>
                  <a:srgbClr val="FF0000"/>
                </a:solidFill>
                <a:latin typeface=".VnTimeH" panose="020B7200000000000000" pitchFamily="34" charset="0"/>
              </a:rPr>
              <a:t>néi dung</a:t>
            </a:r>
          </a:p>
        </p:txBody>
      </p:sp>
      <p:sp>
        <p:nvSpPr>
          <p:cNvPr id="20485" name="Text Box 6"/>
          <p:cNvSpPr txBox="1">
            <a:spLocks noChangeArrowheads="1"/>
          </p:cNvSpPr>
          <p:nvPr/>
        </p:nvSpPr>
        <p:spPr bwMode="auto">
          <a:xfrm>
            <a:off x="2514600" y="762000"/>
            <a:ext cx="2209800" cy="406400"/>
          </a:xfrm>
          <a:prstGeom prst="rect">
            <a:avLst/>
          </a:prstGeom>
          <a:solidFill>
            <a:srgbClr val="00FFFF"/>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a:solidFill>
                  <a:srgbClr val="FF0000"/>
                </a:solidFill>
                <a:latin typeface=".VnTimeH" panose="020B7200000000000000" pitchFamily="34" charset="0"/>
              </a:rPr>
              <a:t>   </a:t>
            </a:r>
            <a:r>
              <a:rPr lang="en-US" altLang="en-US" sz="2000" b="1">
                <a:solidFill>
                  <a:srgbClr val="FF0000"/>
                </a:solidFill>
                <a:latin typeface=".VnTimeH" panose="020B7200000000000000" pitchFamily="34" charset="0"/>
              </a:rPr>
              <a:t>nghÖ thuËt</a:t>
            </a:r>
          </a:p>
        </p:txBody>
      </p:sp>
      <p:sp>
        <p:nvSpPr>
          <p:cNvPr id="20486" name="Text Box 7"/>
          <p:cNvSpPr txBox="1">
            <a:spLocks noChangeArrowheads="1"/>
          </p:cNvSpPr>
          <p:nvPr/>
        </p:nvSpPr>
        <p:spPr bwMode="auto">
          <a:xfrm>
            <a:off x="6781800" y="2438401"/>
            <a:ext cx="3048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solidFill>
                  <a:srgbClr val="0000FF"/>
                </a:solidFill>
                <a:latin typeface=".VnTime" panose="020B7200000000000000" pitchFamily="34" charset="0"/>
              </a:rPr>
              <a:t> </a:t>
            </a:r>
          </a:p>
        </p:txBody>
      </p:sp>
      <p:sp>
        <p:nvSpPr>
          <p:cNvPr id="43016" name="Rectangle 8"/>
          <p:cNvSpPr>
            <a:spLocks noChangeArrowheads="1"/>
          </p:cNvSpPr>
          <p:nvPr/>
        </p:nvSpPr>
        <p:spPr bwMode="auto">
          <a:xfrm>
            <a:off x="2057400" y="1524001"/>
            <a:ext cx="32004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buFontTx/>
              <a:buChar char="-"/>
              <a:defRPr/>
            </a:pPr>
            <a:r>
              <a:rPr kumimoji="1" lang="en-US" sz="2800" b="1">
                <a:solidFill>
                  <a:srgbClr val="FF0066"/>
                </a:solidFill>
                <a:effectLst>
                  <a:outerShdw blurRad="38100" dist="38100" dir="2700000" algn="tl">
                    <a:srgbClr val="000000"/>
                  </a:outerShdw>
                </a:effectLst>
                <a:latin typeface=".VnTime" pitchFamily="34" charset="0"/>
              </a:rPr>
              <a:t> Miªu t¶ tù  nhiªn, sinh ®éng, hÊp dÉn, nhiÒu yÕu tè d©n gian.</a:t>
            </a:r>
          </a:p>
        </p:txBody>
      </p:sp>
      <p:sp>
        <p:nvSpPr>
          <p:cNvPr id="20488" name="Text Box 9"/>
          <p:cNvSpPr txBox="1">
            <a:spLocks noChangeArrowheads="1"/>
          </p:cNvSpPr>
          <p:nvPr/>
        </p:nvSpPr>
        <p:spPr bwMode="auto">
          <a:xfrm>
            <a:off x="6858000" y="1600200"/>
            <a:ext cx="28194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0000FF"/>
                </a:solidFill>
                <a:latin typeface=".VnTime" panose="020B7200000000000000" pitchFamily="34" charset="0"/>
              </a:rPr>
              <a:t>- §Æc ®iÓm mét sè loµi chim ë lµng quª vµ mèi quan t©m cña con ng­êi víi loµi vËt.</a:t>
            </a:r>
          </a:p>
        </p:txBody>
      </p:sp>
      <p:sp>
        <p:nvSpPr>
          <p:cNvPr id="43021" name="Rectangle 13"/>
          <p:cNvSpPr>
            <a:spLocks noChangeArrowheads="1"/>
          </p:cNvSpPr>
          <p:nvPr/>
        </p:nvSpPr>
        <p:spPr bwMode="auto">
          <a:xfrm>
            <a:off x="2133600" y="3276600"/>
            <a:ext cx="3124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buFontTx/>
              <a:buChar char="-"/>
              <a:defRPr/>
            </a:pPr>
            <a:r>
              <a:rPr kumimoji="1" lang="en-US" sz="2800" b="1">
                <a:solidFill>
                  <a:srgbClr val="FF0066"/>
                </a:solidFill>
                <a:effectLst>
                  <a:outerShdw blurRad="38100" dist="38100" dir="2700000" algn="tl">
                    <a:srgbClr val="000000"/>
                  </a:outerShdw>
                </a:effectLst>
                <a:latin typeface=".VnTime" pitchFamily="34" charset="0"/>
              </a:rPr>
              <a:t> Lêi v¨n giµu h×nh ¶nh.</a:t>
            </a:r>
          </a:p>
        </p:txBody>
      </p:sp>
      <p:sp>
        <p:nvSpPr>
          <p:cNvPr id="43022" name="Rectangle 14"/>
          <p:cNvSpPr>
            <a:spLocks noChangeArrowheads="1"/>
          </p:cNvSpPr>
          <p:nvPr/>
        </p:nvSpPr>
        <p:spPr bwMode="auto">
          <a:xfrm>
            <a:off x="2133600" y="4114800"/>
            <a:ext cx="2895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buFontTx/>
              <a:buChar char="-"/>
              <a:defRPr/>
            </a:pPr>
            <a:r>
              <a:rPr kumimoji="1" lang="en-US" sz="2800" b="1">
                <a:solidFill>
                  <a:srgbClr val="FF0066"/>
                </a:solidFill>
                <a:effectLst>
                  <a:outerShdw blurRad="38100" dist="38100" dir="2700000" algn="tl">
                    <a:srgbClr val="000000"/>
                  </a:outerShdw>
                </a:effectLst>
                <a:latin typeface=".VnTime" pitchFamily="34" charset="0"/>
              </a:rPr>
              <a:t> Sö dông nhiÒu phÐp tu tõ.</a:t>
            </a:r>
          </a:p>
        </p:txBody>
      </p:sp>
      <p:sp>
        <p:nvSpPr>
          <p:cNvPr id="20492" name="Text Box 16"/>
          <p:cNvSpPr txBox="1">
            <a:spLocks noChangeArrowheads="1"/>
          </p:cNvSpPr>
          <p:nvPr/>
        </p:nvSpPr>
        <p:spPr bwMode="auto">
          <a:xfrm>
            <a:off x="6781800" y="4203701"/>
            <a:ext cx="28194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0000FF"/>
                </a:solidFill>
                <a:latin typeface=".VnTime" panose="020B7200000000000000" pitchFamily="34" charset="0"/>
              </a:rPr>
              <a:t>- T×nh c¶m yªu quÝ c¸c loµi vËt vµ t×nh yªu lµng quª ®Êt n­íc.</a:t>
            </a:r>
          </a:p>
        </p:txBody>
      </p:sp>
    </p:spTree>
    <p:extLst>
      <p:ext uri="{BB962C8B-B14F-4D97-AF65-F5344CB8AC3E}">
        <p14:creationId xmlns:p14="http://schemas.microsoft.com/office/powerpoint/2010/main" val="1745468051"/>
      </p:ext>
    </p:extLst>
  </p:cSld>
  <p:clrMapOvr>
    <a:masterClrMapping/>
  </p:clrMapOvr>
  <p:transition spd="slow">
    <p:diamon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f19-zpc.zdn.vn/491978961826298815/900fc87d4d84bbdae29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9061" y="3075060"/>
            <a:ext cx="2608144" cy="707882"/>
          </a:xfrm>
          <a:prstGeom prst="rect">
            <a:avLst/>
          </a:prstGeom>
          <a:noFill/>
        </p:spPr>
        <p:txBody>
          <a:bodyPr wrap="none" lIns="91310" tIns="45718" rIns="91310" bIns="45718" rtlCol="0">
            <a:spAutoFit/>
            <a:scene3d>
              <a:camera prst="perspectiveLeft"/>
              <a:lightRig rig="threePt" dir="t"/>
            </a:scene3d>
          </a:bodyPr>
          <a:lstStyle/>
          <a:p>
            <a:pPr marL="0" marR="0" lvl="0" indent="0" algn="l"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normalizeH="0" baseline="0" noProof="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Times New Roman" pitchFamily="18" charset="0"/>
                <a:ea typeface="+mn-ea"/>
                <a:cs typeface="Times New Roman" pitchFamily="18" charset="0"/>
              </a:rPr>
              <a:t>Văn</a:t>
            </a:r>
            <a:r>
              <a:rPr kumimoji="0" lang="en-US" sz="4000" b="1" i="0" u="none" strike="noStrike" kern="1200" normalizeH="0" noProof="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Times New Roman" pitchFamily="18" charset="0"/>
                <a:ea typeface="+mn-ea"/>
                <a:cs typeface="Times New Roman" pitchFamily="18" charset="0"/>
              </a:rPr>
              <a:t> </a:t>
            </a:r>
            <a:r>
              <a:rPr kumimoji="0" lang="en-US" sz="4000" b="1" i="0" u="none" strike="noStrike" kern="1200" normalizeH="0" noProof="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Times New Roman" pitchFamily="18" charset="0"/>
                <a:ea typeface="+mn-ea"/>
                <a:cs typeface="Times New Roman" pitchFamily="18" charset="0"/>
              </a:rPr>
              <a:t>bản</a:t>
            </a:r>
            <a:r>
              <a:rPr kumimoji="0" lang="en-US" sz="4000" b="1" i="0" u="none" strike="noStrike" kern="1200" normalizeH="0" noProof="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Times New Roman" pitchFamily="18" charset="0"/>
                <a:ea typeface="+mn-ea"/>
                <a:cs typeface="Times New Roman" pitchFamily="18" charset="0"/>
              </a:rPr>
              <a:t> 2:</a:t>
            </a:r>
            <a:endParaRPr kumimoji="0" lang="en-US" sz="4000" b="1" i="0" u="none" strike="noStrike" kern="120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Times New Roman" pitchFamily="18" charset="0"/>
              <a:ea typeface="+mn-ea"/>
              <a:cs typeface="Times New Roman" pitchFamily="18" charset="0"/>
            </a:endParaRPr>
          </a:p>
        </p:txBody>
      </p:sp>
      <p:sp>
        <p:nvSpPr>
          <p:cNvPr id="5" name="TextBox 4"/>
          <p:cNvSpPr txBox="1"/>
          <p:nvPr/>
        </p:nvSpPr>
        <p:spPr>
          <a:xfrm>
            <a:off x="8576981" y="5478667"/>
            <a:ext cx="2165715" cy="707882"/>
          </a:xfrm>
          <a:prstGeom prst="rect">
            <a:avLst/>
          </a:prstGeom>
          <a:noFill/>
        </p:spPr>
        <p:txBody>
          <a:bodyPr wrap="none" lIns="91310" tIns="45718" rIns="91310" bIns="45718" rtlCol="0">
            <a:spAutoFit/>
          </a:bodyPr>
          <a:lstStyle/>
          <a:p>
            <a:pPr marL="0" marR="0" lvl="0" indent="0" algn="l"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normalizeH="0" baseline="0" noProof="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Times New Roman" pitchFamily="18" charset="0"/>
                <a:ea typeface="+mn-ea"/>
                <a:cs typeface="Times New Roman" pitchFamily="18" charset="0"/>
              </a:rPr>
              <a:t>Huy</a:t>
            </a:r>
            <a:r>
              <a:rPr kumimoji="0" lang="en-US" sz="4000" b="1" i="0" u="none" strike="noStrike" kern="1200" normalizeH="0" baseline="0" noProof="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Times New Roman" pitchFamily="18" charset="0"/>
                <a:ea typeface="+mn-ea"/>
                <a:cs typeface="Times New Roman" pitchFamily="18" charset="0"/>
              </a:rPr>
              <a:t> </a:t>
            </a:r>
            <a:r>
              <a:rPr kumimoji="0" lang="en-US" sz="4000" b="1" i="0" u="none" strike="noStrike" kern="1200" normalizeH="0" baseline="0" noProof="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Times New Roman" pitchFamily="18" charset="0"/>
                <a:ea typeface="+mn-ea"/>
                <a:cs typeface="Times New Roman" pitchFamily="18" charset="0"/>
              </a:rPr>
              <a:t>Cận</a:t>
            </a:r>
            <a:endParaRPr kumimoji="0" lang="en-US" sz="4000" b="1" i="0" u="none" strike="noStrike" kern="120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11012205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96052" y="500535"/>
            <a:ext cx="10199921" cy="1015660"/>
          </a:xfrm>
          <a:prstGeom prst="rect">
            <a:avLst/>
          </a:prstGeom>
          <a:noFill/>
        </p:spPr>
        <p:txBody>
          <a:bodyPr wrap="none" lIns="91262" tIns="45718" rIns="91262" bIns="45718">
            <a:spAutoFit/>
          </a:bodyPr>
          <a:lstStyle/>
          <a:p>
            <a:pPr marL="0" marR="0" lvl="0" indent="0" algn="ctr" defTabSz="91236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prstClr val="black">
                      <a:lumMod val="50000"/>
                      <a:lumOff val="50000"/>
                    </a:prstClr>
                  </a:solidFill>
                  <a:prstDash val="solid"/>
                </a:ln>
                <a:solidFill>
                  <a:srgbClr val="FFC00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VƯỢT CHƯỚNG NGẠI VẬT</a:t>
            </a:r>
          </a:p>
        </p:txBody>
      </p:sp>
      <p:sp>
        <p:nvSpPr>
          <p:cNvPr id="6" name="Oval 5"/>
          <p:cNvSpPr/>
          <p:nvPr/>
        </p:nvSpPr>
        <p:spPr>
          <a:xfrm>
            <a:off x="2020875"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marL="0" marR="0" lvl="0" indent="0" algn="ctr" defTabSz="91236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G</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7" name="Oval 6"/>
          <p:cNvSpPr/>
          <p:nvPr/>
        </p:nvSpPr>
        <p:spPr>
          <a:xfrm>
            <a:off x="2645179"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marL="0" marR="0" lvl="0" indent="0" algn="ctr" defTabSz="91236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Ồ</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8" name="Oval 7"/>
          <p:cNvSpPr/>
          <p:nvPr/>
        </p:nvSpPr>
        <p:spPr>
          <a:xfrm>
            <a:off x="3269223"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marL="0" marR="0" lvl="0" indent="0" algn="ctr" defTabSz="91236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M</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9" name="Oval 8"/>
          <p:cNvSpPr/>
          <p:nvPr/>
        </p:nvSpPr>
        <p:spPr>
          <a:xfrm>
            <a:off x="3893391"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marL="0" marR="0" lvl="0" indent="0" algn="ctr" defTabSz="91236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C</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10" name="Oval 9"/>
          <p:cNvSpPr/>
          <p:nvPr/>
        </p:nvSpPr>
        <p:spPr>
          <a:xfrm>
            <a:off x="4517559"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marL="0" marR="0" lvl="0" indent="0" algn="ctr" defTabSz="91236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Ó</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11" name="Oval 10"/>
          <p:cNvSpPr/>
          <p:nvPr/>
        </p:nvSpPr>
        <p:spPr>
          <a:xfrm>
            <a:off x="5141731"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marL="0" marR="0" lvl="0" indent="0" algn="ctr" defTabSz="91236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white"/>
                </a:solidFill>
                <a:effectLst/>
                <a:uLnTx/>
                <a:uFillTx/>
                <a:latin typeface="Arial"/>
                <a:cs typeface="+mn-cs"/>
              </a:rPr>
              <a:t>0</a:t>
            </a:r>
          </a:p>
        </p:txBody>
      </p:sp>
      <p:sp>
        <p:nvSpPr>
          <p:cNvPr id="15" name="Oval 14"/>
          <p:cNvSpPr/>
          <p:nvPr/>
        </p:nvSpPr>
        <p:spPr>
          <a:xfrm>
            <a:off x="5766023"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marL="0" marR="0" lvl="0" indent="0" algn="ctr" defTabSz="91236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6</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16" name="Oval 15"/>
          <p:cNvSpPr/>
          <p:nvPr/>
        </p:nvSpPr>
        <p:spPr>
          <a:xfrm>
            <a:off x="6390055"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marL="0" marR="0" lvl="0" indent="0" algn="ctr" defTabSz="91236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C</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17" name="Oval 16"/>
          <p:cNvSpPr/>
          <p:nvPr/>
        </p:nvSpPr>
        <p:spPr>
          <a:xfrm>
            <a:off x="7014223"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marL="0" marR="0" lvl="0" indent="0" algn="ctr" defTabSz="91236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H</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18" name="Oval 17"/>
          <p:cNvSpPr/>
          <p:nvPr/>
        </p:nvSpPr>
        <p:spPr>
          <a:xfrm>
            <a:off x="7638395"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marL="0" marR="0" lvl="0" indent="0" algn="ctr" defTabSz="91236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Ữ</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19" name="Oval 18"/>
          <p:cNvSpPr/>
          <p:nvPr/>
        </p:nvSpPr>
        <p:spPr>
          <a:xfrm>
            <a:off x="8262563"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marL="0" marR="0" lvl="0" indent="0" algn="ctr" defTabSz="91236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C</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20" name="Oval 19"/>
          <p:cNvSpPr/>
          <p:nvPr/>
        </p:nvSpPr>
        <p:spPr>
          <a:xfrm>
            <a:off x="8886731"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marL="0" marR="0" lvl="0" indent="0" algn="ctr" defTabSz="91236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Á</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21" name="Oval 20"/>
          <p:cNvSpPr/>
          <p:nvPr/>
        </p:nvSpPr>
        <p:spPr>
          <a:xfrm>
            <a:off x="9510903"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marL="0" marR="0" lvl="0" indent="0" algn="ctr" defTabSz="91236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I</a:t>
            </a:r>
            <a:endParaRPr kumimoji="0" lang="vi-VN" sz="3200" b="1" i="0" u="none" strike="noStrike" kern="0" cap="none" spc="0" normalizeH="0" baseline="0" noProof="0" dirty="0">
              <a:ln>
                <a:noFill/>
              </a:ln>
              <a:solidFill>
                <a:prstClr val="white"/>
              </a:solidFill>
              <a:effectLst/>
              <a:uLnTx/>
              <a:uFillTx/>
              <a:latin typeface="Arial"/>
              <a:cs typeface="+mn-cs"/>
            </a:endParaRPr>
          </a:p>
        </p:txBody>
      </p:sp>
      <p:pic>
        <p:nvPicPr>
          <p:cNvPr id="2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 y="4549186"/>
            <a:ext cx="12190992" cy="3432221"/>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64214" y="2644432"/>
            <a:ext cx="3838602" cy="3412091"/>
          </a:xfrm>
          <a:prstGeom prst="rect">
            <a:avLst/>
          </a:prstGeom>
        </p:spPr>
      </p:pic>
      <p:pic>
        <p:nvPicPr>
          <p:cNvPr id="23" name="Picture 22"/>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176711" y="3030788"/>
            <a:ext cx="3838602" cy="3412091"/>
          </a:xfrm>
          <a:prstGeom prst="rect">
            <a:avLst/>
          </a:prstGeom>
        </p:spPr>
      </p:pic>
      <p:pic>
        <p:nvPicPr>
          <p:cNvPr id="24" name="Picture 23"/>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7150952" y="3030788"/>
            <a:ext cx="3838602" cy="3412091"/>
          </a:xfrm>
          <a:prstGeom prst="rect">
            <a:avLst/>
          </a:prstGeom>
        </p:spPr>
      </p:pic>
    </p:spTree>
    <p:extLst>
      <p:ext uri="{BB962C8B-B14F-4D97-AF65-F5344CB8AC3E}">
        <p14:creationId xmlns:p14="http://schemas.microsoft.com/office/powerpoint/2010/main" val="37670360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par>
                                <p:cTn id="10" presetID="26" presetClass="emph" presetSubtype="0" repeatCount="4000" fill="hold" nodeType="withEffect">
                                  <p:stCondLst>
                                    <p:cond delay="0"/>
                                  </p:stCondLst>
                                  <p:childTnLst>
                                    <p:animEffect transition="out" filter="fade">
                                      <p:cBhvr>
                                        <p:cTn id="11" dur="500" tmFilter="0, 0; .2, .5; .8, .5; 1, 0"/>
                                        <p:tgtEl>
                                          <p:spTgt spid="5">
                                            <p:txEl>
                                              <p:pRg st="0" end="0"/>
                                            </p:txEl>
                                          </p:spTgt>
                                        </p:tgtEl>
                                      </p:cBhvr>
                                    </p:animEffect>
                                    <p:animScale>
                                      <p:cBhvr>
                                        <p:cTn id="12" dur="250" autoRev="1" fill="hold"/>
                                        <p:tgtEl>
                                          <p:spTgt spid="5">
                                            <p:txEl>
                                              <p:pRg st="0" end="0"/>
                                            </p:txEl>
                                          </p:spTgt>
                                        </p:tgtEl>
                                      </p:cBhvr>
                                      <p:by x="105000" y="105000"/>
                                    </p:animScale>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subTnLst>
                                    <p:audio>
                                      <p:cMediaNode>
                                        <p:cTn display="0" masterRel="sameClick">
                                          <p:stCondLst>
                                            <p:cond evt="begin" delay="0">
                                              <p:tn val="14"/>
                                            </p:cond>
                                          </p:stCondLst>
                                          <p:endCondLst>
                                            <p:cond evt="onStopAudio" delay="0">
                                              <p:tgtEl>
                                                <p:sldTgt/>
                                              </p:tgtEl>
                                            </p:cond>
                                          </p:endCondLst>
                                        </p:cTn>
                                        <p:tgtEl>
                                          <p:sndTgt r:embed="rId3" name="lato.wav"/>
                                        </p:tgtEl>
                                      </p:cMediaNode>
                                    </p:audio>
                                  </p:sub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5" grpId="0" animBg="1"/>
      <p:bldP spid="16" grpId="0" animBg="1"/>
      <p:bldP spid="17" grpId="0" animBg="1"/>
      <p:bldP spid="18" grpId="0" animBg="1"/>
      <p:bldP spid="19" grpId="0" animBg="1"/>
      <p:bldP spid="20"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6865" y="19176"/>
            <a:ext cx="8674217" cy="748920"/>
          </a:xfrm>
          <a:prstGeom prst="rect">
            <a:avLst/>
          </a:prstGeom>
          <a:noFill/>
        </p:spPr>
        <p:txBody>
          <a:bodyPr wrap="square" lIns="91292" tIns="45718" rIns="91292" bIns="45718">
            <a:spAutoFit/>
          </a:bodyP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VƯỢT CHƯỚNG NGẠI VẬT</a:t>
            </a:r>
          </a:p>
        </p:txBody>
      </p:sp>
      <p:pic>
        <p:nvPicPr>
          <p:cNvPr id="6"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99544" y="-1358520"/>
            <a:ext cx="609600" cy="609600"/>
          </a:xfrm>
          <a:prstGeom prst="rect">
            <a:avLst/>
          </a:prstGeom>
        </p:spPr>
      </p:pic>
      <p:sp>
        <p:nvSpPr>
          <p:cNvPr id="7" name="câu hỏi 1">
            <a:hlinkClick r:id="rId7" action="ppaction://hlinksldjump"/>
            <a:extLst>
              <a:ext uri="{FF2B5EF4-FFF2-40B4-BE49-F238E27FC236}">
                <a16:creationId xmlns:a16="http://schemas.microsoft.com/office/drawing/2014/main" xmlns="" id="{F168202F-C857-4AB0-A656-22F653E7984A}"/>
              </a:ext>
            </a:extLst>
          </p:cNvPr>
          <p:cNvSpPr/>
          <p:nvPr/>
        </p:nvSpPr>
        <p:spPr>
          <a:xfrm>
            <a:off x="133158" y="1237802"/>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1</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8" name="câu hỏi 1">
            <a:hlinkClick r:id="rId8" action="ppaction://hlinksldjump"/>
            <a:extLst>
              <a:ext uri="{FF2B5EF4-FFF2-40B4-BE49-F238E27FC236}">
                <a16:creationId xmlns:a16="http://schemas.microsoft.com/office/drawing/2014/main" xmlns="" id="{F168202F-C857-4AB0-A656-22F653E7984A}"/>
              </a:ext>
            </a:extLst>
          </p:cNvPr>
          <p:cNvSpPr/>
          <p:nvPr/>
        </p:nvSpPr>
        <p:spPr>
          <a:xfrm>
            <a:off x="164151" y="2005226"/>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2</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9" name="câu hỏi 1">
            <a:hlinkClick r:id="rId9" action="ppaction://hlinksldjump"/>
            <a:extLst>
              <a:ext uri="{FF2B5EF4-FFF2-40B4-BE49-F238E27FC236}">
                <a16:creationId xmlns:a16="http://schemas.microsoft.com/office/drawing/2014/main" xmlns="" id="{F168202F-C857-4AB0-A656-22F653E7984A}"/>
              </a:ext>
            </a:extLst>
          </p:cNvPr>
          <p:cNvSpPr/>
          <p:nvPr/>
        </p:nvSpPr>
        <p:spPr>
          <a:xfrm>
            <a:off x="123002" y="276246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3</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10" name="câu hỏi 1">
            <a:hlinkClick r:id="rId10" action="ppaction://hlinksldjump"/>
            <a:extLst>
              <a:ext uri="{FF2B5EF4-FFF2-40B4-BE49-F238E27FC236}">
                <a16:creationId xmlns:a16="http://schemas.microsoft.com/office/drawing/2014/main" xmlns="" id="{F168202F-C857-4AB0-A656-22F653E7984A}"/>
              </a:ext>
            </a:extLst>
          </p:cNvPr>
          <p:cNvSpPr/>
          <p:nvPr/>
        </p:nvSpPr>
        <p:spPr>
          <a:xfrm>
            <a:off x="115211" y="3555828"/>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4</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11" name="câu hỏi 1">
            <a:hlinkClick r:id="rId11" action="ppaction://hlinksldjump"/>
            <a:extLst>
              <a:ext uri="{FF2B5EF4-FFF2-40B4-BE49-F238E27FC236}">
                <a16:creationId xmlns:a16="http://schemas.microsoft.com/office/drawing/2014/main" xmlns="" id="{F168202F-C857-4AB0-A656-22F653E7984A}"/>
              </a:ext>
            </a:extLst>
          </p:cNvPr>
          <p:cNvSpPr/>
          <p:nvPr/>
        </p:nvSpPr>
        <p:spPr>
          <a:xfrm>
            <a:off x="115211" y="4385947"/>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5</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15" name="câu hỏi 1">
            <a:hlinkClick r:id="rId12" action="ppaction://hlinksldjump"/>
            <a:extLst>
              <a:ext uri="{FF2B5EF4-FFF2-40B4-BE49-F238E27FC236}">
                <a16:creationId xmlns:a16="http://schemas.microsoft.com/office/drawing/2014/main" xmlns="" id="{F168202F-C857-4AB0-A656-22F653E7984A}"/>
              </a:ext>
            </a:extLst>
          </p:cNvPr>
          <p:cNvSpPr/>
          <p:nvPr/>
        </p:nvSpPr>
        <p:spPr>
          <a:xfrm>
            <a:off x="164151" y="5160786"/>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6</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29" name="Oval 28">
            <a:extLst>
              <a:ext uri="{FF2B5EF4-FFF2-40B4-BE49-F238E27FC236}">
                <a16:creationId xmlns:a16="http://schemas.microsoft.com/office/drawing/2014/main" xmlns="" id="{FB33C971-925B-4237-B00B-30527460C49E}"/>
              </a:ext>
            </a:extLst>
          </p:cNvPr>
          <p:cNvSpPr/>
          <p:nvPr/>
        </p:nvSpPr>
        <p:spPr>
          <a:xfrm>
            <a:off x="6348636" y="3711724"/>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31" name="Oval 30">
            <a:extLst>
              <a:ext uri="{FF2B5EF4-FFF2-40B4-BE49-F238E27FC236}">
                <a16:creationId xmlns:a16="http://schemas.microsoft.com/office/drawing/2014/main" xmlns="" id="{FB33C971-925B-4237-B00B-30527460C49E}"/>
              </a:ext>
            </a:extLst>
          </p:cNvPr>
          <p:cNvSpPr/>
          <p:nvPr/>
        </p:nvSpPr>
        <p:spPr>
          <a:xfrm>
            <a:off x="3411249" y="1240495"/>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32" name="Oval 31">
            <a:extLst>
              <a:ext uri="{FF2B5EF4-FFF2-40B4-BE49-F238E27FC236}">
                <a16:creationId xmlns:a16="http://schemas.microsoft.com/office/drawing/2014/main" xmlns="" id="{FB33C971-925B-4237-B00B-30527460C49E}"/>
              </a:ext>
            </a:extLst>
          </p:cNvPr>
          <p:cNvSpPr/>
          <p:nvPr/>
        </p:nvSpPr>
        <p:spPr>
          <a:xfrm>
            <a:off x="3981714" y="1995042"/>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35" name="Oval 34">
            <a:extLst>
              <a:ext uri="{FF2B5EF4-FFF2-40B4-BE49-F238E27FC236}">
                <a16:creationId xmlns:a16="http://schemas.microsoft.com/office/drawing/2014/main" xmlns="" id="{FB33C971-925B-4237-B00B-30527460C49E}"/>
              </a:ext>
            </a:extLst>
          </p:cNvPr>
          <p:cNvSpPr/>
          <p:nvPr/>
        </p:nvSpPr>
        <p:spPr>
          <a:xfrm>
            <a:off x="3404822" y="1982467"/>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36" name="Oval 35">
            <a:extLst>
              <a:ext uri="{FF2B5EF4-FFF2-40B4-BE49-F238E27FC236}">
                <a16:creationId xmlns:a16="http://schemas.microsoft.com/office/drawing/2014/main" xmlns="" id="{FB33C971-925B-4237-B00B-30527460C49E}"/>
              </a:ext>
            </a:extLst>
          </p:cNvPr>
          <p:cNvSpPr/>
          <p:nvPr/>
        </p:nvSpPr>
        <p:spPr>
          <a:xfrm>
            <a:off x="3387589" y="2948370"/>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37" name="Oval 36">
            <a:extLst>
              <a:ext uri="{FF2B5EF4-FFF2-40B4-BE49-F238E27FC236}">
                <a16:creationId xmlns:a16="http://schemas.microsoft.com/office/drawing/2014/main" xmlns="" id="{FB33C971-925B-4237-B00B-30527460C49E}"/>
              </a:ext>
            </a:extLst>
          </p:cNvPr>
          <p:cNvSpPr/>
          <p:nvPr/>
        </p:nvSpPr>
        <p:spPr>
          <a:xfrm>
            <a:off x="3319797" y="4470430"/>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38" name="Oval 37">
            <a:extLst>
              <a:ext uri="{FF2B5EF4-FFF2-40B4-BE49-F238E27FC236}">
                <a16:creationId xmlns:a16="http://schemas.microsoft.com/office/drawing/2014/main" xmlns="" id="{FB33C971-925B-4237-B00B-30527460C49E}"/>
              </a:ext>
            </a:extLst>
          </p:cNvPr>
          <p:cNvSpPr/>
          <p:nvPr/>
        </p:nvSpPr>
        <p:spPr>
          <a:xfrm>
            <a:off x="3339231" y="3757010"/>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41" name="Oval 40">
            <a:extLst>
              <a:ext uri="{FF2B5EF4-FFF2-40B4-BE49-F238E27FC236}">
                <a16:creationId xmlns:a16="http://schemas.microsoft.com/office/drawing/2014/main" xmlns="" id="{FB33C971-925B-4237-B00B-30527460C49E}"/>
              </a:ext>
            </a:extLst>
          </p:cNvPr>
          <p:cNvSpPr/>
          <p:nvPr/>
        </p:nvSpPr>
        <p:spPr>
          <a:xfrm>
            <a:off x="3403265" y="5256952"/>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42" name="Oval 41">
            <a:extLst>
              <a:ext uri="{FF2B5EF4-FFF2-40B4-BE49-F238E27FC236}">
                <a16:creationId xmlns:a16="http://schemas.microsoft.com/office/drawing/2014/main" xmlns="" id="{FB33C971-925B-4237-B00B-30527460C49E}"/>
              </a:ext>
            </a:extLst>
          </p:cNvPr>
          <p:cNvSpPr/>
          <p:nvPr/>
        </p:nvSpPr>
        <p:spPr>
          <a:xfrm>
            <a:off x="4553994" y="1231527"/>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43" name="Oval 42">
            <a:extLst>
              <a:ext uri="{FF2B5EF4-FFF2-40B4-BE49-F238E27FC236}">
                <a16:creationId xmlns:a16="http://schemas.microsoft.com/office/drawing/2014/main" xmlns="" id="{FB33C971-925B-4237-B00B-30527460C49E}"/>
              </a:ext>
            </a:extLst>
          </p:cNvPr>
          <p:cNvSpPr/>
          <p:nvPr/>
        </p:nvSpPr>
        <p:spPr>
          <a:xfrm>
            <a:off x="5749117" y="3698478"/>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46" name="Oval 45">
            <a:extLst>
              <a:ext uri="{FF2B5EF4-FFF2-40B4-BE49-F238E27FC236}">
                <a16:creationId xmlns:a16="http://schemas.microsoft.com/office/drawing/2014/main" xmlns="" id="{FB33C971-925B-4237-B00B-30527460C49E}"/>
              </a:ext>
            </a:extLst>
          </p:cNvPr>
          <p:cNvSpPr/>
          <p:nvPr/>
        </p:nvSpPr>
        <p:spPr>
          <a:xfrm>
            <a:off x="2772770" y="1982467"/>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47" name="Oval 46">
            <a:extLst>
              <a:ext uri="{FF2B5EF4-FFF2-40B4-BE49-F238E27FC236}">
                <a16:creationId xmlns:a16="http://schemas.microsoft.com/office/drawing/2014/main" xmlns="" id="{FB33C971-925B-4237-B00B-30527460C49E}"/>
              </a:ext>
            </a:extLst>
          </p:cNvPr>
          <p:cNvSpPr/>
          <p:nvPr/>
        </p:nvSpPr>
        <p:spPr>
          <a:xfrm>
            <a:off x="4573333" y="2905816"/>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48" name="Oval 47">
            <a:extLst>
              <a:ext uri="{FF2B5EF4-FFF2-40B4-BE49-F238E27FC236}">
                <a16:creationId xmlns:a16="http://schemas.microsoft.com/office/drawing/2014/main" xmlns="" id="{FB33C971-925B-4237-B00B-30527460C49E}"/>
              </a:ext>
            </a:extLst>
          </p:cNvPr>
          <p:cNvSpPr/>
          <p:nvPr/>
        </p:nvSpPr>
        <p:spPr>
          <a:xfrm>
            <a:off x="5134268" y="3744562"/>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49" name="Oval 48">
            <a:extLst>
              <a:ext uri="{FF2B5EF4-FFF2-40B4-BE49-F238E27FC236}">
                <a16:creationId xmlns:a16="http://schemas.microsoft.com/office/drawing/2014/main" xmlns="" id="{FB33C971-925B-4237-B00B-30527460C49E}"/>
              </a:ext>
            </a:extLst>
          </p:cNvPr>
          <p:cNvSpPr/>
          <p:nvPr/>
        </p:nvSpPr>
        <p:spPr>
          <a:xfrm>
            <a:off x="5209184" y="2843285"/>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50" name="Oval 49">
            <a:extLst>
              <a:ext uri="{FF2B5EF4-FFF2-40B4-BE49-F238E27FC236}">
                <a16:creationId xmlns:a16="http://schemas.microsoft.com/office/drawing/2014/main" xmlns="" id="{FB33C971-925B-4237-B00B-30527460C49E}"/>
              </a:ext>
            </a:extLst>
          </p:cNvPr>
          <p:cNvSpPr/>
          <p:nvPr/>
        </p:nvSpPr>
        <p:spPr>
          <a:xfrm>
            <a:off x="3954346" y="2905816"/>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51" name="Oval 50">
            <a:extLst>
              <a:ext uri="{FF2B5EF4-FFF2-40B4-BE49-F238E27FC236}">
                <a16:creationId xmlns:a16="http://schemas.microsoft.com/office/drawing/2014/main" xmlns="" id="{FB33C971-925B-4237-B00B-30527460C49E}"/>
              </a:ext>
            </a:extLst>
          </p:cNvPr>
          <p:cNvSpPr/>
          <p:nvPr/>
        </p:nvSpPr>
        <p:spPr>
          <a:xfrm>
            <a:off x="2697045" y="371837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53" name="Oval 52">
            <a:extLst>
              <a:ext uri="{FF2B5EF4-FFF2-40B4-BE49-F238E27FC236}">
                <a16:creationId xmlns:a16="http://schemas.microsoft.com/office/drawing/2014/main" xmlns="" id="{FB33C971-925B-4237-B00B-30527460C49E}"/>
              </a:ext>
            </a:extLst>
          </p:cNvPr>
          <p:cNvSpPr/>
          <p:nvPr/>
        </p:nvSpPr>
        <p:spPr>
          <a:xfrm>
            <a:off x="3902792" y="3757010"/>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54" name="Oval 53">
            <a:extLst>
              <a:ext uri="{FF2B5EF4-FFF2-40B4-BE49-F238E27FC236}">
                <a16:creationId xmlns:a16="http://schemas.microsoft.com/office/drawing/2014/main" xmlns="" id="{FB33C971-925B-4237-B00B-30527460C49E}"/>
              </a:ext>
            </a:extLst>
          </p:cNvPr>
          <p:cNvSpPr/>
          <p:nvPr/>
        </p:nvSpPr>
        <p:spPr>
          <a:xfrm>
            <a:off x="4546563" y="371837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56" name="Oval 55">
            <a:extLst>
              <a:ext uri="{FF2B5EF4-FFF2-40B4-BE49-F238E27FC236}">
                <a16:creationId xmlns:a16="http://schemas.microsoft.com/office/drawing/2014/main" xmlns="" id="{FB33C971-925B-4237-B00B-30527460C49E}"/>
              </a:ext>
            </a:extLst>
          </p:cNvPr>
          <p:cNvSpPr/>
          <p:nvPr/>
        </p:nvSpPr>
        <p:spPr>
          <a:xfrm>
            <a:off x="5209184" y="5263248"/>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58" name="Oval 57">
            <a:extLst>
              <a:ext uri="{FF2B5EF4-FFF2-40B4-BE49-F238E27FC236}">
                <a16:creationId xmlns:a16="http://schemas.microsoft.com/office/drawing/2014/main" xmlns="" id="{FB33C971-925B-4237-B00B-30527460C49E}"/>
              </a:ext>
            </a:extLst>
          </p:cNvPr>
          <p:cNvSpPr/>
          <p:nvPr/>
        </p:nvSpPr>
        <p:spPr>
          <a:xfrm>
            <a:off x="3946487" y="4440676"/>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59" name="Oval 58">
            <a:extLst>
              <a:ext uri="{FF2B5EF4-FFF2-40B4-BE49-F238E27FC236}">
                <a16:creationId xmlns:a16="http://schemas.microsoft.com/office/drawing/2014/main" xmlns="" id="{FB33C971-925B-4237-B00B-30527460C49E}"/>
              </a:ext>
            </a:extLst>
          </p:cNvPr>
          <p:cNvSpPr/>
          <p:nvPr/>
        </p:nvSpPr>
        <p:spPr>
          <a:xfrm>
            <a:off x="2683893" y="441082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61" name="Oval 60">
            <a:extLst>
              <a:ext uri="{FF2B5EF4-FFF2-40B4-BE49-F238E27FC236}">
                <a16:creationId xmlns:a16="http://schemas.microsoft.com/office/drawing/2014/main" xmlns="" id="{FB33C971-925B-4237-B00B-30527460C49E}"/>
              </a:ext>
            </a:extLst>
          </p:cNvPr>
          <p:cNvSpPr/>
          <p:nvPr/>
        </p:nvSpPr>
        <p:spPr>
          <a:xfrm>
            <a:off x="3995473" y="5301625"/>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62" name="Oval 61">
            <a:extLst>
              <a:ext uri="{FF2B5EF4-FFF2-40B4-BE49-F238E27FC236}">
                <a16:creationId xmlns:a16="http://schemas.microsoft.com/office/drawing/2014/main" xmlns="" id="{FB33C971-925B-4237-B00B-30527460C49E}"/>
              </a:ext>
            </a:extLst>
          </p:cNvPr>
          <p:cNvSpPr/>
          <p:nvPr/>
        </p:nvSpPr>
        <p:spPr>
          <a:xfrm>
            <a:off x="4611485" y="528976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64" name="Oval 63">
            <a:extLst>
              <a:ext uri="{FF2B5EF4-FFF2-40B4-BE49-F238E27FC236}">
                <a16:creationId xmlns:a16="http://schemas.microsoft.com/office/drawing/2014/main" xmlns="" id="{FB33C971-925B-4237-B00B-30527460C49E}"/>
              </a:ext>
            </a:extLst>
          </p:cNvPr>
          <p:cNvSpPr/>
          <p:nvPr/>
        </p:nvSpPr>
        <p:spPr>
          <a:xfrm>
            <a:off x="768835" y="5985038"/>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65" name="Oval 64">
            <a:extLst>
              <a:ext uri="{FF2B5EF4-FFF2-40B4-BE49-F238E27FC236}">
                <a16:creationId xmlns:a16="http://schemas.microsoft.com/office/drawing/2014/main" xmlns="" id="{FB33C971-925B-4237-B00B-30527460C49E}"/>
              </a:ext>
            </a:extLst>
          </p:cNvPr>
          <p:cNvSpPr/>
          <p:nvPr/>
        </p:nvSpPr>
        <p:spPr>
          <a:xfrm>
            <a:off x="1373519" y="6029661"/>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66" name="Oval 65">
            <a:extLst>
              <a:ext uri="{FF2B5EF4-FFF2-40B4-BE49-F238E27FC236}">
                <a16:creationId xmlns:a16="http://schemas.microsoft.com/office/drawing/2014/main" xmlns="" id="{FB33C971-925B-4237-B00B-30527460C49E}"/>
              </a:ext>
            </a:extLst>
          </p:cNvPr>
          <p:cNvSpPr/>
          <p:nvPr/>
        </p:nvSpPr>
        <p:spPr>
          <a:xfrm>
            <a:off x="1941097" y="6046739"/>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67" name="Oval 66">
            <a:extLst>
              <a:ext uri="{FF2B5EF4-FFF2-40B4-BE49-F238E27FC236}">
                <a16:creationId xmlns:a16="http://schemas.microsoft.com/office/drawing/2014/main" xmlns="" id="{FB33C971-925B-4237-B00B-30527460C49E}"/>
              </a:ext>
            </a:extLst>
          </p:cNvPr>
          <p:cNvSpPr/>
          <p:nvPr/>
        </p:nvSpPr>
        <p:spPr>
          <a:xfrm>
            <a:off x="3114360" y="6092454"/>
            <a:ext cx="549524" cy="549195"/>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68" name="Oval 67">
            <a:extLst>
              <a:ext uri="{FF2B5EF4-FFF2-40B4-BE49-F238E27FC236}">
                <a16:creationId xmlns:a16="http://schemas.microsoft.com/office/drawing/2014/main" xmlns="" id="{FB33C971-925B-4237-B00B-30527460C49E}"/>
              </a:ext>
            </a:extLst>
          </p:cNvPr>
          <p:cNvSpPr/>
          <p:nvPr/>
        </p:nvSpPr>
        <p:spPr>
          <a:xfrm>
            <a:off x="2502035" y="6046739"/>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69" name="Oval 68">
            <a:extLst>
              <a:ext uri="{FF2B5EF4-FFF2-40B4-BE49-F238E27FC236}">
                <a16:creationId xmlns:a16="http://schemas.microsoft.com/office/drawing/2014/main" xmlns="" id="{FB33C971-925B-4237-B00B-30527460C49E}"/>
              </a:ext>
            </a:extLst>
          </p:cNvPr>
          <p:cNvSpPr/>
          <p:nvPr/>
        </p:nvSpPr>
        <p:spPr>
          <a:xfrm>
            <a:off x="3686098" y="6071070"/>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168" name="Oval 167">
            <a:extLst>
              <a:ext uri="{FF2B5EF4-FFF2-40B4-BE49-F238E27FC236}">
                <a16:creationId xmlns:a16="http://schemas.microsoft.com/office/drawing/2014/main" xmlns="" id="{700D6C23-C3E9-F248-9E42-6013B230F14E}"/>
              </a:ext>
            </a:extLst>
          </p:cNvPr>
          <p:cNvSpPr/>
          <p:nvPr/>
        </p:nvSpPr>
        <p:spPr>
          <a:xfrm>
            <a:off x="2481795" y="6046739"/>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0000"/>
                </a:solidFill>
                <a:effectLst/>
                <a:uLnTx/>
                <a:uFillTx/>
                <a:latin typeface="Calibri"/>
                <a:cs typeface="+mn-cs"/>
              </a:rPr>
              <a:t>O</a:t>
            </a:r>
            <a:endParaRPr kumimoji="0" lang="vi-VN" sz="3200" b="1" i="0" u="none" strike="noStrike" kern="0" cap="none" spc="0" normalizeH="0" baseline="0" noProof="0" dirty="0">
              <a:ln>
                <a:noFill/>
              </a:ln>
              <a:solidFill>
                <a:srgbClr val="FF0000"/>
              </a:solidFill>
              <a:effectLst/>
              <a:uLnTx/>
              <a:uFillTx/>
              <a:latin typeface="Arial"/>
              <a:cs typeface="+mn-cs"/>
            </a:endParaRPr>
          </a:p>
        </p:txBody>
      </p:sp>
      <p:sp>
        <p:nvSpPr>
          <p:cNvPr id="178" name="Oval 177">
            <a:extLst>
              <a:ext uri="{FF2B5EF4-FFF2-40B4-BE49-F238E27FC236}">
                <a16:creationId xmlns:a16="http://schemas.microsoft.com/office/drawing/2014/main" xmlns="" id="{700D6C23-C3E9-F248-9E42-6013B230F14E}"/>
              </a:ext>
            </a:extLst>
          </p:cNvPr>
          <p:cNvSpPr/>
          <p:nvPr/>
        </p:nvSpPr>
        <p:spPr>
          <a:xfrm>
            <a:off x="3873316" y="3734827"/>
            <a:ext cx="604684" cy="646950"/>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lang="en-US" sz="3200" b="1" kern="0">
                <a:solidFill>
                  <a:prstClr val="black"/>
                </a:solidFill>
                <a:latin typeface="Calibri"/>
              </a:rPr>
              <a:t>À</a:t>
            </a:r>
            <a:endParaRPr kumimoji="0" lang="vi-VN" sz="3200" b="1" i="0" u="none" strike="noStrike" kern="0" cap="none" spc="0" normalizeH="0" baseline="0" noProof="0" dirty="0">
              <a:ln>
                <a:noFill/>
              </a:ln>
              <a:solidFill>
                <a:prstClr val="black"/>
              </a:solidFill>
              <a:effectLst/>
              <a:uLnTx/>
              <a:uFillTx/>
              <a:latin typeface="Arial"/>
              <a:cs typeface="+mn-cs"/>
            </a:endParaRPr>
          </a:p>
        </p:txBody>
      </p:sp>
      <p:sp>
        <p:nvSpPr>
          <p:cNvPr id="179" name="Oval 178">
            <a:extLst>
              <a:ext uri="{FF2B5EF4-FFF2-40B4-BE49-F238E27FC236}">
                <a16:creationId xmlns:a16="http://schemas.microsoft.com/office/drawing/2014/main" xmlns="" id="{700D6C23-C3E9-F248-9E42-6013B230F14E}"/>
              </a:ext>
            </a:extLst>
          </p:cNvPr>
          <p:cNvSpPr/>
          <p:nvPr/>
        </p:nvSpPr>
        <p:spPr>
          <a:xfrm>
            <a:off x="5103797" y="3714736"/>
            <a:ext cx="604684" cy="646950"/>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lang="en-US" sz="3200" b="1" kern="0">
                <a:solidFill>
                  <a:prstClr val="black"/>
                </a:solidFill>
                <a:latin typeface="Calibri"/>
              </a:rPr>
              <a:t>K</a:t>
            </a:r>
            <a:endParaRPr kumimoji="0" lang="vi-VN" sz="3200" b="1" i="0" u="none" strike="noStrike" kern="0" cap="none" spc="0" normalizeH="0" baseline="0" noProof="0" dirty="0">
              <a:ln>
                <a:noFill/>
              </a:ln>
              <a:solidFill>
                <a:prstClr val="black"/>
              </a:solidFill>
              <a:effectLst/>
              <a:uLnTx/>
              <a:uFillTx/>
              <a:latin typeface="Arial"/>
              <a:cs typeface="+mn-cs"/>
            </a:endParaRPr>
          </a:p>
        </p:txBody>
      </p:sp>
      <p:sp>
        <p:nvSpPr>
          <p:cNvPr id="180" name="Oval 179">
            <a:extLst>
              <a:ext uri="{FF2B5EF4-FFF2-40B4-BE49-F238E27FC236}">
                <a16:creationId xmlns:a16="http://schemas.microsoft.com/office/drawing/2014/main" xmlns="" id="{700D6C23-C3E9-F248-9E42-6013B230F14E}"/>
              </a:ext>
            </a:extLst>
          </p:cNvPr>
          <p:cNvSpPr/>
          <p:nvPr/>
        </p:nvSpPr>
        <p:spPr>
          <a:xfrm>
            <a:off x="3250145" y="3747129"/>
            <a:ext cx="604684" cy="646950"/>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lang="en-US" sz="3200" b="1" kern="0">
                <a:solidFill>
                  <a:srgbClr val="FF0000"/>
                </a:solidFill>
                <a:latin typeface="Calibri"/>
              </a:rPr>
              <a:t>O</a:t>
            </a:r>
            <a:endParaRPr kumimoji="0" lang="vi-VN" sz="3200" b="1" i="0" u="none" strike="noStrike" kern="0" cap="none" spc="0" normalizeH="0" baseline="0" noProof="0" dirty="0">
              <a:ln>
                <a:noFill/>
              </a:ln>
              <a:solidFill>
                <a:srgbClr val="FF0000"/>
              </a:solidFill>
              <a:effectLst/>
              <a:uLnTx/>
              <a:uFillTx/>
              <a:latin typeface="Arial"/>
              <a:cs typeface="+mn-cs"/>
            </a:endParaRPr>
          </a:p>
        </p:txBody>
      </p:sp>
      <p:sp>
        <p:nvSpPr>
          <p:cNvPr id="181" name="Oval 180">
            <a:extLst>
              <a:ext uri="{FF2B5EF4-FFF2-40B4-BE49-F238E27FC236}">
                <a16:creationId xmlns:a16="http://schemas.microsoft.com/office/drawing/2014/main" xmlns="" id="{700D6C23-C3E9-F248-9E42-6013B230F14E}"/>
              </a:ext>
            </a:extLst>
          </p:cNvPr>
          <p:cNvSpPr/>
          <p:nvPr/>
        </p:nvSpPr>
        <p:spPr>
          <a:xfrm>
            <a:off x="4490213" y="3702968"/>
            <a:ext cx="604684" cy="646950"/>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lang="en-US" sz="3200" b="1" kern="0">
                <a:solidFill>
                  <a:prstClr val="black"/>
                </a:solidFill>
                <a:latin typeface="Calibri"/>
              </a:rPr>
              <a:t>N</a:t>
            </a:r>
            <a:endParaRPr kumimoji="0" lang="vi-VN" sz="3200" b="1" i="0" u="none" strike="noStrike" kern="0" cap="none" spc="0" normalizeH="0" baseline="0" noProof="0" dirty="0">
              <a:ln>
                <a:noFill/>
              </a:ln>
              <a:solidFill>
                <a:prstClr val="black"/>
              </a:solidFill>
              <a:effectLst/>
              <a:uLnTx/>
              <a:uFillTx/>
              <a:latin typeface="Arial"/>
              <a:cs typeface="+mn-cs"/>
            </a:endParaRPr>
          </a:p>
        </p:txBody>
      </p:sp>
      <p:sp>
        <p:nvSpPr>
          <p:cNvPr id="182" name="Oval 181">
            <a:extLst>
              <a:ext uri="{FF2B5EF4-FFF2-40B4-BE49-F238E27FC236}">
                <a16:creationId xmlns:a16="http://schemas.microsoft.com/office/drawing/2014/main" xmlns="" id="{700D6C23-C3E9-F248-9E42-6013B230F14E}"/>
              </a:ext>
            </a:extLst>
          </p:cNvPr>
          <p:cNvSpPr/>
          <p:nvPr/>
        </p:nvSpPr>
        <p:spPr>
          <a:xfrm>
            <a:off x="2657674" y="3723987"/>
            <a:ext cx="604684" cy="646950"/>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lang="en-US" sz="3200" b="1" kern="0">
                <a:solidFill>
                  <a:prstClr val="black"/>
                </a:solidFill>
                <a:latin typeface="Calibri"/>
              </a:rPr>
              <a:t>Đ</a:t>
            </a:r>
            <a:endParaRPr kumimoji="0" lang="vi-VN" sz="3200" b="1" i="0" u="none" strike="noStrike" kern="0" cap="none" spc="0" normalizeH="0" baseline="0" noProof="0" dirty="0">
              <a:ln>
                <a:noFill/>
              </a:ln>
              <a:solidFill>
                <a:prstClr val="black"/>
              </a:solidFill>
              <a:effectLst/>
              <a:uLnTx/>
              <a:uFillTx/>
              <a:latin typeface="Arial"/>
              <a:cs typeface="+mn-cs"/>
            </a:endParaRPr>
          </a:p>
        </p:txBody>
      </p:sp>
      <p:sp>
        <p:nvSpPr>
          <p:cNvPr id="214" name="Oval 213">
            <a:extLst>
              <a:ext uri="{FF2B5EF4-FFF2-40B4-BE49-F238E27FC236}">
                <a16:creationId xmlns:a16="http://schemas.microsoft.com/office/drawing/2014/main" xmlns="" id="{FB33C971-925B-4237-B00B-30527460C49E}"/>
              </a:ext>
            </a:extLst>
          </p:cNvPr>
          <p:cNvSpPr/>
          <p:nvPr/>
        </p:nvSpPr>
        <p:spPr>
          <a:xfrm>
            <a:off x="6404815" y="5254098"/>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216" name="Oval 215">
            <a:extLst>
              <a:ext uri="{FF2B5EF4-FFF2-40B4-BE49-F238E27FC236}">
                <a16:creationId xmlns:a16="http://schemas.microsoft.com/office/drawing/2014/main" xmlns="" id="{FB33C971-925B-4237-B00B-30527460C49E}"/>
              </a:ext>
            </a:extLst>
          </p:cNvPr>
          <p:cNvSpPr/>
          <p:nvPr/>
        </p:nvSpPr>
        <p:spPr>
          <a:xfrm>
            <a:off x="7037801" y="523378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217" name="Oval 216">
            <a:extLst>
              <a:ext uri="{FF2B5EF4-FFF2-40B4-BE49-F238E27FC236}">
                <a16:creationId xmlns:a16="http://schemas.microsoft.com/office/drawing/2014/main" xmlns="" id="{FB33C971-925B-4237-B00B-30527460C49E}"/>
              </a:ext>
            </a:extLst>
          </p:cNvPr>
          <p:cNvSpPr/>
          <p:nvPr/>
        </p:nvSpPr>
        <p:spPr>
          <a:xfrm>
            <a:off x="5818500" y="5254098"/>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218" name="Oval 217">
            <a:extLst>
              <a:ext uri="{FF2B5EF4-FFF2-40B4-BE49-F238E27FC236}">
                <a16:creationId xmlns:a16="http://schemas.microsoft.com/office/drawing/2014/main" xmlns="" id="{FB33C971-925B-4237-B00B-30527460C49E}"/>
              </a:ext>
            </a:extLst>
          </p:cNvPr>
          <p:cNvSpPr/>
          <p:nvPr/>
        </p:nvSpPr>
        <p:spPr>
          <a:xfrm>
            <a:off x="3962082" y="1224049"/>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123" name="Oval 122">
            <a:extLst>
              <a:ext uri="{FF2B5EF4-FFF2-40B4-BE49-F238E27FC236}">
                <a16:creationId xmlns:a16="http://schemas.microsoft.com/office/drawing/2014/main" xmlns="" id="{FB33C971-925B-4237-B00B-30527460C49E}"/>
              </a:ext>
            </a:extLst>
          </p:cNvPr>
          <p:cNvSpPr/>
          <p:nvPr/>
        </p:nvSpPr>
        <p:spPr>
          <a:xfrm>
            <a:off x="2780188" y="2921499"/>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124" name="Oval 123">
            <a:extLst>
              <a:ext uri="{FF2B5EF4-FFF2-40B4-BE49-F238E27FC236}">
                <a16:creationId xmlns:a16="http://schemas.microsoft.com/office/drawing/2014/main" xmlns="" id="{FB33C971-925B-4237-B00B-30527460C49E}"/>
              </a:ext>
            </a:extLst>
          </p:cNvPr>
          <p:cNvSpPr/>
          <p:nvPr/>
        </p:nvSpPr>
        <p:spPr>
          <a:xfrm>
            <a:off x="2148368" y="290195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125" name="Oval 124">
            <a:extLst>
              <a:ext uri="{FF2B5EF4-FFF2-40B4-BE49-F238E27FC236}">
                <a16:creationId xmlns:a16="http://schemas.microsoft.com/office/drawing/2014/main" xmlns="" id="{FB33C971-925B-4237-B00B-30527460C49E}"/>
              </a:ext>
            </a:extLst>
          </p:cNvPr>
          <p:cNvSpPr/>
          <p:nvPr/>
        </p:nvSpPr>
        <p:spPr>
          <a:xfrm>
            <a:off x="1586940" y="2921499"/>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129" name="Oval 128">
            <a:extLst>
              <a:ext uri="{FF2B5EF4-FFF2-40B4-BE49-F238E27FC236}">
                <a16:creationId xmlns:a16="http://schemas.microsoft.com/office/drawing/2014/main" xmlns="" id="{700D6C23-C3E9-F248-9E42-6013B230F14E}"/>
              </a:ext>
            </a:extLst>
          </p:cNvPr>
          <p:cNvSpPr/>
          <p:nvPr/>
        </p:nvSpPr>
        <p:spPr>
          <a:xfrm>
            <a:off x="3900828" y="2894934"/>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black"/>
                </a:solidFill>
                <a:effectLst/>
                <a:uLnTx/>
                <a:uFillTx/>
                <a:latin typeface="Calibri"/>
                <a:cs typeface="+mn-cs"/>
              </a:rPr>
              <a:t>H</a:t>
            </a:r>
            <a:endParaRPr kumimoji="0" lang="vi-VN" sz="3200" b="1" i="0" u="none" strike="noStrike" kern="0" cap="none" spc="0" normalizeH="0" baseline="0" noProof="0" dirty="0">
              <a:ln>
                <a:noFill/>
              </a:ln>
              <a:solidFill>
                <a:prstClr val="black"/>
              </a:solidFill>
              <a:effectLst/>
              <a:uLnTx/>
              <a:uFillTx/>
              <a:latin typeface="Arial"/>
              <a:cs typeface="+mn-cs"/>
            </a:endParaRPr>
          </a:p>
        </p:txBody>
      </p:sp>
      <p:sp>
        <p:nvSpPr>
          <p:cNvPr id="130" name="Oval 129">
            <a:extLst>
              <a:ext uri="{FF2B5EF4-FFF2-40B4-BE49-F238E27FC236}">
                <a16:creationId xmlns:a16="http://schemas.microsoft.com/office/drawing/2014/main" xmlns="" id="{700D6C23-C3E9-F248-9E42-6013B230F14E}"/>
              </a:ext>
            </a:extLst>
          </p:cNvPr>
          <p:cNvSpPr/>
          <p:nvPr/>
        </p:nvSpPr>
        <p:spPr>
          <a:xfrm>
            <a:off x="4540466" y="2890662"/>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black"/>
                </a:solidFill>
                <a:effectLst/>
                <a:uLnTx/>
                <a:uFillTx/>
                <a:latin typeface="Calibri"/>
                <a:cs typeface="+mn-cs"/>
              </a:rPr>
              <a:t>O</a:t>
            </a:r>
            <a:endParaRPr kumimoji="0" lang="vi-VN" sz="3200" b="1" i="0" u="none" strike="noStrike" kern="0" cap="none" spc="0" normalizeH="0" baseline="0" noProof="0" dirty="0">
              <a:ln>
                <a:noFill/>
              </a:ln>
              <a:solidFill>
                <a:prstClr val="black"/>
              </a:solidFill>
              <a:effectLst/>
              <a:uLnTx/>
              <a:uFillTx/>
              <a:latin typeface="Arial"/>
              <a:cs typeface="+mn-cs"/>
            </a:endParaRPr>
          </a:p>
        </p:txBody>
      </p:sp>
      <p:sp>
        <p:nvSpPr>
          <p:cNvPr id="131" name="Oval 130">
            <a:extLst>
              <a:ext uri="{FF2B5EF4-FFF2-40B4-BE49-F238E27FC236}">
                <a16:creationId xmlns:a16="http://schemas.microsoft.com/office/drawing/2014/main" xmlns="" id="{700D6C23-C3E9-F248-9E42-6013B230F14E}"/>
              </a:ext>
            </a:extLst>
          </p:cNvPr>
          <p:cNvSpPr/>
          <p:nvPr/>
        </p:nvSpPr>
        <p:spPr>
          <a:xfrm>
            <a:off x="1526922" y="2918143"/>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lang="en-US" sz="3200" b="1" kern="0">
                <a:solidFill>
                  <a:prstClr val="black"/>
                </a:solidFill>
                <a:latin typeface="Calibri"/>
              </a:rPr>
              <a:t>N</a:t>
            </a:r>
            <a:endParaRPr kumimoji="0" lang="vi-VN" sz="3200" b="1" i="0" u="none" strike="noStrike" kern="0" cap="none" spc="0" normalizeH="0" baseline="0" noProof="0" dirty="0">
              <a:ln>
                <a:noFill/>
              </a:ln>
              <a:solidFill>
                <a:prstClr val="black"/>
              </a:solidFill>
              <a:effectLst/>
              <a:uLnTx/>
              <a:uFillTx/>
              <a:latin typeface="Arial"/>
              <a:cs typeface="+mn-cs"/>
            </a:endParaRPr>
          </a:p>
        </p:txBody>
      </p:sp>
      <p:sp>
        <p:nvSpPr>
          <p:cNvPr id="132" name="Oval 131">
            <a:extLst>
              <a:ext uri="{FF2B5EF4-FFF2-40B4-BE49-F238E27FC236}">
                <a16:creationId xmlns:a16="http://schemas.microsoft.com/office/drawing/2014/main" xmlns="" id="{700D6C23-C3E9-F248-9E42-6013B230F14E}"/>
              </a:ext>
            </a:extLst>
          </p:cNvPr>
          <p:cNvSpPr/>
          <p:nvPr/>
        </p:nvSpPr>
        <p:spPr>
          <a:xfrm>
            <a:off x="2120143" y="2885657"/>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black"/>
                </a:solidFill>
                <a:effectLst/>
                <a:uLnTx/>
                <a:uFillTx/>
                <a:latin typeface="Calibri"/>
                <a:cs typeface="+mn-cs"/>
              </a:rPr>
              <a:t>H</a:t>
            </a:r>
            <a:endParaRPr kumimoji="0" lang="vi-VN" sz="3200" b="1" i="0" u="none" strike="noStrike" kern="0" cap="none" spc="0" normalizeH="0" baseline="0" noProof="0" dirty="0">
              <a:ln>
                <a:noFill/>
              </a:ln>
              <a:solidFill>
                <a:prstClr val="black"/>
              </a:solidFill>
              <a:effectLst/>
              <a:uLnTx/>
              <a:uFillTx/>
              <a:latin typeface="Arial"/>
              <a:cs typeface="+mn-cs"/>
            </a:endParaRPr>
          </a:p>
        </p:txBody>
      </p:sp>
      <p:sp>
        <p:nvSpPr>
          <p:cNvPr id="133" name="Oval 132">
            <a:extLst>
              <a:ext uri="{FF2B5EF4-FFF2-40B4-BE49-F238E27FC236}">
                <a16:creationId xmlns:a16="http://schemas.microsoft.com/office/drawing/2014/main" xmlns="" id="{700D6C23-C3E9-F248-9E42-6013B230F14E}"/>
              </a:ext>
            </a:extLst>
          </p:cNvPr>
          <p:cNvSpPr/>
          <p:nvPr/>
        </p:nvSpPr>
        <p:spPr>
          <a:xfrm>
            <a:off x="3307074" y="2952540"/>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0000"/>
                </a:solidFill>
                <a:effectLst/>
                <a:uLnTx/>
                <a:uFillTx/>
                <a:latin typeface="Calibri"/>
                <a:cs typeface="+mn-cs"/>
              </a:rPr>
              <a:t>Y</a:t>
            </a:r>
            <a:endParaRPr kumimoji="0" lang="vi-VN" sz="3200" b="1" i="0" u="none" strike="noStrike" kern="0" cap="none" spc="0" normalizeH="0" baseline="0" noProof="0" dirty="0">
              <a:ln>
                <a:noFill/>
              </a:ln>
              <a:solidFill>
                <a:srgbClr val="FF0000"/>
              </a:solidFill>
              <a:effectLst/>
              <a:uLnTx/>
              <a:uFillTx/>
              <a:latin typeface="Arial"/>
              <a:cs typeface="+mn-cs"/>
            </a:endParaRPr>
          </a:p>
        </p:txBody>
      </p:sp>
      <p:sp>
        <p:nvSpPr>
          <p:cNvPr id="134" name="Oval 133">
            <a:extLst>
              <a:ext uri="{FF2B5EF4-FFF2-40B4-BE49-F238E27FC236}">
                <a16:creationId xmlns:a16="http://schemas.microsoft.com/office/drawing/2014/main" xmlns="" id="{700D6C23-C3E9-F248-9E42-6013B230F14E}"/>
              </a:ext>
            </a:extLst>
          </p:cNvPr>
          <p:cNvSpPr/>
          <p:nvPr/>
        </p:nvSpPr>
        <p:spPr>
          <a:xfrm>
            <a:off x="2729368" y="2885657"/>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lang="en-US" sz="3200" b="1" kern="0">
                <a:solidFill>
                  <a:prstClr val="black"/>
                </a:solidFill>
                <a:latin typeface="Calibri"/>
              </a:rPr>
              <a:t>Ụ</a:t>
            </a:r>
            <a:endParaRPr kumimoji="0" lang="vi-VN" sz="3200" b="1" i="0" u="none" strike="noStrike" kern="0" cap="none" spc="0" normalizeH="0" baseline="0" noProof="0" dirty="0">
              <a:ln>
                <a:noFill/>
              </a:ln>
              <a:solidFill>
                <a:prstClr val="black"/>
              </a:solidFill>
              <a:effectLst/>
              <a:uLnTx/>
              <a:uFillTx/>
              <a:latin typeface="Arial"/>
              <a:cs typeface="+mn-cs"/>
            </a:endParaRPr>
          </a:p>
        </p:txBody>
      </p:sp>
      <p:sp>
        <p:nvSpPr>
          <p:cNvPr id="135" name="Oval 134">
            <a:extLst>
              <a:ext uri="{FF2B5EF4-FFF2-40B4-BE49-F238E27FC236}">
                <a16:creationId xmlns:a16="http://schemas.microsoft.com/office/drawing/2014/main" xmlns="" id="{700D6C23-C3E9-F248-9E42-6013B230F14E}"/>
              </a:ext>
            </a:extLst>
          </p:cNvPr>
          <p:cNvSpPr/>
          <p:nvPr/>
        </p:nvSpPr>
        <p:spPr>
          <a:xfrm>
            <a:off x="1913517" y="6046739"/>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0000"/>
                </a:solidFill>
                <a:effectLst/>
                <a:uLnTx/>
                <a:uFillTx/>
                <a:latin typeface="Arial"/>
                <a:cs typeface="+mn-cs"/>
              </a:rPr>
              <a:t>Y</a:t>
            </a:r>
            <a:endParaRPr kumimoji="0" lang="vi-VN" sz="3200" b="1" i="0" u="none" strike="noStrike" kern="0" cap="none" spc="0" normalizeH="0" baseline="0" noProof="0" dirty="0">
              <a:ln>
                <a:noFill/>
              </a:ln>
              <a:solidFill>
                <a:srgbClr val="FF0000"/>
              </a:solidFill>
              <a:effectLst/>
              <a:uLnTx/>
              <a:uFillTx/>
              <a:latin typeface="Arial"/>
              <a:cs typeface="+mn-cs"/>
            </a:endParaRPr>
          </a:p>
        </p:txBody>
      </p:sp>
      <p:sp>
        <p:nvSpPr>
          <p:cNvPr id="136" name="Oval 135">
            <a:extLst>
              <a:ext uri="{FF2B5EF4-FFF2-40B4-BE49-F238E27FC236}">
                <a16:creationId xmlns:a16="http://schemas.microsoft.com/office/drawing/2014/main" xmlns="" id="{700D6C23-C3E9-F248-9E42-6013B230F14E}"/>
              </a:ext>
            </a:extLst>
          </p:cNvPr>
          <p:cNvSpPr/>
          <p:nvPr/>
        </p:nvSpPr>
        <p:spPr>
          <a:xfrm>
            <a:off x="5188531" y="2839929"/>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black"/>
                </a:solidFill>
                <a:effectLst/>
                <a:uLnTx/>
                <a:uFillTx/>
                <a:latin typeface="Calibri"/>
                <a:cs typeface="+mn-cs"/>
              </a:rPr>
              <a:t>A</a:t>
            </a:r>
            <a:endParaRPr kumimoji="0" lang="vi-VN" sz="3200" b="1" i="0" u="none" strike="noStrike" kern="0" cap="none" spc="0" normalizeH="0" baseline="0" noProof="0" dirty="0">
              <a:ln>
                <a:noFill/>
              </a:ln>
              <a:solidFill>
                <a:prstClr val="black"/>
              </a:solidFill>
              <a:effectLst/>
              <a:uLnTx/>
              <a:uFillTx/>
              <a:latin typeface="Arial"/>
              <a:cs typeface="+mn-cs"/>
            </a:endParaRPr>
          </a:p>
        </p:txBody>
      </p:sp>
      <p:sp>
        <p:nvSpPr>
          <p:cNvPr id="139" name="Oval 138">
            <a:extLst>
              <a:ext uri="{FF2B5EF4-FFF2-40B4-BE49-F238E27FC236}">
                <a16:creationId xmlns:a16="http://schemas.microsoft.com/office/drawing/2014/main" xmlns="" id="{FB33C971-925B-4237-B00B-30527460C49E}"/>
              </a:ext>
            </a:extLst>
          </p:cNvPr>
          <p:cNvSpPr/>
          <p:nvPr/>
        </p:nvSpPr>
        <p:spPr>
          <a:xfrm>
            <a:off x="4559387" y="446677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140" name="Oval 139">
            <a:extLst>
              <a:ext uri="{FF2B5EF4-FFF2-40B4-BE49-F238E27FC236}">
                <a16:creationId xmlns:a16="http://schemas.microsoft.com/office/drawing/2014/main" xmlns="" id="{FB33C971-925B-4237-B00B-30527460C49E}"/>
              </a:ext>
            </a:extLst>
          </p:cNvPr>
          <p:cNvSpPr/>
          <p:nvPr/>
        </p:nvSpPr>
        <p:spPr>
          <a:xfrm>
            <a:off x="2047990" y="4378219"/>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146" name="Oval 145">
            <a:extLst>
              <a:ext uri="{FF2B5EF4-FFF2-40B4-BE49-F238E27FC236}">
                <a16:creationId xmlns:a16="http://schemas.microsoft.com/office/drawing/2014/main" xmlns="" id="{700D6C23-C3E9-F248-9E42-6013B230F14E}"/>
              </a:ext>
            </a:extLst>
          </p:cNvPr>
          <p:cNvSpPr/>
          <p:nvPr/>
        </p:nvSpPr>
        <p:spPr>
          <a:xfrm>
            <a:off x="3976806" y="4452443"/>
            <a:ext cx="543811" cy="576579"/>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black"/>
                </a:solidFill>
                <a:effectLst/>
                <a:uLnTx/>
                <a:uFillTx/>
                <a:latin typeface="Calibri"/>
                <a:cs typeface="+mn-cs"/>
              </a:rPr>
              <a:t>C</a:t>
            </a:r>
            <a:endParaRPr kumimoji="0" lang="vi-VN" sz="3200" b="1" i="0" u="none" strike="noStrike" kern="0" cap="none" spc="0" normalizeH="0" baseline="0" noProof="0" dirty="0">
              <a:ln>
                <a:noFill/>
              </a:ln>
              <a:solidFill>
                <a:prstClr val="black"/>
              </a:solidFill>
              <a:effectLst/>
              <a:uLnTx/>
              <a:uFillTx/>
              <a:latin typeface="Arial"/>
              <a:cs typeface="+mn-cs"/>
            </a:endParaRPr>
          </a:p>
        </p:txBody>
      </p:sp>
      <p:sp>
        <p:nvSpPr>
          <p:cNvPr id="147" name="Oval 146">
            <a:extLst>
              <a:ext uri="{FF2B5EF4-FFF2-40B4-BE49-F238E27FC236}">
                <a16:creationId xmlns:a16="http://schemas.microsoft.com/office/drawing/2014/main" xmlns="" id="{700D6C23-C3E9-F248-9E42-6013B230F14E}"/>
              </a:ext>
            </a:extLst>
          </p:cNvPr>
          <p:cNvSpPr/>
          <p:nvPr/>
        </p:nvSpPr>
        <p:spPr>
          <a:xfrm>
            <a:off x="4590684" y="4468361"/>
            <a:ext cx="567994" cy="543113"/>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lang="en-US" sz="3200" b="1" kern="0">
                <a:solidFill>
                  <a:prstClr val="black"/>
                </a:solidFill>
                <a:latin typeface="Calibri"/>
              </a:rPr>
              <a:t>Ù</a:t>
            </a:r>
            <a:endParaRPr kumimoji="0" lang="vi-VN" sz="3200" b="1" i="0" u="none" strike="noStrike" kern="0" cap="none" spc="0" normalizeH="0" baseline="0" noProof="0" dirty="0">
              <a:ln>
                <a:noFill/>
              </a:ln>
              <a:solidFill>
                <a:prstClr val="black"/>
              </a:solidFill>
              <a:effectLst/>
              <a:uLnTx/>
              <a:uFillTx/>
              <a:latin typeface="Arial"/>
              <a:cs typeface="+mn-cs"/>
            </a:endParaRPr>
          </a:p>
        </p:txBody>
      </p:sp>
      <p:sp>
        <p:nvSpPr>
          <p:cNvPr id="148" name="Oval 147">
            <a:extLst>
              <a:ext uri="{FF2B5EF4-FFF2-40B4-BE49-F238E27FC236}">
                <a16:creationId xmlns:a16="http://schemas.microsoft.com/office/drawing/2014/main" xmlns="" id="{700D6C23-C3E9-F248-9E42-6013B230F14E}"/>
              </a:ext>
            </a:extLst>
          </p:cNvPr>
          <p:cNvSpPr/>
          <p:nvPr/>
        </p:nvSpPr>
        <p:spPr>
          <a:xfrm>
            <a:off x="2703820" y="4424875"/>
            <a:ext cx="543811" cy="576579"/>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lang="en-US" sz="3200" b="1" kern="0" noProof="0">
                <a:solidFill>
                  <a:prstClr val="black"/>
                </a:solidFill>
                <a:latin typeface="Calibri"/>
              </a:rPr>
              <a:t>Ầ</a:t>
            </a:r>
            <a:endParaRPr kumimoji="0" lang="vi-VN" sz="3200" b="1" i="0" u="none" strike="noStrike" kern="0" cap="none" spc="0" normalizeH="0" baseline="0" noProof="0" dirty="0">
              <a:ln>
                <a:noFill/>
              </a:ln>
              <a:solidFill>
                <a:prstClr val="black"/>
              </a:solidFill>
              <a:effectLst/>
              <a:uLnTx/>
              <a:uFillTx/>
              <a:latin typeface="Arial"/>
              <a:cs typeface="+mn-cs"/>
            </a:endParaRPr>
          </a:p>
        </p:txBody>
      </p:sp>
      <p:sp>
        <p:nvSpPr>
          <p:cNvPr id="149" name="Oval 148">
            <a:extLst>
              <a:ext uri="{FF2B5EF4-FFF2-40B4-BE49-F238E27FC236}">
                <a16:creationId xmlns:a16="http://schemas.microsoft.com/office/drawing/2014/main" xmlns="" id="{700D6C23-C3E9-F248-9E42-6013B230F14E}"/>
              </a:ext>
            </a:extLst>
          </p:cNvPr>
          <p:cNvSpPr/>
          <p:nvPr/>
        </p:nvSpPr>
        <p:spPr>
          <a:xfrm>
            <a:off x="3077567" y="6046739"/>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0000"/>
                </a:solidFill>
                <a:effectLst/>
                <a:uLnTx/>
                <a:uFillTx/>
                <a:latin typeface="Calibri"/>
                <a:cs typeface="+mn-cs"/>
              </a:rPr>
              <a:t>N</a:t>
            </a:r>
            <a:endParaRPr kumimoji="0" lang="vi-VN" sz="3200" b="1" i="0" u="none" strike="noStrike" kern="0" cap="none" spc="0" normalizeH="0" baseline="0" noProof="0" dirty="0">
              <a:ln>
                <a:noFill/>
              </a:ln>
              <a:solidFill>
                <a:srgbClr val="FF0000"/>
              </a:solidFill>
              <a:effectLst/>
              <a:uLnTx/>
              <a:uFillTx/>
              <a:latin typeface="Arial"/>
              <a:cs typeface="+mn-cs"/>
            </a:endParaRPr>
          </a:p>
        </p:txBody>
      </p:sp>
      <p:sp>
        <p:nvSpPr>
          <p:cNvPr id="150" name="Oval 149">
            <a:extLst>
              <a:ext uri="{FF2B5EF4-FFF2-40B4-BE49-F238E27FC236}">
                <a16:creationId xmlns:a16="http://schemas.microsoft.com/office/drawing/2014/main" xmlns="" id="{700D6C23-C3E9-F248-9E42-6013B230F14E}"/>
              </a:ext>
            </a:extLst>
          </p:cNvPr>
          <p:cNvSpPr/>
          <p:nvPr/>
        </p:nvSpPr>
        <p:spPr>
          <a:xfrm>
            <a:off x="3337647" y="4471480"/>
            <a:ext cx="543811" cy="576579"/>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0000"/>
                </a:solidFill>
                <a:effectLst/>
                <a:uLnTx/>
                <a:uFillTx/>
                <a:latin typeface="Calibri"/>
                <a:cs typeface="+mn-cs"/>
              </a:rPr>
              <a:t>N</a:t>
            </a:r>
            <a:endParaRPr kumimoji="0" lang="vi-VN" sz="3200" b="1" i="0" u="none" strike="noStrike" kern="0" cap="none" spc="0" normalizeH="0" baseline="0" noProof="0" dirty="0">
              <a:ln>
                <a:noFill/>
              </a:ln>
              <a:solidFill>
                <a:srgbClr val="FF0000"/>
              </a:solidFill>
              <a:effectLst/>
              <a:uLnTx/>
              <a:uFillTx/>
              <a:latin typeface="Arial"/>
              <a:cs typeface="+mn-cs"/>
            </a:endParaRPr>
          </a:p>
        </p:txBody>
      </p:sp>
      <p:sp>
        <p:nvSpPr>
          <p:cNvPr id="151" name="Oval 150">
            <a:extLst>
              <a:ext uri="{FF2B5EF4-FFF2-40B4-BE49-F238E27FC236}">
                <a16:creationId xmlns:a16="http://schemas.microsoft.com/office/drawing/2014/main" xmlns="" id="{700D6C23-C3E9-F248-9E42-6013B230F14E}"/>
              </a:ext>
            </a:extLst>
          </p:cNvPr>
          <p:cNvSpPr/>
          <p:nvPr/>
        </p:nvSpPr>
        <p:spPr>
          <a:xfrm>
            <a:off x="2081552" y="4418085"/>
            <a:ext cx="543811" cy="576579"/>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black"/>
                </a:solidFill>
                <a:effectLst/>
                <a:uLnTx/>
                <a:uFillTx/>
                <a:latin typeface="Calibri"/>
                <a:cs typeface="+mn-cs"/>
              </a:rPr>
              <a:t>C</a:t>
            </a:r>
            <a:endParaRPr kumimoji="0" lang="vi-VN" sz="3200" b="1" i="0" u="none" strike="noStrike" kern="0" cap="none" spc="0" normalizeH="0" baseline="0" noProof="0" dirty="0">
              <a:ln>
                <a:noFill/>
              </a:ln>
              <a:solidFill>
                <a:prstClr val="black"/>
              </a:solidFill>
              <a:effectLst/>
              <a:uLnTx/>
              <a:uFillTx/>
              <a:latin typeface="Arial"/>
              <a:cs typeface="+mn-cs"/>
            </a:endParaRPr>
          </a:p>
        </p:txBody>
      </p:sp>
      <p:sp>
        <p:nvSpPr>
          <p:cNvPr id="152" name="Oval 151">
            <a:extLst>
              <a:ext uri="{FF2B5EF4-FFF2-40B4-BE49-F238E27FC236}">
                <a16:creationId xmlns:a16="http://schemas.microsoft.com/office/drawing/2014/main" xmlns="" id="{700D6C23-C3E9-F248-9E42-6013B230F14E}"/>
              </a:ext>
            </a:extLst>
          </p:cNvPr>
          <p:cNvSpPr/>
          <p:nvPr/>
        </p:nvSpPr>
        <p:spPr>
          <a:xfrm>
            <a:off x="5161505" y="5260223"/>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black"/>
                </a:solidFill>
                <a:effectLst/>
                <a:uLnTx/>
                <a:uFillTx/>
                <a:latin typeface="Calibri"/>
                <a:cs typeface="+mn-cs"/>
              </a:rPr>
              <a:t>N</a:t>
            </a:r>
            <a:endParaRPr kumimoji="0" lang="vi-VN" sz="3200" b="1" i="0" u="none" strike="noStrike" kern="0" cap="none" spc="0" normalizeH="0" baseline="0" noProof="0" dirty="0">
              <a:ln>
                <a:noFill/>
              </a:ln>
              <a:solidFill>
                <a:prstClr val="black"/>
              </a:solidFill>
              <a:effectLst/>
              <a:uLnTx/>
              <a:uFillTx/>
              <a:latin typeface="Arial"/>
              <a:cs typeface="+mn-cs"/>
            </a:endParaRPr>
          </a:p>
        </p:txBody>
      </p:sp>
      <p:sp>
        <p:nvSpPr>
          <p:cNvPr id="153" name="Oval 152">
            <a:extLst>
              <a:ext uri="{FF2B5EF4-FFF2-40B4-BE49-F238E27FC236}">
                <a16:creationId xmlns:a16="http://schemas.microsoft.com/office/drawing/2014/main" xmlns="" id="{FB33C971-925B-4237-B00B-30527460C49E}"/>
              </a:ext>
            </a:extLst>
          </p:cNvPr>
          <p:cNvSpPr/>
          <p:nvPr/>
        </p:nvSpPr>
        <p:spPr>
          <a:xfrm>
            <a:off x="2768530" y="5256952"/>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cs typeface="+mn-cs"/>
              </a:rPr>
              <a:t>?</a:t>
            </a:r>
            <a:endParaRPr kumimoji="0" lang="vi-VN" sz="3200" b="1" i="0" u="none" strike="noStrike" kern="0" cap="none" spc="0" normalizeH="0" baseline="0" noProof="0" dirty="0">
              <a:ln>
                <a:noFill/>
              </a:ln>
              <a:solidFill>
                <a:prstClr val="white"/>
              </a:solidFill>
              <a:effectLst/>
              <a:uLnTx/>
              <a:uFillTx/>
              <a:latin typeface="Arial"/>
              <a:cs typeface="+mn-cs"/>
            </a:endParaRPr>
          </a:p>
        </p:txBody>
      </p:sp>
      <p:sp>
        <p:nvSpPr>
          <p:cNvPr id="2" name="5-Point Star 1"/>
          <p:cNvSpPr/>
          <p:nvPr/>
        </p:nvSpPr>
        <p:spPr>
          <a:xfrm>
            <a:off x="901570" y="1150209"/>
            <a:ext cx="826476" cy="6720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1</a:t>
            </a:r>
          </a:p>
        </p:txBody>
      </p:sp>
      <p:sp>
        <p:nvSpPr>
          <p:cNvPr id="99" name="5-Point Star 98"/>
          <p:cNvSpPr/>
          <p:nvPr/>
        </p:nvSpPr>
        <p:spPr>
          <a:xfrm>
            <a:off x="864428" y="1929399"/>
            <a:ext cx="826476" cy="6720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2</a:t>
            </a:r>
          </a:p>
        </p:txBody>
      </p:sp>
      <p:sp>
        <p:nvSpPr>
          <p:cNvPr id="100" name="5-Point Star 99"/>
          <p:cNvSpPr/>
          <p:nvPr/>
        </p:nvSpPr>
        <p:spPr>
          <a:xfrm>
            <a:off x="809070" y="2748948"/>
            <a:ext cx="826476" cy="6720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3</a:t>
            </a:r>
          </a:p>
        </p:txBody>
      </p:sp>
      <p:sp>
        <p:nvSpPr>
          <p:cNvPr id="101" name="5-Point Star 100"/>
          <p:cNvSpPr/>
          <p:nvPr/>
        </p:nvSpPr>
        <p:spPr>
          <a:xfrm>
            <a:off x="772260" y="3447349"/>
            <a:ext cx="826476" cy="6720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4</a:t>
            </a:r>
          </a:p>
        </p:txBody>
      </p:sp>
      <p:sp>
        <p:nvSpPr>
          <p:cNvPr id="102" name="5-Point Star 101"/>
          <p:cNvSpPr/>
          <p:nvPr/>
        </p:nvSpPr>
        <p:spPr>
          <a:xfrm>
            <a:off x="752762" y="4222338"/>
            <a:ext cx="826476" cy="6720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5</a:t>
            </a:r>
          </a:p>
        </p:txBody>
      </p:sp>
      <p:sp>
        <p:nvSpPr>
          <p:cNvPr id="103" name="5-Point Star 102"/>
          <p:cNvSpPr/>
          <p:nvPr/>
        </p:nvSpPr>
        <p:spPr>
          <a:xfrm>
            <a:off x="777553" y="4961794"/>
            <a:ext cx="826476" cy="6720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6</a:t>
            </a:r>
          </a:p>
        </p:txBody>
      </p:sp>
      <p:sp>
        <p:nvSpPr>
          <p:cNvPr id="104" name="Oval 103">
            <a:extLst>
              <a:ext uri="{FF2B5EF4-FFF2-40B4-BE49-F238E27FC236}">
                <a16:creationId xmlns:a16="http://schemas.microsoft.com/office/drawing/2014/main" xmlns="" id="{700D6C23-C3E9-F248-9E42-6013B230F14E}"/>
              </a:ext>
            </a:extLst>
          </p:cNvPr>
          <p:cNvSpPr/>
          <p:nvPr/>
        </p:nvSpPr>
        <p:spPr>
          <a:xfrm>
            <a:off x="727458" y="5954658"/>
            <a:ext cx="604684" cy="665443"/>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lang="en-US" sz="3200" b="1" kern="0">
                <a:solidFill>
                  <a:srgbClr val="FF0000"/>
                </a:solidFill>
                <a:latin typeface="Calibri"/>
              </a:rPr>
              <a:t>B</a:t>
            </a:r>
            <a:endParaRPr kumimoji="0" lang="vi-VN" sz="3200" b="1" i="0" u="none" strike="noStrike" kern="0" cap="none" spc="0" normalizeH="0" baseline="0" noProof="0" dirty="0">
              <a:ln>
                <a:noFill/>
              </a:ln>
              <a:solidFill>
                <a:srgbClr val="FF0000"/>
              </a:solidFill>
              <a:effectLst/>
              <a:uLnTx/>
              <a:uFillTx/>
              <a:latin typeface="Arial"/>
              <a:cs typeface="+mn-cs"/>
            </a:endParaRPr>
          </a:p>
        </p:txBody>
      </p:sp>
      <p:sp>
        <p:nvSpPr>
          <p:cNvPr id="105" name="Oval 104">
            <a:extLst>
              <a:ext uri="{FF2B5EF4-FFF2-40B4-BE49-F238E27FC236}">
                <a16:creationId xmlns:a16="http://schemas.microsoft.com/office/drawing/2014/main" xmlns="" id="{700D6C23-C3E9-F248-9E42-6013B230F14E}"/>
              </a:ext>
            </a:extLst>
          </p:cNvPr>
          <p:cNvSpPr/>
          <p:nvPr/>
        </p:nvSpPr>
        <p:spPr>
          <a:xfrm>
            <a:off x="6338715" y="5209763"/>
            <a:ext cx="604684" cy="665443"/>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lang="en-US" sz="3200" b="1" kern="0">
                <a:solidFill>
                  <a:prstClr val="black"/>
                </a:solidFill>
                <a:latin typeface="Calibri"/>
              </a:rPr>
              <a:t>À</a:t>
            </a:r>
            <a:endParaRPr kumimoji="0" lang="vi-VN" sz="3200" b="1" i="0" u="none" strike="noStrike" kern="0" cap="none" spc="0" normalizeH="0" baseline="0" noProof="0" dirty="0">
              <a:ln>
                <a:noFill/>
              </a:ln>
              <a:solidFill>
                <a:prstClr val="black"/>
              </a:solidFill>
              <a:effectLst/>
              <a:uLnTx/>
              <a:uFillTx/>
              <a:latin typeface="Arial"/>
              <a:cs typeface="+mn-cs"/>
            </a:endParaRPr>
          </a:p>
        </p:txBody>
      </p:sp>
      <p:sp>
        <p:nvSpPr>
          <p:cNvPr id="106" name="Oval 105">
            <a:extLst>
              <a:ext uri="{FF2B5EF4-FFF2-40B4-BE49-F238E27FC236}">
                <a16:creationId xmlns:a16="http://schemas.microsoft.com/office/drawing/2014/main" xmlns="" id="{700D6C23-C3E9-F248-9E42-6013B230F14E}"/>
              </a:ext>
            </a:extLst>
          </p:cNvPr>
          <p:cNvSpPr/>
          <p:nvPr/>
        </p:nvSpPr>
        <p:spPr>
          <a:xfrm>
            <a:off x="5742824" y="5225653"/>
            <a:ext cx="604684" cy="665443"/>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black"/>
                </a:solidFill>
                <a:effectLst/>
                <a:uLnTx/>
                <a:uFillTx/>
                <a:latin typeface="Calibri"/>
                <a:cs typeface="+mn-cs"/>
              </a:rPr>
              <a:t>G</a:t>
            </a:r>
            <a:endParaRPr kumimoji="0" lang="vi-VN" sz="3200" b="1" i="0" u="none" strike="noStrike" kern="0" cap="none" spc="0" normalizeH="0" baseline="0" noProof="0" dirty="0">
              <a:ln>
                <a:noFill/>
              </a:ln>
              <a:solidFill>
                <a:prstClr val="black"/>
              </a:solidFill>
              <a:effectLst/>
              <a:uLnTx/>
              <a:uFillTx/>
              <a:latin typeface="Arial"/>
              <a:cs typeface="+mn-cs"/>
            </a:endParaRPr>
          </a:p>
        </p:txBody>
      </p:sp>
      <p:sp>
        <p:nvSpPr>
          <p:cNvPr id="107" name="Oval 106">
            <a:extLst>
              <a:ext uri="{FF2B5EF4-FFF2-40B4-BE49-F238E27FC236}">
                <a16:creationId xmlns:a16="http://schemas.microsoft.com/office/drawing/2014/main" xmlns="" id="{700D6C23-C3E9-F248-9E42-6013B230F14E}"/>
              </a:ext>
            </a:extLst>
          </p:cNvPr>
          <p:cNvSpPr/>
          <p:nvPr/>
        </p:nvSpPr>
        <p:spPr>
          <a:xfrm>
            <a:off x="4525300" y="1187397"/>
            <a:ext cx="604684" cy="665443"/>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black"/>
                </a:solidFill>
                <a:effectLst/>
                <a:uLnTx/>
                <a:uFillTx/>
                <a:latin typeface="Calibri"/>
                <a:cs typeface="+mn-cs"/>
              </a:rPr>
              <a:t>Y</a:t>
            </a:r>
            <a:endParaRPr kumimoji="0" lang="vi-VN" sz="3200" b="1" i="0" u="none" strike="noStrike" kern="0" cap="none" spc="0" normalizeH="0" baseline="0" noProof="0" dirty="0">
              <a:ln>
                <a:noFill/>
              </a:ln>
              <a:solidFill>
                <a:prstClr val="black"/>
              </a:solidFill>
              <a:effectLst/>
              <a:uLnTx/>
              <a:uFillTx/>
              <a:latin typeface="Arial"/>
              <a:cs typeface="+mn-cs"/>
            </a:endParaRPr>
          </a:p>
        </p:txBody>
      </p:sp>
      <p:sp>
        <p:nvSpPr>
          <p:cNvPr id="108" name="Oval 107">
            <a:extLst>
              <a:ext uri="{FF2B5EF4-FFF2-40B4-BE49-F238E27FC236}">
                <a16:creationId xmlns:a16="http://schemas.microsoft.com/office/drawing/2014/main" xmlns="" id="{700D6C23-C3E9-F248-9E42-6013B230F14E}"/>
              </a:ext>
            </a:extLst>
          </p:cNvPr>
          <p:cNvSpPr/>
          <p:nvPr/>
        </p:nvSpPr>
        <p:spPr>
          <a:xfrm>
            <a:off x="3356089" y="1189264"/>
            <a:ext cx="604684" cy="665443"/>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0000"/>
                </a:solidFill>
                <a:effectLst/>
                <a:uLnTx/>
                <a:uFillTx/>
                <a:latin typeface="Calibri"/>
                <a:cs typeface="+mn-cs"/>
              </a:rPr>
              <a:t>B</a:t>
            </a:r>
            <a:endParaRPr kumimoji="0" lang="vi-VN" sz="3200" b="1" i="0" u="none" strike="noStrike" kern="0" cap="none" spc="0" normalizeH="0" baseline="0" noProof="0" dirty="0">
              <a:ln>
                <a:noFill/>
              </a:ln>
              <a:solidFill>
                <a:srgbClr val="FF0000"/>
              </a:solidFill>
              <a:effectLst/>
              <a:uLnTx/>
              <a:uFillTx/>
              <a:latin typeface="Arial"/>
              <a:cs typeface="+mn-cs"/>
            </a:endParaRPr>
          </a:p>
        </p:txBody>
      </p:sp>
      <p:sp>
        <p:nvSpPr>
          <p:cNvPr id="117" name="Oval 116">
            <a:extLst>
              <a:ext uri="{FF2B5EF4-FFF2-40B4-BE49-F238E27FC236}">
                <a16:creationId xmlns:a16="http://schemas.microsoft.com/office/drawing/2014/main" xmlns="" id="{700D6C23-C3E9-F248-9E42-6013B230F14E}"/>
              </a:ext>
            </a:extLst>
          </p:cNvPr>
          <p:cNvSpPr/>
          <p:nvPr/>
        </p:nvSpPr>
        <p:spPr>
          <a:xfrm>
            <a:off x="3927064" y="1205870"/>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black"/>
                </a:solidFill>
                <a:effectLst/>
                <a:uLnTx/>
                <a:uFillTx/>
                <a:latin typeface="Calibri"/>
                <a:cs typeface="+mn-cs"/>
              </a:rPr>
              <a:t>A</a:t>
            </a:r>
            <a:endParaRPr kumimoji="0" lang="vi-VN" sz="3200" b="1" i="0" u="none" strike="noStrike" kern="0" cap="none" spc="0" normalizeH="0" baseline="0" noProof="0" dirty="0">
              <a:ln>
                <a:noFill/>
              </a:ln>
              <a:solidFill>
                <a:prstClr val="black"/>
              </a:solidFill>
              <a:effectLst/>
              <a:uLnTx/>
              <a:uFillTx/>
              <a:latin typeface="Arial"/>
              <a:cs typeface="+mn-cs"/>
            </a:endParaRPr>
          </a:p>
        </p:txBody>
      </p:sp>
      <p:sp>
        <p:nvSpPr>
          <p:cNvPr id="119" name="Oval 118">
            <a:extLst>
              <a:ext uri="{FF2B5EF4-FFF2-40B4-BE49-F238E27FC236}">
                <a16:creationId xmlns:a16="http://schemas.microsoft.com/office/drawing/2014/main" xmlns="" id="{700D6C23-C3E9-F248-9E42-6013B230F14E}"/>
              </a:ext>
            </a:extLst>
          </p:cNvPr>
          <p:cNvSpPr/>
          <p:nvPr/>
        </p:nvSpPr>
        <p:spPr>
          <a:xfrm>
            <a:off x="6978137" y="5219698"/>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lang="en-US" sz="3200" b="1" kern="0">
                <a:solidFill>
                  <a:srgbClr val="000000"/>
                </a:solidFill>
                <a:latin typeface="Calibri"/>
              </a:rPr>
              <a:t>O</a:t>
            </a:r>
            <a:endParaRPr kumimoji="0" lang="vi-VN" sz="3200" b="1" i="0" u="none" strike="noStrike" kern="0" cap="none" spc="0" normalizeH="0" baseline="0" noProof="0" dirty="0">
              <a:ln>
                <a:noFill/>
              </a:ln>
              <a:solidFill>
                <a:srgbClr val="000000"/>
              </a:solidFill>
              <a:effectLst/>
              <a:uLnTx/>
              <a:uFillTx/>
              <a:latin typeface="Arial"/>
              <a:cs typeface="+mn-cs"/>
            </a:endParaRPr>
          </a:p>
        </p:txBody>
      </p:sp>
      <p:sp>
        <p:nvSpPr>
          <p:cNvPr id="120" name="Oval 119">
            <a:extLst>
              <a:ext uri="{FF2B5EF4-FFF2-40B4-BE49-F238E27FC236}">
                <a16:creationId xmlns:a16="http://schemas.microsoft.com/office/drawing/2014/main" xmlns="" id="{700D6C23-C3E9-F248-9E42-6013B230F14E}"/>
              </a:ext>
            </a:extLst>
          </p:cNvPr>
          <p:cNvSpPr/>
          <p:nvPr/>
        </p:nvSpPr>
        <p:spPr>
          <a:xfrm>
            <a:off x="6315040" y="3710741"/>
            <a:ext cx="604684" cy="646950"/>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0000"/>
                </a:solidFill>
                <a:effectLst/>
                <a:uLnTx/>
                <a:uFillTx/>
                <a:latin typeface="Calibri"/>
                <a:cs typeface="+mn-cs"/>
              </a:rPr>
              <a:t>T</a:t>
            </a:r>
            <a:endParaRPr kumimoji="0" lang="vi-VN" sz="3200" b="1" i="0" u="none" strike="noStrike" kern="0" cap="none" spc="0" normalizeH="0" baseline="0" noProof="0" dirty="0">
              <a:ln>
                <a:noFill/>
              </a:ln>
              <a:solidFill>
                <a:srgbClr val="000000"/>
              </a:solidFill>
              <a:effectLst/>
              <a:uLnTx/>
              <a:uFillTx/>
              <a:latin typeface="Arial"/>
              <a:cs typeface="+mn-cs"/>
            </a:endParaRPr>
          </a:p>
        </p:txBody>
      </p:sp>
      <p:sp>
        <p:nvSpPr>
          <p:cNvPr id="122" name="Oval 121">
            <a:extLst>
              <a:ext uri="{FF2B5EF4-FFF2-40B4-BE49-F238E27FC236}">
                <a16:creationId xmlns:a16="http://schemas.microsoft.com/office/drawing/2014/main" xmlns="" id="{700D6C23-C3E9-F248-9E42-6013B230F14E}"/>
              </a:ext>
            </a:extLst>
          </p:cNvPr>
          <p:cNvSpPr/>
          <p:nvPr/>
        </p:nvSpPr>
        <p:spPr>
          <a:xfrm>
            <a:off x="5696268" y="3710741"/>
            <a:ext cx="604684" cy="646950"/>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lang="en-US" sz="3200" b="1" kern="0" noProof="0">
                <a:solidFill>
                  <a:prstClr val="black"/>
                </a:solidFill>
                <a:latin typeface="Calibri"/>
              </a:rPr>
              <a:t>Ế</a:t>
            </a:r>
            <a:endParaRPr kumimoji="0" lang="vi-VN" sz="3200" b="1" i="0" u="none" strike="noStrike" kern="0" cap="none" spc="0" normalizeH="0" baseline="0" noProof="0" dirty="0">
              <a:ln>
                <a:noFill/>
              </a:ln>
              <a:solidFill>
                <a:prstClr val="black"/>
              </a:solidFill>
              <a:effectLst/>
              <a:uLnTx/>
              <a:uFillTx/>
              <a:latin typeface="Arial"/>
              <a:cs typeface="+mn-cs"/>
            </a:endParaRPr>
          </a:p>
        </p:txBody>
      </p:sp>
      <p:sp>
        <p:nvSpPr>
          <p:cNvPr id="127" name="Oval 126">
            <a:extLst>
              <a:ext uri="{FF2B5EF4-FFF2-40B4-BE49-F238E27FC236}">
                <a16:creationId xmlns:a16="http://schemas.microsoft.com/office/drawing/2014/main" xmlns="" id="{700D6C23-C3E9-F248-9E42-6013B230F14E}"/>
              </a:ext>
            </a:extLst>
          </p:cNvPr>
          <p:cNvSpPr/>
          <p:nvPr/>
        </p:nvSpPr>
        <p:spPr>
          <a:xfrm>
            <a:off x="2718149" y="1928077"/>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black"/>
                </a:solidFill>
                <a:effectLst/>
                <a:uLnTx/>
                <a:uFillTx/>
                <a:latin typeface="Calibri"/>
                <a:cs typeface="+mn-cs"/>
              </a:rPr>
              <a:t>M</a:t>
            </a:r>
            <a:endParaRPr kumimoji="0" lang="vi-VN" sz="3200" b="1" i="0" u="none" strike="noStrike" kern="0" cap="none" spc="0" normalizeH="0" baseline="0" noProof="0" dirty="0">
              <a:ln>
                <a:noFill/>
              </a:ln>
              <a:solidFill>
                <a:prstClr val="black"/>
              </a:solidFill>
              <a:effectLst/>
              <a:uLnTx/>
              <a:uFillTx/>
              <a:latin typeface="Arial"/>
              <a:cs typeface="+mn-cs"/>
            </a:endParaRPr>
          </a:p>
        </p:txBody>
      </p:sp>
      <p:sp>
        <p:nvSpPr>
          <p:cNvPr id="128" name="Oval 127">
            <a:extLst>
              <a:ext uri="{FF2B5EF4-FFF2-40B4-BE49-F238E27FC236}">
                <a16:creationId xmlns:a16="http://schemas.microsoft.com/office/drawing/2014/main" xmlns="" id="{700D6C23-C3E9-F248-9E42-6013B230F14E}"/>
              </a:ext>
            </a:extLst>
          </p:cNvPr>
          <p:cNvSpPr/>
          <p:nvPr/>
        </p:nvSpPr>
        <p:spPr>
          <a:xfrm>
            <a:off x="3363683" y="1987487"/>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lang="en-US" sz="3200" b="1" kern="0" noProof="0">
                <a:solidFill>
                  <a:srgbClr val="FF0000"/>
                </a:solidFill>
                <a:latin typeface="Calibri"/>
              </a:rPr>
              <a:t>Ậ</a:t>
            </a:r>
            <a:endParaRPr kumimoji="0" lang="vi-VN" sz="3200" b="1" i="0" u="none" strike="noStrike" kern="0" cap="none" spc="0" normalizeH="0" baseline="0" noProof="0" dirty="0">
              <a:ln>
                <a:noFill/>
              </a:ln>
              <a:solidFill>
                <a:srgbClr val="FF0000"/>
              </a:solidFill>
              <a:effectLst/>
              <a:uLnTx/>
              <a:uFillTx/>
              <a:latin typeface="Arial"/>
              <a:cs typeface="+mn-cs"/>
            </a:endParaRPr>
          </a:p>
        </p:txBody>
      </p:sp>
      <p:sp>
        <p:nvSpPr>
          <p:cNvPr id="137" name="Oval 136">
            <a:extLst>
              <a:ext uri="{FF2B5EF4-FFF2-40B4-BE49-F238E27FC236}">
                <a16:creationId xmlns:a16="http://schemas.microsoft.com/office/drawing/2014/main" xmlns="" id="{700D6C23-C3E9-F248-9E42-6013B230F14E}"/>
              </a:ext>
            </a:extLst>
          </p:cNvPr>
          <p:cNvSpPr/>
          <p:nvPr/>
        </p:nvSpPr>
        <p:spPr>
          <a:xfrm>
            <a:off x="3996388" y="2007895"/>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black"/>
                </a:solidFill>
                <a:effectLst/>
                <a:uLnTx/>
                <a:uFillTx/>
                <a:latin typeface="Calibri"/>
                <a:cs typeface="+mn-cs"/>
              </a:rPr>
              <a:t>T</a:t>
            </a:r>
            <a:endParaRPr kumimoji="0" lang="vi-VN" sz="3200" b="1" i="0" u="none" strike="noStrike" kern="0" cap="none" spc="0" normalizeH="0" baseline="0" noProof="0" dirty="0">
              <a:ln>
                <a:noFill/>
              </a:ln>
              <a:solidFill>
                <a:prstClr val="black"/>
              </a:solidFill>
              <a:effectLst/>
              <a:uLnTx/>
              <a:uFillTx/>
              <a:latin typeface="Arial"/>
              <a:cs typeface="+mn-cs"/>
            </a:endParaRPr>
          </a:p>
        </p:txBody>
      </p:sp>
      <p:sp>
        <p:nvSpPr>
          <p:cNvPr id="141" name="Oval 140">
            <a:extLst>
              <a:ext uri="{FF2B5EF4-FFF2-40B4-BE49-F238E27FC236}">
                <a16:creationId xmlns:a16="http://schemas.microsoft.com/office/drawing/2014/main" xmlns="" id="{700D6C23-C3E9-F248-9E42-6013B230F14E}"/>
              </a:ext>
            </a:extLst>
          </p:cNvPr>
          <p:cNvSpPr/>
          <p:nvPr/>
        </p:nvSpPr>
        <p:spPr>
          <a:xfrm>
            <a:off x="1296756" y="6039643"/>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lang="en-US" sz="3200" b="1" kern="0" noProof="0">
                <a:solidFill>
                  <a:srgbClr val="FF0000"/>
                </a:solidFill>
                <a:latin typeface="Calibri"/>
              </a:rPr>
              <a:t>Ầ</a:t>
            </a:r>
            <a:endParaRPr kumimoji="0" lang="vi-VN" sz="3200" b="1" i="0" u="none" strike="noStrike" kern="0" cap="none" spc="0" normalizeH="0" baseline="0" noProof="0" dirty="0">
              <a:ln>
                <a:noFill/>
              </a:ln>
              <a:solidFill>
                <a:srgbClr val="FF0000"/>
              </a:solidFill>
              <a:effectLst/>
              <a:uLnTx/>
              <a:uFillTx/>
              <a:latin typeface="Arial"/>
              <a:cs typeface="+mn-cs"/>
            </a:endParaRPr>
          </a:p>
        </p:txBody>
      </p:sp>
      <p:sp>
        <p:nvSpPr>
          <p:cNvPr id="142" name="Oval 141">
            <a:extLst>
              <a:ext uri="{FF2B5EF4-FFF2-40B4-BE49-F238E27FC236}">
                <a16:creationId xmlns:a16="http://schemas.microsoft.com/office/drawing/2014/main" xmlns="" id="{700D6C23-C3E9-F248-9E42-6013B230F14E}"/>
              </a:ext>
            </a:extLst>
          </p:cNvPr>
          <p:cNvSpPr/>
          <p:nvPr/>
        </p:nvSpPr>
        <p:spPr>
          <a:xfrm>
            <a:off x="2715113" y="5297739"/>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black"/>
                </a:solidFill>
                <a:effectLst/>
                <a:uLnTx/>
                <a:uFillTx/>
                <a:latin typeface="Calibri"/>
                <a:cs typeface="+mn-cs"/>
              </a:rPr>
              <a:t>N</a:t>
            </a:r>
            <a:endParaRPr kumimoji="0" lang="vi-VN" sz="3200" b="1" i="0" u="none" strike="noStrike" kern="0" cap="none" spc="0" normalizeH="0" baseline="0" noProof="0" dirty="0">
              <a:ln>
                <a:noFill/>
              </a:ln>
              <a:solidFill>
                <a:prstClr val="black"/>
              </a:solidFill>
              <a:effectLst/>
              <a:uLnTx/>
              <a:uFillTx/>
              <a:latin typeface="Arial"/>
              <a:cs typeface="+mn-cs"/>
            </a:endParaRPr>
          </a:p>
        </p:txBody>
      </p:sp>
      <p:sp>
        <p:nvSpPr>
          <p:cNvPr id="143" name="Oval 142">
            <a:extLst>
              <a:ext uri="{FF2B5EF4-FFF2-40B4-BE49-F238E27FC236}">
                <a16:creationId xmlns:a16="http://schemas.microsoft.com/office/drawing/2014/main" xmlns="" id="{700D6C23-C3E9-F248-9E42-6013B230F14E}"/>
              </a:ext>
            </a:extLst>
          </p:cNvPr>
          <p:cNvSpPr/>
          <p:nvPr/>
        </p:nvSpPr>
        <p:spPr>
          <a:xfrm>
            <a:off x="3946600" y="5313293"/>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lang="en-US" sz="3200" b="1" kern="0">
                <a:solidFill>
                  <a:prstClr val="black"/>
                </a:solidFill>
                <a:latin typeface="Calibri"/>
              </a:rPr>
              <a:t>Ọ</a:t>
            </a:r>
            <a:endParaRPr kumimoji="0" lang="vi-VN" sz="3200" b="1" i="0" u="none" strike="noStrike" kern="0" cap="none" spc="0" normalizeH="0" baseline="0" noProof="0" dirty="0">
              <a:ln>
                <a:noFill/>
              </a:ln>
              <a:solidFill>
                <a:prstClr val="black"/>
              </a:solidFill>
              <a:effectLst/>
              <a:uLnTx/>
              <a:uFillTx/>
              <a:latin typeface="Arial"/>
              <a:cs typeface="+mn-cs"/>
            </a:endParaRPr>
          </a:p>
        </p:txBody>
      </p:sp>
      <p:sp>
        <p:nvSpPr>
          <p:cNvPr id="144" name="Oval 143">
            <a:extLst>
              <a:ext uri="{FF2B5EF4-FFF2-40B4-BE49-F238E27FC236}">
                <a16:creationId xmlns:a16="http://schemas.microsoft.com/office/drawing/2014/main" xmlns="" id="{700D6C23-C3E9-F248-9E42-6013B230F14E}"/>
              </a:ext>
            </a:extLst>
          </p:cNvPr>
          <p:cNvSpPr/>
          <p:nvPr/>
        </p:nvSpPr>
        <p:spPr>
          <a:xfrm>
            <a:off x="4532851" y="5308350"/>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black"/>
                </a:solidFill>
                <a:effectLst/>
                <a:uLnTx/>
                <a:uFillTx/>
                <a:latin typeface="Calibri"/>
                <a:cs typeface="+mn-cs"/>
              </a:rPr>
              <a:t>T</a:t>
            </a:r>
            <a:endParaRPr kumimoji="0" lang="vi-VN" sz="3200" b="1" i="0" u="none" strike="noStrike" kern="0" cap="none" spc="0" normalizeH="0" baseline="0" noProof="0" dirty="0">
              <a:ln>
                <a:noFill/>
              </a:ln>
              <a:solidFill>
                <a:prstClr val="black"/>
              </a:solidFill>
              <a:effectLst/>
              <a:uLnTx/>
              <a:uFillTx/>
              <a:latin typeface="Arial"/>
              <a:cs typeface="+mn-cs"/>
            </a:endParaRPr>
          </a:p>
        </p:txBody>
      </p:sp>
      <p:sp>
        <p:nvSpPr>
          <p:cNvPr id="145" name="Oval 144">
            <a:extLst>
              <a:ext uri="{FF2B5EF4-FFF2-40B4-BE49-F238E27FC236}">
                <a16:creationId xmlns:a16="http://schemas.microsoft.com/office/drawing/2014/main" xmlns="" id="{700D6C23-C3E9-F248-9E42-6013B230F14E}"/>
              </a:ext>
            </a:extLst>
          </p:cNvPr>
          <p:cNvSpPr/>
          <p:nvPr/>
        </p:nvSpPr>
        <p:spPr>
          <a:xfrm>
            <a:off x="3652004" y="6082680"/>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0000"/>
                </a:solidFill>
                <a:effectLst/>
                <a:uLnTx/>
                <a:uFillTx/>
                <a:latin typeface="Calibri"/>
                <a:cs typeface="+mn-cs"/>
              </a:rPr>
              <a:t>G</a:t>
            </a:r>
            <a:endParaRPr kumimoji="0" lang="vi-VN" sz="3200" b="1" i="0" u="none" strike="noStrike" kern="0" cap="none" spc="0" normalizeH="0" baseline="0" noProof="0" dirty="0">
              <a:ln>
                <a:noFill/>
              </a:ln>
              <a:solidFill>
                <a:srgbClr val="FF0000"/>
              </a:solidFill>
              <a:effectLst/>
              <a:uLnTx/>
              <a:uFillTx/>
              <a:latin typeface="Arial"/>
              <a:cs typeface="+mn-cs"/>
            </a:endParaRPr>
          </a:p>
        </p:txBody>
      </p:sp>
      <p:sp>
        <p:nvSpPr>
          <p:cNvPr id="159" name="Oval 158">
            <a:extLst>
              <a:ext uri="{FF2B5EF4-FFF2-40B4-BE49-F238E27FC236}">
                <a16:creationId xmlns:a16="http://schemas.microsoft.com/office/drawing/2014/main" xmlns="" id="{700D6C23-C3E9-F248-9E42-6013B230F14E}"/>
              </a:ext>
            </a:extLst>
          </p:cNvPr>
          <p:cNvSpPr/>
          <p:nvPr/>
        </p:nvSpPr>
        <p:spPr>
          <a:xfrm>
            <a:off x="3341852" y="5280116"/>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marL="0" marR="0" lvl="0" indent="0" algn="ctr" defTabSz="9127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0000"/>
                </a:solidFill>
                <a:effectLst/>
                <a:uLnTx/>
                <a:uFillTx/>
                <a:latin typeface="Calibri"/>
                <a:cs typeface="+mn-cs"/>
              </a:rPr>
              <a:t>G</a:t>
            </a:r>
            <a:endParaRPr kumimoji="0" lang="vi-VN" sz="3200" b="1" i="0" u="none" strike="noStrike" kern="0" cap="none" spc="0" normalizeH="0" baseline="0" noProof="0" dirty="0">
              <a:ln>
                <a:noFill/>
              </a:ln>
              <a:solidFill>
                <a:srgbClr val="FF0000"/>
              </a:solidFill>
              <a:effectLst/>
              <a:uLnTx/>
              <a:uFillTx/>
              <a:latin typeface="Arial"/>
              <a:cs typeface="+mn-cs"/>
            </a:endParaRPr>
          </a:p>
        </p:txBody>
      </p:sp>
      <p:pic>
        <p:nvPicPr>
          <p:cNvPr id="4" name="Picture 3"/>
          <p:cNvPicPr>
            <a:picLocks noChangeAspect="1"/>
          </p:cNvPicPr>
          <p:nvPr/>
        </p:nvPicPr>
        <p:blipFill>
          <a:blip r:embed="rId13"/>
          <a:stretch>
            <a:fillRect/>
          </a:stretch>
        </p:blipFill>
        <p:spPr>
          <a:xfrm>
            <a:off x="6928393" y="901259"/>
            <a:ext cx="5132930" cy="4259527"/>
          </a:xfrm>
          <a:prstGeom prst="rect">
            <a:avLst/>
          </a:prstGeom>
        </p:spPr>
      </p:pic>
      <p:sp>
        <p:nvSpPr>
          <p:cNvPr id="12" name="Rectangle 11"/>
          <p:cNvSpPr/>
          <p:nvPr/>
        </p:nvSpPr>
        <p:spPr>
          <a:xfrm>
            <a:off x="6956831" y="880842"/>
            <a:ext cx="2488618" cy="1517017"/>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t>1</a:t>
            </a:r>
          </a:p>
        </p:txBody>
      </p:sp>
      <p:sp>
        <p:nvSpPr>
          <p:cNvPr id="157" name="Rectangle 156"/>
          <p:cNvSpPr/>
          <p:nvPr/>
        </p:nvSpPr>
        <p:spPr>
          <a:xfrm>
            <a:off x="9412644" y="866274"/>
            <a:ext cx="2721910" cy="1506300"/>
          </a:xfrm>
          <a:prstGeom prst="rect">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400"/>
              <a:t>2</a:t>
            </a:r>
          </a:p>
        </p:txBody>
      </p:sp>
      <p:sp>
        <p:nvSpPr>
          <p:cNvPr id="158" name="Rectangle 157"/>
          <p:cNvSpPr/>
          <p:nvPr/>
        </p:nvSpPr>
        <p:spPr>
          <a:xfrm>
            <a:off x="9433031" y="2368407"/>
            <a:ext cx="2713877" cy="1342334"/>
          </a:xfrm>
          <a:prstGeom prst="rect">
            <a:avLst/>
          </a:prstGeom>
          <a:solidFill>
            <a:srgbClr val="FFFF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4</a:t>
            </a:r>
          </a:p>
        </p:txBody>
      </p:sp>
      <p:sp>
        <p:nvSpPr>
          <p:cNvPr id="160" name="Rectangle 159"/>
          <p:cNvSpPr/>
          <p:nvPr/>
        </p:nvSpPr>
        <p:spPr>
          <a:xfrm>
            <a:off x="6936775" y="2408997"/>
            <a:ext cx="2473296" cy="1715082"/>
          </a:xfrm>
          <a:prstGeom prst="rect">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t>3</a:t>
            </a:r>
          </a:p>
        </p:txBody>
      </p:sp>
      <p:sp>
        <p:nvSpPr>
          <p:cNvPr id="13" name="Rectangle 12"/>
          <p:cNvSpPr/>
          <p:nvPr/>
        </p:nvSpPr>
        <p:spPr>
          <a:xfrm>
            <a:off x="9403713" y="3679993"/>
            <a:ext cx="2713877" cy="1491764"/>
          </a:xfrm>
          <a:prstGeom prst="rect">
            <a:avLst/>
          </a:prstGeom>
          <a:solidFill>
            <a:schemeClr val="tx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t>6</a:t>
            </a:r>
          </a:p>
        </p:txBody>
      </p:sp>
      <p:sp>
        <p:nvSpPr>
          <p:cNvPr id="161" name="Rectangle 160"/>
          <p:cNvSpPr/>
          <p:nvPr/>
        </p:nvSpPr>
        <p:spPr>
          <a:xfrm>
            <a:off x="6942885" y="4096024"/>
            <a:ext cx="2455928" cy="1135871"/>
          </a:xfrm>
          <a:prstGeom prst="rect">
            <a:avLst/>
          </a:prstGeom>
          <a:solidFill>
            <a:schemeClr val="accent5">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rPr>
              <a:t>5</a:t>
            </a:r>
          </a:p>
        </p:txBody>
      </p:sp>
      <p:pic>
        <p:nvPicPr>
          <p:cNvPr id="175" name="Picture 174">
            <a:hlinkClick r:id="rId14" action="ppaction://hlinksldjump"/>
          </p:cNvPr>
          <p:cNvPicPr>
            <a:picLocks noChangeAspect="1"/>
          </p:cNvPicPr>
          <p:nvPr/>
        </p:nvPicPr>
        <p:blipFill>
          <a:blip r:embed="rId15"/>
          <a:stretch>
            <a:fillRect/>
          </a:stretch>
        </p:blipFill>
        <p:spPr>
          <a:xfrm>
            <a:off x="10299544" y="5308350"/>
            <a:ext cx="2130107" cy="1896439"/>
          </a:xfrm>
          <a:prstGeom prst="rect">
            <a:avLst/>
          </a:prstGeom>
        </p:spPr>
      </p:pic>
    </p:spTree>
    <p:extLst>
      <p:ext uri="{BB962C8B-B14F-4D97-AF65-F5344CB8AC3E}">
        <p14:creationId xmlns:p14="http://schemas.microsoft.com/office/powerpoint/2010/main" val="40464177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5"/>
                                        </p:tgtEl>
                                        <p:attrNameLst>
                                          <p:attrName>ppt_x</p:attrName>
                                          <p:attrName>ppt_y</p:attrName>
                                        </p:attrNameLst>
                                      </p:cBhvr>
                                      <p:rCtr x="0" y="-1204"/>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par>
                                <p:cTn id="11" presetID="3" presetClass="mediacall" presetSubtype="0" fill="hold" nodeType="withEffect">
                                  <p:stCondLst>
                                    <p:cond delay="0"/>
                                  </p:stCondLst>
                                  <p:childTnLst>
                                    <p:cmd type="call" cmd="stop">
                                      <p:cBhvr>
                                        <p:cTn id="12" dur="1" fill="hold"/>
                                        <p:tgtEl>
                                          <p:spTgt spid="6"/>
                                        </p:tgtEl>
                                      </p:cBhvr>
                                    </p:cmd>
                                  </p:childTnLst>
                                </p:cTn>
                              </p:par>
                              <p:par>
                                <p:cTn id="13" presetID="3" presetClass="mediacall" presetSubtype="0" fill="hold" nodeType="withEffect">
                                  <p:stCondLst>
                                    <p:cond delay="0"/>
                                  </p:stCondLst>
                                  <p:childTnLst>
                                    <p:cmd type="call" cmd="stop">
                                      <p:cBhvr>
                                        <p:cTn id="14" dur="1" fill="hold"/>
                                        <p:tgtEl>
                                          <p:spTgt spid="6"/>
                                        </p:tgtEl>
                                      </p:cBhvr>
                                    </p:cmd>
                                  </p:childTnLst>
                                </p:cTn>
                              </p:par>
                              <p:par>
                                <p:cTn id="15" presetID="3" presetClass="mediacall" presetSubtype="0" fill="hold" nodeType="withEffect">
                                  <p:stCondLst>
                                    <p:cond delay="0"/>
                                  </p:stCondLst>
                                  <p:childTnLst>
                                    <p:cmd type="call" cmd="stop">
                                      <p:cBhvr>
                                        <p:cTn id="16" dur="1" fill="hold"/>
                                        <p:tgtEl>
                                          <p:spTgt spid="6"/>
                                        </p:tgtEl>
                                      </p:cBhvr>
                                    </p:cmd>
                                  </p:childTnLst>
                                </p:cTn>
                              </p:par>
                              <p:par>
                                <p:cTn id="17" presetID="3" presetClass="mediacall" presetSubtype="0" fill="hold" nodeType="withEffect">
                                  <p:stCondLst>
                                    <p:cond delay="0"/>
                                  </p:stCondLst>
                                  <p:childTnLst>
                                    <p:cmd type="call" cmd="stop">
                                      <p:cBhvr>
                                        <p:cTn id="18" dur="1" fill="hold"/>
                                        <p:tgtEl>
                                          <p:spTgt spid="6"/>
                                        </p:tgtEl>
                                      </p:cBhvr>
                                    </p:cmd>
                                  </p:childTnLst>
                                </p:cTn>
                              </p:par>
                              <p:par>
                                <p:cTn id="19" presetID="3" presetClass="mediacall" presetSubtype="0" fill="hold" nodeType="withEffect">
                                  <p:stCondLst>
                                    <p:cond delay="0"/>
                                  </p:stCondLst>
                                  <p:childTnLst>
                                    <p:cmd type="call" cmd="stop">
                                      <p:cBhvr>
                                        <p:cTn id="20" dur="1" fill="hold"/>
                                        <p:tgtEl>
                                          <p:spTgt spid="6"/>
                                        </p:tgtEl>
                                      </p:cBhvr>
                                    </p:cmd>
                                  </p:childTnLst>
                                </p:cTn>
                              </p:par>
                              <p:par>
                                <p:cTn id="21" presetID="3" presetClass="mediacall" presetSubtype="0" fill="hold" nodeType="withEffect">
                                  <p:stCondLst>
                                    <p:cond delay="0"/>
                                  </p:stCondLst>
                                  <p:childTnLst>
                                    <p:cmd type="call" cmd="stop">
                                      <p:cBhvr>
                                        <p:cTn id="22" dur="1" fill="hold"/>
                                        <p:tgtEl>
                                          <p:spTgt spid="6"/>
                                        </p:tgtEl>
                                      </p:cBhvr>
                                    </p:cmd>
                                  </p:childTnLst>
                                </p:cTn>
                              </p:par>
                              <p:par>
                                <p:cTn id="23" presetID="3" presetClass="mediacall" presetSubtype="0" fill="hold" nodeType="withEffect">
                                  <p:stCondLst>
                                    <p:cond delay="0"/>
                                  </p:stCondLst>
                                  <p:childTnLst>
                                    <p:cmd type="call" cmd="stop">
                                      <p:cBhvr>
                                        <p:cTn id="24" dur="1" fill="hold"/>
                                        <p:tgtEl>
                                          <p:spTgt spid="6"/>
                                        </p:tgtEl>
                                      </p:cBhvr>
                                    </p:cmd>
                                  </p:childTnLst>
                                </p:cTn>
                              </p:par>
                              <p:par>
                                <p:cTn id="25" presetID="3" presetClass="mediacall" presetSubtype="0" fill="hold" nodeType="withEffect">
                                  <p:stCondLst>
                                    <p:cond delay="0"/>
                                  </p:stCondLst>
                                  <p:childTnLst>
                                    <p:cmd type="call" cmd="stop">
                                      <p:cBhvr>
                                        <p:cTn id="26" dur="1" fill="hold"/>
                                        <p:tgtEl>
                                          <p:spTgt spid="6"/>
                                        </p:tgtEl>
                                      </p:cBhvr>
                                    </p:cmd>
                                  </p:childTnLst>
                                </p:cTn>
                              </p:par>
                              <p:par>
                                <p:cTn id="27" presetID="3" presetClass="mediacall" presetSubtype="0" fill="hold" nodeType="withEffect">
                                  <p:stCondLst>
                                    <p:cond delay="0"/>
                                  </p:stCondLst>
                                  <p:childTnLst>
                                    <p:cmd type="call" cmd="stop">
                                      <p:cBhvr>
                                        <p:cTn id="28" dur="1" fill="hold"/>
                                        <p:tgtEl>
                                          <p:spTgt spid="6"/>
                                        </p:tgtEl>
                                      </p:cBhvr>
                                    </p:cmd>
                                  </p:childTnLst>
                                </p:cTn>
                              </p:par>
                              <p:par>
                                <p:cTn id="29" presetID="3" presetClass="mediacall" presetSubtype="0" fill="hold" nodeType="withEffect">
                                  <p:stCondLst>
                                    <p:cond delay="0"/>
                                  </p:stCondLst>
                                  <p:childTnLst>
                                    <p:cmd type="call" cmd="stop">
                                      <p:cBhvr>
                                        <p:cTn id="30" dur="1" fill="hold"/>
                                        <p:tgtEl>
                                          <p:spTgt spid="6"/>
                                        </p:tgtEl>
                                      </p:cBhvr>
                                    </p:cmd>
                                  </p:childTnLst>
                                </p:cTn>
                              </p:par>
                              <p:par>
                                <p:cTn id="31" presetID="3" presetClass="mediacall" presetSubtype="0" fill="hold" nodeType="withEffect">
                                  <p:stCondLst>
                                    <p:cond delay="0"/>
                                  </p:stCondLst>
                                  <p:childTnLst>
                                    <p:cmd type="call" cmd="stop">
                                      <p:cBhvr>
                                        <p:cTn id="32" dur="1" fill="hold"/>
                                        <p:tgtEl>
                                          <p:spTgt spid="6"/>
                                        </p:tgtEl>
                                      </p:cBhvr>
                                    </p:cmd>
                                  </p:childTnLst>
                                </p:cTn>
                              </p:par>
                              <p:par>
                                <p:cTn id="33" presetID="3" presetClass="mediacall" presetSubtype="0" fill="hold" nodeType="withEffect">
                                  <p:stCondLst>
                                    <p:cond delay="0"/>
                                  </p:stCondLst>
                                  <p:childTnLst>
                                    <p:cmd type="call" cmd="stop">
                                      <p:cBhvr>
                                        <p:cTn id="34" dur="1" fill="hold"/>
                                        <p:tgtEl>
                                          <p:spTgt spid="6"/>
                                        </p:tgtEl>
                                      </p:cBhvr>
                                    </p:cmd>
                                  </p:childTnLst>
                                </p:cTn>
                              </p:par>
                              <p:par>
                                <p:cTn id="35" presetID="3" presetClass="mediacall" presetSubtype="0" fill="hold" nodeType="withEffect">
                                  <p:stCondLst>
                                    <p:cond delay="0"/>
                                  </p:stCondLst>
                                  <p:childTnLst>
                                    <p:cmd type="call" cmd="stop">
                                      <p:cBhvr>
                                        <p:cTn id="36" dur="1" fill="hold"/>
                                        <p:tgtEl>
                                          <p:spTgt spid="6"/>
                                        </p:tgtEl>
                                      </p:cBhvr>
                                    </p:cmd>
                                  </p:childTnLst>
                                </p:cTn>
                              </p:par>
                              <p:par>
                                <p:cTn id="37" presetID="3" presetClass="mediacall" presetSubtype="0" fill="hold" nodeType="withEffect">
                                  <p:stCondLst>
                                    <p:cond delay="0"/>
                                  </p:stCondLst>
                                  <p:childTnLst>
                                    <p:cmd type="call" cmd="stop">
                                      <p:cBhvr>
                                        <p:cTn id="38" dur="1" fill="hold"/>
                                        <p:tgtEl>
                                          <p:spTgt spid="6"/>
                                        </p:tgtEl>
                                      </p:cBhvr>
                                    </p:cmd>
                                  </p:childTnLst>
                                </p:cTn>
                              </p:par>
                              <p:par>
                                <p:cTn id="39" presetID="3" presetClass="mediacall" presetSubtype="0" fill="hold" nodeType="withEffect">
                                  <p:stCondLst>
                                    <p:cond delay="0"/>
                                  </p:stCondLst>
                                  <p:childTnLst>
                                    <p:cmd type="call" cmd="stop">
                                      <p:cBhvr>
                                        <p:cTn id="40" dur="1" fill="hold"/>
                                        <p:tgtEl>
                                          <p:spTgt spid="6"/>
                                        </p:tgtEl>
                                      </p:cBhvr>
                                    </p:cmd>
                                  </p:childTnLst>
                                </p:cTn>
                              </p:par>
                              <p:par>
                                <p:cTn id="41" presetID="3" presetClass="mediacall" presetSubtype="0" fill="hold" nodeType="withEffect">
                                  <p:stCondLst>
                                    <p:cond delay="0"/>
                                  </p:stCondLst>
                                  <p:childTnLst>
                                    <p:cmd type="call" cmd="stop">
                                      <p:cBhvr>
                                        <p:cTn id="42" dur="1" fill="hold"/>
                                        <p:tgtEl>
                                          <p:spTgt spid="6"/>
                                        </p:tgtEl>
                                      </p:cBhvr>
                                    </p:cmd>
                                  </p:childTnLst>
                                </p:cTn>
                              </p:par>
                              <p:par>
                                <p:cTn id="43" presetID="3" presetClass="mediacall" presetSubtype="0" fill="hold" nodeType="withEffect">
                                  <p:stCondLst>
                                    <p:cond delay="0"/>
                                  </p:stCondLst>
                                  <p:childTnLst>
                                    <p:cmd type="call" cmd="stop">
                                      <p:cBhvr>
                                        <p:cTn id="44" dur="1" fill="hold"/>
                                        <p:tgtEl>
                                          <p:spTgt spid="6"/>
                                        </p:tgtEl>
                                      </p:cBhvr>
                                    </p:cmd>
                                  </p:childTnLst>
                                </p:cTn>
                              </p:par>
                              <p:par>
                                <p:cTn id="45" presetID="3" presetClass="mediacall" presetSubtype="0" fill="hold" nodeType="withEffect">
                                  <p:stCondLst>
                                    <p:cond delay="0"/>
                                  </p:stCondLst>
                                  <p:childTnLst>
                                    <p:cmd type="call" cmd="stop">
                                      <p:cBhvr>
                                        <p:cTn id="46" dur="1" fill="hold"/>
                                        <p:tgtEl>
                                          <p:spTgt spid="6"/>
                                        </p:tgtEl>
                                      </p:cBhvr>
                                    </p:cmd>
                                  </p:childTnLst>
                                </p:cTn>
                              </p:par>
                              <p:par>
                                <p:cTn id="47" presetID="3" presetClass="mediacall" presetSubtype="0" fill="hold" nodeType="withEffect">
                                  <p:stCondLst>
                                    <p:cond delay="0"/>
                                  </p:stCondLst>
                                  <p:childTnLst>
                                    <p:cmd type="call" cmd="stop">
                                      <p:cBhvr>
                                        <p:cTn id="48" dur="1" fill="hold"/>
                                        <p:tgtEl>
                                          <p:spTgt spid="6"/>
                                        </p:tgtEl>
                                      </p:cBhvr>
                                    </p:cmd>
                                  </p:childTnLst>
                                </p:cTn>
                              </p:par>
                              <p:par>
                                <p:cTn id="49" presetID="1" presetClass="mediacall" presetSubtype="0" fill="hold" nodeType="withEffect">
                                  <p:stCondLst>
                                    <p:cond delay="0"/>
                                  </p:stCondLst>
                                  <p:childTnLst>
                                    <p:cmd type="call" cmd="playFrom(0.0)">
                                      <p:cBhvr>
                                        <p:cTn id="50" dur="30406" fill="hold"/>
                                        <p:tgtEl>
                                          <p:spTgt spid="6"/>
                                        </p:tgtEl>
                                      </p:cBhvr>
                                    </p:cmd>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barn(inVertical)">
                                      <p:cBhvr>
                                        <p:cTn id="55" dur="500"/>
                                        <p:tgtEl>
                                          <p:spTgt spid="6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barn(inVertical)">
                                      <p:cBhvr>
                                        <p:cTn id="58" dur="500"/>
                                        <p:tgtEl>
                                          <p:spTgt spid="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barn(inVertical)">
                                      <p:cBhvr>
                                        <p:cTn id="61" dur="500"/>
                                        <p:tgtEl>
                                          <p:spTgt spid="8"/>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barn(inVertical)">
                                      <p:cBhvr>
                                        <p:cTn id="64" dur="500"/>
                                        <p:tgtEl>
                                          <p:spTgt spid="9"/>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barn(inVertical)">
                                      <p:cBhvr>
                                        <p:cTn id="67" dur="500"/>
                                        <p:tgtEl>
                                          <p:spTgt spid="10"/>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barn(inVertical)">
                                      <p:cBhvr>
                                        <p:cTn id="70" dur="500"/>
                                        <p:tgtEl>
                                          <p:spTgt spid="11"/>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barn(inVertical)">
                                      <p:cBhvr>
                                        <p:cTn id="73" dur="500"/>
                                        <p:tgtEl>
                                          <p:spTgt spid="15"/>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barn(inVertical)">
                                      <p:cBhvr>
                                        <p:cTn id="76" dur="500"/>
                                        <p:tgtEl>
                                          <p:spTgt spid="43"/>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barn(inVertical)">
                                      <p:cBhvr>
                                        <p:cTn id="79" dur="500"/>
                                        <p:tgtEl>
                                          <p:spTgt spid="31"/>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barn(inVertical)">
                                      <p:cBhvr>
                                        <p:cTn id="82" dur="500"/>
                                        <p:tgtEl>
                                          <p:spTgt spid="35"/>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barn(inVertical)">
                                      <p:cBhvr>
                                        <p:cTn id="85" dur="500"/>
                                        <p:tgtEl>
                                          <p:spTgt spid="47"/>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barn(inVertical)">
                                      <p:cBhvr>
                                        <p:cTn id="88" dur="500"/>
                                        <p:tgtEl>
                                          <p:spTgt spid="36"/>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barn(inVertical)">
                                      <p:cBhvr>
                                        <p:cTn id="91" dur="500"/>
                                        <p:tgtEl>
                                          <p:spTgt spid="38"/>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59"/>
                                        </p:tgtEl>
                                        <p:attrNameLst>
                                          <p:attrName>style.visibility</p:attrName>
                                        </p:attrNameLst>
                                      </p:cBhvr>
                                      <p:to>
                                        <p:strVal val="visible"/>
                                      </p:to>
                                    </p:set>
                                    <p:animEffect transition="in" filter="barn(inVertical)">
                                      <p:cBhvr>
                                        <p:cTn id="94" dur="500"/>
                                        <p:tgtEl>
                                          <p:spTgt spid="59"/>
                                        </p:tgtEl>
                                      </p:cBhvr>
                                    </p:animEffect>
                                  </p:childTnLst>
                                </p:cTn>
                              </p:par>
                              <p:par>
                                <p:cTn id="95" presetID="16" presetClass="entr" presetSubtype="21" fill="hold" grpId="0" nodeType="withEffect">
                                  <p:stCondLst>
                                    <p:cond delay="0"/>
                                  </p:stCondLst>
                                  <p:childTnLst>
                                    <p:set>
                                      <p:cBhvr>
                                        <p:cTn id="96" dur="1" fill="hold">
                                          <p:stCondLst>
                                            <p:cond delay="0"/>
                                          </p:stCondLst>
                                        </p:cTn>
                                        <p:tgtEl>
                                          <p:spTgt spid="37"/>
                                        </p:tgtEl>
                                        <p:attrNameLst>
                                          <p:attrName>style.visibility</p:attrName>
                                        </p:attrNameLst>
                                      </p:cBhvr>
                                      <p:to>
                                        <p:strVal val="visible"/>
                                      </p:to>
                                    </p:set>
                                    <p:animEffect transition="in" filter="barn(inVertical)">
                                      <p:cBhvr>
                                        <p:cTn id="97" dur="500"/>
                                        <p:tgtEl>
                                          <p:spTgt spid="37"/>
                                        </p:tgtEl>
                                      </p:cBhvr>
                                    </p:animEffect>
                                  </p:childTnLst>
                                </p:cTn>
                              </p:par>
                              <p:par>
                                <p:cTn id="98" presetID="16" presetClass="entr" presetSubtype="21" fill="hold" grpId="0" nodeType="withEffect">
                                  <p:stCondLst>
                                    <p:cond delay="0"/>
                                  </p:stCondLst>
                                  <p:childTnLst>
                                    <p:set>
                                      <p:cBhvr>
                                        <p:cTn id="99" dur="1" fill="hold">
                                          <p:stCondLst>
                                            <p:cond delay="0"/>
                                          </p:stCondLst>
                                        </p:cTn>
                                        <p:tgtEl>
                                          <p:spTgt spid="41"/>
                                        </p:tgtEl>
                                        <p:attrNameLst>
                                          <p:attrName>style.visibility</p:attrName>
                                        </p:attrNameLst>
                                      </p:cBhvr>
                                      <p:to>
                                        <p:strVal val="visible"/>
                                      </p:to>
                                    </p:set>
                                    <p:animEffect transition="in" filter="barn(inVertical)">
                                      <p:cBhvr>
                                        <p:cTn id="100" dur="500"/>
                                        <p:tgtEl>
                                          <p:spTgt spid="41"/>
                                        </p:tgtEl>
                                      </p:cBhvr>
                                    </p:animEffect>
                                  </p:childTnLst>
                                </p:cTn>
                              </p:par>
                              <p:par>
                                <p:cTn id="101" presetID="16" presetClass="entr" presetSubtype="21" fill="hold" grpId="0" nodeType="with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barn(inVertical)">
                                      <p:cBhvr>
                                        <p:cTn id="103" dur="500"/>
                                        <p:tgtEl>
                                          <p:spTgt spid="61"/>
                                        </p:tgtEl>
                                      </p:cBhvr>
                                    </p:animEffect>
                                  </p:childTnLst>
                                </p:cTn>
                              </p:par>
                              <p:par>
                                <p:cTn id="104" presetID="16" presetClass="entr" presetSubtype="21" fill="hold" grpId="0" nodeType="withEffect">
                                  <p:stCondLst>
                                    <p:cond delay="0"/>
                                  </p:stCondLst>
                                  <p:childTnLst>
                                    <p:set>
                                      <p:cBhvr>
                                        <p:cTn id="105" dur="1" fill="hold">
                                          <p:stCondLst>
                                            <p:cond delay="0"/>
                                          </p:stCondLst>
                                        </p:cTn>
                                        <p:tgtEl>
                                          <p:spTgt spid="58"/>
                                        </p:tgtEl>
                                        <p:attrNameLst>
                                          <p:attrName>style.visibility</p:attrName>
                                        </p:attrNameLst>
                                      </p:cBhvr>
                                      <p:to>
                                        <p:strVal val="visible"/>
                                      </p:to>
                                    </p:set>
                                    <p:animEffect transition="in" filter="barn(inVertical)">
                                      <p:cBhvr>
                                        <p:cTn id="106" dur="500"/>
                                        <p:tgtEl>
                                          <p:spTgt spid="58"/>
                                        </p:tgtEl>
                                      </p:cBhvr>
                                    </p:animEffect>
                                  </p:childTnLst>
                                </p:cTn>
                              </p:par>
                              <p:par>
                                <p:cTn id="107" presetID="16" presetClass="entr" presetSubtype="21" fill="hold" grpId="0" nodeType="withEffect">
                                  <p:stCondLst>
                                    <p:cond delay="0"/>
                                  </p:stCondLst>
                                  <p:childTnLst>
                                    <p:set>
                                      <p:cBhvr>
                                        <p:cTn id="108" dur="1" fill="hold">
                                          <p:stCondLst>
                                            <p:cond delay="0"/>
                                          </p:stCondLst>
                                        </p:cTn>
                                        <p:tgtEl>
                                          <p:spTgt spid="51"/>
                                        </p:tgtEl>
                                        <p:attrNameLst>
                                          <p:attrName>style.visibility</p:attrName>
                                        </p:attrNameLst>
                                      </p:cBhvr>
                                      <p:to>
                                        <p:strVal val="visible"/>
                                      </p:to>
                                    </p:set>
                                    <p:animEffect transition="in" filter="barn(inVertical)">
                                      <p:cBhvr>
                                        <p:cTn id="109" dur="500"/>
                                        <p:tgtEl>
                                          <p:spTgt spid="51"/>
                                        </p:tgtEl>
                                      </p:cBhvr>
                                    </p:animEffect>
                                  </p:childTnLst>
                                </p:cTn>
                              </p:par>
                              <p:par>
                                <p:cTn id="110" presetID="16" presetClass="entr" presetSubtype="21" fill="hold" grpId="0" nodeType="withEffect">
                                  <p:stCondLst>
                                    <p:cond delay="0"/>
                                  </p:stCondLst>
                                  <p:childTnLst>
                                    <p:set>
                                      <p:cBhvr>
                                        <p:cTn id="111" dur="1" fill="hold">
                                          <p:stCondLst>
                                            <p:cond delay="0"/>
                                          </p:stCondLst>
                                        </p:cTn>
                                        <p:tgtEl>
                                          <p:spTgt spid="49"/>
                                        </p:tgtEl>
                                        <p:attrNameLst>
                                          <p:attrName>style.visibility</p:attrName>
                                        </p:attrNameLst>
                                      </p:cBhvr>
                                      <p:to>
                                        <p:strVal val="visible"/>
                                      </p:to>
                                    </p:set>
                                    <p:animEffect transition="in" filter="barn(inVertical)">
                                      <p:cBhvr>
                                        <p:cTn id="112" dur="500"/>
                                        <p:tgtEl>
                                          <p:spTgt spid="49"/>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32"/>
                                        </p:tgtEl>
                                        <p:attrNameLst>
                                          <p:attrName>style.visibility</p:attrName>
                                        </p:attrNameLst>
                                      </p:cBhvr>
                                      <p:to>
                                        <p:strVal val="visible"/>
                                      </p:to>
                                    </p:set>
                                    <p:animEffect transition="in" filter="barn(inVertical)">
                                      <p:cBhvr>
                                        <p:cTn id="115" dur="500"/>
                                        <p:tgtEl>
                                          <p:spTgt spid="32"/>
                                        </p:tgtEl>
                                      </p:cBhvr>
                                    </p:animEffect>
                                  </p:childTnLst>
                                </p:cTn>
                              </p:par>
                              <p:par>
                                <p:cTn id="116" presetID="16" presetClass="entr" presetSubtype="21" fill="hold" grpId="0" nodeType="withEffect">
                                  <p:stCondLst>
                                    <p:cond delay="0"/>
                                  </p:stCondLst>
                                  <p:childTnLst>
                                    <p:set>
                                      <p:cBhvr>
                                        <p:cTn id="117" dur="1" fill="hold">
                                          <p:stCondLst>
                                            <p:cond delay="0"/>
                                          </p:stCondLst>
                                        </p:cTn>
                                        <p:tgtEl>
                                          <p:spTgt spid="42"/>
                                        </p:tgtEl>
                                        <p:attrNameLst>
                                          <p:attrName>style.visibility</p:attrName>
                                        </p:attrNameLst>
                                      </p:cBhvr>
                                      <p:to>
                                        <p:strVal val="visible"/>
                                      </p:to>
                                    </p:set>
                                    <p:animEffect transition="in" filter="barn(inVertical)">
                                      <p:cBhvr>
                                        <p:cTn id="118" dur="500"/>
                                        <p:tgtEl>
                                          <p:spTgt spid="42"/>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48"/>
                                        </p:tgtEl>
                                        <p:attrNameLst>
                                          <p:attrName>style.visibility</p:attrName>
                                        </p:attrNameLst>
                                      </p:cBhvr>
                                      <p:to>
                                        <p:strVal val="visible"/>
                                      </p:to>
                                    </p:set>
                                    <p:animEffect transition="in" filter="barn(inVertical)">
                                      <p:cBhvr>
                                        <p:cTn id="121" dur="500"/>
                                        <p:tgtEl>
                                          <p:spTgt spid="48"/>
                                        </p:tgtEl>
                                      </p:cBhvr>
                                    </p:animEffect>
                                  </p:childTnLst>
                                </p:cTn>
                              </p:par>
                              <p:par>
                                <p:cTn id="122" presetID="16" presetClass="entr" presetSubtype="21" fill="hold" grpId="0" nodeType="withEffect">
                                  <p:stCondLst>
                                    <p:cond delay="0"/>
                                  </p:stCondLst>
                                  <p:childTnLst>
                                    <p:set>
                                      <p:cBhvr>
                                        <p:cTn id="123" dur="1" fill="hold">
                                          <p:stCondLst>
                                            <p:cond delay="0"/>
                                          </p:stCondLst>
                                        </p:cTn>
                                        <p:tgtEl>
                                          <p:spTgt spid="62"/>
                                        </p:tgtEl>
                                        <p:attrNameLst>
                                          <p:attrName>style.visibility</p:attrName>
                                        </p:attrNameLst>
                                      </p:cBhvr>
                                      <p:to>
                                        <p:strVal val="visible"/>
                                      </p:to>
                                    </p:set>
                                    <p:animEffect transition="in" filter="barn(inVertical)">
                                      <p:cBhvr>
                                        <p:cTn id="124" dur="500"/>
                                        <p:tgtEl>
                                          <p:spTgt spid="62"/>
                                        </p:tgtEl>
                                      </p:cBhvr>
                                    </p:animEffect>
                                  </p:childTnLst>
                                </p:cTn>
                              </p:par>
                              <p:par>
                                <p:cTn id="125" presetID="16" presetClass="entr" presetSubtype="21" fill="hold" grpId="0" nodeType="withEffect">
                                  <p:stCondLst>
                                    <p:cond delay="0"/>
                                  </p:stCondLst>
                                  <p:childTnLst>
                                    <p:set>
                                      <p:cBhvr>
                                        <p:cTn id="126" dur="1" fill="hold">
                                          <p:stCondLst>
                                            <p:cond delay="0"/>
                                          </p:stCondLst>
                                        </p:cTn>
                                        <p:tgtEl>
                                          <p:spTgt spid="53"/>
                                        </p:tgtEl>
                                        <p:attrNameLst>
                                          <p:attrName>style.visibility</p:attrName>
                                        </p:attrNameLst>
                                      </p:cBhvr>
                                      <p:to>
                                        <p:strVal val="visible"/>
                                      </p:to>
                                    </p:set>
                                    <p:animEffect transition="in" filter="barn(inVertical)">
                                      <p:cBhvr>
                                        <p:cTn id="127" dur="500"/>
                                        <p:tgtEl>
                                          <p:spTgt spid="53"/>
                                        </p:tgtEl>
                                      </p:cBhvr>
                                    </p:animEffect>
                                  </p:childTnLst>
                                </p:cTn>
                              </p:par>
                              <p:par>
                                <p:cTn id="128" presetID="16" presetClass="entr" presetSubtype="21" fill="hold" grpId="0" nodeType="withEffect">
                                  <p:stCondLst>
                                    <p:cond delay="0"/>
                                  </p:stCondLst>
                                  <p:childTnLst>
                                    <p:set>
                                      <p:cBhvr>
                                        <p:cTn id="129" dur="1" fill="hold">
                                          <p:stCondLst>
                                            <p:cond delay="0"/>
                                          </p:stCondLst>
                                        </p:cTn>
                                        <p:tgtEl>
                                          <p:spTgt spid="54"/>
                                        </p:tgtEl>
                                        <p:attrNameLst>
                                          <p:attrName>style.visibility</p:attrName>
                                        </p:attrNameLst>
                                      </p:cBhvr>
                                      <p:to>
                                        <p:strVal val="visible"/>
                                      </p:to>
                                    </p:set>
                                    <p:animEffect transition="in" filter="barn(inVertical)">
                                      <p:cBhvr>
                                        <p:cTn id="130" dur="500"/>
                                        <p:tgtEl>
                                          <p:spTgt spid="54"/>
                                        </p:tgtEl>
                                      </p:cBhvr>
                                    </p:animEffect>
                                  </p:childTnLst>
                                </p:cTn>
                              </p:par>
                              <p:par>
                                <p:cTn id="131" presetID="16" presetClass="entr" presetSubtype="21" fill="hold" grpId="0" nodeType="withEffect">
                                  <p:stCondLst>
                                    <p:cond delay="0"/>
                                  </p:stCondLst>
                                  <p:childTnLst>
                                    <p:set>
                                      <p:cBhvr>
                                        <p:cTn id="132" dur="1" fill="hold">
                                          <p:stCondLst>
                                            <p:cond delay="0"/>
                                          </p:stCondLst>
                                        </p:cTn>
                                        <p:tgtEl>
                                          <p:spTgt spid="56"/>
                                        </p:tgtEl>
                                        <p:attrNameLst>
                                          <p:attrName>style.visibility</p:attrName>
                                        </p:attrNameLst>
                                      </p:cBhvr>
                                      <p:to>
                                        <p:strVal val="visible"/>
                                      </p:to>
                                    </p:set>
                                    <p:animEffect transition="in" filter="barn(inVertical)">
                                      <p:cBhvr>
                                        <p:cTn id="133" dur="500"/>
                                        <p:tgtEl>
                                          <p:spTgt spid="56"/>
                                        </p:tgtEl>
                                      </p:cBhvr>
                                    </p:animEffect>
                                  </p:childTnLst>
                                </p:cTn>
                              </p:par>
                              <p:par>
                                <p:cTn id="134" presetID="16" presetClass="entr" presetSubtype="21" fill="hold" grpId="0" nodeType="withEffect">
                                  <p:stCondLst>
                                    <p:cond delay="0"/>
                                  </p:stCondLst>
                                  <p:childTnLst>
                                    <p:set>
                                      <p:cBhvr>
                                        <p:cTn id="135" dur="1" fill="hold">
                                          <p:stCondLst>
                                            <p:cond delay="0"/>
                                          </p:stCondLst>
                                        </p:cTn>
                                        <p:tgtEl>
                                          <p:spTgt spid="50"/>
                                        </p:tgtEl>
                                        <p:attrNameLst>
                                          <p:attrName>style.visibility</p:attrName>
                                        </p:attrNameLst>
                                      </p:cBhvr>
                                      <p:to>
                                        <p:strVal val="visible"/>
                                      </p:to>
                                    </p:set>
                                    <p:animEffect transition="in" filter="barn(inVertical)">
                                      <p:cBhvr>
                                        <p:cTn id="136" dur="500"/>
                                        <p:tgtEl>
                                          <p:spTgt spid="50"/>
                                        </p:tgtEl>
                                      </p:cBhvr>
                                    </p:animEffect>
                                  </p:childTnLst>
                                </p:cTn>
                              </p:par>
                              <p:par>
                                <p:cTn id="137" presetID="16" presetClass="entr" presetSubtype="21" fill="hold" grpId="0" nodeType="withEffect">
                                  <p:stCondLst>
                                    <p:cond delay="0"/>
                                  </p:stCondLst>
                                  <p:childTnLst>
                                    <p:set>
                                      <p:cBhvr>
                                        <p:cTn id="138" dur="1" fill="hold">
                                          <p:stCondLst>
                                            <p:cond delay="0"/>
                                          </p:stCondLst>
                                        </p:cTn>
                                        <p:tgtEl>
                                          <p:spTgt spid="46"/>
                                        </p:tgtEl>
                                        <p:attrNameLst>
                                          <p:attrName>style.visibility</p:attrName>
                                        </p:attrNameLst>
                                      </p:cBhvr>
                                      <p:to>
                                        <p:strVal val="visible"/>
                                      </p:to>
                                    </p:set>
                                    <p:animEffect transition="in" filter="barn(inVertical)">
                                      <p:cBhvr>
                                        <p:cTn id="139" dur="500"/>
                                        <p:tgtEl>
                                          <p:spTgt spid="46"/>
                                        </p:tgtEl>
                                      </p:cBhvr>
                                    </p:animEffect>
                                  </p:childTnLst>
                                </p:cTn>
                              </p:par>
                              <p:par>
                                <p:cTn id="140" presetID="16" presetClass="entr" presetSubtype="21" fill="hold" grpId="0" nodeType="withEffect">
                                  <p:stCondLst>
                                    <p:cond delay="0"/>
                                  </p:stCondLst>
                                  <p:childTnLst>
                                    <p:set>
                                      <p:cBhvr>
                                        <p:cTn id="141" dur="1" fill="hold">
                                          <p:stCondLst>
                                            <p:cond delay="0"/>
                                          </p:stCondLst>
                                        </p:cTn>
                                        <p:tgtEl>
                                          <p:spTgt spid="29"/>
                                        </p:tgtEl>
                                        <p:attrNameLst>
                                          <p:attrName>style.visibility</p:attrName>
                                        </p:attrNameLst>
                                      </p:cBhvr>
                                      <p:to>
                                        <p:strVal val="visible"/>
                                      </p:to>
                                    </p:set>
                                    <p:animEffect transition="in" filter="barn(inVertical)">
                                      <p:cBhvr>
                                        <p:cTn id="142" dur="500"/>
                                        <p:tgtEl>
                                          <p:spTgt spid="29"/>
                                        </p:tgtEl>
                                      </p:cBhvr>
                                    </p:animEffect>
                                  </p:childTnLst>
                                </p:cTn>
                              </p:par>
                              <p:par>
                                <p:cTn id="143" presetID="16" presetClass="entr" presetSubtype="21" fill="hold" grpId="0" nodeType="withEffect">
                                  <p:stCondLst>
                                    <p:cond delay="0"/>
                                  </p:stCondLst>
                                  <p:childTnLst>
                                    <p:set>
                                      <p:cBhvr>
                                        <p:cTn id="144" dur="1" fill="hold">
                                          <p:stCondLst>
                                            <p:cond delay="0"/>
                                          </p:stCondLst>
                                        </p:cTn>
                                        <p:tgtEl>
                                          <p:spTgt spid="64"/>
                                        </p:tgtEl>
                                        <p:attrNameLst>
                                          <p:attrName>style.visibility</p:attrName>
                                        </p:attrNameLst>
                                      </p:cBhvr>
                                      <p:to>
                                        <p:strVal val="visible"/>
                                      </p:to>
                                    </p:set>
                                    <p:animEffect transition="in" filter="barn(inVertical)">
                                      <p:cBhvr>
                                        <p:cTn id="145" dur="500"/>
                                        <p:tgtEl>
                                          <p:spTgt spid="64"/>
                                        </p:tgtEl>
                                      </p:cBhvr>
                                    </p:animEffect>
                                  </p:childTnLst>
                                </p:cTn>
                              </p:par>
                              <p:par>
                                <p:cTn id="146" presetID="16" presetClass="entr" presetSubtype="21" fill="hold" grpId="0" nodeType="withEffect">
                                  <p:stCondLst>
                                    <p:cond delay="0"/>
                                  </p:stCondLst>
                                  <p:childTnLst>
                                    <p:set>
                                      <p:cBhvr>
                                        <p:cTn id="147" dur="1" fill="hold">
                                          <p:stCondLst>
                                            <p:cond delay="0"/>
                                          </p:stCondLst>
                                        </p:cTn>
                                        <p:tgtEl>
                                          <p:spTgt spid="65"/>
                                        </p:tgtEl>
                                        <p:attrNameLst>
                                          <p:attrName>style.visibility</p:attrName>
                                        </p:attrNameLst>
                                      </p:cBhvr>
                                      <p:to>
                                        <p:strVal val="visible"/>
                                      </p:to>
                                    </p:set>
                                    <p:animEffect transition="in" filter="barn(inVertical)">
                                      <p:cBhvr>
                                        <p:cTn id="148" dur="500"/>
                                        <p:tgtEl>
                                          <p:spTgt spid="65"/>
                                        </p:tgtEl>
                                      </p:cBhvr>
                                    </p:animEffect>
                                  </p:childTnLst>
                                </p:cTn>
                              </p:par>
                              <p:par>
                                <p:cTn id="149" presetID="16" presetClass="entr" presetSubtype="21" fill="hold" grpId="0" nodeType="withEffect">
                                  <p:stCondLst>
                                    <p:cond delay="0"/>
                                  </p:stCondLst>
                                  <p:childTnLst>
                                    <p:set>
                                      <p:cBhvr>
                                        <p:cTn id="150" dur="1" fill="hold">
                                          <p:stCondLst>
                                            <p:cond delay="0"/>
                                          </p:stCondLst>
                                        </p:cTn>
                                        <p:tgtEl>
                                          <p:spTgt spid="66"/>
                                        </p:tgtEl>
                                        <p:attrNameLst>
                                          <p:attrName>style.visibility</p:attrName>
                                        </p:attrNameLst>
                                      </p:cBhvr>
                                      <p:to>
                                        <p:strVal val="visible"/>
                                      </p:to>
                                    </p:set>
                                    <p:animEffect transition="in" filter="barn(inVertical)">
                                      <p:cBhvr>
                                        <p:cTn id="151" dur="500"/>
                                        <p:tgtEl>
                                          <p:spTgt spid="66"/>
                                        </p:tgtEl>
                                      </p:cBhvr>
                                    </p:animEffect>
                                  </p:childTnLst>
                                </p:cTn>
                              </p:par>
                              <p:par>
                                <p:cTn id="152" presetID="16" presetClass="entr" presetSubtype="21" fill="hold" grpId="0" nodeType="withEffect">
                                  <p:stCondLst>
                                    <p:cond delay="0"/>
                                  </p:stCondLst>
                                  <p:childTnLst>
                                    <p:set>
                                      <p:cBhvr>
                                        <p:cTn id="153" dur="1" fill="hold">
                                          <p:stCondLst>
                                            <p:cond delay="0"/>
                                          </p:stCondLst>
                                        </p:cTn>
                                        <p:tgtEl>
                                          <p:spTgt spid="68"/>
                                        </p:tgtEl>
                                        <p:attrNameLst>
                                          <p:attrName>style.visibility</p:attrName>
                                        </p:attrNameLst>
                                      </p:cBhvr>
                                      <p:to>
                                        <p:strVal val="visible"/>
                                      </p:to>
                                    </p:set>
                                    <p:animEffect transition="in" filter="barn(inVertical)">
                                      <p:cBhvr>
                                        <p:cTn id="154" dur="500"/>
                                        <p:tgtEl>
                                          <p:spTgt spid="68"/>
                                        </p:tgtEl>
                                      </p:cBhvr>
                                    </p:animEffect>
                                  </p:childTnLst>
                                </p:cTn>
                              </p:par>
                              <p:par>
                                <p:cTn id="155" presetID="16" presetClass="entr" presetSubtype="21" fill="hold" grpId="0" nodeType="withEffect">
                                  <p:stCondLst>
                                    <p:cond delay="0"/>
                                  </p:stCondLst>
                                  <p:childTnLst>
                                    <p:set>
                                      <p:cBhvr>
                                        <p:cTn id="156" dur="1" fill="hold">
                                          <p:stCondLst>
                                            <p:cond delay="0"/>
                                          </p:stCondLst>
                                        </p:cTn>
                                        <p:tgtEl>
                                          <p:spTgt spid="69"/>
                                        </p:tgtEl>
                                        <p:attrNameLst>
                                          <p:attrName>style.visibility</p:attrName>
                                        </p:attrNameLst>
                                      </p:cBhvr>
                                      <p:to>
                                        <p:strVal val="visible"/>
                                      </p:to>
                                    </p:set>
                                    <p:animEffect transition="in" filter="barn(inVertical)">
                                      <p:cBhvr>
                                        <p:cTn id="157" dur="500"/>
                                        <p:tgtEl>
                                          <p:spTgt spid="69"/>
                                        </p:tgtEl>
                                      </p:cBhvr>
                                    </p:animEffect>
                                  </p:childTnLst>
                                </p:cTn>
                              </p:par>
                              <p:par>
                                <p:cTn id="158" presetID="16" presetClass="entr" presetSubtype="21" fill="hold" grpId="0" nodeType="withEffect">
                                  <p:stCondLst>
                                    <p:cond delay="0"/>
                                  </p:stCondLst>
                                  <p:childTnLst>
                                    <p:set>
                                      <p:cBhvr>
                                        <p:cTn id="159" dur="1" fill="hold">
                                          <p:stCondLst>
                                            <p:cond delay="0"/>
                                          </p:stCondLst>
                                        </p:cTn>
                                        <p:tgtEl>
                                          <p:spTgt spid="218"/>
                                        </p:tgtEl>
                                        <p:attrNameLst>
                                          <p:attrName>style.visibility</p:attrName>
                                        </p:attrNameLst>
                                      </p:cBhvr>
                                      <p:to>
                                        <p:strVal val="visible"/>
                                      </p:to>
                                    </p:set>
                                    <p:animEffect transition="in" filter="barn(inVertical)">
                                      <p:cBhvr>
                                        <p:cTn id="160" dur="500"/>
                                        <p:tgtEl>
                                          <p:spTgt spid="218"/>
                                        </p:tgtEl>
                                      </p:cBhvr>
                                    </p:animEffect>
                                  </p:childTnLst>
                                </p:cTn>
                              </p:par>
                              <p:par>
                                <p:cTn id="161" presetID="16" presetClass="entr" presetSubtype="21" fill="hold" grpId="0" nodeType="withEffect">
                                  <p:stCondLst>
                                    <p:cond delay="0"/>
                                  </p:stCondLst>
                                  <p:childTnLst>
                                    <p:set>
                                      <p:cBhvr>
                                        <p:cTn id="162" dur="1" fill="hold">
                                          <p:stCondLst>
                                            <p:cond delay="0"/>
                                          </p:stCondLst>
                                        </p:cTn>
                                        <p:tgtEl>
                                          <p:spTgt spid="216"/>
                                        </p:tgtEl>
                                        <p:attrNameLst>
                                          <p:attrName>style.visibility</p:attrName>
                                        </p:attrNameLst>
                                      </p:cBhvr>
                                      <p:to>
                                        <p:strVal val="visible"/>
                                      </p:to>
                                    </p:set>
                                    <p:animEffect transition="in" filter="barn(inVertical)">
                                      <p:cBhvr>
                                        <p:cTn id="163" dur="500"/>
                                        <p:tgtEl>
                                          <p:spTgt spid="216"/>
                                        </p:tgtEl>
                                      </p:cBhvr>
                                    </p:animEffect>
                                  </p:childTnLst>
                                </p:cTn>
                              </p:par>
                              <p:par>
                                <p:cTn id="164" presetID="16" presetClass="entr" presetSubtype="21" fill="hold" grpId="0" nodeType="withEffect">
                                  <p:stCondLst>
                                    <p:cond delay="0"/>
                                  </p:stCondLst>
                                  <p:childTnLst>
                                    <p:set>
                                      <p:cBhvr>
                                        <p:cTn id="165" dur="1" fill="hold">
                                          <p:stCondLst>
                                            <p:cond delay="0"/>
                                          </p:stCondLst>
                                        </p:cTn>
                                        <p:tgtEl>
                                          <p:spTgt spid="217"/>
                                        </p:tgtEl>
                                        <p:attrNameLst>
                                          <p:attrName>style.visibility</p:attrName>
                                        </p:attrNameLst>
                                      </p:cBhvr>
                                      <p:to>
                                        <p:strVal val="visible"/>
                                      </p:to>
                                    </p:set>
                                    <p:animEffect transition="in" filter="barn(inVertical)">
                                      <p:cBhvr>
                                        <p:cTn id="166" dur="500"/>
                                        <p:tgtEl>
                                          <p:spTgt spid="217"/>
                                        </p:tgtEl>
                                      </p:cBhvr>
                                    </p:animEffect>
                                  </p:childTnLst>
                                </p:cTn>
                              </p:par>
                              <p:par>
                                <p:cTn id="167" presetID="16" presetClass="entr" presetSubtype="21" fill="hold" grpId="0" nodeType="withEffect">
                                  <p:stCondLst>
                                    <p:cond delay="0"/>
                                  </p:stCondLst>
                                  <p:childTnLst>
                                    <p:set>
                                      <p:cBhvr>
                                        <p:cTn id="168" dur="1" fill="hold">
                                          <p:stCondLst>
                                            <p:cond delay="0"/>
                                          </p:stCondLst>
                                        </p:cTn>
                                        <p:tgtEl>
                                          <p:spTgt spid="214"/>
                                        </p:tgtEl>
                                        <p:attrNameLst>
                                          <p:attrName>style.visibility</p:attrName>
                                        </p:attrNameLst>
                                      </p:cBhvr>
                                      <p:to>
                                        <p:strVal val="visible"/>
                                      </p:to>
                                    </p:set>
                                    <p:animEffect transition="in" filter="barn(inVertical)">
                                      <p:cBhvr>
                                        <p:cTn id="169" dur="500"/>
                                        <p:tgtEl>
                                          <p:spTgt spid="214"/>
                                        </p:tgtEl>
                                      </p:cBhvr>
                                    </p:animEffect>
                                  </p:childTnLst>
                                </p:cTn>
                              </p:par>
                              <p:par>
                                <p:cTn id="170" presetID="16" presetClass="entr" presetSubtype="21" fill="hold" grpId="0" nodeType="withEffect">
                                  <p:stCondLst>
                                    <p:cond delay="0"/>
                                  </p:stCondLst>
                                  <p:childTnLst>
                                    <p:set>
                                      <p:cBhvr>
                                        <p:cTn id="171" dur="1" fill="hold">
                                          <p:stCondLst>
                                            <p:cond delay="0"/>
                                          </p:stCondLst>
                                        </p:cTn>
                                        <p:tgtEl>
                                          <p:spTgt spid="123"/>
                                        </p:tgtEl>
                                        <p:attrNameLst>
                                          <p:attrName>style.visibility</p:attrName>
                                        </p:attrNameLst>
                                      </p:cBhvr>
                                      <p:to>
                                        <p:strVal val="visible"/>
                                      </p:to>
                                    </p:set>
                                    <p:animEffect transition="in" filter="barn(inVertical)">
                                      <p:cBhvr>
                                        <p:cTn id="172" dur="500"/>
                                        <p:tgtEl>
                                          <p:spTgt spid="123"/>
                                        </p:tgtEl>
                                      </p:cBhvr>
                                    </p:animEffect>
                                  </p:childTnLst>
                                </p:cTn>
                              </p:par>
                              <p:par>
                                <p:cTn id="173" presetID="16" presetClass="entr" presetSubtype="21" fill="hold" grpId="0" nodeType="withEffect">
                                  <p:stCondLst>
                                    <p:cond delay="0"/>
                                  </p:stCondLst>
                                  <p:childTnLst>
                                    <p:set>
                                      <p:cBhvr>
                                        <p:cTn id="174" dur="1" fill="hold">
                                          <p:stCondLst>
                                            <p:cond delay="0"/>
                                          </p:stCondLst>
                                        </p:cTn>
                                        <p:tgtEl>
                                          <p:spTgt spid="125"/>
                                        </p:tgtEl>
                                        <p:attrNameLst>
                                          <p:attrName>style.visibility</p:attrName>
                                        </p:attrNameLst>
                                      </p:cBhvr>
                                      <p:to>
                                        <p:strVal val="visible"/>
                                      </p:to>
                                    </p:set>
                                    <p:animEffect transition="in" filter="barn(inVertical)">
                                      <p:cBhvr>
                                        <p:cTn id="175" dur="500"/>
                                        <p:tgtEl>
                                          <p:spTgt spid="125"/>
                                        </p:tgtEl>
                                      </p:cBhvr>
                                    </p:animEffect>
                                  </p:childTnLst>
                                </p:cTn>
                              </p:par>
                              <p:par>
                                <p:cTn id="176" presetID="16" presetClass="entr" presetSubtype="21" fill="hold" grpId="0" nodeType="withEffect">
                                  <p:stCondLst>
                                    <p:cond delay="0"/>
                                  </p:stCondLst>
                                  <p:childTnLst>
                                    <p:set>
                                      <p:cBhvr>
                                        <p:cTn id="177" dur="1" fill="hold">
                                          <p:stCondLst>
                                            <p:cond delay="0"/>
                                          </p:stCondLst>
                                        </p:cTn>
                                        <p:tgtEl>
                                          <p:spTgt spid="124"/>
                                        </p:tgtEl>
                                        <p:attrNameLst>
                                          <p:attrName>style.visibility</p:attrName>
                                        </p:attrNameLst>
                                      </p:cBhvr>
                                      <p:to>
                                        <p:strVal val="visible"/>
                                      </p:to>
                                    </p:set>
                                    <p:animEffect transition="in" filter="barn(inVertical)">
                                      <p:cBhvr>
                                        <p:cTn id="178" dur="500"/>
                                        <p:tgtEl>
                                          <p:spTgt spid="124"/>
                                        </p:tgtEl>
                                      </p:cBhvr>
                                    </p:animEffect>
                                  </p:childTnLst>
                                </p:cTn>
                              </p:par>
                              <p:par>
                                <p:cTn id="179" presetID="16" presetClass="entr" presetSubtype="21" fill="hold" grpId="0" nodeType="withEffect">
                                  <p:stCondLst>
                                    <p:cond delay="0"/>
                                  </p:stCondLst>
                                  <p:childTnLst>
                                    <p:set>
                                      <p:cBhvr>
                                        <p:cTn id="180" dur="1" fill="hold">
                                          <p:stCondLst>
                                            <p:cond delay="0"/>
                                          </p:stCondLst>
                                        </p:cTn>
                                        <p:tgtEl>
                                          <p:spTgt spid="139"/>
                                        </p:tgtEl>
                                        <p:attrNameLst>
                                          <p:attrName>style.visibility</p:attrName>
                                        </p:attrNameLst>
                                      </p:cBhvr>
                                      <p:to>
                                        <p:strVal val="visible"/>
                                      </p:to>
                                    </p:set>
                                    <p:animEffect transition="in" filter="barn(inVertical)">
                                      <p:cBhvr>
                                        <p:cTn id="181" dur="500"/>
                                        <p:tgtEl>
                                          <p:spTgt spid="139"/>
                                        </p:tgtEl>
                                      </p:cBhvr>
                                    </p:animEffect>
                                  </p:childTnLst>
                                </p:cTn>
                              </p:par>
                              <p:par>
                                <p:cTn id="182" presetID="16" presetClass="entr" presetSubtype="21" fill="hold" grpId="0" nodeType="withEffect">
                                  <p:stCondLst>
                                    <p:cond delay="0"/>
                                  </p:stCondLst>
                                  <p:childTnLst>
                                    <p:set>
                                      <p:cBhvr>
                                        <p:cTn id="183" dur="1" fill="hold">
                                          <p:stCondLst>
                                            <p:cond delay="0"/>
                                          </p:stCondLst>
                                        </p:cTn>
                                        <p:tgtEl>
                                          <p:spTgt spid="140"/>
                                        </p:tgtEl>
                                        <p:attrNameLst>
                                          <p:attrName>style.visibility</p:attrName>
                                        </p:attrNameLst>
                                      </p:cBhvr>
                                      <p:to>
                                        <p:strVal val="visible"/>
                                      </p:to>
                                    </p:set>
                                    <p:animEffect transition="in" filter="barn(inVertical)">
                                      <p:cBhvr>
                                        <p:cTn id="184" dur="500"/>
                                        <p:tgtEl>
                                          <p:spTgt spid="140"/>
                                        </p:tgtEl>
                                      </p:cBhvr>
                                    </p:animEffect>
                                  </p:childTnLst>
                                </p:cTn>
                              </p:par>
                              <p:par>
                                <p:cTn id="185" presetID="16" presetClass="entr" presetSubtype="21" fill="hold" grpId="0" nodeType="withEffect">
                                  <p:stCondLst>
                                    <p:cond delay="0"/>
                                  </p:stCondLst>
                                  <p:childTnLst>
                                    <p:set>
                                      <p:cBhvr>
                                        <p:cTn id="186" dur="1" fill="hold">
                                          <p:stCondLst>
                                            <p:cond delay="0"/>
                                          </p:stCondLst>
                                        </p:cTn>
                                        <p:tgtEl>
                                          <p:spTgt spid="153"/>
                                        </p:tgtEl>
                                        <p:attrNameLst>
                                          <p:attrName>style.visibility</p:attrName>
                                        </p:attrNameLst>
                                      </p:cBhvr>
                                      <p:to>
                                        <p:strVal val="visible"/>
                                      </p:to>
                                    </p:set>
                                    <p:animEffect transition="in" filter="barn(inVertical)">
                                      <p:cBhvr>
                                        <p:cTn id="187" dur="500"/>
                                        <p:tgtEl>
                                          <p:spTgt spid="153"/>
                                        </p:tgtEl>
                                      </p:cBhvr>
                                    </p:animEffect>
                                  </p:childTnLst>
                                </p:cTn>
                              </p:par>
                            </p:childTnLst>
                          </p:cTn>
                        </p:par>
                      </p:childTnLst>
                    </p:cTn>
                  </p:par>
                  <p:par>
                    <p:cTn id="188" fill="hold">
                      <p:stCondLst>
                        <p:cond delay="indefinite"/>
                      </p:stCondLst>
                      <p:childTnLst>
                        <p:par>
                          <p:cTn id="189" fill="hold">
                            <p:stCondLst>
                              <p:cond delay="0"/>
                            </p:stCondLst>
                            <p:childTnLst>
                              <p:par>
                                <p:cTn id="190" presetID="16" presetClass="entr" presetSubtype="21" fill="hold" grpId="0" nodeType="clickEffect">
                                  <p:stCondLst>
                                    <p:cond delay="0"/>
                                  </p:stCondLst>
                                  <p:childTnLst>
                                    <p:set>
                                      <p:cBhvr>
                                        <p:cTn id="191" dur="1" fill="hold">
                                          <p:stCondLst>
                                            <p:cond delay="0"/>
                                          </p:stCondLst>
                                        </p:cTn>
                                        <p:tgtEl>
                                          <p:spTgt spid="2"/>
                                        </p:tgtEl>
                                        <p:attrNameLst>
                                          <p:attrName>style.visibility</p:attrName>
                                        </p:attrNameLst>
                                      </p:cBhvr>
                                      <p:to>
                                        <p:strVal val="visible"/>
                                      </p:to>
                                    </p:set>
                                    <p:animEffect transition="in" filter="barn(inVertical)">
                                      <p:cBhvr>
                                        <p:cTn id="192" dur="500"/>
                                        <p:tgtEl>
                                          <p:spTgt spid="2"/>
                                        </p:tgtEl>
                                      </p:cBhvr>
                                    </p:animEffect>
                                  </p:childTnLst>
                                </p:cTn>
                              </p:par>
                              <p:par>
                                <p:cTn id="193" presetID="16" presetClass="entr" presetSubtype="21" fill="hold" grpId="0" nodeType="withEffect">
                                  <p:stCondLst>
                                    <p:cond delay="0"/>
                                  </p:stCondLst>
                                  <p:childTnLst>
                                    <p:set>
                                      <p:cBhvr>
                                        <p:cTn id="194" dur="1" fill="hold">
                                          <p:stCondLst>
                                            <p:cond delay="0"/>
                                          </p:stCondLst>
                                        </p:cTn>
                                        <p:tgtEl>
                                          <p:spTgt spid="99"/>
                                        </p:tgtEl>
                                        <p:attrNameLst>
                                          <p:attrName>style.visibility</p:attrName>
                                        </p:attrNameLst>
                                      </p:cBhvr>
                                      <p:to>
                                        <p:strVal val="visible"/>
                                      </p:to>
                                    </p:set>
                                    <p:animEffect transition="in" filter="barn(inVertical)">
                                      <p:cBhvr>
                                        <p:cTn id="195" dur="500"/>
                                        <p:tgtEl>
                                          <p:spTgt spid="99"/>
                                        </p:tgtEl>
                                      </p:cBhvr>
                                    </p:animEffect>
                                  </p:childTnLst>
                                </p:cTn>
                              </p:par>
                              <p:par>
                                <p:cTn id="196" presetID="16" presetClass="entr" presetSubtype="21" fill="hold" grpId="0" nodeType="withEffect">
                                  <p:stCondLst>
                                    <p:cond delay="0"/>
                                  </p:stCondLst>
                                  <p:childTnLst>
                                    <p:set>
                                      <p:cBhvr>
                                        <p:cTn id="197" dur="1" fill="hold">
                                          <p:stCondLst>
                                            <p:cond delay="0"/>
                                          </p:stCondLst>
                                        </p:cTn>
                                        <p:tgtEl>
                                          <p:spTgt spid="100"/>
                                        </p:tgtEl>
                                        <p:attrNameLst>
                                          <p:attrName>style.visibility</p:attrName>
                                        </p:attrNameLst>
                                      </p:cBhvr>
                                      <p:to>
                                        <p:strVal val="visible"/>
                                      </p:to>
                                    </p:set>
                                    <p:animEffect transition="in" filter="barn(inVertical)">
                                      <p:cBhvr>
                                        <p:cTn id="198" dur="500"/>
                                        <p:tgtEl>
                                          <p:spTgt spid="100"/>
                                        </p:tgtEl>
                                      </p:cBhvr>
                                    </p:animEffect>
                                  </p:childTnLst>
                                </p:cTn>
                              </p:par>
                              <p:par>
                                <p:cTn id="199" presetID="16" presetClass="entr" presetSubtype="21" fill="hold" grpId="0" nodeType="withEffect">
                                  <p:stCondLst>
                                    <p:cond delay="0"/>
                                  </p:stCondLst>
                                  <p:childTnLst>
                                    <p:set>
                                      <p:cBhvr>
                                        <p:cTn id="200" dur="1" fill="hold">
                                          <p:stCondLst>
                                            <p:cond delay="0"/>
                                          </p:stCondLst>
                                        </p:cTn>
                                        <p:tgtEl>
                                          <p:spTgt spid="101"/>
                                        </p:tgtEl>
                                        <p:attrNameLst>
                                          <p:attrName>style.visibility</p:attrName>
                                        </p:attrNameLst>
                                      </p:cBhvr>
                                      <p:to>
                                        <p:strVal val="visible"/>
                                      </p:to>
                                    </p:set>
                                    <p:animEffect transition="in" filter="barn(inVertical)">
                                      <p:cBhvr>
                                        <p:cTn id="201" dur="500"/>
                                        <p:tgtEl>
                                          <p:spTgt spid="101"/>
                                        </p:tgtEl>
                                      </p:cBhvr>
                                    </p:animEffect>
                                  </p:childTnLst>
                                </p:cTn>
                              </p:par>
                              <p:par>
                                <p:cTn id="202" presetID="16" presetClass="entr" presetSubtype="21" fill="hold" grpId="0" nodeType="withEffect">
                                  <p:stCondLst>
                                    <p:cond delay="0"/>
                                  </p:stCondLst>
                                  <p:childTnLst>
                                    <p:set>
                                      <p:cBhvr>
                                        <p:cTn id="203" dur="1" fill="hold">
                                          <p:stCondLst>
                                            <p:cond delay="0"/>
                                          </p:stCondLst>
                                        </p:cTn>
                                        <p:tgtEl>
                                          <p:spTgt spid="102"/>
                                        </p:tgtEl>
                                        <p:attrNameLst>
                                          <p:attrName>style.visibility</p:attrName>
                                        </p:attrNameLst>
                                      </p:cBhvr>
                                      <p:to>
                                        <p:strVal val="visible"/>
                                      </p:to>
                                    </p:set>
                                    <p:animEffect transition="in" filter="barn(inVertical)">
                                      <p:cBhvr>
                                        <p:cTn id="204" dur="500"/>
                                        <p:tgtEl>
                                          <p:spTgt spid="102"/>
                                        </p:tgtEl>
                                      </p:cBhvr>
                                    </p:animEffect>
                                  </p:childTnLst>
                                </p:cTn>
                              </p:par>
                              <p:par>
                                <p:cTn id="205" presetID="16" presetClass="entr" presetSubtype="21" fill="hold" grpId="0" nodeType="withEffect">
                                  <p:stCondLst>
                                    <p:cond delay="0"/>
                                  </p:stCondLst>
                                  <p:childTnLst>
                                    <p:set>
                                      <p:cBhvr>
                                        <p:cTn id="206" dur="1" fill="hold">
                                          <p:stCondLst>
                                            <p:cond delay="0"/>
                                          </p:stCondLst>
                                        </p:cTn>
                                        <p:tgtEl>
                                          <p:spTgt spid="103"/>
                                        </p:tgtEl>
                                        <p:attrNameLst>
                                          <p:attrName>style.visibility</p:attrName>
                                        </p:attrNameLst>
                                      </p:cBhvr>
                                      <p:to>
                                        <p:strVal val="visible"/>
                                      </p:to>
                                    </p:set>
                                    <p:animEffect transition="in" filter="barn(inVertical)">
                                      <p:cBhvr>
                                        <p:cTn id="207"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8" fill="hold" display="0">
                  <p:stCondLst>
                    <p:cond delay="indefinite"/>
                  </p:stCondLst>
                  <p:endCondLst>
                    <p:cond evt="onStopAudio" delay="0">
                      <p:tgtEl>
                        <p:sldTgt/>
                      </p:tgtEl>
                    </p:cond>
                  </p:endCondLst>
                </p:cTn>
                <p:tgtEl>
                  <p:spTgt spid="6"/>
                </p:tgtEl>
              </p:cMediaNode>
            </p:audio>
            <p:seq concurrent="1" nextAc="seek">
              <p:cTn id="209" restart="whenNotActive" fill="hold" evtFilter="cancelBubble" nodeType="interactiveSeq">
                <p:stCondLst>
                  <p:cond evt="onClick" delay="0">
                    <p:tgtEl>
                      <p:spTgt spid="2"/>
                    </p:tgtEl>
                  </p:cond>
                </p:stCondLst>
                <p:endSync evt="end" delay="0">
                  <p:rtn val="all"/>
                </p:endSync>
                <p:childTnLst>
                  <p:par>
                    <p:cTn id="210" fill="hold">
                      <p:stCondLst>
                        <p:cond delay="0"/>
                      </p:stCondLst>
                      <p:childTnLst>
                        <p:par>
                          <p:cTn id="211" fill="hold">
                            <p:stCondLst>
                              <p:cond delay="0"/>
                            </p:stCondLst>
                            <p:childTnLst>
                              <p:par>
                                <p:cTn id="212" presetID="16" presetClass="entr" presetSubtype="21" fill="hold" grpId="0" nodeType="clickEffect">
                                  <p:stCondLst>
                                    <p:cond delay="0"/>
                                  </p:stCondLst>
                                  <p:childTnLst>
                                    <p:set>
                                      <p:cBhvr>
                                        <p:cTn id="213" dur="1" fill="hold">
                                          <p:stCondLst>
                                            <p:cond delay="0"/>
                                          </p:stCondLst>
                                        </p:cTn>
                                        <p:tgtEl>
                                          <p:spTgt spid="104"/>
                                        </p:tgtEl>
                                        <p:attrNameLst>
                                          <p:attrName>style.visibility</p:attrName>
                                        </p:attrNameLst>
                                      </p:cBhvr>
                                      <p:to>
                                        <p:strVal val="visible"/>
                                      </p:to>
                                    </p:set>
                                    <p:animEffect transition="in" filter="barn(inVertical)">
                                      <p:cBhvr>
                                        <p:cTn id="214" dur="500"/>
                                        <p:tgtEl>
                                          <p:spTgt spid="104"/>
                                        </p:tgtEl>
                                      </p:cBhvr>
                                    </p:animEffect>
                                  </p:childTnLst>
                                </p:cTn>
                              </p:par>
                              <p:par>
                                <p:cTn id="215" presetID="16" presetClass="entr" presetSubtype="21" fill="hold" grpId="0" nodeType="withEffect">
                                  <p:stCondLst>
                                    <p:cond delay="0"/>
                                  </p:stCondLst>
                                  <p:childTnLst>
                                    <p:set>
                                      <p:cBhvr>
                                        <p:cTn id="216" dur="1" fill="hold">
                                          <p:stCondLst>
                                            <p:cond delay="0"/>
                                          </p:stCondLst>
                                        </p:cTn>
                                        <p:tgtEl>
                                          <p:spTgt spid="107"/>
                                        </p:tgtEl>
                                        <p:attrNameLst>
                                          <p:attrName>style.visibility</p:attrName>
                                        </p:attrNameLst>
                                      </p:cBhvr>
                                      <p:to>
                                        <p:strVal val="visible"/>
                                      </p:to>
                                    </p:set>
                                    <p:animEffect transition="in" filter="barn(inVertical)">
                                      <p:cBhvr>
                                        <p:cTn id="217" dur="500"/>
                                        <p:tgtEl>
                                          <p:spTgt spid="107"/>
                                        </p:tgtEl>
                                      </p:cBhvr>
                                    </p:animEffect>
                                  </p:childTnLst>
                                </p:cTn>
                              </p:par>
                              <p:par>
                                <p:cTn id="218" presetID="16" presetClass="entr" presetSubtype="21" fill="hold" grpId="0" nodeType="withEffect">
                                  <p:stCondLst>
                                    <p:cond delay="0"/>
                                  </p:stCondLst>
                                  <p:childTnLst>
                                    <p:set>
                                      <p:cBhvr>
                                        <p:cTn id="219" dur="1" fill="hold">
                                          <p:stCondLst>
                                            <p:cond delay="0"/>
                                          </p:stCondLst>
                                        </p:cTn>
                                        <p:tgtEl>
                                          <p:spTgt spid="108"/>
                                        </p:tgtEl>
                                        <p:attrNameLst>
                                          <p:attrName>style.visibility</p:attrName>
                                        </p:attrNameLst>
                                      </p:cBhvr>
                                      <p:to>
                                        <p:strVal val="visible"/>
                                      </p:to>
                                    </p:set>
                                    <p:animEffect transition="in" filter="barn(inVertical)">
                                      <p:cBhvr>
                                        <p:cTn id="220" dur="500"/>
                                        <p:tgtEl>
                                          <p:spTgt spid="108"/>
                                        </p:tgtEl>
                                      </p:cBhvr>
                                    </p:animEffect>
                                  </p:childTnLst>
                                </p:cTn>
                              </p:par>
                              <p:par>
                                <p:cTn id="221" presetID="16" presetClass="entr" presetSubtype="21" fill="hold" grpId="0" nodeType="withEffect">
                                  <p:stCondLst>
                                    <p:cond delay="0"/>
                                  </p:stCondLst>
                                  <p:childTnLst>
                                    <p:set>
                                      <p:cBhvr>
                                        <p:cTn id="222" dur="1" fill="hold">
                                          <p:stCondLst>
                                            <p:cond delay="0"/>
                                          </p:stCondLst>
                                        </p:cTn>
                                        <p:tgtEl>
                                          <p:spTgt spid="117"/>
                                        </p:tgtEl>
                                        <p:attrNameLst>
                                          <p:attrName>style.visibility</p:attrName>
                                        </p:attrNameLst>
                                      </p:cBhvr>
                                      <p:to>
                                        <p:strVal val="visible"/>
                                      </p:to>
                                    </p:set>
                                    <p:animEffect transition="in" filter="barn(inVertical)">
                                      <p:cBhvr>
                                        <p:cTn id="223" dur="500"/>
                                        <p:tgtEl>
                                          <p:spTgt spid="117"/>
                                        </p:tgtEl>
                                      </p:cBhvr>
                                    </p:animEffect>
                                  </p:childTnLst>
                                </p:cTn>
                              </p:par>
                            </p:childTnLst>
                          </p:cTn>
                        </p:par>
                      </p:childTnLst>
                    </p:cTn>
                  </p:par>
                  <p:par>
                    <p:cTn id="224" fill="hold">
                      <p:stCondLst>
                        <p:cond delay="indefinite"/>
                      </p:stCondLst>
                      <p:childTnLst>
                        <p:par>
                          <p:cTn id="225" fill="hold">
                            <p:stCondLst>
                              <p:cond delay="0"/>
                            </p:stCondLst>
                            <p:childTnLst>
                              <p:par>
                                <p:cTn id="226" presetID="10" presetClass="exit" presetSubtype="0" fill="hold" grpId="0" nodeType="clickEffect">
                                  <p:stCondLst>
                                    <p:cond delay="0"/>
                                  </p:stCondLst>
                                  <p:childTnLst>
                                    <p:animEffect transition="out" filter="fade">
                                      <p:cBhvr>
                                        <p:cTn id="227" dur="500"/>
                                        <p:tgtEl>
                                          <p:spTgt spid="12"/>
                                        </p:tgtEl>
                                      </p:cBhvr>
                                    </p:animEffect>
                                    <p:set>
                                      <p:cBhvr>
                                        <p:cTn id="228"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26"/>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
                  </p:tgtEl>
                </p:cond>
              </p:nextCondLst>
            </p:seq>
            <p:seq concurrent="1" nextAc="seek">
              <p:cTn id="229" restart="whenNotActive" fill="hold" evtFilter="cancelBubble" nodeType="interactiveSeq">
                <p:stCondLst>
                  <p:cond evt="onClick" delay="0">
                    <p:tgtEl>
                      <p:spTgt spid="99"/>
                    </p:tgtEl>
                  </p:cond>
                </p:stCondLst>
                <p:endSync evt="end" delay="0">
                  <p:rtn val="all"/>
                </p:endSync>
                <p:childTnLst>
                  <p:par>
                    <p:cTn id="230" fill="hold">
                      <p:stCondLst>
                        <p:cond delay="0"/>
                      </p:stCondLst>
                      <p:childTnLst>
                        <p:par>
                          <p:cTn id="231" fill="hold">
                            <p:stCondLst>
                              <p:cond delay="0"/>
                            </p:stCondLst>
                            <p:childTnLst>
                              <p:par>
                                <p:cTn id="232" presetID="16" presetClass="entr" presetSubtype="21" fill="hold" grpId="0" nodeType="withEffect">
                                  <p:stCondLst>
                                    <p:cond delay="0"/>
                                  </p:stCondLst>
                                  <p:childTnLst>
                                    <p:set>
                                      <p:cBhvr>
                                        <p:cTn id="233" dur="1" fill="hold">
                                          <p:stCondLst>
                                            <p:cond delay="0"/>
                                          </p:stCondLst>
                                        </p:cTn>
                                        <p:tgtEl>
                                          <p:spTgt spid="127"/>
                                        </p:tgtEl>
                                        <p:attrNameLst>
                                          <p:attrName>style.visibility</p:attrName>
                                        </p:attrNameLst>
                                      </p:cBhvr>
                                      <p:to>
                                        <p:strVal val="visible"/>
                                      </p:to>
                                    </p:set>
                                    <p:animEffect transition="in" filter="barn(inVertical)">
                                      <p:cBhvr>
                                        <p:cTn id="234" dur="500"/>
                                        <p:tgtEl>
                                          <p:spTgt spid="127"/>
                                        </p:tgtEl>
                                      </p:cBhvr>
                                    </p:animEffect>
                                  </p:childTnLst>
                                </p:cTn>
                              </p:par>
                              <p:par>
                                <p:cTn id="235" presetID="16" presetClass="entr" presetSubtype="21" fill="hold" grpId="0" nodeType="withEffect">
                                  <p:stCondLst>
                                    <p:cond delay="0"/>
                                  </p:stCondLst>
                                  <p:childTnLst>
                                    <p:set>
                                      <p:cBhvr>
                                        <p:cTn id="236" dur="1" fill="hold">
                                          <p:stCondLst>
                                            <p:cond delay="0"/>
                                          </p:stCondLst>
                                        </p:cTn>
                                        <p:tgtEl>
                                          <p:spTgt spid="128"/>
                                        </p:tgtEl>
                                        <p:attrNameLst>
                                          <p:attrName>style.visibility</p:attrName>
                                        </p:attrNameLst>
                                      </p:cBhvr>
                                      <p:to>
                                        <p:strVal val="visible"/>
                                      </p:to>
                                    </p:set>
                                    <p:animEffect transition="in" filter="barn(inVertical)">
                                      <p:cBhvr>
                                        <p:cTn id="237" dur="500"/>
                                        <p:tgtEl>
                                          <p:spTgt spid="128"/>
                                        </p:tgtEl>
                                      </p:cBhvr>
                                    </p:animEffect>
                                  </p:childTnLst>
                                </p:cTn>
                              </p:par>
                              <p:par>
                                <p:cTn id="238" presetID="16" presetClass="entr" presetSubtype="21" fill="hold" grpId="0" nodeType="withEffect">
                                  <p:stCondLst>
                                    <p:cond delay="0"/>
                                  </p:stCondLst>
                                  <p:childTnLst>
                                    <p:set>
                                      <p:cBhvr>
                                        <p:cTn id="239" dur="1" fill="hold">
                                          <p:stCondLst>
                                            <p:cond delay="0"/>
                                          </p:stCondLst>
                                        </p:cTn>
                                        <p:tgtEl>
                                          <p:spTgt spid="137"/>
                                        </p:tgtEl>
                                        <p:attrNameLst>
                                          <p:attrName>style.visibility</p:attrName>
                                        </p:attrNameLst>
                                      </p:cBhvr>
                                      <p:to>
                                        <p:strVal val="visible"/>
                                      </p:to>
                                    </p:set>
                                    <p:animEffect transition="in" filter="barn(inVertical)">
                                      <p:cBhvr>
                                        <p:cTn id="240" dur="500"/>
                                        <p:tgtEl>
                                          <p:spTgt spid="137"/>
                                        </p:tgtEl>
                                      </p:cBhvr>
                                    </p:animEffect>
                                  </p:childTnLst>
                                </p:cTn>
                              </p:par>
                              <p:par>
                                <p:cTn id="241" presetID="16" presetClass="entr" presetSubtype="21" fill="hold" grpId="0" nodeType="withEffect">
                                  <p:stCondLst>
                                    <p:cond delay="0"/>
                                  </p:stCondLst>
                                  <p:childTnLst>
                                    <p:set>
                                      <p:cBhvr>
                                        <p:cTn id="242" dur="1" fill="hold">
                                          <p:stCondLst>
                                            <p:cond delay="0"/>
                                          </p:stCondLst>
                                        </p:cTn>
                                        <p:tgtEl>
                                          <p:spTgt spid="141"/>
                                        </p:tgtEl>
                                        <p:attrNameLst>
                                          <p:attrName>style.visibility</p:attrName>
                                        </p:attrNameLst>
                                      </p:cBhvr>
                                      <p:to>
                                        <p:strVal val="visible"/>
                                      </p:to>
                                    </p:set>
                                    <p:animEffect transition="in" filter="barn(inVertical)">
                                      <p:cBhvr>
                                        <p:cTn id="243" dur="500"/>
                                        <p:tgtEl>
                                          <p:spTgt spid="141"/>
                                        </p:tgtEl>
                                      </p:cBhvr>
                                    </p:animEffect>
                                  </p:childTnLst>
                                </p:cTn>
                              </p:par>
                            </p:childTnLst>
                          </p:cTn>
                        </p:par>
                      </p:childTnLst>
                    </p:cTn>
                  </p:par>
                  <p:par>
                    <p:cTn id="244" fill="hold">
                      <p:stCondLst>
                        <p:cond delay="indefinite"/>
                      </p:stCondLst>
                      <p:childTnLst>
                        <p:par>
                          <p:cTn id="245" fill="hold">
                            <p:stCondLst>
                              <p:cond delay="0"/>
                            </p:stCondLst>
                            <p:childTnLst>
                              <p:par>
                                <p:cTn id="246" presetID="10" presetClass="exit" presetSubtype="0" fill="hold" grpId="0" nodeType="clickEffect">
                                  <p:stCondLst>
                                    <p:cond delay="0"/>
                                  </p:stCondLst>
                                  <p:childTnLst>
                                    <p:animEffect transition="out" filter="fade">
                                      <p:cBhvr>
                                        <p:cTn id="247" dur="500"/>
                                        <p:tgtEl>
                                          <p:spTgt spid="157"/>
                                        </p:tgtEl>
                                      </p:cBhvr>
                                    </p:animEffect>
                                    <p:set>
                                      <p:cBhvr>
                                        <p:cTn id="248" dur="1" fill="hold">
                                          <p:stCondLst>
                                            <p:cond delay="499"/>
                                          </p:stCondLst>
                                        </p:cTn>
                                        <p:tgtEl>
                                          <p:spTgt spid="157"/>
                                        </p:tgtEl>
                                        <p:attrNameLst>
                                          <p:attrName>style.visibility</p:attrName>
                                        </p:attrNameLst>
                                      </p:cBhvr>
                                      <p:to>
                                        <p:strVal val="hidden"/>
                                      </p:to>
                                    </p:set>
                                  </p:childTnLst>
                                  <p:subTnLst>
                                    <p:audio>
                                      <p:cMediaNode>
                                        <p:cTn display="0" masterRel="sameClick">
                                          <p:stCondLst>
                                            <p:cond evt="begin" delay="0">
                                              <p:tn val="246"/>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99"/>
                  </p:tgtEl>
                </p:cond>
              </p:nextCondLst>
            </p:seq>
            <p:seq concurrent="1" nextAc="seek">
              <p:cTn id="249" restart="whenNotActive" fill="hold" evtFilter="cancelBubble" nodeType="interactiveSeq">
                <p:stCondLst>
                  <p:cond evt="onClick" delay="0">
                    <p:tgtEl>
                      <p:spTgt spid="100"/>
                    </p:tgtEl>
                  </p:cond>
                </p:stCondLst>
                <p:endSync evt="end" delay="0">
                  <p:rtn val="all"/>
                </p:endSync>
                <p:childTnLst>
                  <p:par>
                    <p:cTn id="250" fill="hold">
                      <p:stCondLst>
                        <p:cond delay="0"/>
                      </p:stCondLst>
                      <p:childTnLst>
                        <p:par>
                          <p:cTn id="251" fill="hold">
                            <p:stCondLst>
                              <p:cond delay="0"/>
                            </p:stCondLst>
                            <p:childTnLst>
                              <p:par>
                                <p:cTn id="252" presetID="16" presetClass="entr" presetSubtype="21" fill="hold" grpId="0" nodeType="clickEffect">
                                  <p:stCondLst>
                                    <p:cond delay="0"/>
                                  </p:stCondLst>
                                  <p:childTnLst>
                                    <p:set>
                                      <p:cBhvr>
                                        <p:cTn id="253" dur="1" fill="hold">
                                          <p:stCondLst>
                                            <p:cond delay="0"/>
                                          </p:stCondLst>
                                        </p:cTn>
                                        <p:tgtEl>
                                          <p:spTgt spid="133"/>
                                        </p:tgtEl>
                                        <p:attrNameLst>
                                          <p:attrName>style.visibility</p:attrName>
                                        </p:attrNameLst>
                                      </p:cBhvr>
                                      <p:to>
                                        <p:strVal val="visible"/>
                                      </p:to>
                                    </p:set>
                                    <p:animEffect transition="in" filter="barn(inVertical)">
                                      <p:cBhvr>
                                        <p:cTn id="254" dur="500"/>
                                        <p:tgtEl>
                                          <p:spTgt spid="133"/>
                                        </p:tgtEl>
                                      </p:cBhvr>
                                    </p:animEffect>
                                  </p:childTnLst>
                                </p:cTn>
                              </p:par>
                              <p:par>
                                <p:cTn id="255" presetID="16" presetClass="entr" presetSubtype="21" fill="hold" grpId="0" nodeType="withEffect">
                                  <p:stCondLst>
                                    <p:cond delay="0"/>
                                  </p:stCondLst>
                                  <p:childTnLst>
                                    <p:set>
                                      <p:cBhvr>
                                        <p:cTn id="256" dur="1" fill="hold">
                                          <p:stCondLst>
                                            <p:cond delay="0"/>
                                          </p:stCondLst>
                                        </p:cTn>
                                        <p:tgtEl>
                                          <p:spTgt spid="129"/>
                                        </p:tgtEl>
                                        <p:attrNameLst>
                                          <p:attrName>style.visibility</p:attrName>
                                        </p:attrNameLst>
                                      </p:cBhvr>
                                      <p:to>
                                        <p:strVal val="visible"/>
                                      </p:to>
                                    </p:set>
                                    <p:animEffect transition="in" filter="barn(inVertical)">
                                      <p:cBhvr>
                                        <p:cTn id="257" dur="500"/>
                                        <p:tgtEl>
                                          <p:spTgt spid="129"/>
                                        </p:tgtEl>
                                      </p:cBhvr>
                                    </p:animEffect>
                                  </p:childTnLst>
                                </p:cTn>
                              </p:par>
                              <p:par>
                                <p:cTn id="258" presetID="16" presetClass="entr" presetSubtype="21" fill="hold" grpId="0" nodeType="withEffect">
                                  <p:stCondLst>
                                    <p:cond delay="0"/>
                                  </p:stCondLst>
                                  <p:childTnLst>
                                    <p:set>
                                      <p:cBhvr>
                                        <p:cTn id="259" dur="1" fill="hold">
                                          <p:stCondLst>
                                            <p:cond delay="0"/>
                                          </p:stCondLst>
                                        </p:cTn>
                                        <p:tgtEl>
                                          <p:spTgt spid="130"/>
                                        </p:tgtEl>
                                        <p:attrNameLst>
                                          <p:attrName>style.visibility</p:attrName>
                                        </p:attrNameLst>
                                      </p:cBhvr>
                                      <p:to>
                                        <p:strVal val="visible"/>
                                      </p:to>
                                    </p:set>
                                    <p:animEffect transition="in" filter="barn(inVertical)">
                                      <p:cBhvr>
                                        <p:cTn id="260" dur="500"/>
                                        <p:tgtEl>
                                          <p:spTgt spid="130"/>
                                        </p:tgtEl>
                                      </p:cBhvr>
                                    </p:animEffect>
                                  </p:childTnLst>
                                </p:cTn>
                              </p:par>
                              <p:par>
                                <p:cTn id="261" presetID="16" presetClass="entr" presetSubtype="21" fill="hold" grpId="0" nodeType="withEffect">
                                  <p:stCondLst>
                                    <p:cond delay="0"/>
                                  </p:stCondLst>
                                  <p:childTnLst>
                                    <p:set>
                                      <p:cBhvr>
                                        <p:cTn id="262" dur="1" fill="hold">
                                          <p:stCondLst>
                                            <p:cond delay="0"/>
                                          </p:stCondLst>
                                        </p:cTn>
                                        <p:tgtEl>
                                          <p:spTgt spid="131"/>
                                        </p:tgtEl>
                                        <p:attrNameLst>
                                          <p:attrName>style.visibility</p:attrName>
                                        </p:attrNameLst>
                                      </p:cBhvr>
                                      <p:to>
                                        <p:strVal val="visible"/>
                                      </p:to>
                                    </p:set>
                                    <p:animEffect transition="in" filter="barn(inVertical)">
                                      <p:cBhvr>
                                        <p:cTn id="263" dur="500"/>
                                        <p:tgtEl>
                                          <p:spTgt spid="131"/>
                                        </p:tgtEl>
                                      </p:cBhvr>
                                    </p:animEffect>
                                  </p:childTnLst>
                                </p:cTn>
                              </p:par>
                              <p:par>
                                <p:cTn id="264" presetID="16" presetClass="entr" presetSubtype="21" fill="hold" grpId="0" nodeType="withEffect">
                                  <p:stCondLst>
                                    <p:cond delay="0"/>
                                  </p:stCondLst>
                                  <p:childTnLst>
                                    <p:set>
                                      <p:cBhvr>
                                        <p:cTn id="265" dur="1" fill="hold">
                                          <p:stCondLst>
                                            <p:cond delay="0"/>
                                          </p:stCondLst>
                                        </p:cTn>
                                        <p:tgtEl>
                                          <p:spTgt spid="132"/>
                                        </p:tgtEl>
                                        <p:attrNameLst>
                                          <p:attrName>style.visibility</p:attrName>
                                        </p:attrNameLst>
                                      </p:cBhvr>
                                      <p:to>
                                        <p:strVal val="visible"/>
                                      </p:to>
                                    </p:set>
                                    <p:animEffect transition="in" filter="barn(inVertical)">
                                      <p:cBhvr>
                                        <p:cTn id="266" dur="500"/>
                                        <p:tgtEl>
                                          <p:spTgt spid="132"/>
                                        </p:tgtEl>
                                      </p:cBhvr>
                                    </p:animEffect>
                                  </p:childTnLst>
                                </p:cTn>
                              </p:par>
                              <p:par>
                                <p:cTn id="267" presetID="16" presetClass="entr" presetSubtype="21" fill="hold" grpId="0" nodeType="withEffect">
                                  <p:stCondLst>
                                    <p:cond delay="0"/>
                                  </p:stCondLst>
                                  <p:childTnLst>
                                    <p:set>
                                      <p:cBhvr>
                                        <p:cTn id="268" dur="1" fill="hold">
                                          <p:stCondLst>
                                            <p:cond delay="0"/>
                                          </p:stCondLst>
                                        </p:cTn>
                                        <p:tgtEl>
                                          <p:spTgt spid="136"/>
                                        </p:tgtEl>
                                        <p:attrNameLst>
                                          <p:attrName>style.visibility</p:attrName>
                                        </p:attrNameLst>
                                      </p:cBhvr>
                                      <p:to>
                                        <p:strVal val="visible"/>
                                      </p:to>
                                    </p:set>
                                    <p:animEffect transition="in" filter="barn(inVertical)">
                                      <p:cBhvr>
                                        <p:cTn id="269" dur="500"/>
                                        <p:tgtEl>
                                          <p:spTgt spid="136"/>
                                        </p:tgtEl>
                                      </p:cBhvr>
                                    </p:animEffect>
                                  </p:childTnLst>
                                </p:cTn>
                              </p:par>
                              <p:par>
                                <p:cTn id="270" presetID="16" presetClass="entr" presetSubtype="21" fill="hold" grpId="0" nodeType="withEffect">
                                  <p:stCondLst>
                                    <p:cond delay="0"/>
                                  </p:stCondLst>
                                  <p:childTnLst>
                                    <p:set>
                                      <p:cBhvr>
                                        <p:cTn id="271" dur="1" fill="hold">
                                          <p:stCondLst>
                                            <p:cond delay="0"/>
                                          </p:stCondLst>
                                        </p:cTn>
                                        <p:tgtEl>
                                          <p:spTgt spid="134"/>
                                        </p:tgtEl>
                                        <p:attrNameLst>
                                          <p:attrName>style.visibility</p:attrName>
                                        </p:attrNameLst>
                                      </p:cBhvr>
                                      <p:to>
                                        <p:strVal val="visible"/>
                                      </p:to>
                                    </p:set>
                                    <p:animEffect transition="in" filter="barn(inVertical)">
                                      <p:cBhvr>
                                        <p:cTn id="272" dur="500"/>
                                        <p:tgtEl>
                                          <p:spTgt spid="134"/>
                                        </p:tgtEl>
                                      </p:cBhvr>
                                    </p:animEffect>
                                  </p:childTnLst>
                                </p:cTn>
                              </p:par>
                              <p:par>
                                <p:cTn id="273" presetID="16" presetClass="entr" presetSubtype="21" fill="hold" grpId="0" nodeType="withEffect">
                                  <p:stCondLst>
                                    <p:cond delay="0"/>
                                  </p:stCondLst>
                                  <p:childTnLst>
                                    <p:set>
                                      <p:cBhvr>
                                        <p:cTn id="274" dur="1" fill="hold">
                                          <p:stCondLst>
                                            <p:cond delay="0"/>
                                          </p:stCondLst>
                                        </p:cTn>
                                        <p:tgtEl>
                                          <p:spTgt spid="135"/>
                                        </p:tgtEl>
                                        <p:attrNameLst>
                                          <p:attrName>style.visibility</p:attrName>
                                        </p:attrNameLst>
                                      </p:cBhvr>
                                      <p:to>
                                        <p:strVal val="visible"/>
                                      </p:to>
                                    </p:set>
                                    <p:animEffect transition="in" filter="barn(inVertical)">
                                      <p:cBhvr>
                                        <p:cTn id="275" dur="500"/>
                                        <p:tgtEl>
                                          <p:spTgt spid="135"/>
                                        </p:tgtEl>
                                      </p:cBhvr>
                                    </p:animEffect>
                                  </p:childTnLst>
                                </p:cTn>
                              </p:par>
                            </p:childTnLst>
                          </p:cTn>
                        </p:par>
                      </p:childTnLst>
                    </p:cTn>
                  </p:par>
                  <p:par>
                    <p:cTn id="276" fill="hold">
                      <p:stCondLst>
                        <p:cond delay="indefinite"/>
                      </p:stCondLst>
                      <p:childTnLst>
                        <p:par>
                          <p:cTn id="277" fill="hold">
                            <p:stCondLst>
                              <p:cond delay="0"/>
                            </p:stCondLst>
                            <p:childTnLst>
                              <p:par>
                                <p:cTn id="278" presetID="10" presetClass="exit" presetSubtype="0" fill="hold" grpId="0" nodeType="clickEffect">
                                  <p:stCondLst>
                                    <p:cond delay="0"/>
                                  </p:stCondLst>
                                  <p:childTnLst>
                                    <p:animEffect transition="out" filter="fade">
                                      <p:cBhvr>
                                        <p:cTn id="279" dur="500"/>
                                        <p:tgtEl>
                                          <p:spTgt spid="160"/>
                                        </p:tgtEl>
                                      </p:cBhvr>
                                    </p:animEffect>
                                    <p:set>
                                      <p:cBhvr>
                                        <p:cTn id="280" dur="1" fill="hold">
                                          <p:stCondLst>
                                            <p:cond delay="499"/>
                                          </p:stCondLst>
                                        </p:cTn>
                                        <p:tgtEl>
                                          <p:spTgt spid="160"/>
                                        </p:tgtEl>
                                        <p:attrNameLst>
                                          <p:attrName>style.visibility</p:attrName>
                                        </p:attrNameLst>
                                      </p:cBhvr>
                                      <p:to>
                                        <p:strVal val="hidden"/>
                                      </p:to>
                                    </p:set>
                                  </p:childTnLst>
                                  <p:subTnLst>
                                    <p:audio>
                                      <p:cMediaNode>
                                        <p:cTn display="0" masterRel="sameClick">
                                          <p:stCondLst>
                                            <p:cond evt="begin" delay="0">
                                              <p:tn val="278"/>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00"/>
                  </p:tgtEl>
                </p:cond>
              </p:nextCondLst>
            </p:seq>
            <p:seq concurrent="1" nextAc="seek">
              <p:cTn id="281" restart="whenNotActive" fill="hold" evtFilter="cancelBubble" nodeType="interactiveSeq">
                <p:stCondLst>
                  <p:cond evt="onClick" delay="0">
                    <p:tgtEl>
                      <p:spTgt spid="102"/>
                    </p:tgtEl>
                  </p:cond>
                </p:stCondLst>
                <p:endSync evt="end" delay="0">
                  <p:rtn val="all"/>
                </p:endSync>
                <p:childTnLst>
                  <p:par>
                    <p:cTn id="282" fill="hold">
                      <p:stCondLst>
                        <p:cond delay="0"/>
                      </p:stCondLst>
                      <p:childTnLst>
                        <p:par>
                          <p:cTn id="283" fill="hold">
                            <p:stCondLst>
                              <p:cond delay="0"/>
                            </p:stCondLst>
                            <p:childTnLst>
                              <p:par>
                                <p:cTn id="284" presetID="16" presetClass="entr" presetSubtype="21" fill="hold" grpId="0" nodeType="clickEffect">
                                  <p:stCondLst>
                                    <p:cond delay="0"/>
                                  </p:stCondLst>
                                  <p:childTnLst>
                                    <p:set>
                                      <p:cBhvr>
                                        <p:cTn id="285" dur="1" fill="hold">
                                          <p:stCondLst>
                                            <p:cond delay="0"/>
                                          </p:stCondLst>
                                        </p:cTn>
                                        <p:tgtEl>
                                          <p:spTgt spid="150"/>
                                        </p:tgtEl>
                                        <p:attrNameLst>
                                          <p:attrName>style.visibility</p:attrName>
                                        </p:attrNameLst>
                                      </p:cBhvr>
                                      <p:to>
                                        <p:strVal val="visible"/>
                                      </p:to>
                                    </p:set>
                                    <p:animEffect transition="in" filter="barn(inVertical)">
                                      <p:cBhvr>
                                        <p:cTn id="286" dur="500"/>
                                        <p:tgtEl>
                                          <p:spTgt spid="150"/>
                                        </p:tgtEl>
                                      </p:cBhvr>
                                    </p:animEffect>
                                  </p:childTnLst>
                                </p:cTn>
                              </p:par>
                              <p:par>
                                <p:cTn id="287" presetID="16" presetClass="entr" presetSubtype="21" fill="hold" grpId="0" nodeType="withEffect">
                                  <p:stCondLst>
                                    <p:cond delay="0"/>
                                  </p:stCondLst>
                                  <p:childTnLst>
                                    <p:set>
                                      <p:cBhvr>
                                        <p:cTn id="288" dur="1" fill="hold">
                                          <p:stCondLst>
                                            <p:cond delay="0"/>
                                          </p:stCondLst>
                                        </p:cTn>
                                        <p:tgtEl>
                                          <p:spTgt spid="151"/>
                                        </p:tgtEl>
                                        <p:attrNameLst>
                                          <p:attrName>style.visibility</p:attrName>
                                        </p:attrNameLst>
                                      </p:cBhvr>
                                      <p:to>
                                        <p:strVal val="visible"/>
                                      </p:to>
                                    </p:set>
                                    <p:animEffect transition="in" filter="barn(inVertical)">
                                      <p:cBhvr>
                                        <p:cTn id="289" dur="500"/>
                                        <p:tgtEl>
                                          <p:spTgt spid="151"/>
                                        </p:tgtEl>
                                      </p:cBhvr>
                                    </p:animEffect>
                                  </p:childTnLst>
                                </p:cTn>
                              </p:par>
                              <p:par>
                                <p:cTn id="290" presetID="16" presetClass="entr" presetSubtype="21" fill="hold" grpId="0" nodeType="withEffect">
                                  <p:stCondLst>
                                    <p:cond delay="0"/>
                                  </p:stCondLst>
                                  <p:childTnLst>
                                    <p:set>
                                      <p:cBhvr>
                                        <p:cTn id="291" dur="1" fill="hold">
                                          <p:stCondLst>
                                            <p:cond delay="0"/>
                                          </p:stCondLst>
                                        </p:cTn>
                                        <p:tgtEl>
                                          <p:spTgt spid="148"/>
                                        </p:tgtEl>
                                        <p:attrNameLst>
                                          <p:attrName>style.visibility</p:attrName>
                                        </p:attrNameLst>
                                      </p:cBhvr>
                                      <p:to>
                                        <p:strVal val="visible"/>
                                      </p:to>
                                    </p:set>
                                    <p:animEffect transition="in" filter="barn(inVertical)">
                                      <p:cBhvr>
                                        <p:cTn id="292" dur="500"/>
                                        <p:tgtEl>
                                          <p:spTgt spid="148"/>
                                        </p:tgtEl>
                                      </p:cBhvr>
                                    </p:animEffect>
                                  </p:childTnLst>
                                </p:cTn>
                              </p:par>
                              <p:par>
                                <p:cTn id="293" presetID="16" presetClass="entr" presetSubtype="21" fill="hold" grpId="0" nodeType="withEffect">
                                  <p:stCondLst>
                                    <p:cond delay="0"/>
                                  </p:stCondLst>
                                  <p:childTnLst>
                                    <p:set>
                                      <p:cBhvr>
                                        <p:cTn id="294" dur="1" fill="hold">
                                          <p:stCondLst>
                                            <p:cond delay="0"/>
                                          </p:stCondLst>
                                        </p:cTn>
                                        <p:tgtEl>
                                          <p:spTgt spid="147"/>
                                        </p:tgtEl>
                                        <p:attrNameLst>
                                          <p:attrName>style.visibility</p:attrName>
                                        </p:attrNameLst>
                                      </p:cBhvr>
                                      <p:to>
                                        <p:strVal val="visible"/>
                                      </p:to>
                                    </p:set>
                                    <p:animEffect transition="in" filter="barn(inVertical)">
                                      <p:cBhvr>
                                        <p:cTn id="295" dur="500"/>
                                        <p:tgtEl>
                                          <p:spTgt spid="147"/>
                                        </p:tgtEl>
                                      </p:cBhvr>
                                    </p:animEffect>
                                  </p:childTnLst>
                                </p:cTn>
                              </p:par>
                              <p:par>
                                <p:cTn id="296" presetID="16" presetClass="entr" presetSubtype="21" fill="hold" grpId="0" nodeType="withEffect">
                                  <p:stCondLst>
                                    <p:cond delay="0"/>
                                  </p:stCondLst>
                                  <p:childTnLst>
                                    <p:set>
                                      <p:cBhvr>
                                        <p:cTn id="297" dur="1" fill="hold">
                                          <p:stCondLst>
                                            <p:cond delay="0"/>
                                          </p:stCondLst>
                                        </p:cTn>
                                        <p:tgtEl>
                                          <p:spTgt spid="146"/>
                                        </p:tgtEl>
                                        <p:attrNameLst>
                                          <p:attrName>style.visibility</p:attrName>
                                        </p:attrNameLst>
                                      </p:cBhvr>
                                      <p:to>
                                        <p:strVal val="visible"/>
                                      </p:to>
                                    </p:set>
                                    <p:animEffect transition="in" filter="barn(inVertical)">
                                      <p:cBhvr>
                                        <p:cTn id="298" dur="500"/>
                                        <p:tgtEl>
                                          <p:spTgt spid="146"/>
                                        </p:tgtEl>
                                      </p:cBhvr>
                                    </p:animEffect>
                                  </p:childTnLst>
                                </p:cTn>
                              </p:par>
                              <p:par>
                                <p:cTn id="299" presetID="16" presetClass="entr" presetSubtype="21" fill="hold" grpId="0" nodeType="withEffect">
                                  <p:stCondLst>
                                    <p:cond delay="0"/>
                                  </p:stCondLst>
                                  <p:childTnLst>
                                    <p:set>
                                      <p:cBhvr>
                                        <p:cTn id="300" dur="1" fill="hold">
                                          <p:stCondLst>
                                            <p:cond delay="0"/>
                                          </p:stCondLst>
                                        </p:cTn>
                                        <p:tgtEl>
                                          <p:spTgt spid="149"/>
                                        </p:tgtEl>
                                        <p:attrNameLst>
                                          <p:attrName>style.visibility</p:attrName>
                                        </p:attrNameLst>
                                      </p:cBhvr>
                                      <p:to>
                                        <p:strVal val="visible"/>
                                      </p:to>
                                    </p:set>
                                    <p:animEffect transition="in" filter="barn(inVertical)">
                                      <p:cBhvr>
                                        <p:cTn id="301" dur="500"/>
                                        <p:tgtEl>
                                          <p:spTgt spid="149"/>
                                        </p:tgtEl>
                                      </p:cBhvr>
                                    </p:animEffect>
                                  </p:childTnLst>
                                </p:cTn>
                              </p:par>
                            </p:childTnLst>
                          </p:cTn>
                        </p:par>
                      </p:childTnLst>
                    </p:cTn>
                  </p:par>
                  <p:par>
                    <p:cTn id="302" fill="hold">
                      <p:stCondLst>
                        <p:cond delay="indefinite"/>
                      </p:stCondLst>
                      <p:childTnLst>
                        <p:par>
                          <p:cTn id="303" fill="hold">
                            <p:stCondLst>
                              <p:cond delay="0"/>
                            </p:stCondLst>
                            <p:childTnLst>
                              <p:par>
                                <p:cTn id="304" presetID="10" presetClass="exit" presetSubtype="0" fill="hold" grpId="0" nodeType="clickEffect">
                                  <p:stCondLst>
                                    <p:cond delay="0"/>
                                  </p:stCondLst>
                                  <p:childTnLst>
                                    <p:animEffect transition="out" filter="fade">
                                      <p:cBhvr>
                                        <p:cTn id="305" dur="500"/>
                                        <p:tgtEl>
                                          <p:spTgt spid="161"/>
                                        </p:tgtEl>
                                      </p:cBhvr>
                                    </p:animEffect>
                                    <p:set>
                                      <p:cBhvr>
                                        <p:cTn id="306" dur="1" fill="hold">
                                          <p:stCondLst>
                                            <p:cond delay="499"/>
                                          </p:stCondLst>
                                        </p:cTn>
                                        <p:tgtEl>
                                          <p:spTgt spid="161"/>
                                        </p:tgtEl>
                                        <p:attrNameLst>
                                          <p:attrName>style.visibility</p:attrName>
                                        </p:attrNameLst>
                                      </p:cBhvr>
                                      <p:to>
                                        <p:strVal val="hidden"/>
                                      </p:to>
                                    </p:set>
                                  </p:childTnLst>
                                  <p:subTnLst>
                                    <p:audio>
                                      <p:cMediaNode>
                                        <p:cTn display="0" masterRel="sameClick">
                                          <p:stCondLst>
                                            <p:cond evt="begin" delay="0">
                                              <p:tn val="304"/>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02"/>
                  </p:tgtEl>
                </p:cond>
              </p:nextCondLst>
            </p:seq>
            <p:seq concurrent="1" nextAc="seek">
              <p:cTn id="307" restart="whenNotActive" fill="hold" evtFilter="cancelBubble" nodeType="interactiveSeq">
                <p:stCondLst>
                  <p:cond evt="onClick" delay="0">
                    <p:tgtEl>
                      <p:spTgt spid="101"/>
                    </p:tgtEl>
                  </p:cond>
                </p:stCondLst>
                <p:endSync evt="end" delay="0">
                  <p:rtn val="all"/>
                </p:endSync>
                <p:childTnLst>
                  <p:par>
                    <p:cTn id="308" fill="hold">
                      <p:stCondLst>
                        <p:cond delay="0"/>
                      </p:stCondLst>
                      <p:childTnLst>
                        <p:par>
                          <p:cTn id="309" fill="hold">
                            <p:stCondLst>
                              <p:cond delay="0"/>
                            </p:stCondLst>
                            <p:childTnLst>
                              <p:par>
                                <p:cTn id="310" presetID="16" presetClass="entr" presetSubtype="21" fill="hold" grpId="0" nodeType="clickEffect">
                                  <p:stCondLst>
                                    <p:cond delay="0"/>
                                  </p:stCondLst>
                                  <p:childTnLst>
                                    <p:set>
                                      <p:cBhvr>
                                        <p:cTn id="311" dur="1" fill="hold">
                                          <p:stCondLst>
                                            <p:cond delay="0"/>
                                          </p:stCondLst>
                                        </p:cTn>
                                        <p:tgtEl>
                                          <p:spTgt spid="168"/>
                                        </p:tgtEl>
                                        <p:attrNameLst>
                                          <p:attrName>style.visibility</p:attrName>
                                        </p:attrNameLst>
                                      </p:cBhvr>
                                      <p:to>
                                        <p:strVal val="visible"/>
                                      </p:to>
                                    </p:set>
                                    <p:animEffect transition="in" filter="barn(inVertical)">
                                      <p:cBhvr>
                                        <p:cTn id="312" dur="500"/>
                                        <p:tgtEl>
                                          <p:spTgt spid="168"/>
                                        </p:tgtEl>
                                      </p:cBhvr>
                                    </p:animEffect>
                                  </p:childTnLst>
                                </p:cTn>
                              </p:par>
                              <p:par>
                                <p:cTn id="313" presetID="16" presetClass="entr" presetSubtype="21" fill="hold" grpId="0" nodeType="withEffect">
                                  <p:stCondLst>
                                    <p:cond delay="0"/>
                                  </p:stCondLst>
                                  <p:childTnLst>
                                    <p:set>
                                      <p:cBhvr>
                                        <p:cTn id="314" dur="1" fill="hold">
                                          <p:stCondLst>
                                            <p:cond delay="0"/>
                                          </p:stCondLst>
                                        </p:cTn>
                                        <p:tgtEl>
                                          <p:spTgt spid="182"/>
                                        </p:tgtEl>
                                        <p:attrNameLst>
                                          <p:attrName>style.visibility</p:attrName>
                                        </p:attrNameLst>
                                      </p:cBhvr>
                                      <p:to>
                                        <p:strVal val="visible"/>
                                      </p:to>
                                    </p:set>
                                    <p:animEffect transition="in" filter="barn(inVertical)">
                                      <p:cBhvr>
                                        <p:cTn id="315" dur="500"/>
                                        <p:tgtEl>
                                          <p:spTgt spid="182"/>
                                        </p:tgtEl>
                                      </p:cBhvr>
                                    </p:animEffect>
                                  </p:childTnLst>
                                </p:cTn>
                              </p:par>
                              <p:par>
                                <p:cTn id="316" presetID="16" presetClass="entr" presetSubtype="21" fill="hold" grpId="0" nodeType="withEffect">
                                  <p:stCondLst>
                                    <p:cond delay="0"/>
                                  </p:stCondLst>
                                  <p:childTnLst>
                                    <p:set>
                                      <p:cBhvr>
                                        <p:cTn id="317" dur="1" fill="hold">
                                          <p:stCondLst>
                                            <p:cond delay="0"/>
                                          </p:stCondLst>
                                        </p:cTn>
                                        <p:tgtEl>
                                          <p:spTgt spid="180"/>
                                        </p:tgtEl>
                                        <p:attrNameLst>
                                          <p:attrName>style.visibility</p:attrName>
                                        </p:attrNameLst>
                                      </p:cBhvr>
                                      <p:to>
                                        <p:strVal val="visible"/>
                                      </p:to>
                                    </p:set>
                                    <p:animEffect transition="in" filter="barn(inVertical)">
                                      <p:cBhvr>
                                        <p:cTn id="318" dur="500"/>
                                        <p:tgtEl>
                                          <p:spTgt spid="180"/>
                                        </p:tgtEl>
                                      </p:cBhvr>
                                    </p:animEffect>
                                  </p:childTnLst>
                                </p:cTn>
                              </p:par>
                              <p:par>
                                <p:cTn id="319" presetID="16" presetClass="entr" presetSubtype="21" fill="hold" grpId="0" nodeType="withEffect">
                                  <p:stCondLst>
                                    <p:cond delay="0"/>
                                  </p:stCondLst>
                                  <p:childTnLst>
                                    <p:set>
                                      <p:cBhvr>
                                        <p:cTn id="320" dur="1" fill="hold">
                                          <p:stCondLst>
                                            <p:cond delay="0"/>
                                          </p:stCondLst>
                                        </p:cTn>
                                        <p:tgtEl>
                                          <p:spTgt spid="178"/>
                                        </p:tgtEl>
                                        <p:attrNameLst>
                                          <p:attrName>style.visibility</p:attrName>
                                        </p:attrNameLst>
                                      </p:cBhvr>
                                      <p:to>
                                        <p:strVal val="visible"/>
                                      </p:to>
                                    </p:set>
                                    <p:animEffect transition="in" filter="barn(inVertical)">
                                      <p:cBhvr>
                                        <p:cTn id="321" dur="500"/>
                                        <p:tgtEl>
                                          <p:spTgt spid="178"/>
                                        </p:tgtEl>
                                      </p:cBhvr>
                                    </p:animEffect>
                                  </p:childTnLst>
                                </p:cTn>
                              </p:par>
                              <p:par>
                                <p:cTn id="322" presetID="16" presetClass="entr" presetSubtype="21" fill="hold" grpId="0" nodeType="withEffect">
                                  <p:stCondLst>
                                    <p:cond delay="0"/>
                                  </p:stCondLst>
                                  <p:childTnLst>
                                    <p:set>
                                      <p:cBhvr>
                                        <p:cTn id="323" dur="1" fill="hold">
                                          <p:stCondLst>
                                            <p:cond delay="0"/>
                                          </p:stCondLst>
                                        </p:cTn>
                                        <p:tgtEl>
                                          <p:spTgt spid="181"/>
                                        </p:tgtEl>
                                        <p:attrNameLst>
                                          <p:attrName>style.visibility</p:attrName>
                                        </p:attrNameLst>
                                      </p:cBhvr>
                                      <p:to>
                                        <p:strVal val="visible"/>
                                      </p:to>
                                    </p:set>
                                    <p:animEffect transition="in" filter="barn(inVertical)">
                                      <p:cBhvr>
                                        <p:cTn id="324" dur="500"/>
                                        <p:tgtEl>
                                          <p:spTgt spid="181"/>
                                        </p:tgtEl>
                                      </p:cBhvr>
                                    </p:animEffect>
                                  </p:childTnLst>
                                </p:cTn>
                              </p:par>
                              <p:par>
                                <p:cTn id="325" presetID="16" presetClass="entr" presetSubtype="21" fill="hold" grpId="0" nodeType="withEffect">
                                  <p:stCondLst>
                                    <p:cond delay="0"/>
                                  </p:stCondLst>
                                  <p:childTnLst>
                                    <p:set>
                                      <p:cBhvr>
                                        <p:cTn id="326" dur="1" fill="hold">
                                          <p:stCondLst>
                                            <p:cond delay="0"/>
                                          </p:stCondLst>
                                        </p:cTn>
                                        <p:tgtEl>
                                          <p:spTgt spid="179"/>
                                        </p:tgtEl>
                                        <p:attrNameLst>
                                          <p:attrName>style.visibility</p:attrName>
                                        </p:attrNameLst>
                                      </p:cBhvr>
                                      <p:to>
                                        <p:strVal val="visible"/>
                                      </p:to>
                                    </p:set>
                                    <p:animEffect transition="in" filter="barn(inVertical)">
                                      <p:cBhvr>
                                        <p:cTn id="327" dur="500"/>
                                        <p:tgtEl>
                                          <p:spTgt spid="179"/>
                                        </p:tgtEl>
                                      </p:cBhvr>
                                    </p:animEffect>
                                  </p:childTnLst>
                                </p:cTn>
                              </p:par>
                              <p:par>
                                <p:cTn id="328" presetID="16" presetClass="entr" presetSubtype="21" fill="hold" grpId="0" nodeType="withEffect">
                                  <p:stCondLst>
                                    <p:cond delay="0"/>
                                  </p:stCondLst>
                                  <p:childTnLst>
                                    <p:set>
                                      <p:cBhvr>
                                        <p:cTn id="329" dur="1" fill="hold">
                                          <p:stCondLst>
                                            <p:cond delay="0"/>
                                          </p:stCondLst>
                                        </p:cTn>
                                        <p:tgtEl>
                                          <p:spTgt spid="122"/>
                                        </p:tgtEl>
                                        <p:attrNameLst>
                                          <p:attrName>style.visibility</p:attrName>
                                        </p:attrNameLst>
                                      </p:cBhvr>
                                      <p:to>
                                        <p:strVal val="visible"/>
                                      </p:to>
                                    </p:set>
                                    <p:animEffect transition="in" filter="barn(inVertical)">
                                      <p:cBhvr>
                                        <p:cTn id="330" dur="500"/>
                                        <p:tgtEl>
                                          <p:spTgt spid="122"/>
                                        </p:tgtEl>
                                      </p:cBhvr>
                                    </p:animEffect>
                                  </p:childTnLst>
                                </p:cTn>
                              </p:par>
                              <p:par>
                                <p:cTn id="331" presetID="16" presetClass="entr" presetSubtype="21" fill="hold" grpId="0" nodeType="withEffect">
                                  <p:stCondLst>
                                    <p:cond delay="0"/>
                                  </p:stCondLst>
                                  <p:childTnLst>
                                    <p:set>
                                      <p:cBhvr>
                                        <p:cTn id="332" dur="1" fill="hold">
                                          <p:stCondLst>
                                            <p:cond delay="0"/>
                                          </p:stCondLst>
                                        </p:cTn>
                                        <p:tgtEl>
                                          <p:spTgt spid="120"/>
                                        </p:tgtEl>
                                        <p:attrNameLst>
                                          <p:attrName>style.visibility</p:attrName>
                                        </p:attrNameLst>
                                      </p:cBhvr>
                                      <p:to>
                                        <p:strVal val="visible"/>
                                      </p:to>
                                    </p:set>
                                    <p:animEffect transition="in" filter="barn(inVertical)">
                                      <p:cBhvr>
                                        <p:cTn id="333" dur="500"/>
                                        <p:tgtEl>
                                          <p:spTgt spid="120"/>
                                        </p:tgtEl>
                                      </p:cBhvr>
                                    </p:animEffect>
                                  </p:childTnLst>
                                </p:cTn>
                              </p:par>
                            </p:childTnLst>
                          </p:cTn>
                        </p:par>
                      </p:childTnLst>
                    </p:cTn>
                  </p:par>
                  <p:par>
                    <p:cTn id="334" fill="hold">
                      <p:stCondLst>
                        <p:cond delay="indefinite"/>
                      </p:stCondLst>
                      <p:childTnLst>
                        <p:par>
                          <p:cTn id="335" fill="hold">
                            <p:stCondLst>
                              <p:cond delay="0"/>
                            </p:stCondLst>
                            <p:childTnLst>
                              <p:par>
                                <p:cTn id="336" presetID="10" presetClass="exit" presetSubtype="0" fill="hold" grpId="0" nodeType="clickEffect">
                                  <p:stCondLst>
                                    <p:cond delay="0"/>
                                  </p:stCondLst>
                                  <p:childTnLst>
                                    <p:animEffect transition="out" filter="fade">
                                      <p:cBhvr>
                                        <p:cTn id="337" dur="500"/>
                                        <p:tgtEl>
                                          <p:spTgt spid="158"/>
                                        </p:tgtEl>
                                      </p:cBhvr>
                                    </p:animEffect>
                                    <p:set>
                                      <p:cBhvr>
                                        <p:cTn id="338" dur="1" fill="hold">
                                          <p:stCondLst>
                                            <p:cond delay="499"/>
                                          </p:stCondLst>
                                        </p:cTn>
                                        <p:tgtEl>
                                          <p:spTgt spid="158"/>
                                        </p:tgtEl>
                                        <p:attrNameLst>
                                          <p:attrName>style.visibility</p:attrName>
                                        </p:attrNameLst>
                                      </p:cBhvr>
                                      <p:to>
                                        <p:strVal val="hidden"/>
                                      </p:to>
                                    </p:set>
                                  </p:childTnLst>
                                  <p:subTnLst>
                                    <p:audio>
                                      <p:cMediaNode>
                                        <p:cTn display="0" masterRel="sameClick">
                                          <p:stCondLst>
                                            <p:cond evt="begin" delay="0">
                                              <p:tn val="336"/>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01"/>
                  </p:tgtEl>
                </p:cond>
              </p:nextCondLst>
            </p:seq>
            <p:seq concurrent="1" nextAc="seek">
              <p:cTn id="339" restart="whenNotActive" fill="hold" evtFilter="cancelBubble" nodeType="interactiveSeq">
                <p:stCondLst>
                  <p:cond evt="onClick" delay="0">
                    <p:tgtEl>
                      <p:spTgt spid="103"/>
                    </p:tgtEl>
                  </p:cond>
                </p:stCondLst>
                <p:endSync evt="end" delay="0">
                  <p:rtn val="all"/>
                </p:endSync>
                <p:childTnLst>
                  <p:par>
                    <p:cTn id="340" fill="hold">
                      <p:stCondLst>
                        <p:cond delay="0"/>
                      </p:stCondLst>
                      <p:childTnLst>
                        <p:par>
                          <p:cTn id="341" fill="hold">
                            <p:stCondLst>
                              <p:cond delay="0"/>
                            </p:stCondLst>
                            <p:childTnLst>
                              <p:par>
                                <p:cTn id="342" presetID="16" presetClass="entr" presetSubtype="21" fill="hold" grpId="0" nodeType="clickEffect">
                                  <p:stCondLst>
                                    <p:cond delay="0"/>
                                  </p:stCondLst>
                                  <p:childTnLst>
                                    <p:set>
                                      <p:cBhvr>
                                        <p:cTn id="343" dur="1" fill="hold">
                                          <p:stCondLst>
                                            <p:cond delay="0"/>
                                          </p:stCondLst>
                                        </p:cTn>
                                        <p:tgtEl>
                                          <p:spTgt spid="142"/>
                                        </p:tgtEl>
                                        <p:attrNameLst>
                                          <p:attrName>style.visibility</p:attrName>
                                        </p:attrNameLst>
                                      </p:cBhvr>
                                      <p:to>
                                        <p:strVal val="visible"/>
                                      </p:to>
                                    </p:set>
                                    <p:animEffect transition="in" filter="barn(inVertical)">
                                      <p:cBhvr>
                                        <p:cTn id="344" dur="500"/>
                                        <p:tgtEl>
                                          <p:spTgt spid="142"/>
                                        </p:tgtEl>
                                      </p:cBhvr>
                                    </p:animEffect>
                                  </p:childTnLst>
                                </p:cTn>
                              </p:par>
                              <p:par>
                                <p:cTn id="345" presetID="16" presetClass="entr" presetSubtype="21" fill="hold" grpId="0" nodeType="withEffect">
                                  <p:stCondLst>
                                    <p:cond delay="0"/>
                                  </p:stCondLst>
                                  <p:childTnLst>
                                    <p:set>
                                      <p:cBhvr>
                                        <p:cTn id="346" dur="1" fill="hold">
                                          <p:stCondLst>
                                            <p:cond delay="0"/>
                                          </p:stCondLst>
                                        </p:cTn>
                                        <p:tgtEl>
                                          <p:spTgt spid="159"/>
                                        </p:tgtEl>
                                        <p:attrNameLst>
                                          <p:attrName>style.visibility</p:attrName>
                                        </p:attrNameLst>
                                      </p:cBhvr>
                                      <p:to>
                                        <p:strVal val="visible"/>
                                      </p:to>
                                    </p:set>
                                    <p:animEffect transition="in" filter="barn(inVertical)">
                                      <p:cBhvr>
                                        <p:cTn id="347" dur="500"/>
                                        <p:tgtEl>
                                          <p:spTgt spid="159"/>
                                        </p:tgtEl>
                                      </p:cBhvr>
                                    </p:animEffect>
                                  </p:childTnLst>
                                </p:cTn>
                              </p:par>
                              <p:par>
                                <p:cTn id="348" presetID="16" presetClass="entr" presetSubtype="21" fill="hold" grpId="0" nodeType="withEffect">
                                  <p:stCondLst>
                                    <p:cond delay="0"/>
                                  </p:stCondLst>
                                  <p:childTnLst>
                                    <p:set>
                                      <p:cBhvr>
                                        <p:cTn id="349" dur="1" fill="hold">
                                          <p:stCondLst>
                                            <p:cond delay="0"/>
                                          </p:stCondLst>
                                        </p:cTn>
                                        <p:tgtEl>
                                          <p:spTgt spid="143"/>
                                        </p:tgtEl>
                                        <p:attrNameLst>
                                          <p:attrName>style.visibility</p:attrName>
                                        </p:attrNameLst>
                                      </p:cBhvr>
                                      <p:to>
                                        <p:strVal val="visible"/>
                                      </p:to>
                                    </p:set>
                                    <p:animEffect transition="in" filter="barn(inVertical)">
                                      <p:cBhvr>
                                        <p:cTn id="350" dur="500"/>
                                        <p:tgtEl>
                                          <p:spTgt spid="143"/>
                                        </p:tgtEl>
                                      </p:cBhvr>
                                    </p:animEffect>
                                  </p:childTnLst>
                                </p:cTn>
                              </p:par>
                              <p:par>
                                <p:cTn id="351" presetID="16" presetClass="entr" presetSubtype="21" fill="hold" grpId="0" nodeType="withEffect">
                                  <p:stCondLst>
                                    <p:cond delay="0"/>
                                  </p:stCondLst>
                                  <p:childTnLst>
                                    <p:set>
                                      <p:cBhvr>
                                        <p:cTn id="352" dur="1" fill="hold">
                                          <p:stCondLst>
                                            <p:cond delay="0"/>
                                          </p:stCondLst>
                                        </p:cTn>
                                        <p:tgtEl>
                                          <p:spTgt spid="144"/>
                                        </p:tgtEl>
                                        <p:attrNameLst>
                                          <p:attrName>style.visibility</p:attrName>
                                        </p:attrNameLst>
                                      </p:cBhvr>
                                      <p:to>
                                        <p:strVal val="visible"/>
                                      </p:to>
                                    </p:set>
                                    <p:animEffect transition="in" filter="barn(inVertical)">
                                      <p:cBhvr>
                                        <p:cTn id="353" dur="500"/>
                                        <p:tgtEl>
                                          <p:spTgt spid="144"/>
                                        </p:tgtEl>
                                      </p:cBhvr>
                                    </p:animEffect>
                                  </p:childTnLst>
                                </p:cTn>
                              </p:par>
                              <p:par>
                                <p:cTn id="354" presetID="16" presetClass="entr" presetSubtype="21" fill="hold" grpId="0" nodeType="withEffect">
                                  <p:stCondLst>
                                    <p:cond delay="0"/>
                                  </p:stCondLst>
                                  <p:childTnLst>
                                    <p:set>
                                      <p:cBhvr>
                                        <p:cTn id="355" dur="1" fill="hold">
                                          <p:stCondLst>
                                            <p:cond delay="0"/>
                                          </p:stCondLst>
                                        </p:cTn>
                                        <p:tgtEl>
                                          <p:spTgt spid="152"/>
                                        </p:tgtEl>
                                        <p:attrNameLst>
                                          <p:attrName>style.visibility</p:attrName>
                                        </p:attrNameLst>
                                      </p:cBhvr>
                                      <p:to>
                                        <p:strVal val="visible"/>
                                      </p:to>
                                    </p:set>
                                    <p:animEffect transition="in" filter="barn(inVertical)">
                                      <p:cBhvr>
                                        <p:cTn id="356" dur="500"/>
                                        <p:tgtEl>
                                          <p:spTgt spid="152"/>
                                        </p:tgtEl>
                                      </p:cBhvr>
                                    </p:animEffect>
                                  </p:childTnLst>
                                </p:cTn>
                              </p:par>
                              <p:par>
                                <p:cTn id="357" presetID="16" presetClass="entr" presetSubtype="21" fill="hold" grpId="0" nodeType="withEffect">
                                  <p:stCondLst>
                                    <p:cond delay="0"/>
                                  </p:stCondLst>
                                  <p:childTnLst>
                                    <p:set>
                                      <p:cBhvr>
                                        <p:cTn id="358" dur="1" fill="hold">
                                          <p:stCondLst>
                                            <p:cond delay="0"/>
                                          </p:stCondLst>
                                        </p:cTn>
                                        <p:tgtEl>
                                          <p:spTgt spid="106"/>
                                        </p:tgtEl>
                                        <p:attrNameLst>
                                          <p:attrName>style.visibility</p:attrName>
                                        </p:attrNameLst>
                                      </p:cBhvr>
                                      <p:to>
                                        <p:strVal val="visible"/>
                                      </p:to>
                                    </p:set>
                                    <p:animEffect transition="in" filter="barn(inVertical)">
                                      <p:cBhvr>
                                        <p:cTn id="359" dur="500"/>
                                        <p:tgtEl>
                                          <p:spTgt spid="106"/>
                                        </p:tgtEl>
                                      </p:cBhvr>
                                    </p:animEffect>
                                  </p:childTnLst>
                                </p:cTn>
                              </p:par>
                              <p:par>
                                <p:cTn id="360" presetID="16" presetClass="entr" presetSubtype="21" fill="hold" grpId="0" nodeType="withEffect">
                                  <p:stCondLst>
                                    <p:cond delay="0"/>
                                  </p:stCondLst>
                                  <p:childTnLst>
                                    <p:set>
                                      <p:cBhvr>
                                        <p:cTn id="361" dur="1" fill="hold">
                                          <p:stCondLst>
                                            <p:cond delay="0"/>
                                          </p:stCondLst>
                                        </p:cTn>
                                        <p:tgtEl>
                                          <p:spTgt spid="105"/>
                                        </p:tgtEl>
                                        <p:attrNameLst>
                                          <p:attrName>style.visibility</p:attrName>
                                        </p:attrNameLst>
                                      </p:cBhvr>
                                      <p:to>
                                        <p:strVal val="visible"/>
                                      </p:to>
                                    </p:set>
                                    <p:animEffect transition="in" filter="barn(inVertical)">
                                      <p:cBhvr>
                                        <p:cTn id="362" dur="500"/>
                                        <p:tgtEl>
                                          <p:spTgt spid="105"/>
                                        </p:tgtEl>
                                      </p:cBhvr>
                                    </p:animEffect>
                                  </p:childTnLst>
                                </p:cTn>
                              </p:par>
                              <p:par>
                                <p:cTn id="363" presetID="16" presetClass="entr" presetSubtype="21" fill="hold" grpId="0" nodeType="withEffect">
                                  <p:stCondLst>
                                    <p:cond delay="0"/>
                                  </p:stCondLst>
                                  <p:childTnLst>
                                    <p:set>
                                      <p:cBhvr>
                                        <p:cTn id="364" dur="1" fill="hold">
                                          <p:stCondLst>
                                            <p:cond delay="0"/>
                                          </p:stCondLst>
                                        </p:cTn>
                                        <p:tgtEl>
                                          <p:spTgt spid="119"/>
                                        </p:tgtEl>
                                        <p:attrNameLst>
                                          <p:attrName>style.visibility</p:attrName>
                                        </p:attrNameLst>
                                      </p:cBhvr>
                                      <p:to>
                                        <p:strVal val="visible"/>
                                      </p:to>
                                    </p:set>
                                    <p:animEffect transition="in" filter="barn(inVertical)">
                                      <p:cBhvr>
                                        <p:cTn id="365" dur="500"/>
                                        <p:tgtEl>
                                          <p:spTgt spid="119"/>
                                        </p:tgtEl>
                                      </p:cBhvr>
                                    </p:animEffect>
                                  </p:childTnLst>
                                </p:cTn>
                              </p:par>
                              <p:par>
                                <p:cTn id="366" presetID="16" presetClass="entr" presetSubtype="21" fill="hold" grpId="0" nodeType="withEffect">
                                  <p:stCondLst>
                                    <p:cond delay="0"/>
                                  </p:stCondLst>
                                  <p:childTnLst>
                                    <p:set>
                                      <p:cBhvr>
                                        <p:cTn id="367" dur="1" fill="hold">
                                          <p:stCondLst>
                                            <p:cond delay="0"/>
                                          </p:stCondLst>
                                        </p:cTn>
                                        <p:tgtEl>
                                          <p:spTgt spid="145"/>
                                        </p:tgtEl>
                                        <p:attrNameLst>
                                          <p:attrName>style.visibility</p:attrName>
                                        </p:attrNameLst>
                                      </p:cBhvr>
                                      <p:to>
                                        <p:strVal val="visible"/>
                                      </p:to>
                                    </p:set>
                                    <p:animEffect transition="in" filter="barn(inVertical)">
                                      <p:cBhvr>
                                        <p:cTn id="368" dur="500"/>
                                        <p:tgtEl>
                                          <p:spTgt spid="145"/>
                                        </p:tgtEl>
                                      </p:cBhvr>
                                    </p:animEffect>
                                  </p:childTnLst>
                                </p:cTn>
                              </p:par>
                            </p:childTnLst>
                          </p:cTn>
                        </p:par>
                      </p:childTnLst>
                    </p:cTn>
                  </p:par>
                  <p:par>
                    <p:cTn id="369" fill="hold">
                      <p:stCondLst>
                        <p:cond delay="indefinite"/>
                      </p:stCondLst>
                      <p:childTnLst>
                        <p:par>
                          <p:cTn id="370" fill="hold">
                            <p:stCondLst>
                              <p:cond delay="0"/>
                            </p:stCondLst>
                            <p:childTnLst>
                              <p:par>
                                <p:cTn id="371" presetID="10" presetClass="exit" presetSubtype="0" fill="hold" grpId="0" nodeType="clickEffect">
                                  <p:stCondLst>
                                    <p:cond delay="0"/>
                                  </p:stCondLst>
                                  <p:childTnLst>
                                    <p:animEffect transition="out" filter="fade">
                                      <p:cBhvr>
                                        <p:cTn id="372" dur="500"/>
                                        <p:tgtEl>
                                          <p:spTgt spid="13"/>
                                        </p:tgtEl>
                                      </p:cBhvr>
                                    </p:animEffect>
                                    <p:set>
                                      <p:cBhvr>
                                        <p:cTn id="373"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7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03"/>
                  </p:tgtEl>
                </p:cond>
              </p:nextCondLst>
            </p:seq>
          </p:childTnLst>
        </p:cTn>
      </p:par>
    </p:tnLst>
    <p:bldLst>
      <p:bldP spid="5" grpId="0"/>
      <p:bldP spid="7" grpId="0" animBg="1"/>
      <p:bldP spid="8" grpId="0" animBg="1"/>
      <p:bldP spid="9" grpId="0" animBg="1"/>
      <p:bldP spid="10" grpId="0" animBg="1"/>
      <p:bldP spid="11" grpId="0" animBg="1"/>
      <p:bldP spid="15" grpId="0" animBg="1"/>
      <p:bldP spid="29" grpId="0" animBg="1"/>
      <p:bldP spid="31" grpId="0" animBg="1"/>
      <p:bldP spid="32" grpId="0" animBg="1"/>
      <p:bldP spid="35" grpId="0" animBg="1"/>
      <p:bldP spid="36" grpId="0" animBg="1"/>
      <p:bldP spid="37" grpId="0" animBg="1"/>
      <p:bldP spid="38" grpId="0" animBg="1"/>
      <p:bldP spid="41" grpId="0" animBg="1"/>
      <p:bldP spid="42" grpId="0" animBg="1"/>
      <p:bldP spid="43" grpId="0" animBg="1"/>
      <p:bldP spid="46" grpId="0" animBg="1"/>
      <p:bldP spid="47" grpId="0" animBg="1"/>
      <p:bldP spid="48" grpId="0" animBg="1"/>
      <p:bldP spid="49" grpId="0" animBg="1"/>
      <p:bldP spid="50" grpId="0" animBg="1"/>
      <p:bldP spid="51" grpId="0" animBg="1"/>
      <p:bldP spid="53" grpId="0" animBg="1"/>
      <p:bldP spid="54" grpId="0" animBg="1"/>
      <p:bldP spid="56" grpId="0" animBg="1"/>
      <p:bldP spid="58" grpId="0" animBg="1"/>
      <p:bldP spid="59" grpId="0" animBg="1"/>
      <p:bldP spid="61" grpId="0" animBg="1"/>
      <p:bldP spid="62" grpId="0" animBg="1"/>
      <p:bldP spid="64" grpId="0" animBg="1"/>
      <p:bldP spid="65" grpId="0" animBg="1"/>
      <p:bldP spid="66" grpId="0" animBg="1"/>
      <p:bldP spid="67" grpId="0" animBg="1"/>
      <p:bldP spid="68" grpId="0" animBg="1"/>
      <p:bldP spid="69" grpId="0" animBg="1"/>
      <p:bldP spid="168" grpId="0" animBg="1"/>
      <p:bldP spid="178" grpId="0" animBg="1"/>
      <p:bldP spid="179" grpId="0" animBg="1"/>
      <p:bldP spid="180" grpId="0" animBg="1"/>
      <p:bldP spid="181" grpId="0" animBg="1"/>
      <p:bldP spid="182" grpId="0" animBg="1"/>
      <p:bldP spid="214" grpId="0" animBg="1"/>
      <p:bldP spid="216" grpId="0" animBg="1"/>
      <p:bldP spid="217" grpId="0" animBg="1"/>
      <p:bldP spid="218" grpId="0" animBg="1"/>
      <p:bldP spid="123" grpId="0" animBg="1"/>
      <p:bldP spid="124" grpId="0" animBg="1"/>
      <p:bldP spid="125" grpId="0" animBg="1"/>
      <p:bldP spid="129" grpId="0" animBg="1"/>
      <p:bldP spid="130" grpId="0" animBg="1"/>
      <p:bldP spid="131" grpId="0" animBg="1"/>
      <p:bldP spid="132" grpId="0" animBg="1"/>
      <p:bldP spid="133" grpId="0" animBg="1"/>
      <p:bldP spid="134" grpId="0" animBg="1"/>
      <p:bldP spid="135" grpId="0" animBg="1"/>
      <p:bldP spid="136" grpId="0" animBg="1"/>
      <p:bldP spid="139" grpId="0" animBg="1"/>
      <p:bldP spid="140" grpId="0" animBg="1"/>
      <p:bldP spid="146" grpId="0" animBg="1"/>
      <p:bldP spid="147" grpId="0" animBg="1"/>
      <p:bldP spid="148" grpId="0" animBg="1"/>
      <p:bldP spid="149" grpId="0" animBg="1"/>
      <p:bldP spid="150" grpId="0" animBg="1"/>
      <p:bldP spid="151" grpId="0" animBg="1"/>
      <p:bldP spid="152" grpId="0" animBg="1"/>
      <p:bldP spid="153" grpId="0" animBg="1"/>
      <p:bldP spid="2"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17" grpId="0" animBg="1"/>
      <p:bldP spid="119" grpId="0" animBg="1"/>
      <p:bldP spid="120" grpId="0" animBg="1"/>
      <p:bldP spid="122" grpId="0" animBg="1"/>
      <p:bldP spid="127" grpId="0" animBg="1"/>
      <p:bldP spid="128" grpId="0" animBg="1"/>
      <p:bldP spid="137" grpId="0" animBg="1"/>
      <p:bldP spid="141" grpId="0" animBg="1"/>
      <p:bldP spid="142" grpId="0" animBg="1"/>
      <p:bldP spid="143" grpId="0" animBg="1"/>
      <p:bldP spid="144" grpId="0" animBg="1"/>
      <p:bldP spid="145" grpId="0" animBg="1"/>
      <p:bldP spid="159" grpId="0" animBg="1"/>
      <p:bldP spid="12" grpId="0" animBg="1"/>
      <p:bldP spid="157" grpId="0" animBg="1"/>
      <p:bldP spid="158" grpId="0" animBg="1"/>
      <p:bldP spid="160" grpId="0" animBg="1"/>
      <p:bldP spid="13" grpId="0" animBg="1"/>
      <p:bldP spid="16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nip Diagonal Corner Rectangle 11"/>
          <p:cNvSpPr/>
          <p:nvPr/>
        </p:nvSpPr>
        <p:spPr>
          <a:xfrm>
            <a:off x="738145" y="2032551"/>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marL="0" marR="0" lvl="0" indent="0" algn="ctr" defTabSz="91301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Câu</a:t>
            </a: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GB"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r>
              <a:rPr kumimoji="0" lang="en-US" sz="40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Di chuyển</a:t>
            </a:r>
            <a:r>
              <a:rPr kumimoji="0" lang="en-US" sz="4000" b="1" i="0" u="none" strike="noStrike" kern="1200" cap="none" spc="0" normalizeH="0" noProof="0">
                <a:ln>
                  <a:noFill/>
                </a:ln>
                <a:solidFill>
                  <a:prstClr val="black"/>
                </a:solidFill>
                <a:effectLst/>
                <a:uLnTx/>
                <a:uFillTx/>
                <a:latin typeface="Times New Roman" pitchFamily="18" charset="0"/>
                <a:ea typeface="+mn-ea"/>
                <a:cs typeface="Times New Roman" pitchFamily="18" charset="0"/>
              </a:rPr>
              <a:t> ở trên không trung gọi là gì? </a:t>
            </a:r>
            <a:r>
              <a:rPr kumimoji="0" lang="en-US" sz="40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(3 </a:t>
            </a:r>
            <a:r>
              <a:rPr kumimoji="0" lang="en-US" sz="4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kí</a:t>
            </a: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tự</a:t>
            </a: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endParaRPr kumimoji="0" lang="vi-VN"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3" name="Cloud 12">
            <a:hlinkClick r:id="rId2" action="ppaction://hlinksldjump"/>
          </p:cNvPr>
          <p:cNvSpPr/>
          <p:nvPr/>
        </p:nvSpPr>
        <p:spPr>
          <a:xfrm>
            <a:off x="4641371" y="4075482"/>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marL="0" marR="0" lvl="0" indent="0" algn="ctr" defTabSz="91301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hlinkClick r:id="rId2" action="ppaction://hlinksldjump"/>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4" name="Oval 13">
            <a:extLst>
              <a:ext uri="{FF2B5EF4-FFF2-40B4-BE49-F238E27FC236}">
                <a16:creationId xmlns:a16="http://schemas.microsoft.com/office/drawing/2014/main" xmlns="" id="{13AC6AB6-5321-4571-AD62-E7141E21EBD4}"/>
              </a:ext>
            </a:extLst>
          </p:cNvPr>
          <p:cNvSpPr/>
          <p:nvPr/>
        </p:nvSpPr>
        <p:spPr>
          <a:xfrm>
            <a:off x="2515213" y="495018"/>
            <a:ext cx="604684" cy="604684"/>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1320" tIns="45718" rIns="91320" bIns="45718" rtlCol="0" anchor="ctr"/>
          <a:lstStyle/>
          <a:p>
            <a:pPr marL="0" marR="0" lvl="0" indent="0" algn="ctr" defTabSz="9130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mn-ea"/>
                <a:cs typeface="+mn-cs"/>
              </a:rPr>
              <a:t>3</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Oval 14">
            <a:extLst>
              <a:ext uri="{FF2B5EF4-FFF2-40B4-BE49-F238E27FC236}">
                <a16:creationId xmlns:a16="http://schemas.microsoft.com/office/drawing/2014/main" xmlns="" id="{2F030150-3157-4543-BE4F-B9BFAB444E06}"/>
              </a:ext>
            </a:extLst>
          </p:cNvPr>
          <p:cNvSpPr/>
          <p:nvPr/>
        </p:nvSpPr>
        <p:spPr>
          <a:xfrm>
            <a:off x="3437788" y="495018"/>
            <a:ext cx="604684" cy="604684"/>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1320" tIns="45718" rIns="91320" bIns="45718" rtlCol="0" anchor="ctr"/>
          <a:lstStyle/>
          <a:p>
            <a:pPr marL="0" marR="0" lvl="0" indent="0" algn="ctr" defTabSz="9130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mn-ea"/>
                <a:cs typeface="+mn-cs"/>
              </a:rPr>
              <a:t>3</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Oval 15">
            <a:extLst>
              <a:ext uri="{FF2B5EF4-FFF2-40B4-BE49-F238E27FC236}">
                <a16:creationId xmlns:a16="http://schemas.microsoft.com/office/drawing/2014/main" xmlns="" id="{D2B0C49A-B7BA-43E7-995F-FD5459F1C02D}"/>
              </a:ext>
            </a:extLst>
          </p:cNvPr>
          <p:cNvSpPr/>
          <p:nvPr/>
        </p:nvSpPr>
        <p:spPr>
          <a:xfrm>
            <a:off x="4360437" y="495018"/>
            <a:ext cx="604684" cy="604684"/>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1320" tIns="45718" rIns="91320" bIns="45718" rtlCol="0" anchor="ctr"/>
          <a:lstStyle/>
          <a:p>
            <a:pPr marL="0" marR="0" lvl="0" indent="0" algn="ctr" defTabSz="9130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mn-ea"/>
                <a:cs typeface="+mn-cs"/>
              </a:rPr>
              <a:t>3</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20" name="Picture 19"/>
          <p:cNvPicPr>
            <a:picLocks noChangeAspect="1"/>
          </p:cNvPicPr>
          <p:nvPr/>
        </p:nvPicPr>
        <p:blipFill>
          <a:blip r:embed="rId3"/>
          <a:stretch>
            <a:fillRect/>
          </a:stretch>
        </p:blipFill>
        <p:spPr>
          <a:xfrm>
            <a:off x="5164793" y="0"/>
            <a:ext cx="2130107" cy="1896439"/>
          </a:xfrm>
          <a:prstGeom prst="rect">
            <a:avLst/>
          </a:prstGeom>
        </p:spPr>
      </p:pic>
      <p:pic>
        <p:nvPicPr>
          <p:cNvPr id="21" name="Picture 20"/>
          <p:cNvPicPr>
            <a:picLocks noChangeAspect="1"/>
          </p:cNvPicPr>
          <p:nvPr/>
        </p:nvPicPr>
        <p:blipFill>
          <a:blip r:embed="rId3"/>
          <a:stretch>
            <a:fillRect/>
          </a:stretch>
        </p:blipFill>
        <p:spPr>
          <a:xfrm>
            <a:off x="8796267" y="-150860"/>
            <a:ext cx="2130107" cy="1896439"/>
          </a:xfrm>
          <a:prstGeom prst="rect">
            <a:avLst/>
          </a:prstGeom>
        </p:spPr>
      </p:pic>
      <p:pic>
        <p:nvPicPr>
          <p:cNvPr id="22" name="Picture 21"/>
          <p:cNvPicPr>
            <a:picLocks noChangeAspect="1"/>
          </p:cNvPicPr>
          <p:nvPr/>
        </p:nvPicPr>
        <p:blipFill>
          <a:blip r:embed="rId3"/>
          <a:stretch>
            <a:fillRect/>
          </a:stretch>
        </p:blipFill>
        <p:spPr>
          <a:xfrm>
            <a:off x="6980530" y="-83055"/>
            <a:ext cx="2130107" cy="1896439"/>
          </a:xfrm>
          <a:prstGeom prst="rect">
            <a:avLst/>
          </a:prstGeom>
        </p:spPr>
      </p:pic>
    </p:spTree>
    <p:extLst>
      <p:ext uri="{BB962C8B-B14F-4D97-AF65-F5344CB8AC3E}">
        <p14:creationId xmlns:p14="http://schemas.microsoft.com/office/powerpoint/2010/main" val="122275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nip Diagonal Corner Rectangle 11"/>
          <p:cNvSpPr/>
          <p:nvPr/>
        </p:nvSpPr>
        <p:spPr>
          <a:xfrm>
            <a:off x="738145" y="2032551"/>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lvl="0" algn="ctr" defTabSz="913017">
              <a:defRPr/>
            </a:pPr>
            <a:r>
              <a:rPr kumimoji="0" lang="en-US" sz="4000" b="1" i="0" u="none" strike="noStrike" kern="1200" cap="none" spc="0" normalizeH="0" baseline="0" noProof="0" err="1">
                <a:ln>
                  <a:noFill/>
                </a:ln>
                <a:solidFill>
                  <a:prstClr val="black"/>
                </a:solidFill>
                <a:effectLst/>
                <a:uLnTx/>
                <a:uFillTx/>
                <a:latin typeface="Times New Roman" pitchFamily="18" charset="0"/>
                <a:ea typeface="+mn-ea"/>
                <a:cs typeface="Times New Roman" pitchFamily="18" charset="0"/>
              </a:rPr>
              <a:t>Câu</a:t>
            </a:r>
            <a:r>
              <a:rPr kumimoji="0" lang="en-US" sz="40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a:t>
            </a:r>
            <a:r>
              <a:rPr kumimoji="0" lang="en-GB" sz="40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2</a:t>
            </a:r>
            <a:r>
              <a:rPr lang="en-US" sz="4000" b="1">
                <a:solidFill>
                  <a:prstClr val="black"/>
                </a:solidFill>
                <a:latin typeface="Times New Roman" pitchFamily="18" charset="0"/>
                <a:cs typeface="Times New Roman" pitchFamily="18" charset="0"/>
              </a:rPr>
              <a:t>. Chất có vị ngọt do các tuyến ở đáy một số loài hoa tiết ra gọi là gì?(</a:t>
            </a:r>
            <a:r>
              <a:rPr kumimoji="0" lang="en-US" sz="40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3 </a:t>
            </a:r>
            <a:r>
              <a:rPr kumimoji="0" lang="en-US" sz="4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kí</a:t>
            </a: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tự</a:t>
            </a: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endParaRPr kumimoji="0" lang="vi-VN"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4" name="Oval 13">
            <a:extLst>
              <a:ext uri="{FF2B5EF4-FFF2-40B4-BE49-F238E27FC236}">
                <a16:creationId xmlns:a16="http://schemas.microsoft.com/office/drawing/2014/main" xmlns="" id="{13AC6AB6-5321-4571-AD62-E7141E21EBD4}"/>
              </a:ext>
            </a:extLst>
          </p:cNvPr>
          <p:cNvSpPr/>
          <p:nvPr/>
        </p:nvSpPr>
        <p:spPr>
          <a:xfrm>
            <a:off x="2515213" y="495018"/>
            <a:ext cx="604684" cy="604684"/>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1320" tIns="45718" rIns="91320" bIns="45718" rtlCol="0" anchor="ctr"/>
          <a:lstStyle/>
          <a:p>
            <a:pPr marL="0" marR="0" lvl="0" indent="0" algn="ctr" defTabSz="9130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mn-ea"/>
                <a:cs typeface="+mn-cs"/>
              </a:rPr>
              <a:t>3</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Oval 14">
            <a:extLst>
              <a:ext uri="{FF2B5EF4-FFF2-40B4-BE49-F238E27FC236}">
                <a16:creationId xmlns:a16="http://schemas.microsoft.com/office/drawing/2014/main" xmlns="" id="{2F030150-3157-4543-BE4F-B9BFAB444E06}"/>
              </a:ext>
            </a:extLst>
          </p:cNvPr>
          <p:cNvSpPr/>
          <p:nvPr/>
        </p:nvSpPr>
        <p:spPr>
          <a:xfrm>
            <a:off x="3437788" y="495018"/>
            <a:ext cx="604684" cy="604684"/>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1320" tIns="45718" rIns="91320" bIns="45718" rtlCol="0" anchor="ctr"/>
          <a:lstStyle/>
          <a:p>
            <a:pPr marL="0" marR="0" lvl="0" indent="0" algn="ctr" defTabSz="9130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mn-ea"/>
                <a:cs typeface="+mn-cs"/>
              </a:rPr>
              <a:t>3</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Oval 15">
            <a:extLst>
              <a:ext uri="{FF2B5EF4-FFF2-40B4-BE49-F238E27FC236}">
                <a16:creationId xmlns:a16="http://schemas.microsoft.com/office/drawing/2014/main" xmlns="" id="{D2B0C49A-B7BA-43E7-995F-FD5459F1C02D}"/>
              </a:ext>
            </a:extLst>
          </p:cNvPr>
          <p:cNvSpPr/>
          <p:nvPr/>
        </p:nvSpPr>
        <p:spPr>
          <a:xfrm>
            <a:off x="4360437" y="495018"/>
            <a:ext cx="604684" cy="604684"/>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1320" tIns="45718" rIns="91320" bIns="45718" rtlCol="0" anchor="ctr"/>
          <a:lstStyle/>
          <a:p>
            <a:pPr marL="0" marR="0" lvl="0" indent="0" algn="ctr" defTabSz="9130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mn-ea"/>
                <a:cs typeface="+mn-cs"/>
              </a:rPr>
              <a:t>3</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0" name="Picture 9"/>
          <p:cNvPicPr>
            <a:picLocks noChangeAspect="1"/>
          </p:cNvPicPr>
          <p:nvPr/>
        </p:nvPicPr>
        <p:blipFill>
          <a:blip r:embed="rId2"/>
          <a:stretch>
            <a:fillRect/>
          </a:stretch>
        </p:blipFill>
        <p:spPr>
          <a:xfrm>
            <a:off x="5935528" y="-150860"/>
            <a:ext cx="2130107" cy="1896439"/>
          </a:xfrm>
          <a:prstGeom prst="rect">
            <a:avLst/>
          </a:prstGeom>
        </p:spPr>
      </p:pic>
      <p:pic>
        <p:nvPicPr>
          <p:cNvPr id="11" name="Picture 10"/>
          <p:cNvPicPr>
            <a:picLocks noChangeAspect="1"/>
          </p:cNvPicPr>
          <p:nvPr/>
        </p:nvPicPr>
        <p:blipFill>
          <a:blip r:embed="rId2"/>
          <a:stretch>
            <a:fillRect/>
          </a:stretch>
        </p:blipFill>
        <p:spPr>
          <a:xfrm>
            <a:off x="7685924" y="-36172"/>
            <a:ext cx="2130107" cy="1896439"/>
          </a:xfrm>
          <a:prstGeom prst="rect">
            <a:avLst/>
          </a:prstGeom>
        </p:spPr>
      </p:pic>
      <p:pic>
        <p:nvPicPr>
          <p:cNvPr id="20" name="Picture 19"/>
          <p:cNvPicPr>
            <a:picLocks noChangeAspect="1"/>
          </p:cNvPicPr>
          <p:nvPr/>
        </p:nvPicPr>
        <p:blipFill>
          <a:blip r:embed="rId2"/>
          <a:stretch>
            <a:fillRect/>
          </a:stretch>
        </p:blipFill>
        <p:spPr>
          <a:xfrm>
            <a:off x="9134766" y="-36173"/>
            <a:ext cx="2130107" cy="1896439"/>
          </a:xfrm>
          <a:prstGeom prst="rect">
            <a:avLst/>
          </a:prstGeom>
        </p:spPr>
      </p:pic>
      <p:sp>
        <p:nvSpPr>
          <p:cNvPr id="17" name="Cloud 16">
            <a:hlinkClick r:id="rId3" action="ppaction://hlinksldjump"/>
          </p:cNvPr>
          <p:cNvSpPr/>
          <p:nvPr/>
        </p:nvSpPr>
        <p:spPr>
          <a:xfrm>
            <a:off x="4821903" y="4569997"/>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marL="0" marR="0" lvl="0" indent="0" algn="ctr" defTabSz="91301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hlinkClick r:id="rId3" action="ppaction://hlinksldjump"/>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0276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nip Diagonal Corner Rectangle 11"/>
          <p:cNvSpPr/>
          <p:nvPr/>
        </p:nvSpPr>
        <p:spPr>
          <a:xfrm>
            <a:off x="738145" y="1436915"/>
            <a:ext cx="10526728" cy="220023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lvl="0" algn="ctr" defTabSz="913017">
              <a:defRPr/>
            </a:pPr>
            <a:r>
              <a:rPr kumimoji="0" lang="en-US" sz="4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Câu</a:t>
            </a: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GB"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Điền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từ</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còn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thiếu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vào</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câu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sau</a:t>
            </a:r>
            <a:endParaRPr lang="en-US" sz="4000" b="1" dirty="0">
              <a:solidFill>
                <a:prstClr val="black"/>
              </a:solidFill>
              <a:latin typeface="Times New Roman" pitchFamily="18" charset="0"/>
              <a:cs typeface="Times New Roman" pitchFamily="18" charset="0"/>
            </a:endParaRPr>
          </a:p>
          <a:p>
            <a:pPr lvl="0" algn="ctr" defTabSz="913017">
              <a:defRPr/>
            </a:pP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Nếu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Nhị</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hoa</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là</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đơn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vị</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sinh</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sản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đực</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của</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hoa</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thì</a:t>
            </a:r>
            <a:r>
              <a:rPr lang="en-US" sz="4000" b="1" dirty="0">
                <a:solidFill>
                  <a:prstClr val="black"/>
                </a:solidFill>
                <a:latin typeface="Times New Roman" pitchFamily="18" charset="0"/>
                <a:cs typeface="Times New Roman" pitchFamily="18" charset="0"/>
              </a:rPr>
              <a:t>…</a:t>
            </a:r>
            <a:r>
              <a:rPr lang="en-US" sz="4000" b="1" dirty="0" err="1">
                <a:solidFill>
                  <a:prstClr val="black"/>
                </a:solidFill>
                <a:latin typeface="Times New Roman" pitchFamily="18" charset="0"/>
                <a:cs typeface="Times New Roman" pitchFamily="18" charset="0"/>
              </a:rPr>
              <a:t>là</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đơn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vị</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sinh</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sản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cái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của</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hoa</a:t>
            </a:r>
            <a:r>
              <a:rPr lang="en-US" sz="4000" b="1" dirty="0">
                <a:solidFill>
                  <a:prstClr val="black"/>
                </a:solidFill>
                <a:latin typeface="Times New Roman" pitchFamily="18" charset="0"/>
                <a:cs typeface="Times New Roman" pitchFamily="18" charset="0"/>
              </a:rPr>
              <a:t> (7 </a:t>
            </a:r>
            <a:r>
              <a:rPr kumimoji="0" lang="en-US" sz="4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kí</a:t>
            </a: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tự</a:t>
            </a: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endParaRPr kumimoji="0" lang="vi-VN"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4" name="Oval 13">
            <a:extLst>
              <a:ext uri="{FF2B5EF4-FFF2-40B4-BE49-F238E27FC236}">
                <a16:creationId xmlns:a16="http://schemas.microsoft.com/office/drawing/2014/main" xmlns="" id="{13AC6AB6-5321-4571-AD62-E7141E21EBD4}"/>
              </a:ext>
            </a:extLst>
          </p:cNvPr>
          <p:cNvSpPr/>
          <p:nvPr/>
        </p:nvSpPr>
        <p:spPr>
          <a:xfrm>
            <a:off x="2515213" y="495018"/>
            <a:ext cx="604684" cy="604684"/>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1320" tIns="45718" rIns="91320" bIns="45718" rtlCol="0" anchor="ctr"/>
          <a:lstStyle/>
          <a:p>
            <a:pPr marL="0" marR="0" lvl="0" indent="0" algn="ctr" defTabSz="9130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mn-ea"/>
                <a:cs typeface="+mn-cs"/>
              </a:rPr>
              <a:t>7</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Oval 14">
            <a:extLst>
              <a:ext uri="{FF2B5EF4-FFF2-40B4-BE49-F238E27FC236}">
                <a16:creationId xmlns:a16="http://schemas.microsoft.com/office/drawing/2014/main" xmlns="" id="{2F030150-3157-4543-BE4F-B9BFAB444E06}"/>
              </a:ext>
            </a:extLst>
          </p:cNvPr>
          <p:cNvSpPr/>
          <p:nvPr/>
        </p:nvSpPr>
        <p:spPr>
          <a:xfrm>
            <a:off x="3397521" y="495018"/>
            <a:ext cx="604684" cy="604684"/>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1320" tIns="45718" rIns="91320" bIns="45718" rtlCol="0" anchor="ctr"/>
          <a:lstStyle/>
          <a:p>
            <a:pPr marL="0" marR="0" lvl="0" indent="0" algn="ctr" defTabSz="9130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mn-ea"/>
                <a:cs typeface="+mn-cs"/>
              </a:rPr>
              <a:t>7</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Oval 15">
            <a:extLst>
              <a:ext uri="{FF2B5EF4-FFF2-40B4-BE49-F238E27FC236}">
                <a16:creationId xmlns:a16="http://schemas.microsoft.com/office/drawing/2014/main" xmlns="" id="{D2B0C49A-B7BA-43E7-995F-FD5459F1C02D}"/>
              </a:ext>
            </a:extLst>
          </p:cNvPr>
          <p:cNvSpPr/>
          <p:nvPr/>
        </p:nvSpPr>
        <p:spPr>
          <a:xfrm>
            <a:off x="4360437" y="495018"/>
            <a:ext cx="604684" cy="604684"/>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1320" tIns="45718" rIns="91320" bIns="45718" rtlCol="0" anchor="ctr"/>
          <a:lstStyle/>
          <a:p>
            <a:pPr marL="0" marR="0" lvl="0" indent="0" algn="ctr" defTabSz="9130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mn-ea"/>
                <a:cs typeface="+mn-cs"/>
              </a:rPr>
              <a:t>7</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7" name="Oval 16">
            <a:extLst>
              <a:ext uri="{FF2B5EF4-FFF2-40B4-BE49-F238E27FC236}">
                <a16:creationId xmlns:a16="http://schemas.microsoft.com/office/drawing/2014/main" xmlns="" id="{33AE3F85-B04A-4B40-BBA0-3CA9C6CA3420}"/>
              </a:ext>
            </a:extLst>
          </p:cNvPr>
          <p:cNvSpPr/>
          <p:nvPr/>
        </p:nvSpPr>
        <p:spPr>
          <a:xfrm>
            <a:off x="5322401" y="495018"/>
            <a:ext cx="604684" cy="604684"/>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1320" tIns="45718" rIns="91320" bIns="45718" rtlCol="0" anchor="ctr"/>
          <a:lstStyle/>
          <a:p>
            <a:pPr marL="0" marR="0" lvl="0" indent="0" algn="ctr" defTabSz="9130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mn-ea"/>
                <a:cs typeface="+mn-cs"/>
              </a:rPr>
              <a:t>7</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8" name="Oval 17">
            <a:extLst>
              <a:ext uri="{FF2B5EF4-FFF2-40B4-BE49-F238E27FC236}">
                <a16:creationId xmlns:a16="http://schemas.microsoft.com/office/drawing/2014/main" xmlns="" id="{B9F19479-C75C-4506-9D0C-3807FE9AB011}"/>
              </a:ext>
            </a:extLst>
          </p:cNvPr>
          <p:cNvSpPr/>
          <p:nvPr/>
        </p:nvSpPr>
        <p:spPr>
          <a:xfrm>
            <a:off x="6284117" y="495018"/>
            <a:ext cx="604684" cy="604684"/>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1320" tIns="45718" rIns="91320" bIns="45718" rtlCol="0" anchor="ctr"/>
          <a:lstStyle/>
          <a:p>
            <a:pPr marL="0" marR="0" lvl="0" indent="0" algn="ctr" defTabSz="9130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mn-ea"/>
                <a:cs typeface="+mn-cs"/>
              </a:rPr>
              <a:t>7</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Oval 18">
            <a:extLst>
              <a:ext uri="{FF2B5EF4-FFF2-40B4-BE49-F238E27FC236}">
                <a16:creationId xmlns:a16="http://schemas.microsoft.com/office/drawing/2014/main" xmlns="" id="{B9F19479-C75C-4506-9D0C-3807FE9AB011}"/>
              </a:ext>
            </a:extLst>
          </p:cNvPr>
          <p:cNvSpPr/>
          <p:nvPr/>
        </p:nvSpPr>
        <p:spPr>
          <a:xfrm>
            <a:off x="7000582" y="495018"/>
            <a:ext cx="604684" cy="604684"/>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1320" tIns="45718" rIns="91320" bIns="45718" rtlCol="0" anchor="ctr"/>
          <a:lstStyle/>
          <a:p>
            <a:pPr marL="0" marR="0" lvl="0" indent="0" algn="ctr" defTabSz="9130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mn-ea"/>
                <a:cs typeface="+mn-cs"/>
              </a:rPr>
              <a:t>7</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Oval 9">
            <a:extLst>
              <a:ext uri="{FF2B5EF4-FFF2-40B4-BE49-F238E27FC236}">
                <a16:creationId xmlns:a16="http://schemas.microsoft.com/office/drawing/2014/main" xmlns="" id="{B9F19479-C75C-4506-9D0C-3807FE9AB011}"/>
              </a:ext>
            </a:extLst>
          </p:cNvPr>
          <p:cNvSpPr/>
          <p:nvPr/>
        </p:nvSpPr>
        <p:spPr>
          <a:xfrm>
            <a:off x="7660201" y="495018"/>
            <a:ext cx="604684" cy="604684"/>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1320" tIns="45718" rIns="91320" bIns="45718" rtlCol="0" anchor="ctr"/>
          <a:lstStyle/>
          <a:p>
            <a:pPr marL="0" marR="0" lvl="0" indent="0" algn="ctr" defTabSz="9130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mn-ea"/>
                <a:cs typeface="+mn-cs"/>
              </a:rPr>
              <a:t>7</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1" name="Picture 10"/>
          <p:cNvPicPr>
            <a:picLocks noChangeAspect="1"/>
          </p:cNvPicPr>
          <p:nvPr/>
        </p:nvPicPr>
        <p:blipFill>
          <a:blip r:embed="rId2"/>
          <a:stretch>
            <a:fillRect/>
          </a:stretch>
        </p:blipFill>
        <p:spPr>
          <a:xfrm>
            <a:off x="10477443" y="-331249"/>
            <a:ext cx="2130107" cy="1896439"/>
          </a:xfrm>
          <a:prstGeom prst="rect">
            <a:avLst/>
          </a:prstGeom>
        </p:spPr>
      </p:pic>
      <p:pic>
        <p:nvPicPr>
          <p:cNvPr id="20" name="Picture 19"/>
          <p:cNvPicPr>
            <a:picLocks noChangeAspect="1"/>
          </p:cNvPicPr>
          <p:nvPr/>
        </p:nvPicPr>
        <p:blipFill>
          <a:blip r:embed="rId2"/>
          <a:stretch>
            <a:fillRect/>
          </a:stretch>
        </p:blipFill>
        <p:spPr>
          <a:xfrm>
            <a:off x="8477490" y="3637149"/>
            <a:ext cx="2130107" cy="1896439"/>
          </a:xfrm>
          <a:prstGeom prst="rect">
            <a:avLst/>
          </a:prstGeom>
        </p:spPr>
      </p:pic>
      <p:pic>
        <p:nvPicPr>
          <p:cNvPr id="21" name="Picture 20"/>
          <p:cNvPicPr>
            <a:picLocks noChangeAspect="1"/>
          </p:cNvPicPr>
          <p:nvPr/>
        </p:nvPicPr>
        <p:blipFill>
          <a:blip r:embed="rId2"/>
          <a:stretch>
            <a:fillRect/>
          </a:stretch>
        </p:blipFill>
        <p:spPr>
          <a:xfrm>
            <a:off x="2142474" y="4899262"/>
            <a:ext cx="2130107" cy="1896439"/>
          </a:xfrm>
          <a:prstGeom prst="rect">
            <a:avLst/>
          </a:prstGeom>
        </p:spPr>
      </p:pic>
      <p:pic>
        <p:nvPicPr>
          <p:cNvPr id="22" name="Picture 21"/>
          <p:cNvPicPr>
            <a:picLocks noChangeAspect="1"/>
          </p:cNvPicPr>
          <p:nvPr/>
        </p:nvPicPr>
        <p:blipFill>
          <a:blip r:embed="rId2"/>
          <a:stretch>
            <a:fillRect/>
          </a:stretch>
        </p:blipFill>
        <p:spPr>
          <a:xfrm>
            <a:off x="5583828" y="4961561"/>
            <a:ext cx="2130107" cy="1896439"/>
          </a:xfrm>
          <a:prstGeom prst="rect">
            <a:avLst/>
          </a:prstGeom>
        </p:spPr>
      </p:pic>
      <p:sp>
        <p:nvSpPr>
          <p:cNvPr id="23" name="Cloud 22">
            <a:hlinkClick r:id="rId3" action="ppaction://hlinksldjump"/>
          </p:cNvPr>
          <p:cNvSpPr/>
          <p:nvPr/>
        </p:nvSpPr>
        <p:spPr>
          <a:xfrm>
            <a:off x="4747479" y="4278861"/>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marL="0" marR="0" lvl="0" indent="0" algn="ctr" defTabSz="91301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hlinkClick r:id="rId3" action="ppaction://hlinksldjump"/>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0973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animBg="1"/>
      <p:bldP spid="18" grpId="0" animBg="1"/>
      <p:bldP spid="1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nip Diagonal Corner Rectangle 11"/>
          <p:cNvSpPr/>
          <p:nvPr/>
        </p:nvSpPr>
        <p:spPr>
          <a:xfrm>
            <a:off x="738144" y="1449977"/>
            <a:ext cx="11331935" cy="218717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lvl="0" algn="ctr" defTabSz="913017">
              <a:defRPr/>
            </a:pPr>
            <a:r>
              <a:rPr kumimoji="0" lang="en-US" sz="4000" b="1" i="0" u="none" strike="noStrike" kern="1200" cap="none" spc="0" normalizeH="0" baseline="0" noProof="0" err="1">
                <a:ln>
                  <a:noFill/>
                </a:ln>
                <a:solidFill>
                  <a:prstClr val="black"/>
                </a:solidFill>
                <a:effectLst/>
                <a:uLnTx/>
                <a:uFillTx/>
                <a:latin typeface="Times New Roman" pitchFamily="18" charset="0"/>
                <a:ea typeface="+mn-ea"/>
                <a:cs typeface="Times New Roman" pitchFamily="18" charset="0"/>
              </a:rPr>
              <a:t>Câu</a:t>
            </a:r>
            <a:r>
              <a:rPr kumimoji="0" lang="en-US" sz="40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a:t>
            </a:r>
            <a:r>
              <a:rPr kumimoji="0" lang="en-GB" sz="40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4</a:t>
            </a:r>
            <a:r>
              <a:rPr kumimoji="0" lang="en-US" sz="40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Câu</a:t>
            </a:r>
            <a:r>
              <a:rPr kumimoji="0" lang="en-US" sz="4000" b="1" i="0" u="none" strike="noStrike" kern="1200" cap="none" spc="0" normalizeH="0" noProof="0">
                <a:ln>
                  <a:noFill/>
                </a:ln>
                <a:solidFill>
                  <a:prstClr val="black"/>
                </a:solidFill>
                <a:effectLst/>
                <a:uLnTx/>
                <a:uFillTx/>
                <a:latin typeface="Times New Roman" pitchFamily="18" charset="0"/>
                <a:ea typeface="+mn-ea"/>
                <a:cs typeface="Times New Roman" pitchFamily="18" charset="0"/>
              </a:rPr>
              <a:t> tục ngữ: “</a:t>
            </a:r>
            <a:r>
              <a:rPr lang="vi-VN" sz="4000" b="1">
                <a:solidFill>
                  <a:prstClr val="black"/>
                </a:solidFill>
                <a:latin typeface="Times New Roman" pitchFamily="18" charset="0"/>
                <a:cs typeface="Times New Roman" pitchFamily="18" charset="0"/>
              </a:rPr>
              <a:t>Bẻ đũa không bẻ được cả nắm.</a:t>
            </a:r>
            <a:r>
              <a:rPr lang="en-US" sz="4000" b="1">
                <a:solidFill>
                  <a:prstClr val="black"/>
                </a:solidFill>
                <a:latin typeface="Times New Roman" pitchFamily="18" charset="0"/>
                <a:cs typeface="Times New Roman" pitchFamily="18" charset="0"/>
              </a:rPr>
              <a:t>” thể hiện truyền thống nào của dân tộc ta?</a:t>
            </a:r>
            <a:endParaRPr lang="vi-VN" sz="4000" b="1">
              <a:solidFill>
                <a:prstClr val="black"/>
              </a:solidFill>
              <a:latin typeface="Times New Roman" pitchFamily="18" charset="0"/>
              <a:cs typeface="Times New Roman" pitchFamily="18" charset="0"/>
            </a:endParaRPr>
          </a:p>
          <a:p>
            <a:pPr lvl="0" algn="ctr" defTabSz="913017">
              <a:defRPr/>
            </a:pPr>
            <a:r>
              <a:rPr kumimoji="0" lang="en-US" sz="40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(7 </a:t>
            </a:r>
            <a:r>
              <a:rPr kumimoji="0" lang="en-US" sz="4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kí</a:t>
            </a: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tự</a:t>
            </a: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endParaRPr kumimoji="0" lang="vi-VN"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3" name="Cloud 12">
            <a:hlinkClick r:id="rId2" action="ppaction://hlinksldjump"/>
          </p:cNvPr>
          <p:cNvSpPr/>
          <p:nvPr/>
        </p:nvSpPr>
        <p:spPr>
          <a:xfrm>
            <a:off x="4641371" y="4075482"/>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marL="0" marR="0" lvl="0" indent="0" algn="ctr" defTabSz="91301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hlinkClick r:id="rId2" action="ppaction://hlinksldjump"/>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4" name="Oval 13">
            <a:extLst>
              <a:ext uri="{FF2B5EF4-FFF2-40B4-BE49-F238E27FC236}">
                <a16:creationId xmlns:a16="http://schemas.microsoft.com/office/drawing/2014/main" xmlns="" id="{13AC6AB6-5321-4571-AD62-E7141E21EBD4}"/>
              </a:ext>
            </a:extLst>
          </p:cNvPr>
          <p:cNvSpPr/>
          <p:nvPr/>
        </p:nvSpPr>
        <p:spPr>
          <a:xfrm>
            <a:off x="2515213" y="495018"/>
            <a:ext cx="604684" cy="604684"/>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1320" tIns="45718" rIns="91320" bIns="45718" rtlCol="0" anchor="ctr"/>
          <a:lstStyle/>
          <a:p>
            <a:pPr marL="0" marR="0" lvl="0" indent="0" algn="ctr" defTabSz="9130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mn-ea"/>
                <a:cs typeface="+mn-cs"/>
              </a:rPr>
              <a:t>7</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Oval 14">
            <a:extLst>
              <a:ext uri="{FF2B5EF4-FFF2-40B4-BE49-F238E27FC236}">
                <a16:creationId xmlns:a16="http://schemas.microsoft.com/office/drawing/2014/main" xmlns="" id="{2F030150-3157-4543-BE4F-B9BFAB444E06}"/>
              </a:ext>
            </a:extLst>
          </p:cNvPr>
          <p:cNvSpPr/>
          <p:nvPr/>
        </p:nvSpPr>
        <p:spPr>
          <a:xfrm>
            <a:off x="3437788" y="495018"/>
            <a:ext cx="604684" cy="604684"/>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1320" tIns="45718" rIns="91320" bIns="45718" rtlCol="0" anchor="ctr"/>
          <a:lstStyle/>
          <a:p>
            <a:pPr marL="0" marR="0" lvl="0" indent="0" algn="ctr" defTabSz="9130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mn-ea"/>
                <a:cs typeface="+mn-cs"/>
              </a:rPr>
              <a:t>7</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Oval 15">
            <a:extLst>
              <a:ext uri="{FF2B5EF4-FFF2-40B4-BE49-F238E27FC236}">
                <a16:creationId xmlns:a16="http://schemas.microsoft.com/office/drawing/2014/main" xmlns="" id="{D2B0C49A-B7BA-43E7-995F-FD5459F1C02D}"/>
              </a:ext>
            </a:extLst>
          </p:cNvPr>
          <p:cNvSpPr/>
          <p:nvPr/>
        </p:nvSpPr>
        <p:spPr>
          <a:xfrm>
            <a:off x="4360437" y="495018"/>
            <a:ext cx="604684" cy="604684"/>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1320" tIns="45718" rIns="91320" bIns="45718" rtlCol="0" anchor="ctr"/>
          <a:lstStyle/>
          <a:p>
            <a:pPr marL="0" marR="0" lvl="0" indent="0" algn="ctr" defTabSz="9130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mn-ea"/>
                <a:cs typeface="+mn-cs"/>
              </a:rPr>
              <a:t>7</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7" name="Oval 16">
            <a:extLst>
              <a:ext uri="{FF2B5EF4-FFF2-40B4-BE49-F238E27FC236}">
                <a16:creationId xmlns:a16="http://schemas.microsoft.com/office/drawing/2014/main" xmlns="" id="{33AE3F85-B04A-4B40-BBA0-3CA9C6CA3420}"/>
              </a:ext>
            </a:extLst>
          </p:cNvPr>
          <p:cNvSpPr/>
          <p:nvPr/>
        </p:nvSpPr>
        <p:spPr>
          <a:xfrm>
            <a:off x="5322401" y="495018"/>
            <a:ext cx="604684" cy="604684"/>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1320" tIns="45718" rIns="91320" bIns="45718" rtlCol="0" anchor="ctr"/>
          <a:lstStyle/>
          <a:p>
            <a:pPr marL="0" marR="0" lvl="0" indent="0" algn="ctr" defTabSz="9130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mn-ea"/>
                <a:cs typeface="+mn-cs"/>
              </a:rPr>
              <a:t>7</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8" name="Oval 17">
            <a:extLst>
              <a:ext uri="{FF2B5EF4-FFF2-40B4-BE49-F238E27FC236}">
                <a16:creationId xmlns:a16="http://schemas.microsoft.com/office/drawing/2014/main" xmlns="" id="{B9F19479-C75C-4506-9D0C-3807FE9AB011}"/>
              </a:ext>
            </a:extLst>
          </p:cNvPr>
          <p:cNvSpPr/>
          <p:nvPr/>
        </p:nvSpPr>
        <p:spPr>
          <a:xfrm>
            <a:off x="6222114" y="495018"/>
            <a:ext cx="604684" cy="604684"/>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1320" tIns="45718" rIns="91320" bIns="45718" rtlCol="0" anchor="ctr"/>
          <a:lstStyle/>
          <a:p>
            <a:pPr marL="0" marR="0" lvl="0" indent="0" algn="ctr" defTabSz="9130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mn-ea"/>
                <a:cs typeface="+mn-cs"/>
              </a:rPr>
              <a:t>7</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Oval 18">
            <a:extLst>
              <a:ext uri="{FF2B5EF4-FFF2-40B4-BE49-F238E27FC236}">
                <a16:creationId xmlns:a16="http://schemas.microsoft.com/office/drawing/2014/main" xmlns="" id="{B9F19479-C75C-4506-9D0C-3807FE9AB011}"/>
              </a:ext>
            </a:extLst>
          </p:cNvPr>
          <p:cNvSpPr/>
          <p:nvPr/>
        </p:nvSpPr>
        <p:spPr>
          <a:xfrm>
            <a:off x="7000582" y="495018"/>
            <a:ext cx="604684" cy="604684"/>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1320" tIns="45718" rIns="91320" bIns="45718" rtlCol="0" anchor="ctr"/>
          <a:lstStyle/>
          <a:p>
            <a:pPr marL="0" marR="0" lvl="0" indent="0" algn="ctr" defTabSz="9130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mn-ea"/>
                <a:cs typeface="+mn-cs"/>
              </a:rPr>
              <a:t>7</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Oval 9">
            <a:extLst>
              <a:ext uri="{FF2B5EF4-FFF2-40B4-BE49-F238E27FC236}">
                <a16:creationId xmlns:a16="http://schemas.microsoft.com/office/drawing/2014/main" xmlns="" id="{B9F19479-C75C-4506-9D0C-3807FE9AB011}"/>
              </a:ext>
            </a:extLst>
          </p:cNvPr>
          <p:cNvSpPr/>
          <p:nvPr/>
        </p:nvSpPr>
        <p:spPr>
          <a:xfrm>
            <a:off x="7717047" y="495018"/>
            <a:ext cx="604684" cy="604684"/>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1320" tIns="45718" rIns="91320" bIns="45718" rtlCol="0" anchor="ctr"/>
          <a:lstStyle/>
          <a:p>
            <a:pPr marL="0" marR="0" lvl="0" indent="0" algn="ctr" defTabSz="9130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mn-ea"/>
                <a:cs typeface="+mn-cs"/>
              </a:rPr>
              <a:t>7</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1" name="Picture 10"/>
          <p:cNvPicPr>
            <a:picLocks noChangeAspect="1"/>
          </p:cNvPicPr>
          <p:nvPr/>
        </p:nvPicPr>
        <p:blipFill>
          <a:blip r:embed="rId3"/>
          <a:stretch>
            <a:fillRect/>
          </a:stretch>
        </p:blipFill>
        <p:spPr>
          <a:xfrm>
            <a:off x="10193993" y="3443917"/>
            <a:ext cx="2130107" cy="1896439"/>
          </a:xfrm>
          <a:prstGeom prst="rect">
            <a:avLst/>
          </a:prstGeom>
        </p:spPr>
      </p:pic>
      <p:pic>
        <p:nvPicPr>
          <p:cNvPr id="20" name="Picture 19"/>
          <p:cNvPicPr>
            <a:picLocks noChangeAspect="1"/>
          </p:cNvPicPr>
          <p:nvPr/>
        </p:nvPicPr>
        <p:blipFill>
          <a:blip r:embed="rId3"/>
          <a:stretch>
            <a:fillRect/>
          </a:stretch>
        </p:blipFill>
        <p:spPr>
          <a:xfrm>
            <a:off x="7907993" y="3679712"/>
            <a:ext cx="2130107" cy="1896439"/>
          </a:xfrm>
          <a:prstGeom prst="rect">
            <a:avLst/>
          </a:prstGeom>
        </p:spPr>
      </p:pic>
      <p:pic>
        <p:nvPicPr>
          <p:cNvPr id="21" name="Picture 20"/>
          <p:cNvPicPr>
            <a:picLocks noChangeAspect="1"/>
          </p:cNvPicPr>
          <p:nvPr/>
        </p:nvPicPr>
        <p:blipFill>
          <a:blip r:embed="rId3"/>
          <a:stretch>
            <a:fillRect/>
          </a:stretch>
        </p:blipFill>
        <p:spPr>
          <a:xfrm>
            <a:off x="2820746" y="4548183"/>
            <a:ext cx="2130107" cy="1896439"/>
          </a:xfrm>
          <a:prstGeom prst="rect">
            <a:avLst/>
          </a:prstGeom>
        </p:spPr>
      </p:pic>
      <p:pic>
        <p:nvPicPr>
          <p:cNvPr id="22" name="Picture 21"/>
          <p:cNvPicPr>
            <a:picLocks noChangeAspect="1"/>
          </p:cNvPicPr>
          <p:nvPr/>
        </p:nvPicPr>
        <p:blipFill>
          <a:blip r:embed="rId3"/>
          <a:stretch>
            <a:fillRect/>
          </a:stretch>
        </p:blipFill>
        <p:spPr>
          <a:xfrm>
            <a:off x="5542411" y="4961561"/>
            <a:ext cx="2130107" cy="1896439"/>
          </a:xfrm>
          <a:prstGeom prst="rect">
            <a:avLst/>
          </a:prstGeom>
        </p:spPr>
      </p:pic>
    </p:spTree>
    <p:extLst>
      <p:ext uri="{BB962C8B-B14F-4D97-AF65-F5344CB8AC3E}">
        <p14:creationId xmlns:p14="http://schemas.microsoft.com/office/powerpoint/2010/main" val="275704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animBg="1"/>
      <p:bldP spid="18" grpId="0" animBg="1"/>
      <p:bldP spid="1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nip Diagonal Corner Rectangle 11"/>
          <p:cNvSpPr/>
          <p:nvPr/>
        </p:nvSpPr>
        <p:spPr>
          <a:xfrm>
            <a:off x="663721" y="1640666"/>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marL="0" marR="0" lvl="0" indent="0" algn="ctr" defTabSz="91301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err="1">
                <a:ln>
                  <a:noFill/>
                </a:ln>
                <a:solidFill>
                  <a:prstClr val="black"/>
                </a:solidFill>
                <a:effectLst/>
                <a:uLnTx/>
                <a:uFillTx/>
                <a:latin typeface="Times New Roman" pitchFamily="18" charset="0"/>
                <a:ea typeface="+mn-ea"/>
                <a:cs typeface="Times New Roman" pitchFamily="18" charset="0"/>
              </a:rPr>
              <a:t>Câu</a:t>
            </a:r>
            <a:r>
              <a:rPr kumimoji="0" lang="en-US" sz="40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a:t>
            </a:r>
            <a:r>
              <a:rPr kumimoji="0" lang="en-GB" sz="40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5</a:t>
            </a:r>
            <a:r>
              <a:rPr kumimoji="0" lang="en-US" sz="40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Điền</a:t>
            </a:r>
            <a:r>
              <a:rPr kumimoji="0" lang="en-US" sz="4000" b="1" i="0" u="none" strike="noStrike" kern="1200" cap="none" spc="0" normalizeH="0" noProof="0">
                <a:ln>
                  <a:noFill/>
                </a:ln>
                <a:solidFill>
                  <a:prstClr val="black"/>
                </a:solidFill>
                <a:effectLst/>
                <a:uLnTx/>
                <a:uFillTx/>
                <a:latin typeface="Times New Roman" pitchFamily="18" charset="0"/>
                <a:ea typeface="+mn-ea"/>
                <a:cs typeface="Times New Roman" pitchFamily="18" charset="0"/>
              </a:rPr>
              <a:t> từ còn thiếu vào chỗ trống: “……. </a:t>
            </a:r>
            <a:r>
              <a:rPr kumimoji="0" lang="en-US" sz="4000" b="1" i="1" u="none" strike="noStrike" kern="1200" cap="none" spc="0" normalizeH="0" noProof="0">
                <a:ln>
                  <a:noFill/>
                </a:ln>
                <a:solidFill>
                  <a:prstClr val="black"/>
                </a:solidFill>
                <a:effectLst/>
                <a:uLnTx/>
                <a:uFillTx/>
                <a:latin typeface="Times New Roman" pitchFamily="18" charset="0"/>
                <a:ea typeface="+mn-ea"/>
                <a:cs typeface="Times New Roman" pitchFamily="18" charset="0"/>
              </a:rPr>
              <a:t>bù thông minh</a:t>
            </a:r>
            <a:r>
              <a:rPr kumimoji="0" lang="en-US" sz="4000" b="1" i="0" u="none" strike="noStrike" kern="1200" cap="none" spc="0" normalizeH="0" noProof="0">
                <a:ln>
                  <a:noFill/>
                </a:ln>
                <a:solidFill>
                  <a:prstClr val="black"/>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5 </a:t>
            </a:r>
            <a:r>
              <a:rPr kumimoji="0" lang="en-US" sz="4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kí</a:t>
            </a: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tự</a:t>
            </a: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endParaRPr kumimoji="0" lang="vi-VN"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3" name="Cloud 12">
            <a:hlinkClick r:id="rId2" action="ppaction://hlinksldjump"/>
          </p:cNvPr>
          <p:cNvSpPr/>
          <p:nvPr/>
        </p:nvSpPr>
        <p:spPr>
          <a:xfrm>
            <a:off x="4641371" y="4075482"/>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marL="0" marR="0" lvl="0" indent="0" algn="ctr" defTabSz="91301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hlinkClick r:id="rId2" action="ppaction://hlinksldjump"/>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4" name="Oval 13">
            <a:extLst>
              <a:ext uri="{FF2B5EF4-FFF2-40B4-BE49-F238E27FC236}">
                <a16:creationId xmlns:a16="http://schemas.microsoft.com/office/drawing/2014/main" xmlns="" id="{13AC6AB6-5321-4571-AD62-E7141E21EBD4}"/>
              </a:ext>
            </a:extLst>
          </p:cNvPr>
          <p:cNvSpPr/>
          <p:nvPr/>
        </p:nvSpPr>
        <p:spPr>
          <a:xfrm>
            <a:off x="2515213" y="495018"/>
            <a:ext cx="604684" cy="604684"/>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1320" tIns="45718" rIns="91320" bIns="45718" rtlCol="0" anchor="ctr"/>
          <a:lstStyle/>
          <a:p>
            <a:pPr marL="0" marR="0" lvl="0" indent="0" algn="ctr" defTabSz="9130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mn-ea"/>
                <a:cs typeface="+mn-cs"/>
              </a:rPr>
              <a:t>5</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Oval 14">
            <a:extLst>
              <a:ext uri="{FF2B5EF4-FFF2-40B4-BE49-F238E27FC236}">
                <a16:creationId xmlns:a16="http://schemas.microsoft.com/office/drawing/2014/main" xmlns="" id="{2F030150-3157-4543-BE4F-B9BFAB444E06}"/>
              </a:ext>
            </a:extLst>
          </p:cNvPr>
          <p:cNvSpPr/>
          <p:nvPr/>
        </p:nvSpPr>
        <p:spPr>
          <a:xfrm>
            <a:off x="3437788" y="495018"/>
            <a:ext cx="604684" cy="604684"/>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1320" tIns="45718" rIns="91320" bIns="45718" rtlCol="0" anchor="ctr"/>
          <a:lstStyle/>
          <a:p>
            <a:pPr marL="0" marR="0" lvl="0" indent="0" algn="ctr" defTabSz="9130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mn-ea"/>
                <a:cs typeface="+mn-cs"/>
              </a:rPr>
              <a:t>5</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Oval 15">
            <a:extLst>
              <a:ext uri="{FF2B5EF4-FFF2-40B4-BE49-F238E27FC236}">
                <a16:creationId xmlns:a16="http://schemas.microsoft.com/office/drawing/2014/main" xmlns="" id="{D2B0C49A-B7BA-43E7-995F-FD5459F1C02D}"/>
              </a:ext>
            </a:extLst>
          </p:cNvPr>
          <p:cNvSpPr/>
          <p:nvPr/>
        </p:nvSpPr>
        <p:spPr>
          <a:xfrm>
            <a:off x="4360437" y="495018"/>
            <a:ext cx="604684" cy="604684"/>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1320" tIns="45718" rIns="91320" bIns="45718" rtlCol="0" anchor="ctr"/>
          <a:lstStyle/>
          <a:p>
            <a:pPr marL="0" marR="0" lvl="0" indent="0" algn="ctr" defTabSz="9130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mn-ea"/>
                <a:cs typeface="+mn-cs"/>
              </a:rPr>
              <a:t>5</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7" name="Oval 16">
            <a:extLst>
              <a:ext uri="{FF2B5EF4-FFF2-40B4-BE49-F238E27FC236}">
                <a16:creationId xmlns:a16="http://schemas.microsoft.com/office/drawing/2014/main" xmlns="" id="{33AE3F85-B04A-4B40-BBA0-3CA9C6CA3420}"/>
              </a:ext>
            </a:extLst>
          </p:cNvPr>
          <p:cNvSpPr/>
          <p:nvPr/>
        </p:nvSpPr>
        <p:spPr>
          <a:xfrm>
            <a:off x="5322401" y="495018"/>
            <a:ext cx="604684" cy="604684"/>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1320" tIns="45718" rIns="91320" bIns="45718" rtlCol="0" anchor="ctr"/>
          <a:lstStyle/>
          <a:p>
            <a:pPr marL="0" marR="0" lvl="0" indent="0" algn="ctr" defTabSz="9130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mn-ea"/>
                <a:cs typeface="+mn-cs"/>
              </a:rPr>
              <a:t>5</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8" name="Oval 17">
            <a:extLst>
              <a:ext uri="{FF2B5EF4-FFF2-40B4-BE49-F238E27FC236}">
                <a16:creationId xmlns:a16="http://schemas.microsoft.com/office/drawing/2014/main" xmlns="" id="{B9F19479-C75C-4506-9D0C-3807FE9AB011}"/>
              </a:ext>
            </a:extLst>
          </p:cNvPr>
          <p:cNvSpPr/>
          <p:nvPr/>
        </p:nvSpPr>
        <p:spPr>
          <a:xfrm>
            <a:off x="6284117" y="495018"/>
            <a:ext cx="604684" cy="604684"/>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1320" tIns="45718" rIns="91320" bIns="45718" rtlCol="0" anchor="ctr"/>
          <a:lstStyle/>
          <a:p>
            <a:pPr marL="0" marR="0" lvl="0" indent="0" algn="ctr" defTabSz="9130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mn-ea"/>
                <a:cs typeface="+mn-cs"/>
              </a:rPr>
              <a:t>5</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0" name="Picture 9"/>
          <p:cNvPicPr>
            <a:picLocks noChangeAspect="1"/>
          </p:cNvPicPr>
          <p:nvPr/>
        </p:nvPicPr>
        <p:blipFill>
          <a:blip r:embed="rId3"/>
          <a:stretch>
            <a:fillRect/>
          </a:stretch>
        </p:blipFill>
        <p:spPr>
          <a:xfrm>
            <a:off x="2511264" y="4815516"/>
            <a:ext cx="2130107" cy="1896439"/>
          </a:xfrm>
          <a:prstGeom prst="rect">
            <a:avLst/>
          </a:prstGeom>
        </p:spPr>
      </p:pic>
      <p:pic>
        <p:nvPicPr>
          <p:cNvPr id="11" name="Picture 10"/>
          <p:cNvPicPr>
            <a:picLocks noChangeAspect="1"/>
          </p:cNvPicPr>
          <p:nvPr/>
        </p:nvPicPr>
        <p:blipFill>
          <a:blip r:embed="rId3"/>
          <a:stretch>
            <a:fillRect/>
          </a:stretch>
        </p:blipFill>
        <p:spPr>
          <a:xfrm>
            <a:off x="6980530" y="-83055"/>
            <a:ext cx="2130107" cy="1896439"/>
          </a:xfrm>
          <a:prstGeom prst="rect">
            <a:avLst/>
          </a:prstGeom>
        </p:spPr>
      </p:pic>
      <p:pic>
        <p:nvPicPr>
          <p:cNvPr id="20" name="Picture 19"/>
          <p:cNvPicPr>
            <a:picLocks noChangeAspect="1"/>
          </p:cNvPicPr>
          <p:nvPr/>
        </p:nvPicPr>
        <p:blipFill>
          <a:blip r:embed="rId3"/>
          <a:stretch>
            <a:fillRect/>
          </a:stretch>
        </p:blipFill>
        <p:spPr>
          <a:xfrm>
            <a:off x="8371652" y="-15319"/>
            <a:ext cx="2130107" cy="1896439"/>
          </a:xfrm>
          <a:prstGeom prst="rect">
            <a:avLst/>
          </a:prstGeom>
        </p:spPr>
      </p:pic>
      <p:pic>
        <p:nvPicPr>
          <p:cNvPr id="21" name="Picture 20"/>
          <p:cNvPicPr>
            <a:picLocks noChangeAspect="1"/>
          </p:cNvPicPr>
          <p:nvPr/>
        </p:nvPicPr>
        <p:blipFill>
          <a:blip r:embed="rId3"/>
          <a:stretch>
            <a:fillRect/>
          </a:stretch>
        </p:blipFill>
        <p:spPr>
          <a:xfrm>
            <a:off x="6679581" y="4386687"/>
            <a:ext cx="2130107" cy="1896439"/>
          </a:xfrm>
          <a:prstGeom prst="rect">
            <a:avLst/>
          </a:prstGeom>
        </p:spPr>
      </p:pic>
      <p:pic>
        <p:nvPicPr>
          <p:cNvPr id="2" name="Picture 1"/>
          <p:cNvPicPr>
            <a:picLocks noChangeAspect="1"/>
          </p:cNvPicPr>
          <p:nvPr/>
        </p:nvPicPr>
        <p:blipFill>
          <a:blip r:embed="rId4"/>
          <a:stretch>
            <a:fillRect/>
          </a:stretch>
        </p:blipFill>
        <p:spPr>
          <a:xfrm>
            <a:off x="10389277" y="3237785"/>
            <a:ext cx="2133785" cy="1896020"/>
          </a:xfrm>
          <a:prstGeom prst="rect">
            <a:avLst/>
          </a:prstGeom>
        </p:spPr>
      </p:pic>
    </p:spTree>
    <p:extLst>
      <p:ext uri="{BB962C8B-B14F-4D97-AF65-F5344CB8AC3E}">
        <p14:creationId xmlns:p14="http://schemas.microsoft.com/office/powerpoint/2010/main" val="180622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701800" y="139701"/>
          <a:ext cx="8786814" cy="6292851"/>
        </p:xfrm>
        <a:graphic>
          <a:graphicData uri="http://schemas.openxmlformats.org/drawingml/2006/table">
            <a:tbl>
              <a:tblPr firstRow="1" bandRow="1">
                <a:tableStyleId>{5C22544A-7EE6-4342-B048-85BDC9FD1C3A}</a:tableStyleId>
              </a:tblPr>
              <a:tblGrid>
                <a:gridCol w="1536669"/>
                <a:gridCol w="2555580"/>
                <a:gridCol w="2143125"/>
                <a:gridCol w="2551440"/>
              </a:tblGrid>
              <a:tr h="714452">
                <a:tc gridSpan="4">
                  <a:txBody>
                    <a:bodyPr/>
                    <a:lstStyle/>
                    <a:p>
                      <a:pPr algn="ctr"/>
                      <a:r>
                        <a:rPr lang="en-US" sz="2800" dirty="0" err="1" smtClean="0">
                          <a:solidFill>
                            <a:schemeClr val="bg1"/>
                          </a:solidFill>
                          <a:latin typeface="Times New Roman" pitchFamily="18" charset="0"/>
                          <a:cs typeface="Times New Roman" pitchFamily="18" charset="0"/>
                        </a:rPr>
                        <a:t>Cách</a:t>
                      </a:r>
                      <a:r>
                        <a:rPr lang="en-US" sz="2800" baseline="0" dirty="0" smtClean="0">
                          <a:solidFill>
                            <a:schemeClr val="bg1"/>
                          </a:solidFill>
                          <a:latin typeface="Times New Roman" pitchFamily="18" charset="0"/>
                          <a:cs typeface="Times New Roman" pitchFamily="18" charset="0"/>
                        </a:rPr>
                        <a:t> </a:t>
                      </a:r>
                      <a:r>
                        <a:rPr lang="en-US" sz="2800" baseline="0" dirty="0" err="1" smtClean="0">
                          <a:solidFill>
                            <a:schemeClr val="bg1"/>
                          </a:solidFill>
                          <a:latin typeface="Times New Roman" pitchFamily="18" charset="0"/>
                          <a:cs typeface="Times New Roman" pitchFamily="18" charset="0"/>
                        </a:rPr>
                        <a:t>cảm</a:t>
                      </a:r>
                      <a:r>
                        <a:rPr lang="en-US" sz="2800" baseline="0" dirty="0" smtClean="0">
                          <a:solidFill>
                            <a:schemeClr val="bg1"/>
                          </a:solidFill>
                          <a:latin typeface="Times New Roman" pitchFamily="18" charset="0"/>
                          <a:cs typeface="Times New Roman" pitchFamily="18" charset="0"/>
                        </a:rPr>
                        <a:t> </a:t>
                      </a:r>
                      <a:r>
                        <a:rPr lang="en-US" sz="2800" baseline="0" dirty="0" err="1" smtClean="0">
                          <a:solidFill>
                            <a:schemeClr val="bg1"/>
                          </a:solidFill>
                          <a:latin typeface="Times New Roman" pitchFamily="18" charset="0"/>
                          <a:cs typeface="Times New Roman" pitchFamily="18" charset="0"/>
                        </a:rPr>
                        <a:t>nhận</a:t>
                      </a:r>
                      <a:r>
                        <a:rPr lang="en-US" sz="2800" baseline="0" dirty="0" smtClean="0">
                          <a:solidFill>
                            <a:schemeClr val="bg1"/>
                          </a:solidFill>
                          <a:latin typeface="Times New Roman" pitchFamily="18" charset="0"/>
                          <a:cs typeface="Times New Roman" pitchFamily="18" charset="0"/>
                        </a:rPr>
                        <a:t> </a:t>
                      </a:r>
                      <a:r>
                        <a:rPr lang="en-US" sz="2800" baseline="0" dirty="0" err="1" smtClean="0">
                          <a:solidFill>
                            <a:schemeClr val="bg1"/>
                          </a:solidFill>
                          <a:latin typeface="Times New Roman" pitchFamily="18" charset="0"/>
                          <a:cs typeface="Times New Roman" pitchFamily="18" charset="0"/>
                        </a:rPr>
                        <a:t>cuộc</a:t>
                      </a:r>
                      <a:r>
                        <a:rPr lang="en-US" sz="2800" baseline="0" dirty="0" smtClean="0">
                          <a:solidFill>
                            <a:schemeClr val="bg1"/>
                          </a:solidFill>
                          <a:latin typeface="Times New Roman" pitchFamily="18" charset="0"/>
                          <a:cs typeface="Times New Roman" pitchFamily="18" charset="0"/>
                        </a:rPr>
                        <a:t> </a:t>
                      </a:r>
                      <a:r>
                        <a:rPr lang="en-US" sz="2800" baseline="0" dirty="0" err="1" smtClean="0">
                          <a:solidFill>
                            <a:schemeClr val="bg1"/>
                          </a:solidFill>
                          <a:latin typeface="Times New Roman" pitchFamily="18" charset="0"/>
                          <a:cs typeface="Times New Roman" pitchFamily="18" charset="0"/>
                        </a:rPr>
                        <a:t>sống</a:t>
                      </a:r>
                      <a:r>
                        <a:rPr lang="en-US" sz="2800" baseline="0" dirty="0" smtClean="0">
                          <a:solidFill>
                            <a:schemeClr val="bg1"/>
                          </a:solidFill>
                          <a:latin typeface="Times New Roman" pitchFamily="18" charset="0"/>
                          <a:cs typeface="Times New Roman" pitchFamily="18" charset="0"/>
                        </a:rPr>
                        <a:t> </a:t>
                      </a:r>
                      <a:r>
                        <a:rPr lang="en-US" sz="2800" baseline="0" dirty="0" err="1" smtClean="0">
                          <a:solidFill>
                            <a:schemeClr val="bg1"/>
                          </a:solidFill>
                          <a:latin typeface="Times New Roman" pitchFamily="18" charset="0"/>
                          <a:cs typeface="Times New Roman" pitchFamily="18" charset="0"/>
                        </a:rPr>
                        <a:t>của</a:t>
                      </a:r>
                      <a:r>
                        <a:rPr lang="en-US" sz="2800" baseline="0" dirty="0" smtClean="0">
                          <a:solidFill>
                            <a:schemeClr val="bg1"/>
                          </a:solidFill>
                          <a:latin typeface="Times New Roman" pitchFamily="18" charset="0"/>
                          <a:cs typeface="Times New Roman" pitchFamily="18" charset="0"/>
                        </a:rPr>
                        <a:t> </a:t>
                      </a:r>
                      <a:r>
                        <a:rPr lang="en-US" sz="2800" baseline="0" dirty="0" err="1" smtClean="0">
                          <a:solidFill>
                            <a:schemeClr val="bg1"/>
                          </a:solidFill>
                          <a:latin typeface="Times New Roman" pitchFamily="18" charset="0"/>
                          <a:cs typeface="Times New Roman" pitchFamily="18" charset="0"/>
                        </a:rPr>
                        <a:t>ba</a:t>
                      </a:r>
                      <a:r>
                        <a:rPr lang="en-US" sz="2800" baseline="0" dirty="0" smtClean="0">
                          <a:solidFill>
                            <a:schemeClr val="bg1"/>
                          </a:solidFill>
                          <a:latin typeface="Times New Roman" pitchFamily="18" charset="0"/>
                          <a:cs typeface="Times New Roman" pitchFamily="18" charset="0"/>
                        </a:rPr>
                        <a:t> </a:t>
                      </a:r>
                      <a:r>
                        <a:rPr lang="en-US" sz="2800" baseline="0" dirty="0" err="1" smtClean="0">
                          <a:solidFill>
                            <a:schemeClr val="bg1"/>
                          </a:solidFill>
                          <a:latin typeface="Times New Roman" pitchFamily="18" charset="0"/>
                          <a:cs typeface="Times New Roman" pitchFamily="18" charset="0"/>
                        </a:rPr>
                        <a:t>nhân</a:t>
                      </a:r>
                      <a:r>
                        <a:rPr lang="en-US" sz="2800" baseline="0" dirty="0" smtClean="0">
                          <a:solidFill>
                            <a:schemeClr val="bg1"/>
                          </a:solidFill>
                          <a:latin typeface="Times New Roman" pitchFamily="18" charset="0"/>
                          <a:cs typeface="Times New Roman" pitchFamily="18" charset="0"/>
                        </a:rPr>
                        <a:t> </a:t>
                      </a:r>
                      <a:r>
                        <a:rPr lang="en-US" sz="2800" baseline="0" dirty="0" err="1" smtClean="0">
                          <a:solidFill>
                            <a:schemeClr val="bg1"/>
                          </a:solidFill>
                          <a:latin typeface="Times New Roman" pitchFamily="18" charset="0"/>
                          <a:cs typeface="Times New Roman" pitchFamily="18" charset="0"/>
                        </a:rPr>
                        <a:t>vật</a:t>
                      </a:r>
                      <a:endParaRPr lang="en-US" sz="2800" dirty="0">
                        <a:solidFill>
                          <a:schemeClr val="bg1"/>
                        </a:solidFill>
                        <a:latin typeface="Times New Roman" pitchFamily="18" charset="0"/>
                        <a:cs typeface="Times New Roman" pitchFamily="18" charset="0"/>
                      </a:endParaRPr>
                    </a:p>
                  </a:txBody>
                  <a:tcPr marL="91439" marR="91439" marT="45725" marB="45725">
                    <a:solidFill>
                      <a:srgbClr val="7030A0"/>
                    </a:solidFill>
                  </a:tcPr>
                </a:tc>
                <a:tc hMerge="1">
                  <a:txBody>
                    <a:bodyPr/>
                    <a:lstStyle/>
                    <a:p>
                      <a:pPr algn="ctr"/>
                      <a:endParaRPr lang="en-US" sz="2800" dirty="0">
                        <a:solidFill>
                          <a:schemeClr val="bg1"/>
                        </a:solidFill>
                        <a:latin typeface="Times New Roman" pitchFamily="18" charset="0"/>
                        <a:cs typeface="Times New Roman" pitchFamily="18" charset="0"/>
                      </a:endParaRPr>
                    </a:p>
                  </a:txBody>
                  <a:tcPr>
                    <a:solidFill>
                      <a:srgbClr val="7030A0"/>
                    </a:solidFill>
                  </a:tcPr>
                </a:tc>
                <a:tc hMerge="1">
                  <a:txBody>
                    <a:bodyPr/>
                    <a:lstStyle/>
                    <a:p>
                      <a:pPr algn="ctr"/>
                      <a:endParaRPr lang="en-US" sz="2800" dirty="0">
                        <a:solidFill>
                          <a:schemeClr val="bg1"/>
                        </a:solidFill>
                        <a:latin typeface="Times New Roman" pitchFamily="18" charset="0"/>
                        <a:cs typeface="Times New Roman" pitchFamily="18" charset="0"/>
                      </a:endParaRPr>
                    </a:p>
                  </a:txBody>
                  <a:tcPr>
                    <a:solidFill>
                      <a:srgbClr val="7030A0"/>
                    </a:solidFill>
                  </a:tcPr>
                </a:tc>
                <a:tc hMerge="1">
                  <a:txBody>
                    <a:bodyPr/>
                    <a:lstStyle/>
                    <a:p>
                      <a:pPr lvl="0" algn="ctr"/>
                      <a:endParaRPr lang="en-US" sz="2400" i="1" dirty="0" smtClean="0">
                        <a:solidFill>
                          <a:schemeClr val="bg1"/>
                        </a:solidFill>
                        <a:latin typeface="Times New Roman" pitchFamily="18" charset="0"/>
                        <a:cs typeface="Times New Roman" pitchFamily="18" charset="0"/>
                      </a:endParaRPr>
                    </a:p>
                  </a:txBody>
                  <a:tcPr>
                    <a:solidFill>
                      <a:srgbClr val="7030A0"/>
                    </a:solidFill>
                  </a:tcPr>
                </a:tc>
              </a:tr>
              <a:tr h="1676568">
                <a:tc>
                  <a:txBody>
                    <a:bodyPr/>
                    <a:lstStyle/>
                    <a:p>
                      <a:pPr algn="ctr"/>
                      <a:endParaRPr lang="en-US" sz="2800" dirty="0" smtClean="0">
                        <a:solidFill>
                          <a:srgbClr val="002060"/>
                        </a:solidFill>
                        <a:latin typeface="Times New Roman" pitchFamily="18" charset="0"/>
                        <a:cs typeface="Times New Roman" pitchFamily="18" charset="0"/>
                      </a:endParaRPr>
                    </a:p>
                    <a:p>
                      <a:pPr algn="ctr"/>
                      <a:r>
                        <a:rPr lang="en-US" sz="2800" dirty="0" err="1" smtClean="0">
                          <a:solidFill>
                            <a:srgbClr val="002060"/>
                          </a:solidFill>
                          <a:latin typeface="Times New Roman" pitchFamily="18" charset="0"/>
                          <a:cs typeface="Times New Roman" pitchFamily="18" charset="0"/>
                        </a:rPr>
                        <a:t>Nhân</a:t>
                      </a:r>
                      <a:r>
                        <a:rPr lang="en-US" sz="2800" baseline="0" dirty="0" smtClean="0">
                          <a:solidFill>
                            <a:srgbClr val="002060"/>
                          </a:solidFill>
                          <a:latin typeface="Times New Roman" pitchFamily="18" charset="0"/>
                          <a:cs typeface="Times New Roman" pitchFamily="18" charset="0"/>
                        </a:rPr>
                        <a:t> </a:t>
                      </a:r>
                      <a:r>
                        <a:rPr lang="en-US" sz="2800" baseline="0" dirty="0" err="1" smtClean="0">
                          <a:solidFill>
                            <a:srgbClr val="002060"/>
                          </a:solidFill>
                          <a:latin typeface="Times New Roman" pitchFamily="18" charset="0"/>
                          <a:cs typeface="Times New Roman" pitchFamily="18" charset="0"/>
                        </a:rPr>
                        <a:t>vật</a:t>
                      </a:r>
                      <a:endParaRPr lang="en-US" sz="2800" dirty="0">
                        <a:solidFill>
                          <a:srgbClr val="002060"/>
                        </a:solidFill>
                        <a:latin typeface="Times New Roman" pitchFamily="18" charset="0"/>
                        <a:cs typeface="Times New Roman" pitchFamily="18" charset="0"/>
                      </a:endParaRPr>
                    </a:p>
                  </a:txBody>
                  <a:tcPr marL="91439" marR="91439" marT="45725" marB="45725">
                    <a:solidFill>
                      <a:schemeClr val="accent3">
                        <a:lumMod val="60000"/>
                        <a:lumOff val="40000"/>
                      </a:schemeClr>
                    </a:solidFill>
                  </a:tcPr>
                </a:tc>
                <a:tc>
                  <a:txBody>
                    <a:bodyPr/>
                    <a:lstStyle/>
                    <a:p>
                      <a:pPr lvl="0" algn="ctr"/>
                      <a:r>
                        <a:rPr lang="en-US" sz="2800" dirty="0" err="1" smtClean="0">
                          <a:solidFill>
                            <a:srgbClr val="002060"/>
                          </a:solidFill>
                          <a:latin typeface="Times New Roman" pitchFamily="18" charset="0"/>
                          <a:cs typeface="Times New Roman" pitchFamily="18" charset="0"/>
                        </a:rPr>
                        <a:t>Dế</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Mèn</a:t>
                      </a:r>
                      <a:endParaRPr lang="en-US" sz="2800" dirty="0" smtClean="0">
                        <a:solidFill>
                          <a:srgbClr val="002060"/>
                        </a:solidFill>
                        <a:latin typeface="Times New Roman" pitchFamily="18" charset="0"/>
                        <a:cs typeface="Times New Roman" pitchFamily="18" charset="0"/>
                      </a:endParaRPr>
                    </a:p>
                    <a:p>
                      <a:pPr lvl="0" algn="ctr"/>
                      <a:r>
                        <a:rPr lang="en-US" sz="2400" i="1" dirty="0" smtClean="0">
                          <a:solidFill>
                            <a:srgbClr val="002060"/>
                          </a:solidFill>
                          <a:latin typeface="Times New Roman" pitchFamily="18" charset="0"/>
                          <a:cs typeface="Times New Roman" pitchFamily="18" charset="0"/>
                        </a:rPr>
                        <a:t>(</a:t>
                      </a:r>
                      <a:r>
                        <a:rPr lang="en-US" sz="2400" i="1" dirty="0" err="1" smtClean="0">
                          <a:solidFill>
                            <a:srgbClr val="002060"/>
                          </a:solidFill>
                          <a:latin typeface="Times New Roman" pitchFamily="18" charset="0"/>
                          <a:cs typeface="Times New Roman" pitchFamily="18" charset="0"/>
                        </a:rPr>
                        <a:t>Bài</a:t>
                      </a:r>
                      <a:r>
                        <a:rPr lang="en-US" sz="2400" i="1" dirty="0" smtClean="0">
                          <a:solidFill>
                            <a:srgbClr val="002060"/>
                          </a:solidFill>
                          <a:latin typeface="Times New Roman" pitchFamily="18" charset="0"/>
                          <a:cs typeface="Times New Roman" pitchFamily="18" charset="0"/>
                        </a:rPr>
                        <a:t> </a:t>
                      </a:r>
                      <a:r>
                        <a:rPr lang="en-US" sz="2400" i="1" dirty="0" err="1" smtClean="0">
                          <a:solidFill>
                            <a:srgbClr val="002060"/>
                          </a:solidFill>
                          <a:latin typeface="Times New Roman" pitchFamily="18" charset="0"/>
                          <a:cs typeface="Times New Roman" pitchFamily="18" charset="0"/>
                        </a:rPr>
                        <a:t>học</a:t>
                      </a:r>
                      <a:r>
                        <a:rPr lang="en-US" sz="2400" i="1" dirty="0" smtClean="0">
                          <a:solidFill>
                            <a:srgbClr val="002060"/>
                          </a:solidFill>
                          <a:latin typeface="Times New Roman" pitchFamily="18" charset="0"/>
                          <a:cs typeface="Times New Roman" pitchFamily="18" charset="0"/>
                        </a:rPr>
                        <a:t> </a:t>
                      </a:r>
                      <a:r>
                        <a:rPr lang="en-US" sz="2400" i="1" dirty="0" err="1" smtClean="0">
                          <a:solidFill>
                            <a:srgbClr val="002060"/>
                          </a:solidFill>
                          <a:latin typeface="Times New Roman" pitchFamily="18" charset="0"/>
                          <a:cs typeface="Times New Roman" pitchFamily="18" charset="0"/>
                        </a:rPr>
                        <a:t>đường</a:t>
                      </a:r>
                      <a:r>
                        <a:rPr lang="en-US" sz="2400" i="1" dirty="0" smtClean="0">
                          <a:solidFill>
                            <a:srgbClr val="002060"/>
                          </a:solidFill>
                          <a:latin typeface="Times New Roman" pitchFamily="18" charset="0"/>
                          <a:cs typeface="Times New Roman" pitchFamily="18" charset="0"/>
                        </a:rPr>
                        <a:t> </a:t>
                      </a:r>
                      <a:r>
                        <a:rPr lang="en-US" sz="2400" i="1" dirty="0" err="1" smtClean="0">
                          <a:solidFill>
                            <a:srgbClr val="002060"/>
                          </a:solidFill>
                          <a:latin typeface="Times New Roman" pitchFamily="18" charset="0"/>
                          <a:cs typeface="Times New Roman" pitchFamily="18" charset="0"/>
                        </a:rPr>
                        <a:t>đời</a:t>
                      </a:r>
                      <a:r>
                        <a:rPr lang="en-US" sz="2400" i="1" dirty="0" smtClean="0">
                          <a:solidFill>
                            <a:srgbClr val="002060"/>
                          </a:solidFill>
                          <a:latin typeface="Times New Roman" pitchFamily="18" charset="0"/>
                          <a:cs typeface="Times New Roman" pitchFamily="18" charset="0"/>
                        </a:rPr>
                        <a:t> </a:t>
                      </a:r>
                      <a:r>
                        <a:rPr lang="en-US" sz="2400" i="1" dirty="0" err="1" smtClean="0">
                          <a:solidFill>
                            <a:srgbClr val="002060"/>
                          </a:solidFill>
                          <a:latin typeface="Times New Roman" pitchFamily="18" charset="0"/>
                          <a:cs typeface="Times New Roman" pitchFamily="18" charset="0"/>
                        </a:rPr>
                        <a:t>đầu</a:t>
                      </a:r>
                      <a:r>
                        <a:rPr lang="en-US" sz="2400" i="1" dirty="0" smtClean="0">
                          <a:solidFill>
                            <a:srgbClr val="002060"/>
                          </a:solidFill>
                          <a:latin typeface="Times New Roman" pitchFamily="18" charset="0"/>
                          <a:cs typeface="Times New Roman" pitchFamily="18" charset="0"/>
                        </a:rPr>
                        <a:t> </a:t>
                      </a:r>
                      <a:r>
                        <a:rPr lang="en-US" sz="2400" i="1" dirty="0" err="1" smtClean="0">
                          <a:solidFill>
                            <a:srgbClr val="002060"/>
                          </a:solidFill>
                          <a:latin typeface="Times New Roman" pitchFamily="18" charset="0"/>
                          <a:cs typeface="Times New Roman" pitchFamily="18" charset="0"/>
                        </a:rPr>
                        <a:t>tiên</a:t>
                      </a:r>
                      <a:r>
                        <a:rPr lang="en-US" sz="2400" i="1" dirty="0" smtClean="0">
                          <a:solidFill>
                            <a:srgbClr val="002060"/>
                          </a:solidFill>
                          <a:latin typeface="Times New Roman" pitchFamily="18" charset="0"/>
                          <a:cs typeface="Times New Roman" pitchFamily="18" charset="0"/>
                        </a:rPr>
                        <a:t>)</a:t>
                      </a:r>
                    </a:p>
                    <a:p>
                      <a:pPr algn="ctr"/>
                      <a:endParaRPr lang="en-US" sz="2800" dirty="0">
                        <a:solidFill>
                          <a:srgbClr val="002060"/>
                        </a:solidFill>
                        <a:latin typeface="Times New Roman" pitchFamily="18" charset="0"/>
                        <a:cs typeface="Times New Roman" pitchFamily="18" charset="0"/>
                      </a:endParaRPr>
                    </a:p>
                  </a:txBody>
                  <a:tcPr marL="91439" marR="91439" marT="45725" marB="45725">
                    <a:solidFill>
                      <a:schemeClr val="accent3">
                        <a:lumMod val="60000"/>
                        <a:lumOff val="40000"/>
                      </a:schemeClr>
                    </a:solidFill>
                  </a:tcPr>
                </a:tc>
                <a:tc>
                  <a:txBody>
                    <a:bodyPr/>
                    <a:lstStyle/>
                    <a:p>
                      <a:pPr lvl="0" algn="ctr"/>
                      <a:r>
                        <a:rPr lang="en-US" sz="2800" dirty="0" err="1" smtClean="0">
                          <a:solidFill>
                            <a:srgbClr val="002060"/>
                          </a:solidFill>
                          <a:latin typeface="Times New Roman" pitchFamily="18" charset="0"/>
                          <a:cs typeface="Times New Roman" pitchFamily="18" charset="0"/>
                        </a:rPr>
                        <a:t>Bọ</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Dừa</a:t>
                      </a:r>
                      <a:endParaRPr lang="en-US" sz="2800" dirty="0" smtClean="0">
                        <a:solidFill>
                          <a:srgbClr val="002060"/>
                        </a:solidFill>
                        <a:latin typeface="Times New Roman" pitchFamily="18" charset="0"/>
                        <a:cs typeface="Times New Roman" pitchFamily="18" charset="0"/>
                      </a:endParaRPr>
                    </a:p>
                    <a:p>
                      <a:pPr lvl="0" algn="ctr"/>
                      <a:r>
                        <a:rPr lang="en-US" sz="2400" i="1" dirty="0" smtClean="0">
                          <a:solidFill>
                            <a:srgbClr val="002060"/>
                          </a:solidFill>
                          <a:latin typeface="Times New Roman" pitchFamily="18" charset="0"/>
                          <a:cs typeface="Times New Roman" pitchFamily="18" charset="0"/>
                        </a:rPr>
                        <a:t>(</a:t>
                      </a:r>
                      <a:r>
                        <a:rPr lang="en-US" sz="2400" i="1" dirty="0" err="1" smtClean="0">
                          <a:solidFill>
                            <a:srgbClr val="002060"/>
                          </a:solidFill>
                          <a:latin typeface="Times New Roman" pitchFamily="18" charset="0"/>
                          <a:cs typeface="Times New Roman" pitchFamily="18" charset="0"/>
                        </a:rPr>
                        <a:t>Giọt</a:t>
                      </a:r>
                      <a:r>
                        <a:rPr lang="en-US" sz="2400" i="1" dirty="0" smtClean="0">
                          <a:solidFill>
                            <a:srgbClr val="002060"/>
                          </a:solidFill>
                          <a:latin typeface="Times New Roman" pitchFamily="18" charset="0"/>
                          <a:cs typeface="Times New Roman" pitchFamily="18" charset="0"/>
                        </a:rPr>
                        <a:t> </a:t>
                      </a:r>
                      <a:r>
                        <a:rPr lang="en-US" sz="2400" i="1" dirty="0" err="1" smtClean="0">
                          <a:solidFill>
                            <a:srgbClr val="002060"/>
                          </a:solidFill>
                          <a:latin typeface="Times New Roman" pitchFamily="18" charset="0"/>
                          <a:cs typeface="Times New Roman" pitchFamily="18" charset="0"/>
                        </a:rPr>
                        <a:t>sương</a:t>
                      </a:r>
                      <a:r>
                        <a:rPr lang="en-US" sz="2400" i="1" dirty="0" smtClean="0">
                          <a:solidFill>
                            <a:srgbClr val="002060"/>
                          </a:solidFill>
                          <a:latin typeface="Times New Roman" pitchFamily="18" charset="0"/>
                          <a:cs typeface="Times New Roman" pitchFamily="18" charset="0"/>
                        </a:rPr>
                        <a:t> </a:t>
                      </a:r>
                      <a:r>
                        <a:rPr lang="en-US" sz="2400" i="1" dirty="0" err="1" smtClean="0">
                          <a:solidFill>
                            <a:srgbClr val="002060"/>
                          </a:solidFill>
                          <a:latin typeface="Times New Roman" pitchFamily="18" charset="0"/>
                          <a:cs typeface="Times New Roman" pitchFamily="18" charset="0"/>
                        </a:rPr>
                        <a:t>đêm</a:t>
                      </a:r>
                      <a:r>
                        <a:rPr lang="en-US" sz="2400" i="1" dirty="0" smtClean="0">
                          <a:solidFill>
                            <a:srgbClr val="002060"/>
                          </a:solidFill>
                          <a:latin typeface="Times New Roman" pitchFamily="18" charset="0"/>
                          <a:cs typeface="Times New Roman" pitchFamily="18" charset="0"/>
                        </a:rPr>
                        <a:t>)</a:t>
                      </a:r>
                      <a:endParaRPr lang="en-US" sz="2400" dirty="0" smtClean="0">
                        <a:solidFill>
                          <a:srgbClr val="002060"/>
                        </a:solidFill>
                        <a:latin typeface="Times New Roman" pitchFamily="18" charset="0"/>
                        <a:cs typeface="Times New Roman" pitchFamily="18" charset="0"/>
                      </a:endParaRPr>
                    </a:p>
                    <a:p>
                      <a:pPr algn="ctr"/>
                      <a:endParaRPr lang="en-US" sz="2800" dirty="0">
                        <a:solidFill>
                          <a:srgbClr val="002060"/>
                        </a:solidFill>
                        <a:latin typeface="Times New Roman" pitchFamily="18" charset="0"/>
                        <a:cs typeface="Times New Roman" pitchFamily="18" charset="0"/>
                      </a:endParaRPr>
                    </a:p>
                  </a:txBody>
                  <a:tcPr marL="91439" marR="91439" marT="45725" marB="45725">
                    <a:solidFill>
                      <a:schemeClr val="accent3">
                        <a:lumMod val="60000"/>
                        <a:lumOff val="40000"/>
                      </a:schemeClr>
                    </a:solidFill>
                  </a:tcPr>
                </a:tc>
                <a:tc>
                  <a:txBody>
                    <a:bodyPr/>
                    <a:lstStyle/>
                    <a:p>
                      <a:pPr lvl="0" algn="ctr"/>
                      <a:r>
                        <a:rPr lang="en-US" sz="2800" dirty="0" err="1" smtClean="0">
                          <a:solidFill>
                            <a:srgbClr val="002060"/>
                          </a:solidFill>
                          <a:latin typeface="Times New Roman" pitchFamily="18" charset="0"/>
                          <a:cs typeface="Times New Roman" pitchFamily="18" charset="0"/>
                        </a:rPr>
                        <a:t>Nhân</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vật</a:t>
                      </a:r>
                      <a:r>
                        <a:rPr lang="en-US" sz="2800" dirty="0" smtClean="0">
                          <a:solidFill>
                            <a:srgbClr val="002060"/>
                          </a:solidFill>
                          <a:latin typeface="Times New Roman" pitchFamily="18" charset="0"/>
                          <a:cs typeface="Times New Roman" pitchFamily="18" charset="0"/>
                        </a:rPr>
                        <a:t> </a:t>
                      </a:r>
                      <a:r>
                        <a:rPr lang="en-US" sz="2800" i="1" dirty="0" smtClean="0">
                          <a:solidFill>
                            <a:srgbClr val="002060"/>
                          </a:solidFill>
                          <a:latin typeface="Times New Roman" pitchFamily="18" charset="0"/>
                          <a:cs typeface="Times New Roman" pitchFamily="18" charset="0"/>
                        </a:rPr>
                        <a:t>“</a:t>
                      </a:r>
                      <a:r>
                        <a:rPr lang="en-US" sz="2800" i="1" dirty="0" err="1" smtClean="0">
                          <a:solidFill>
                            <a:srgbClr val="002060"/>
                          </a:solidFill>
                          <a:latin typeface="Times New Roman" pitchFamily="18" charset="0"/>
                          <a:cs typeface="Times New Roman" pitchFamily="18" charset="0"/>
                        </a:rPr>
                        <a:t>Tôi</a:t>
                      </a:r>
                      <a:r>
                        <a:rPr lang="en-US" sz="2800" i="1" dirty="0" smtClean="0">
                          <a:solidFill>
                            <a:srgbClr val="002060"/>
                          </a:solidFill>
                          <a:latin typeface="Times New Roman" pitchFamily="18" charset="0"/>
                          <a:cs typeface="Times New Roman" pitchFamily="18" charset="0"/>
                        </a:rPr>
                        <a:t>”</a:t>
                      </a:r>
                    </a:p>
                    <a:p>
                      <a:pPr lvl="0" algn="ctr"/>
                      <a:r>
                        <a:rPr lang="en-US" sz="2400" i="1" dirty="0" smtClean="0">
                          <a:solidFill>
                            <a:srgbClr val="002060"/>
                          </a:solidFill>
                          <a:latin typeface="Times New Roman" pitchFamily="18" charset="0"/>
                          <a:cs typeface="Times New Roman" pitchFamily="18" charset="0"/>
                        </a:rPr>
                        <a:t>(</a:t>
                      </a:r>
                      <a:r>
                        <a:rPr lang="en-US" sz="2400" i="1" dirty="0" err="1" smtClean="0">
                          <a:solidFill>
                            <a:srgbClr val="002060"/>
                          </a:solidFill>
                          <a:latin typeface="Times New Roman" pitchFamily="18" charset="0"/>
                          <a:cs typeface="Times New Roman" pitchFamily="18" charset="0"/>
                        </a:rPr>
                        <a:t>Vừa</a:t>
                      </a:r>
                      <a:r>
                        <a:rPr lang="en-US" sz="2400" i="1" dirty="0" smtClean="0">
                          <a:solidFill>
                            <a:srgbClr val="002060"/>
                          </a:solidFill>
                          <a:latin typeface="Times New Roman" pitchFamily="18" charset="0"/>
                          <a:cs typeface="Times New Roman" pitchFamily="18" charset="0"/>
                        </a:rPr>
                        <a:t> </a:t>
                      </a:r>
                      <a:r>
                        <a:rPr lang="en-US" sz="2400" i="1" dirty="0" err="1" smtClean="0">
                          <a:solidFill>
                            <a:srgbClr val="002060"/>
                          </a:solidFill>
                          <a:latin typeface="Times New Roman" pitchFamily="18" charset="0"/>
                          <a:cs typeface="Times New Roman" pitchFamily="18" charset="0"/>
                        </a:rPr>
                        <a:t>nhắm</a:t>
                      </a:r>
                      <a:r>
                        <a:rPr lang="en-US" sz="2400" i="1" dirty="0" smtClean="0">
                          <a:solidFill>
                            <a:srgbClr val="002060"/>
                          </a:solidFill>
                          <a:latin typeface="Times New Roman" pitchFamily="18" charset="0"/>
                          <a:cs typeface="Times New Roman" pitchFamily="18" charset="0"/>
                        </a:rPr>
                        <a:t> </a:t>
                      </a:r>
                      <a:r>
                        <a:rPr lang="en-US" sz="2400" i="1" dirty="0" err="1" smtClean="0">
                          <a:solidFill>
                            <a:srgbClr val="002060"/>
                          </a:solidFill>
                          <a:latin typeface="Times New Roman" pitchFamily="18" charset="0"/>
                          <a:cs typeface="Times New Roman" pitchFamily="18" charset="0"/>
                        </a:rPr>
                        <a:t>mắt</a:t>
                      </a:r>
                      <a:r>
                        <a:rPr lang="en-US" sz="2400" i="1" dirty="0" smtClean="0">
                          <a:solidFill>
                            <a:srgbClr val="002060"/>
                          </a:solidFill>
                          <a:latin typeface="Times New Roman" pitchFamily="18" charset="0"/>
                          <a:cs typeface="Times New Roman" pitchFamily="18" charset="0"/>
                        </a:rPr>
                        <a:t> </a:t>
                      </a:r>
                      <a:r>
                        <a:rPr lang="en-US" sz="2400" i="1" dirty="0" err="1" smtClean="0">
                          <a:solidFill>
                            <a:srgbClr val="002060"/>
                          </a:solidFill>
                          <a:latin typeface="Times New Roman" pitchFamily="18" charset="0"/>
                          <a:cs typeface="Times New Roman" pitchFamily="18" charset="0"/>
                        </a:rPr>
                        <a:t>vừa</a:t>
                      </a:r>
                      <a:r>
                        <a:rPr lang="en-US" sz="2400" i="1" dirty="0" smtClean="0">
                          <a:solidFill>
                            <a:srgbClr val="002060"/>
                          </a:solidFill>
                          <a:latin typeface="Times New Roman" pitchFamily="18" charset="0"/>
                          <a:cs typeface="Times New Roman" pitchFamily="18" charset="0"/>
                        </a:rPr>
                        <a:t> </a:t>
                      </a:r>
                      <a:r>
                        <a:rPr lang="en-US" sz="2400" i="1" dirty="0" err="1" smtClean="0">
                          <a:solidFill>
                            <a:srgbClr val="002060"/>
                          </a:solidFill>
                          <a:latin typeface="Times New Roman" pitchFamily="18" charset="0"/>
                          <a:cs typeface="Times New Roman" pitchFamily="18" charset="0"/>
                        </a:rPr>
                        <a:t>mở</a:t>
                      </a:r>
                      <a:r>
                        <a:rPr lang="en-US" sz="2400" i="1" dirty="0" smtClean="0">
                          <a:solidFill>
                            <a:srgbClr val="002060"/>
                          </a:solidFill>
                          <a:latin typeface="Times New Roman" pitchFamily="18" charset="0"/>
                          <a:cs typeface="Times New Roman" pitchFamily="18" charset="0"/>
                        </a:rPr>
                        <a:t> </a:t>
                      </a:r>
                      <a:r>
                        <a:rPr lang="en-US" sz="2400" i="1" dirty="0" err="1" smtClean="0">
                          <a:solidFill>
                            <a:srgbClr val="002060"/>
                          </a:solidFill>
                          <a:latin typeface="Times New Roman" pitchFamily="18" charset="0"/>
                          <a:cs typeface="Times New Roman" pitchFamily="18" charset="0"/>
                        </a:rPr>
                        <a:t>cửa</a:t>
                      </a:r>
                      <a:r>
                        <a:rPr lang="en-US" sz="2400" i="1" dirty="0" smtClean="0">
                          <a:solidFill>
                            <a:srgbClr val="002060"/>
                          </a:solidFill>
                          <a:latin typeface="Times New Roman" pitchFamily="18" charset="0"/>
                          <a:cs typeface="Times New Roman" pitchFamily="18" charset="0"/>
                        </a:rPr>
                        <a:t> </a:t>
                      </a:r>
                      <a:r>
                        <a:rPr lang="en-US" sz="2400" i="1" dirty="0" err="1" smtClean="0">
                          <a:solidFill>
                            <a:srgbClr val="002060"/>
                          </a:solidFill>
                          <a:latin typeface="Times New Roman" pitchFamily="18" charset="0"/>
                          <a:cs typeface="Times New Roman" pitchFamily="18" charset="0"/>
                        </a:rPr>
                        <a:t>sổ</a:t>
                      </a:r>
                      <a:r>
                        <a:rPr lang="en-US" sz="2400" i="1" dirty="0" smtClean="0">
                          <a:solidFill>
                            <a:srgbClr val="002060"/>
                          </a:solidFill>
                          <a:latin typeface="Times New Roman" pitchFamily="18" charset="0"/>
                          <a:cs typeface="Times New Roman" pitchFamily="18" charset="0"/>
                        </a:rPr>
                        <a:t>)</a:t>
                      </a:r>
                    </a:p>
                  </a:txBody>
                  <a:tcPr marL="91439" marR="91439" marT="45725" marB="45725">
                    <a:solidFill>
                      <a:schemeClr val="accent3">
                        <a:lumMod val="60000"/>
                        <a:lumOff val="40000"/>
                      </a:schemeClr>
                    </a:solidFill>
                  </a:tcPr>
                </a:tc>
              </a:tr>
              <a:tr h="1188839">
                <a:tc>
                  <a:txBody>
                    <a:bodyPr/>
                    <a:lstStyle/>
                    <a:p>
                      <a:pPr algn="ctr"/>
                      <a:endParaRPr lang="en-US" sz="2800" dirty="0" smtClean="0">
                        <a:latin typeface="Times New Roman" pitchFamily="18" charset="0"/>
                        <a:cs typeface="Times New Roman" pitchFamily="18" charset="0"/>
                      </a:endParaRPr>
                    </a:p>
                    <a:p>
                      <a:pPr algn="ctr"/>
                      <a:r>
                        <a:rPr lang="en-US" sz="2800" dirty="0" err="1" smtClean="0">
                          <a:solidFill>
                            <a:srgbClr val="FF0000"/>
                          </a:solidFill>
                          <a:latin typeface="Times New Roman" pitchFamily="18" charset="0"/>
                          <a:cs typeface="Times New Roman" pitchFamily="18" charset="0"/>
                        </a:rPr>
                        <a:t>Giống</a:t>
                      </a:r>
                      <a:endParaRPr lang="en-US" sz="2800" dirty="0">
                        <a:solidFill>
                          <a:srgbClr val="FF0000"/>
                        </a:solidFill>
                        <a:latin typeface="Times New Roman" pitchFamily="18" charset="0"/>
                        <a:cs typeface="Times New Roman" pitchFamily="18" charset="0"/>
                      </a:endParaRPr>
                    </a:p>
                  </a:txBody>
                  <a:tcPr marL="91439" marR="91439" marT="45725" marB="45725">
                    <a:solidFill>
                      <a:schemeClr val="accent5">
                        <a:lumMod val="40000"/>
                        <a:lumOff val="60000"/>
                      </a:schemeClr>
                    </a:solidFill>
                  </a:tcPr>
                </a:tc>
                <a:tc gridSpan="3">
                  <a:txBody>
                    <a:bodyPr/>
                    <a:lstStyle/>
                    <a:p>
                      <a:r>
                        <a:rPr lang="en-US" sz="2400" b="0" dirty="0" err="1" smtClean="0">
                          <a:solidFill>
                            <a:schemeClr val="tx1"/>
                          </a:solidFill>
                          <a:latin typeface="Times New Roman" pitchFamily="18" charset="0"/>
                          <a:cs typeface="Times New Roman" pitchFamily="18" charset="0"/>
                        </a:rPr>
                        <a:t>Các</a:t>
                      </a:r>
                      <a:r>
                        <a:rPr lang="en-US" sz="2400" b="0" baseline="0" dirty="0" smtClean="0">
                          <a:solidFill>
                            <a:schemeClr val="tx1"/>
                          </a:solidFill>
                          <a:latin typeface="Times New Roman" pitchFamily="18" charset="0"/>
                          <a:cs typeface="Times New Roman" pitchFamily="18" charset="0"/>
                        </a:rPr>
                        <a:t> </a:t>
                      </a:r>
                      <a:r>
                        <a:rPr lang="en-US" sz="2400" b="0" baseline="0" dirty="0" err="1" smtClean="0">
                          <a:solidFill>
                            <a:schemeClr val="tx1"/>
                          </a:solidFill>
                          <a:latin typeface="Times New Roman" pitchFamily="18" charset="0"/>
                          <a:cs typeface="Times New Roman" pitchFamily="18" charset="0"/>
                        </a:rPr>
                        <a:t>nhân</a:t>
                      </a:r>
                      <a:r>
                        <a:rPr lang="en-US" sz="2400" b="0" baseline="0" dirty="0" smtClean="0">
                          <a:solidFill>
                            <a:schemeClr val="tx1"/>
                          </a:solidFill>
                          <a:latin typeface="Times New Roman" pitchFamily="18" charset="0"/>
                          <a:cs typeface="Times New Roman" pitchFamily="18" charset="0"/>
                        </a:rPr>
                        <a:t> </a:t>
                      </a:r>
                      <a:r>
                        <a:rPr lang="en-US" sz="2400" b="0" baseline="0" dirty="0" err="1" smtClean="0">
                          <a:solidFill>
                            <a:schemeClr val="tx1"/>
                          </a:solidFill>
                          <a:latin typeface="Times New Roman" pitchFamily="18" charset="0"/>
                          <a:cs typeface="Times New Roman" pitchFamily="18" charset="0"/>
                        </a:rPr>
                        <a:t>vật</a:t>
                      </a:r>
                      <a:r>
                        <a:rPr lang="en-US" sz="2400" b="0" baseline="0" dirty="0" smtClean="0">
                          <a:solidFill>
                            <a:schemeClr val="tx1"/>
                          </a:solidFill>
                          <a:latin typeface="Times New Roman" pitchFamily="18" charset="0"/>
                          <a:cs typeface="Times New Roman" pitchFamily="18" charset="0"/>
                        </a:rPr>
                        <a:t> </a:t>
                      </a:r>
                      <a:r>
                        <a:rPr lang="en-US" sz="2400" b="0" baseline="0" dirty="0" err="1" smtClean="0">
                          <a:solidFill>
                            <a:schemeClr val="tx1"/>
                          </a:solidFill>
                          <a:latin typeface="Times New Roman" pitchFamily="18" charset="0"/>
                          <a:cs typeface="Times New Roman" pitchFamily="18" charset="0"/>
                        </a:rPr>
                        <a:t>đều</a:t>
                      </a:r>
                      <a:r>
                        <a:rPr lang="en-US" sz="2400" b="0" baseline="0" dirty="0" smtClean="0">
                          <a:solidFill>
                            <a:schemeClr val="tx1"/>
                          </a:solidFill>
                          <a:latin typeface="Times New Roman" pitchFamily="18" charset="0"/>
                          <a:cs typeface="Times New Roman" pitchFamily="18" charset="0"/>
                        </a:rPr>
                        <a:t> </a:t>
                      </a:r>
                      <a:r>
                        <a:rPr lang="en-US" sz="2400" b="0" baseline="0" dirty="0" err="1" smtClean="0">
                          <a:solidFill>
                            <a:schemeClr val="tx1"/>
                          </a:solidFill>
                          <a:latin typeface="Times New Roman" pitchFamily="18" charset="0"/>
                          <a:cs typeface="Times New Roman" pitchFamily="18" charset="0"/>
                        </a:rPr>
                        <a:t>có</a:t>
                      </a:r>
                      <a:r>
                        <a:rPr lang="en-US" sz="2400" b="0" baseline="0" dirty="0" smtClean="0">
                          <a:solidFill>
                            <a:schemeClr val="tx1"/>
                          </a:solidFill>
                          <a:latin typeface="Times New Roman" pitchFamily="18" charset="0"/>
                          <a:cs typeface="Times New Roman" pitchFamily="18" charset="0"/>
                        </a:rPr>
                        <a:t> </a:t>
                      </a:r>
                      <a:r>
                        <a:rPr lang="en-US" sz="2400" b="0" baseline="0" dirty="0" err="1" smtClean="0">
                          <a:solidFill>
                            <a:schemeClr val="tx1"/>
                          </a:solidFill>
                          <a:latin typeface="Times New Roman" pitchFamily="18" charset="0"/>
                          <a:cs typeface="Times New Roman" pitchFamily="18" charset="0"/>
                        </a:rPr>
                        <a:t>những</a:t>
                      </a:r>
                      <a:r>
                        <a:rPr lang="en-US" sz="2400" b="0" baseline="0" dirty="0" smtClean="0">
                          <a:solidFill>
                            <a:schemeClr val="tx1"/>
                          </a:solidFill>
                          <a:latin typeface="Times New Roman" pitchFamily="18" charset="0"/>
                          <a:cs typeface="Times New Roman" pitchFamily="18" charset="0"/>
                        </a:rPr>
                        <a:t> </a:t>
                      </a:r>
                      <a:r>
                        <a:rPr lang="en-US" sz="2400" b="0" baseline="0" dirty="0" err="1" smtClean="0">
                          <a:solidFill>
                            <a:schemeClr val="tx1"/>
                          </a:solidFill>
                          <a:latin typeface="Times New Roman" pitchFamily="18" charset="0"/>
                          <a:cs typeface="Times New Roman" pitchFamily="18" charset="0"/>
                        </a:rPr>
                        <a:t>trải</a:t>
                      </a:r>
                      <a:r>
                        <a:rPr lang="en-US" sz="2400" b="0" baseline="0" dirty="0" smtClean="0">
                          <a:solidFill>
                            <a:schemeClr val="tx1"/>
                          </a:solidFill>
                          <a:latin typeface="Times New Roman" pitchFamily="18" charset="0"/>
                          <a:cs typeface="Times New Roman" pitchFamily="18" charset="0"/>
                        </a:rPr>
                        <a:t> </a:t>
                      </a:r>
                      <a:r>
                        <a:rPr lang="en-US" sz="2400" b="0" baseline="0" dirty="0" err="1" smtClean="0">
                          <a:solidFill>
                            <a:schemeClr val="tx1"/>
                          </a:solidFill>
                          <a:latin typeface="Times New Roman" pitchFamily="18" charset="0"/>
                          <a:cs typeface="Times New Roman" pitchFamily="18" charset="0"/>
                        </a:rPr>
                        <a:t>nghiệm</a:t>
                      </a:r>
                      <a:r>
                        <a:rPr lang="en-US" sz="2400" b="0" baseline="0" dirty="0" smtClean="0">
                          <a:solidFill>
                            <a:schemeClr val="tx1"/>
                          </a:solidFill>
                          <a:latin typeface="Times New Roman" pitchFamily="18" charset="0"/>
                          <a:cs typeface="Times New Roman" pitchFamily="18" charset="0"/>
                        </a:rPr>
                        <a:t> </a:t>
                      </a:r>
                      <a:r>
                        <a:rPr lang="en-US" sz="2400" b="0" baseline="0" dirty="0" err="1" smtClean="0">
                          <a:solidFill>
                            <a:schemeClr val="tx1"/>
                          </a:solidFill>
                          <a:latin typeface="Times New Roman" pitchFamily="18" charset="0"/>
                          <a:cs typeface="Times New Roman" pitchFamily="18" charset="0"/>
                        </a:rPr>
                        <a:t>đáng</a:t>
                      </a:r>
                      <a:r>
                        <a:rPr lang="en-US" sz="2400" b="0" baseline="0" dirty="0" smtClean="0">
                          <a:solidFill>
                            <a:schemeClr val="tx1"/>
                          </a:solidFill>
                          <a:latin typeface="Times New Roman" pitchFamily="18" charset="0"/>
                          <a:cs typeface="Times New Roman" pitchFamily="18" charset="0"/>
                        </a:rPr>
                        <a:t> </a:t>
                      </a:r>
                      <a:r>
                        <a:rPr lang="en-US" sz="2400" b="0" baseline="0" dirty="0" err="1" smtClean="0">
                          <a:solidFill>
                            <a:schemeClr val="tx1"/>
                          </a:solidFill>
                          <a:latin typeface="Times New Roman" pitchFamily="18" charset="0"/>
                          <a:cs typeface="Times New Roman" pitchFamily="18" charset="0"/>
                        </a:rPr>
                        <a:t>nhớ</a:t>
                      </a:r>
                      <a:r>
                        <a:rPr lang="en-US" sz="2400" b="0" baseline="0" dirty="0" smtClean="0">
                          <a:solidFill>
                            <a:schemeClr val="tx1"/>
                          </a:solidFill>
                          <a:latin typeface="Times New Roman" pitchFamily="18" charset="0"/>
                          <a:cs typeface="Times New Roman" pitchFamily="18" charset="0"/>
                        </a:rPr>
                        <a:t> </a:t>
                      </a:r>
                      <a:r>
                        <a:rPr lang="en-US" sz="2400" b="0" baseline="0" dirty="0" err="1" smtClean="0">
                          <a:solidFill>
                            <a:schemeClr val="tx1"/>
                          </a:solidFill>
                          <a:latin typeface="Times New Roman" pitchFamily="18" charset="0"/>
                          <a:cs typeface="Times New Roman" pitchFamily="18" charset="0"/>
                        </a:rPr>
                        <a:t>từ</a:t>
                      </a:r>
                      <a:r>
                        <a:rPr lang="en-US" sz="2400" b="0" baseline="0" dirty="0" smtClean="0">
                          <a:solidFill>
                            <a:schemeClr val="tx1"/>
                          </a:solidFill>
                          <a:latin typeface="Times New Roman" pitchFamily="18" charset="0"/>
                          <a:cs typeface="Times New Roman" pitchFamily="18" charset="0"/>
                        </a:rPr>
                        <a:t> </a:t>
                      </a:r>
                      <a:r>
                        <a:rPr lang="en-US" sz="2400" b="0" baseline="0" dirty="0" err="1" smtClean="0">
                          <a:solidFill>
                            <a:schemeClr val="tx1"/>
                          </a:solidFill>
                          <a:latin typeface="Times New Roman" pitchFamily="18" charset="0"/>
                          <a:cs typeface="Times New Roman" pitchFamily="18" charset="0"/>
                        </a:rPr>
                        <a:t>chính</a:t>
                      </a:r>
                      <a:r>
                        <a:rPr lang="en-US" sz="2400" b="0" baseline="0" dirty="0" smtClean="0">
                          <a:solidFill>
                            <a:schemeClr val="tx1"/>
                          </a:solidFill>
                          <a:latin typeface="Times New Roman" pitchFamily="18" charset="0"/>
                          <a:cs typeface="Times New Roman" pitchFamily="18" charset="0"/>
                        </a:rPr>
                        <a:t> </a:t>
                      </a:r>
                      <a:r>
                        <a:rPr lang="en-US" sz="2400" b="0" baseline="0" dirty="0" err="1" smtClean="0">
                          <a:solidFill>
                            <a:schemeClr val="tx1"/>
                          </a:solidFill>
                          <a:latin typeface="Times New Roman" pitchFamily="18" charset="0"/>
                          <a:cs typeface="Times New Roman" pitchFamily="18" charset="0"/>
                        </a:rPr>
                        <a:t>cuộc</a:t>
                      </a:r>
                      <a:r>
                        <a:rPr lang="en-US" sz="2400" b="0" baseline="0" dirty="0" smtClean="0">
                          <a:solidFill>
                            <a:schemeClr val="tx1"/>
                          </a:solidFill>
                          <a:latin typeface="Times New Roman" pitchFamily="18" charset="0"/>
                          <a:cs typeface="Times New Roman" pitchFamily="18" charset="0"/>
                        </a:rPr>
                        <a:t> </a:t>
                      </a:r>
                      <a:r>
                        <a:rPr lang="en-US" sz="2400" b="0" baseline="0" dirty="0" err="1" smtClean="0">
                          <a:solidFill>
                            <a:schemeClr val="tx1"/>
                          </a:solidFill>
                          <a:latin typeface="Times New Roman" pitchFamily="18" charset="0"/>
                          <a:cs typeface="Times New Roman" pitchFamily="18" charset="0"/>
                        </a:rPr>
                        <a:t>sống</a:t>
                      </a:r>
                      <a:r>
                        <a:rPr lang="en-US" sz="2400" b="0" baseline="0" dirty="0" smtClean="0">
                          <a:solidFill>
                            <a:schemeClr val="tx1"/>
                          </a:solidFill>
                          <a:latin typeface="Times New Roman" pitchFamily="18" charset="0"/>
                          <a:cs typeface="Times New Roman" pitchFamily="18" charset="0"/>
                        </a:rPr>
                        <a:t> </a:t>
                      </a:r>
                      <a:r>
                        <a:rPr lang="en-US" sz="2400" b="0" baseline="0" dirty="0" err="1" smtClean="0">
                          <a:solidFill>
                            <a:schemeClr val="tx1"/>
                          </a:solidFill>
                          <a:latin typeface="Times New Roman" pitchFamily="18" charset="0"/>
                          <a:cs typeface="Times New Roman" pitchFamily="18" charset="0"/>
                        </a:rPr>
                        <a:t>và</a:t>
                      </a:r>
                      <a:r>
                        <a:rPr lang="en-US" sz="2400" b="0" baseline="0" dirty="0" smtClean="0">
                          <a:solidFill>
                            <a:schemeClr val="tx1"/>
                          </a:solidFill>
                          <a:latin typeface="Times New Roman" pitchFamily="18" charset="0"/>
                          <a:cs typeface="Times New Roman" pitchFamily="18" charset="0"/>
                        </a:rPr>
                        <a:t> qua </a:t>
                      </a:r>
                      <a:r>
                        <a:rPr lang="en-US" sz="2400" b="0" baseline="0" dirty="0" err="1" smtClean="0">
                          <a:solidFill>
                            <a:schemeClr val="tx1"/>
                          </a:solidFill>
                          <a:latin typeface="Times New Roman" pitchFamily="18" charset="0"/>
                          <a:cs typeface="Times New Roman" pitchFamily="18" charset="0"/>
                        </a:rPr>
                        <a:t>các</a:t>
                      </a:r>
                      <a:r>
                        <a:rPr lang="en-US" sz="2400" b="0" baseline="0" dirty="0" smtClean="0">
                          <a:solidFill>
                            <a:schemeClr val="tx1"/>
                          </a:solidFill>
                          <a:latin typeface="Times New Roman" pitchFamily="18" charset="0"/>
                          <a:cs typeface="Times New Roman" pitchFamily="18" charset="0"/>
                        </a:rPr>
                        <a:t> </a:t>
                      </a:r>
                      <a:r>
                        <a:rPr lang="en-US" sz="2400" b="0" baseline="0" dirty="0" err="1" smtClean="0">
                          <a:solidFill>
                            <a:schemeClr val="tx1"/>
                          </a:solidFill>
                          <a:latin typeface="Times New Roman" pitchFamily="18" charset="0"/>
                          <a:cs typeface="Times New Roman" pitchFamily="18" charset="0"/>
                        </a:rPr>
                        <a:t>trải</a:t>
                      </a:r>
                      <a:r>
                        <a:rPr lang="en-US" sz="2400" b="0" baseline="0" dirty="0" smtClean="0">
                          <a:solidFill>
                            <a:schemeClr val="tx1"/>
                          </a:solidFill>
                          <a:latin typeface="Times New Roman" pitchFamily="18" charset="0"/>
                          <a:cs typeface="Times New Roman" pitchFamily="18" charset="0"/>
                        </a:rPr>
                        <a:t> </a:t>
                      </a:r>
                      <a:r>
                        <a:rPr lang="en-US" sz="2400" b="0" baseline="0" dirty="0" err="1" smtClean="0">
                          <a:solidFill>
                            <a:schemeClr val="tx1"/>
                          </a:solidFill>
                          <a:latin typeface="Times New Roman" pitchFamily="18" charset="0"/>
                          <a:cs typeface="Times New Roman" pitchFamily="18" charset="0"/>
                        </a:rPr>
                        <a:t>nghiệm</a:t>
                      </a:r>
                      <a:r>
                        <a:rPr lang="en-US" sz="2400" b="0" baseline="0" dirty="0" smtClean="0">
                          <a:solidFill>
                            <a:schemeClr val="tx1"/>
                          </a:solidFill>
                          <a:latin typeface="Times New Roman" pitchFamily="18" charset="0"/>
                          <a:cs typeface="Times New Roman" pitchFamily="18" charset="0"/>
                        </a:rPr>
                        <a:t> </a:t>
                      </a:r>
                      <a:r>
                        <a:rPr lang="en-US" sz="2400" b="0" baseline="0" dirty="0" err="1" smtClean="0">
                          <a:solidFill>
                            <a:schemeClr val="tx1"/>
                          </a:solidFill>
                          <a:latin typeface="Times New Roman" pitchFamily="18" charset="0"/>
                          <a:cs typeface="Times New Roman" pitchFamily="18" charset="0"/>
                        </a:rPr>
                        <a:t>đó</a:t>
                      </a:r>
                      <a:r>
                        <a:rPr lang="en-US" sz="2400" b="0" baseline="0" dirty="0" smtClean="0">
                          <a:solidFill>
                            <a:schemeClr val="tx1"/>
                          </a:solidFill>
                          <a:latin typeface="Times New Roman" pitchFamily="18" charset="0"/>
                          <a:cs typeface="Times New Roman" pitchFamily="18" charset="0"/>
                        </a:rPr>
                        <a:t>, </a:t>
                      </a:r>
                      <a:r>
                        <a:rPr lang="en-US" sz="2400" b="0" baseline="0" dirty="0" err="1" smtClean="0">
                          <a:solidFill>
                            <a:schemeClr val="tx1"/>
                          </a:solidFill>
                          <a:latin typeface="Times New Roman" pitchFamily="18" charset="0"/>
                          <a:cs typeface="Times New Roman" pitchFamily="18" charset="0"/>
                        </a:rPr>
                        <a:t>mỗi</a:t>
                      </a:r>
                      <a:r>
                        <a:rPr lang="en-US" sz="2400" b="0" baseline="0" dirty="0" smtClean="0">
                          <a:solidFill>
                            <a:schemeClr val="tx1"/>
                          </a:solidFill>
                          <a:latin typeface="Times New Roman" pitchFamily="18" charset="0"/>
                          <a:cs typeface="Times New Roman" pitchFamily="18" charset="0"/>
                        </a:rPr>
                        <a:t> </a:t>
                      </a:r>
                      <a:r>
                        <a:rPr lang="en-US" sz="2400" b="0" baseline="0" dirty="0" err="1" smtClean="0">
                          <a:solidFill>
                            <a:schemeClr val="tx1"/>
                          </a:solidFill>
                          <a:latin typeface="Times New Roman" pitchFamily="18" charset="0"/>
                          <a:cs typeface="Times New Roman" pitchFamily="18" charset="0"/>
                        </a:rPr>
                        <a:t>nhân</a:t>
                      </a:r>
                      <a:r>
                        <a:rPr lang="en-US" sz="2400" b="0" baseline="0" dirty="0" smtClean="0">
                          <a:solidFill>
                            <a:schemeClr val="tx1"/>
                          </a:solidFill>
                          <a:latin typeface="Times New Roman" pitchFamily="18" charset="0"/>
                          <a:cs typeface="Times New Roman" pitchFamily="18" charset="0"/>
                        </a:rPr>
                        <a:t> </a:t>
                      </a:r>
                      <a:r>
                        <a:rPr lang="en-US" sz="2400" b="0" baseline="0" dirty="0" err="1" smtClean="0">
                          <a:solidFill>
                            <a:schemeClr val="tx1"/>
                          </a:solidFill>
                          <a:latin typeface="Times New Roman" pitchFamily="18" charset="0"/>
                          <a:cs typeface="Times New Roman" pitchFamily="18" charset="0"/>
                        </a:rPr>
                        <a:t>vật</a:t>
                      </a:r>
                      <a:r>
                        <a:rPr lang="en-US" sz="2400" b="0" baseline="0" dirty="0" smtClean="0">
                          <a:solidFill>
                            <a:schemeClr val="tx1"/>
                          </a:solidFill>
                          <a:latin typeface="Times New Roman" pitchFamily="18" charset="0"/>
                          <a:cs typeface="Times New Roman" pitchFamily="18" charset="0"/>
                        </a:rPr>
                        <a:t> </a:t>
                      </a:r>
                      <a:r>
                        <a:rPr lang="en-US" sz="2400" b="0" baseline="0" dirty="0" err="1" smtClean="0">
                          <a:solidFill>
                            <a:schemeClr val="tx1"/>
                          </a:solidFill>
                          <a:latin typeface="Times New Roman" pitchFamily="18" charset="0"/>
                          <a:cs typeface="Times New Roman" pitchFamily="18" charset="0"/>
                        </a:rPr>
                        <a:t>đều</a:t>
                      </a:r>
                      <a:r>
                        <a:rPr lang="en-US" sz="2400" b="0" baseline="0" dirty="0" smtClean="0">
                          <a:solidFill>
                            <a:schemeClr val="tx1"/>
                          </a:solidFill>
                          <a:latin typeface="Times New Roman" pitchFamily="18" charset="0"/>
                          <a:cs typeface="Times New Roman" pitchFamily="18" charset="0"/>
                        </a:rPr>
                        <a:t> </a:t>
                      </a:r>
                      <a:r>
                        <a:rPr lang="en-US" sz="2400" b="0" baseline="0" dirty="0" err="1" smtClean="0">
                          <a:solidFill>
                            <a:schemeClr val="tx1"/>
                          </a:solidFill>
                          <a:latin typeface="Times New Roman" pitchFamily="18" charset="0"/>
                          <a:cs typeface="Times New Roman" pitchFamily="18" charset="0"/>
                        </a:rPr>
                        <a:t>rút</a:t>
                      </a:r>
                      <a:r>
                        <a:rPr lang="en-US" sz="2400" b="0" baseline="0" dirty="0" smtClean="0">
                          <a:solidFill>
                            <a:schemeClr val="tx1"/>
                          </a:solidFill>
                          <a:latin typeface="Times New Roman" pitchFamily="18" charset="0"/>
                          <a:cs typeface="Times New Roman" pitchFamily="18" charset="0"/>
                        </a:rPr>
                        <a:t> </a:t>
                      </a:r>
                      <a:r>
                        <a:rPr lang="en-US" sz="2400" b="0" baseline="0" dirty="0" err="1" smtClean="0">
                          <a:solidFill>
                            <a:schemeClr val="tx1"/>
                          </a:solidFill>
                          <a:latin typeface="Times New Roman" pitchFamily="18" charset="0"/>
                          <a:cs typeface="Times New Roman" pitchFamily="18" charset="0"/>
                        </a:rPr>
                        <a:t>ra</a:t>
                      </a:r>
                      <a:r>
                        <a:rPr lang="en-US" sz="2400" b="0" baseline="0" dirty="0" smtClean="0">
                          <a:solidFill>
                            <a:schemeClr val="tx1"/>
                          </a:solidFill>
                          <a:latin typeface="Times New Roman" pitchFamily="18" charset="0"/>
                          <a:cs typeface="Times New Roman" pitchFamily="18" charset="0"/>
                        </a:rPr>
                        <a:t> </a:t>
                      </a:r>
                      <a:r>
                        <a:rPr lang="en-US" sz="2400" b="0" baseline="0" dirty="0" err="1" smtClean="0">
                          <a:solidFill>
                            <a:schemeClr val="tx1"/>
                          </a:solidFill>
                          <a:latin typeface="Times New Roman" pitchFamily="18" charset="0"/>
                          <a:cs typeface="Times New Roman" pitchFamily="18" charset="0"/>
                        </a:rPr>
                        <a:t>được</a:t>
                      </a:r>
                      <a:r>
                        <a:rPr lang="en-US" sz="2400" b="0" baseline="0" dirty="0" smtClean="0">
                          <a:solidFill>
                            <a:schemeClr val="tx1"/>
                          </a:solidFill>
                          <a:latin typeface="Times New Roman" pitchFamily="18" charset="0"/>
                          <a:cs typeface="Times New Roman" pitchFamily="18" charset="0"/>
                        </a:rPr>
                        <a:t> </a:t>
                      </a:r>
                      <a:r>
                        <a:rPr lang="en-US" sz="2400" b="0" baseline="0" dirty="0" err="1" smtClean="0">
                          <a:solidFill>
                            <a:schemeClr val="tx1"/>
                          </a:solidFill>
                          <a:latin typeface="Times New Roman" pitchFamily="18" charset="0"/>
                          <a:cs typeface="Times New Roman" pitchFamily="18" charset="0"/>
                        </a:rPr>
                        <a:t>cho</a:t>
                      </a:r>
                      <a:r>
                        <a:rPr lang="en-US" sz="2400" b="0" baseline="0" dirty="0" smtClean="0">
                          <a:solidFill>
                            <a:schemeClr val="tx1"/>
                          </a:solidFill>
                          <a:latin typeface="Times New Roman" pitchFamily="18" charset="0"/>
                          <a:cs typeface="Times New Roman" pitchFamily="18" charset="0"/>
                        </a:rPr>
                        <a:t> </a:t>
                      </a:r>
                      <a:r>
                        <a:rPr lang="en-US" sz="2400" b="0" baseline="0" dirty="0" err="1" smtClean="0">
                          <a:solidFill>
                            <a:schemeClr val="tx1"/>
                          </a:solidFill>
                          <a:latin typeface="Times New Roman" pitchFamily="18" charset="0"/>
                          <a:cs typeface="Times New Roman" pitchFamily="18" charset="0"/>
                        </a:rPr>
                        <a:t>bản</a:t>
                      </a:r>
                      <a:r>
                        <a:rPr lang="en-US" sz="2400" b="0" baseline="0" dirty="0" smtClean="0">
                          <a:solidFill>
                            <a:schemeClr val="tx1"/>
                          </a:solidFill>
                          <a:latin typeface="Times New Roman" pitchFamily="18" charset="0"/>
                          <a:cs typeface="Times New Roman" pitchFamily="18" charset="0"/>
                        </a:rPr>
                        <a:t> </a:t>
                      </a:r>
                      <a:r>
                        <a:rPr lang="en-US" sz="2400" b="0" baseline="0" dirty="0" err="1" smtClean="0">
                          <a:solidFill>
                            <a:schemeClr val="tx1"/>
                          </a:solidFill>
                          <a:latin typeface="Times New Roman" pitchFamily="18" charset="0"/>
                          <a:cs typeface="Times New Roman" pitchFamily="18" charset="0"/>
                        </a:rPr>
                        <a:t>thân</a:t>
                      </a:r>
                      <a:r>
                        <a:rPr lang="en-US" sz="2400" b="0" baseline="0" dirty="0" smtClean="0">
                          <a:solidFill>
                            <a:schemeClr val="tx1"/>
                          </a:solidFill>
                          <a:latin typeface="Times New Roman" pitchFamily="18" charset="0"/>
                          <a:cs typeface="Times New Roman" pitchFamily="18" charset="0"/>
                        </a:rPr>
                        <a:t> </a:t>
                      </a:r>
                      <a:r>
                        <a:rPr lang="en-US" sz="2400" b="0" baseline="0" dirty="0" err="1" smtClean="0">
                          <a:solidFill>
                            <a:schemeClr val="tx1"/>
                          </a:solidFill>
                          <a:latin typeface="Times New Roman" pitchFamily="18" charset="0"/>
                          <a:cs typeface="Times New Roman" pitchFamily="18" charset="0"/>
                        </a:rPr>
                        <a:t>mình</a:t>
                      </a:r>
                      <a:r>
                        <a:rPr lang="en-US" sz="2400" b="0" baseline="0" dirty="0" smtClean="0">
                          <a:solidFill>
                            <a:schemeClr val="tx1"/>
                          </a:solidFill>
                          <a:latin typeface="Times New Roman" pitchFamily="18" charset="0"/>
                          <a:cs typeface="Times New Roman" pitchFamily="18" charset="0"/>
                        </a:rPr>
                        <a:t> </a:t>
                      </a:r>
                      <a:r>
                        <a:rPr lang="en-US" sz="2400" b="0" baseline="0" dirty="0" err="1" smtClean="0">
                          <a:solidFill>
                            <a:schemeClr val="tx1"/>
                          </a:solidFill>
                          <a:latin typeface="Times New Roman" pitchFamily="18" charset="0"/>
                          <a:cs typeface="Times New Roman" pitchFamily="18" charset="0"/>
                        </a:rPr>
                        <a:t>những</a:t>
                      </a:r>
                      <a:r>
                        <a:rPr lang="en-US" sz="2400" b="0" baseline="0" dirty="0" smtClean="0">
                          <a:solidFill>
                            <a:schemeClr val="tx1"/>
                          </a:solidFill>
                          <a:latin typeface="Times New Roman" pitchFamily="18" charset="0"/>
                          <a:cs typeface="Times New Roman" pitchFamily="18" charset="0"/>
                        </a:rPr>
                        <a:t> </a:t>
                      </a:r>
                      <a:r>
                        <a:rPr lang="en-US" sz="2400" b="0" baseline="0" dirty="0" err="1" smtClean="0">
                          <a:solidFill>
                            <a:schemeClr val="tx1"/>
                          </a:solidFill>
                          <a:latin typeface="Times New Roman" pitchFamily="18" charset="0"/>
                          <a:cs typeface="Times New Roman" pitchFamily="18" charset="0"/>
                        </a:rPr>
                        <a:t>bài</a:t>
                      </a:r>
                      <a:r>
                        <a:rPr lang="en-US" sz="2400" b="0" baseline="0" dirty="0" smtClean="0">
                          <a:solidFill>
                            <a:schemeClr val="tx1"/>
                          </a:solidFill>
                          <a:latin typeface="Times New Roman" pitchFamily="18" charset="0"/>
                          <a:cs typeface="Times New Roman" pitchFamily="18" charset="0"/>
                        </a:rPr>
                        <a:t> </a:t>
                      </a:r>
                      <a:r>
                        <a:rPr lang="en-US" sz="2400" b="0" baseline="0" dirty="0" err="1" smtClean="0">
                          <a:solidFill>
                            <a:schemeClr val="tx1"/>
                          </a:solidFill>
                          <a:latin typeface="Times New Roman" pitchFamily="18" charset="0"/>
                          <a:cs typeface="Times New Roman" pitchFamily="18" charset="0"/>
                        </a:rPr>
                        <a:t>học</a:t>
                      </a:r>
                      <a:r>
                        <a:rPr lang="en-US" sz="2400" b="0" baseline="0" dirty="0" smtClean="0">
                          <a:solidFill>
                            <a:schemeClr val="tx1"/>
                          </a:solidFill>
                          <a:latin typeface="Times New Roman" pitchFamily="18" charset="0"/>
                          <a:cs typeface="Times New Roman" pitchFamily="18" charset="0"/>
                        </a:rPr>
                        <a:t> </a:t>
                      </a:r>
                      <a:r>
                        <a:rPr lang="en-US" sz="2400" b="0" baseline="0" dirty="0" err="1" smtClean="0">
                          <a:solidFill>
                            <a:schemeClr val="tx1"/>
                          </a:solidFill>
                          <a:latin typeface="Times New Roman" pitchFamily="18" charset="0"/>
                          <a:cs typeface="Times New Roman" pitchFamily="18" charset="0"/>
                        </a:rPr>
                        <a:t>quý</a:t>
                      </a:r>
                      <a:r>
                        <a:rPr lang="en-US" sz="2400" b="0" baseline="0" dirty="0" smtClean="0">
                          <a:solidFill>
                            <a:schemeClr val="tx1"/>
                          </a:solidFill>
                          <a:latin typeface="Times New Roman" pitchFamily="18" charset="0"/>
                          <a:cs typeface="Times New Roman" pitchFamily="18" charset="0"/>
                        </a:rPr>
                        <a:t> </a:t>
                      </a:r>
                      <a:r>
                        <a:rPr lang="en-US" sz="2400" b="0" baseline="0" dirty="0" err="1" smtClean="0">
                          <a:solidFill>
                            <a:schemeClr val="tx1"/>
                          </a:solidFill>
                          <a:latin typeface="Times New Roman" pitchFamily="18" charset="0"/>
                          <a:cs typeface="Times New Roman" pitchFamily="18" charset="0"/>
                        </a:rPr>
                        <a:t>giá</a:t>
                      </a:r>
                      <a:r>
                        <a:rPr lang="en-US" sz="2400" b="0" baseline="0" dirty="0" smtClean="0">
                          <a:solidFill>
                            <a:schemeClr val="tx1"/>
                          </a:solidFill>
                          <a:latin typeface="Times New Roman" pitchFamily="18" charset="0"/>
                          <a:cs typeface="Times New Roman" pitchFamily="18" charset="0"/>
                        </a:rPr>
                        <a:t>.</a:t>
                      </a:r>
                      <a:endParaRPr lang="en-US" sz="2400" b="0" dirty="0">
                        <a:solidFill>
                          <a:schemeClr val="tx1"/>
                        </a:solidFill>
                        <a:latin typeface="Times New Roman" pitchFamily="18" charset="0"/>
                        <a:cs typeface="Times New Roman" pitchFamily="18" charset="0"/>
                      </a:endParaRPr>
                    </a:p>
                  </a:txBody>
                  <a:tcPr marL="91439" marR="91439" marT="45725" marB="45725">
                    <a:solidFill>
                      <a:schemeClr val="accent5">
                        <a:lumMod val="40000"/>
                        <a:lumOff val="60000"/>
                      </a:schemeClr>
                    </a:solidFill>
                  </a:tcPr>
                </a:tc>
                <a:tc hMerge="1">
                  <a:txBody>
                    <a:bodyPr/>
                    <a:lstStyle/>
                    <a:p>
                      <a:endParaRPr lang="en-US" dirty="0">
                        <a:latin typeface="Times New Roman" pitchFamily="18" charset="0"/>
                        <a:cs typeface="Times New Roman" pitchFamily="18" charset="0"/>
                      </a:endParaRPr>
                    </a:p>
                  </a:txBody>
                  <a:tcPr>
                    <a:solidFill>
                      <a:schemeClr val="accent5">
                        <a:lumMod val="40000"/>
                        <a:lumOff val="60000"/>
                      </a:schemeClr>
                    </a:solidFill>
                  </a:tcPr>
                </a:tc>
                <a:tc hMerge="1">
                  <a:txBody>
                    <a:bodyPr/>
                    <a:lstStyle/>
                    <a:p>
                      <a:endParaRPr lang="en-US" dirty="0">
                        <a:latin typeface="Times New Roman" pitchFamily="18" charset="0"/>
                        <a:cs typeface="Times New Roman" pitchFamily="18" charset="0"/>
                      </a:endParaRPr>
                    </a:p>
                  </a:txBody>
                  <a:tcPr>
                    <a:solidFill>
                      <a:schemeClr val="accent5">
                        <a:lumMod val="40000"/>
                        <a:lumOff val="60000"/>
                      </a:schemeClr>
                    </a:solidFill>
                  </a:tcPr>
                </a:tc>
              </a:tr>
              <a:tr h="2712992">
                <a:tc>
                  <a:txBody>
                    <a:bodyPr/>
                    <a:lstStyle/>
                    <a:p>
                      <a:pPr algn="ctr"/>
                      <a:endParaRPr lang="en-US" sz="2800" dirty="0" smtClean="0">
                        <a:latin typeface="Times New Roman" pitchFamily="18" charset="0"/>
                        <a:cs typeface="Times New Roman" pitchFamily="18" charset="0"/>
                      </a:endParaRPr>
                    </a:p>
                    <a:p>
                      <a:pPr algn="ctr"/>
                      <a:endParaRPr lang="en-US" sz="2800" dirty="0" smtClean="0">
                        <a:latin typeface="Times New Roman" pitchFamily="18" charset="0"/>
                        <a:cs typeface="Times New Roman" pitchFamily="18" charset="0"/>
                      </a:endParaRPr>
                    </a:p>
                    <a:p>
                      <a:pPr algn="ctr"/>
                      <a:r>
                        <a:rPr lang="en-US" sz="2800" dirty="0" err="1" smtClean="0">
                          <a:solidFill>
                            <a:srgbClr val="FF0000"/>
                          </a:solidFill>
                          <a:latin typeface="Times New Roman" pitchFamily="18" charset="0"/>
                          <a:cs typeface="Times New Roman" pitchFamily="18" charset="0"/>
                        </a:rPr>
                        <a:t>Khác</a:t>
                      </a:r>
                      <a:endParaRPr lang="en-US" sz="2800" dirty="0">
                        <a:solidFill>
                          <a:srgbClr val="FF0000"/>
                        </a:solidFill>
                        <a:latin typeface="Times New Roman" pitchFamily="18" charset="0"/>
                        <a:cs typeface="Times New Roman" pitchFamily="18" charset="0"/>
                      </a:endParaRPr>
                    </a:p>
                  </a:txBody>
                  <a:tcPr marL="91439" marR="91439" marT="45725" marB="45725">
                    <a:solidFill>
                      <a:schemeClr val="bg2"/>
                    </a:solidFill>
                  </a:tcPr>
                </a:tc>
                <a:tc>
                  <a:txBody>
                    <a:bodyPr/>
                    <a:lstStyle/>
                    <a:p>
                      <a:pPr algn="just"/>
                      <a:r>
                        <a:rPr lang="en-US" sz="2200" dirty="0" err="1" smtClean="0">
                          <a:solidFill>
                            <a:srgbClr val="00B050"/>
                          </a:solidFill>
                          <a:latin typeface="Times New Roman" pitchFamily="18" charset="0"/>
                          <a:cs typeface="Times New Roman" pitchFamily="18" charset="0"/>
                        </a:rPr>
                        <a:t>Nhân</a:t>
                      </a:r>
                      <a:r>
                        <a:rPr lang="en-US" sz="2200" baseline="0" dirty="0" smtClean="0">
                          <a:solidFill>
                            <a:srgbClr val="00B050"/>
                          </a:solidFill>
                          <a:latin typeface="Times New Roman" pitchFamily="18" charset="0"/>
                          <a:cs typeface="Times New Roman" pitchFamily="18" charset="0"/>
                        </a:rPr>
                        <a:t> </a:t>
                      </a:r>
                      <a:r>
                        <a:rPr lang="en-US" sz="2200" baseline="0" dirty="0" err="1" smtClean="0">
                          <a:solidFill>
                            <a:srgbClr val="00B050"/>
                          </a:solidFill>
                          <a:latin typeface="Times New Roman" pitchFamily="18" charset="0"/>
                          <a:cs typeface="Times New Roman" pitchFamily="18" charset="0"/>
                        </a:rPr>
                        <a:t>vật</a:t>
                      </a:r>
                      <a:r>
                        <a:rPr lang="en-US" sz="2200" baseline="0" dirty="0" smtClean="0">
                          <a:solidFill>
                            <a:srgbClr val="00B050"/>
                          </a:solidFill>
                          <a:latin typeface="Times New Roman" pitchFamily="18" charset="0"/>
                          <a:cs typeface="Times New Roman" pitchFamily="18" charset="0"/>
                        </a:rPr>
                        <a:t> </a:t>
                      </a:r>
                      <a:r>
                        <a:rPr lang="en-US" sz="2200" baseline="0" dirty="0" err="1" smtClean="0">
                          <a:solidFill>
                            <a:srgbClr val="00B050"/>
                          </a:solidFill>
                          <a:latin typeface="Times New Roman" pitchFamily="18" charset="0"/>
                          <a:cs typeface="Times New Roman" pitchFamily="18" charset="0"/>
                        </a:rPr>
                        <a:t>trải</a:t>
                      </a:r>
                      <a:r>
                        <a:rPr lang="en-US" sz="2200" baseline="0" dirty="0" smtClean="0">
                          <a:solidFill>
                            <a:srgbClr val="00B050"/>
                          </a:solidFill>
                          <a:latin typeface="Times New Roman" pitchFamily="18" charset="0"/>
                          <a:cs typeface="Times New Roman" pitchFamily="18" charset="0"/>
                        </a:rPr>
                        <a:t> qua </a:t>
                      </a:r>
                      <a:r>
                        <a:rPr lang="en-US" sz="2200" baseline="0" dirty="0" err="1" smtClean="0">
                          <a:solidFill>
                            <a:srgbClr val="00B050"/>
                          </a:solidFill>
                          <a:latin typeface="Times New Roman" pitchFamily="18" charset="0"/>
                          <a:cs typeface="Times New Roman" pitchFamily="18" charset="0"/>
                        </a:rPr>
                        <a:t>vấp</a:t>
                      </a:r>
                      <a:r>
                        <a:rPr lang="en-US" sz="2200" baseline="0" dirty="0" smtClean="0">
                          <a:solidFill>
                            <a:srgbClr val="00B050"/>
                          </a:solidFill>
                          <a:latin typeface="Times New Roman" pitchFamily="18" charset="0"/>
                          <a:cs typeface="Times New Roman" pitchFamily="18" charset="0"/>
                        </a:rPr>
                        <a:t> </a:t>
                      </a:r>
                      <a:r>
                        <a:rPr lang="en-US" sz="2200" baseline="0" dirty="0" err="1" smtClean="0">
                          <a:solidFill>
                            <a:srgbClr val="00B050"/>
                          </a:solidFill>
                          <a:latin typeface="Times New Roman" pitchFamily="18" charset="0"/>
                          <a:cs typeface="Times New Roman" pitchFamily="18" charset="0"/>
                        </a:rPr>
                        <a:t>ngã</a:t>
                      </a:r>
                      <a:r>
                        <a:rPr lang="en-US" sz="2200" baseline="0" dirty="0" smtClean="0">
                          <a:solidFill>
                            <a:srgbClr val="00B050"/>
                          </a:solidFill>
                          <a:latin typeface="Times New Roman" pitchFamily="18" charset="0"/>
                          <a:cs typeface="Times New Roman" pitchFamily="18" charset="0"/>
                        </a:rPr>
                        <a:t>, </a:t>
                      </a:r>
                      <a:r>
                        <a:rPr lang="en-US" sz="2200" baseline="0" dirty="0" err="1" smtClean="0">
                          <a:solidFill>
                            <a:srgbClr val="00B050"/>
                          </a:solidFill>
                          <a:latin typeface="Times New Roman" pitchFamily="18" charset="0"/>
                          <a:cs typeface="Times New Roman" pitchFamily="18" charset="0"/>
                        </a:rPr>
                        <a:t>sai</a:t>
                      </a:r>
                      <a:r>
                        <a:rPr lang="en-US" sz="2200" baseline="0" dirty="0" smtClean="0">
                          <a:solidFill>
                            <a:srgbClr val="00B050"/>
                          </a:solidFill>
                          <a:latin typeface="Times New Roman" pitchFamily="18" charset="0"/>
                          <a:cs typeface="Times New Roman" pitchFamily="18" charset="0"/>
                        </a:rPr>
                        <a:t> </a:t>
                      </a:r>
                      <a:r>
                        <a:rPr lang="en-US" sz="2200" baseline="0" dirty="0" err="1" smtClean="0">
                          <a:solidFill>
                            <a:srgbClr val="00B050"/>
                          </a:solidFill>
                          <a:latin typeface="Times New Roman" pitchFamily="18" charset="0"/>
                          <a:cs typeface="Times New Roman" pitchFamily="18" charset="0"/>
                        </a:rPr>
                        <a:t>lầm</a:t>
                      </a:r>
                      <a:r>
                        <a:rPr lang="en-US" sz="2200" baseline="0" dirty="0" smtClean="0">
                          <a:solidFill>
                            <a:srgbClr val="00B050"/>
                          </a:solidFill>
                          <a:latin typeface="Times New Roman" pitchFamily="18" charset="0"/>
                          <a:cs typeface="Times New Roman" pitchFamily="18" charset="0"/>
                        </a:rPr>
                        <a:t> </a:t>
                      </a:r>
                      <a:r>
                        <a:rPr lang="en-US" sz="2200" baseline="0" dirty="0" err="1" smtClean="0">
                          <a:solidFill>
                            <a:srgbClr val="00B050"/>
                          </a:solidFill>
                          <a:latin typeface="Times New Roman" pitchFamily="18" charset="0"/>
                          <a:cs typeface="Times New Roman" pitchFamily="18" charset="0"/>
                        </a:rPr>
                        <a:t>khiến</a:t>
                      </a:r>
                      <a:r>
                        <a:rPr lang="en-US" sz="2200" baseline="0" dirty="0" smtClean="0">
                          <a:solidFill>
                            <a:srgbClr val="00B050"/>
                          </a:solidFill>
                          <a:latin typeface="Times New Roman" pitchFamily="18" charset="0"/>
                          <a:cs typeface="Times New Roman" pitchFamily="18" charset="0"/>
                        </a:rPr>
                        <a:t> </a:t>
                      </a:r>
                      <a:r>
                        <a:rPr lang="en-US" sz="2200" baseline="0" dirty="0" err="1" smtClean="0">
                          <a:solidFill>
                            <a:srgbClr val="00B050"/>
                          </a:solidFill>
                          <a:latin typeface="Times New Roman" pitchFamily="18" charset="0"/>
                          <a:cs typeface="Times New Roman" pitchFamily="18" charset="0"/>
                        </a:rPr>
                        <a:t>bản</a:t>
                      </a:r>
                      <a:r>
                        <a:rPr lang="en-US" sz="2200" baseline="0" dirty="0" smtClean="0">
                          <a:solidFill>
                            <a:srgbClr val="00B050"/>
                          </a:solidFill>
                          <a:latin typeface="Times New Roman" pitchFamily="18" charset="0"/>
                          <a:cs typeface="Times New Roman" pitchFamily="18" charset="0"/>
                        </a:rPr>
                        <a:t> </a:t>
                      </a:r>
                      <a:r>
                        <a:rPr lang="en-US" sz="2200" baseline="0" dirty="0" err="1" smtClean="0">
                          <a:solidFill>
                            <a:srgbClr val="00B050"/>
                          </a:solidFill>
                          <a:latin typeface="Times New Roman" pitchFamily="18" charset="0"/>
                          <a:cs typeface="Times New Roman" pitchFamily="18" charset="0"/>
                        </a:rPr>
                        <a:t>thân</a:t>
                      </a:r>
                      <a:r>
                        <a:rPr lang="en-US" sz="2200" baseline="0" dirty="0" smtClean="0">
                          <a:solidFill>
                            <a:srgbClr val="00B050"/>
                          </a:solidFill>
                          <a:latin typeface="Times New Roman" pitchFamily="18" charset="0"/>
                          <a:cs typeface="Times New Roman" pitchFamily="18" charset="0"/>
                        </a:rPr>
                        <a:t> </a:t>
                      </a:r>
                      <a:r>
                        <a:rPr lang="en-US" sz="2200" baseline="0" dirty="0" err="1" smtClean="0">
                          <a:solidFill>
                            <a:srgbClr val="00B050"/>
                          </a:solidFill>
                          <a:latin typeface="Times New Roman" pitchFamily="18" charset="0"/>
                          <a:cs typeface="Times New Roman" pitchFamily="18" charset="0"/>
                        </a:rPr>
                        <a:t>phải</a:t>
                      </a:r>
                      <a:r>
                        <a:rPr lang="en-US" sz="2200" baseline="0" dirty="0" smtClean="0">
                          <a:solidFill>
                            <a:srgbClr val="00B050"/>
                          </a:solidFill>
                          <a:latin typeface="Times New Roman" pitchFamily="18" charset="0"/>
                          <a:cs typeface="Times New Roman" pitchFamily="18" charset="0"/>
                        </a:rPr>
                        <a:t> </a:t>
                      </a:r>
                      <a:r>
                        <a:rPr lang="en-US" sz="2200" baseline="0" dirty="0" err="1" smtClean="0">
                          <a:solidFill>
                            <a:srgbClr val="00B050"/>
                          </a:solidFill>
                          <a:latin typeface="Times New Roman" pitchFamily="18" charset="0"/>
                          <a:cs typeface="Times New Roman" pitchFamily="18" charset="0"/>
                        </a:rPr>
                        <a:t>ân</a:t>
                      </a:r>
                      <a:r>
                        <a:rPr lang="en-US" sz="2200" baseline="0" dirty="0" smtClean="0">
                          <a:solidFill>
                            <a:srgbClr val="00B050"/>
                          </a:solidFill>
                          <a:latin typeface="Times New Roman" pitchFamily="18" charset="0"/>
                          <a:cs typeface="Times New Roman" pitchFamily="18" charset="0"/>
                        </a:rPr>
                        <a:t> </a:t>
                      </a:r>
                      <a:r>
                        <a:rPr lang="en-US" sz="2200" baseline="0" dirty="0" err="1" smtClean="0">
                          <a:solidFill>
                            <a:srgbClr val="00B050"/>
                          </a:solidFill>
                          <a:latin typeface="Times New Roman" pitchFamily="18" charset="0"/>
                          <a:cs typeface="Times New Roman" pitchFamily="18" charset="0"/>
                        </a:rPr>
                        <a:t>hận</a:t>
                      </a:r>
                      <a:r>
                        <a:rPr lang="en-US" sz="2200" baseline="0" dirty="0" smtClean="0">
                          <a:solidFill>
                            <a:srgbClr val="00B050"/>
                          </a:solidFill>
                          <a:latin typeface="Times New Roman" pitchFamily="18" charset="0"/>
                          <a:cs typeface="Times New Roman" pitchFamily="18" charset="0"/>
                        </a:rPr>
                        <a:t> </a:t>
                      </a:r>
                      <a:r>
                        <a:rPr lang="en-US" sz="2200" baseline="0" dirty="0" err="1" smtClean="0">
                          <a:solidFill>
                            <a:srgbClr val="00B050"/>
                          </a:solidFill>
                          <a:latin typeface="Times New Roman" pitchFamily="18" charset="0"/>
                          <a:cs typeface="Times New Roman" pitchFamily="18" charset="0"/>
                        </a:rPr>
                        <a:t>suốt</a:t>
                      </a:r>
                      <a:r>
                        <a:rPr lang="en-US" sz="2200" baseline="0" dirty="0" smtClean="0">
                          <a:solidFill>
                            <a:srgbClr val="00B050"/>
                          </a:solidFill>
                          <a:latin typeface="Times New Roman" pitchFamily="18" charset="0"/>
                          <a:cs typeface="Times New Roman" pitchFamily="18" charset="0"/>
                        </a:rPr>
                        <a:t> </a:t>
                      </a:r>
                      <a:r>
                        <a:rPr lang="en-US" sz="2200" baseline="0" dirty="0" err="1" smtClean="0">
                          <a:solidFill>
                            <a:srgbClr val="00B050"/>
                          </a:solidFill>
                          <a:latin typeface="Times New Roman" pitchFamily="18" charset="0"/>
                          <a:cs typeface="Times New Roman" pitchFamily="18" charset="0"/>
                        </a:rPr>
                        <a:t>đời</a:t>
                      </a:r>
                      <a:r>
                        <a:rPr lang="en-US" sz="2200" baseline="0" dirty="0" smtClean="0">
                          <a:solidFill>
                            <a:srgbClr val="00B050"/>
                          </a:solidFill>
                          <a:latin typeface="Times New Roman" pitchFamily="18" charset="0"/>
                          <a:cs typeface="Times New Roman" pitchFamily="18" charset="0"/>
                        </a:rPr>
                        <a:t>. </a:t>
                      </a:r>
                      <a:r>
                        <a:rPr lang="en-US" sz="2200" baseline="0" dirty="0" err="1" smtClean="0">
                          <a:solidFill>
                            <a:srgbClr val="00B050"/>
                          </a:solidFill>
                          <a:latin typeface="Times New Roman" pitchFamily="18" charset="0"/>
                          <a:cs typeface="Times New Roman" pitchFamily="18" charset="0"/>
                        </a:rPr>
                        <a:t>Từ</a:t>
                      </a:r>
                      <a:r>
                        <a:rPr lang="en-US" sz="2200" baseline="0" dirty="0" smtClean="0">
                          <a:solidFill>
                            <a:srgbClr val="00B050"/>
                          </a:solidFill>
                          <a:latin typeface="Times New Roman" pitchFamily="18" charset="0"/>
                          <a:cs typeface="Times New Roman" pitchFamily="18" charset="0"/>
                        </a:rPr>
                        <a:t> </a:t>
                      </a:r>
                      <a:r>
                        <a:rPr lang="en-US" sz="2200" baseline="0" dirty="0" err="1" smtClean="0">
                          <a:solidFill>
                            <a:srgbClr val="00B050"/>
                          </a:solidFill>
                          <a:latin typeface="Times New Roman" pitchFamily="18" charset="0"/>
                          <a:cs typeface="Times New Roman" pitchFamily="18" charset="0"/>
                        </a:rPr>
                        <a:t>đó</a:t>
                      </a:r>
                      <a:r>
                        <a:rPr lang="en-US" sz="2200" baseline="0" dirty="0" smtClean="0">
                          <a:solidFill>
                            <a:srgbClr val="00B050"/>
                          </a:solidFill>
                          <a:latin typeface="Times New Roman" pitchFamily="18" charset="0"/>
                          <a:cs typeface="Times New Roman" pitchFamily="18" charset="0"/>
                        </a:rPr>
                        <a:t> </a:t>
                      </a:r>
                      <a:r>
                        <a:rPr lang="en-US" sz="2200" baseline="0" dirty="0" err="1" smtClean="0">
                          <a:solidFill>
                            <a:srgbClr val="00B050"/>
                          </a:solidFill>
                          <a:latin typeface="Times New Roman" pitchFamily="18" charset="0"/>
                          <a:cs typeface="Times New Roman" pitchFamily="18" charset="0"/>
                        </a:rPr>
                        <a:t>rút</a:t>
                      </a:r>
                      <a:r>
                        <a:rPr lang="en-US" sz="2200" baseline="0" dirty="0" smtClean="0">
                          <a:solidFill>
                            <a:srgbClr val="00B050"/>
                          </a:solidFill>
                          <a:latin typeface="Times New Roman" pitchFamily="18" charset="0"/>
                          <a:cs typeface="Times New Roman" pitchFamily="18" charset="0"/>
                        </a:rPr>
                        <a:t> </a:t>
                      </a:r>
                      <a:r>
                        <a:rPr lang="en-US" sz="2200" baseline="0" dirty="0" err="1" smtClean="0">
                          <a:solidFill>
                            <a:srgbClr val="00B050"/>
                          </a:solidFill>
                          <a:latin typeface="Times New Roman" pitchFamily="18" charset="0"/>
                          <a:cs typeface="Times New Roman" pitchFamily="18" charset="0"/>
                        </a:rPr>
                        <a:t>ra</a:t>
                      </a:r>
                      <a:r>
                        <a:rPr lang="en-US" sz="2200" baseline="0" dirty="0" smtClean="0">
                          <a:solidFill>
                            <a:srgbClr val="00B050"/>
                          </a:solidFill>
                          <a:latin typeface="Times New Roman" pitchFamily="18" charset="0"/>
                          <a:cs typeface="Times New Roman" pitchFamily="18" charset="0"/>
                        </a:rPr>
                        <a:t> </a:t>
                      </a:r>
                      <a:r>
                        <a:rPr lang="en-US" sz="2200" baseline="0" dirty="0" err="1" smtClean="0">
                          <a:solidFill>
                            <a:srgbClr val="00B050"/>
                          </a:solidFill>
                          <a:latin typeface="Times New Roman" pitchFamily="18" charset="0"/>
                          <a:cs typeface="Times New Roman" pitchFamily="18" charset="0"/>
                        </a:rPr>
                        <a:t>bài</a:t>
                      </a:r>
                      <a:r>
                        <a:rPr lang="en-US" sz="2200" baseline="0" dirty="0" smtClean="0">
                          <a:solidFill>
                            <a:srgbClr val="00B050"/>
                          </a:solidFill>
                          <a:latin typeface="Times New Roman" pitchFamily="18" charset="0"/>
                          <a:cs typeface="Times New Roman" pitchFamily="18" charset="0"/>
                        </a:rPr>
                        <a:t> </a:t>
                      </a:r>
                      <a:r>
                        <a:rPr lang="en-US" sz="2200" baseline="0" dirty="0" err="1" smtClean="0">
                          <a:solidFill>
                            <a:srgbClr val="00B050"/>
                          </a:solidFill>
                          <a:latin typeface="Times New Roman" pitchFamily="18" charset="0"/>
                          <a:cs typeface="Times New Roman" pitchFamily="18" charset="0"/>
                        </a:rPr>
                        <a:t>học</a:t>
                      </a:r>
                      <a:r>
                        <a:rPr lang="en-US" sz="2200" baseline="0" dirty="0" smtClean="0">
                          <a:solidFill>
                            <a:srgbClr val="00B050"/>
                          </a:solidFill>
                          <a:latin typeface="Times New Roman" pitchFamily="18" charset="0"/>
                          <a:cs typeface="Times New Roman" pitchFamily="18" charset="0"/>
                        </a:rPr>
                        <a:t> </a:t>
                      </a:r>
                      <a:r>
                        <a:rPr lang="en-US" sz="2200" baseline="0" dirty="0" err="1" smtClean="0">
                          <a:solidFill>
                            <a:srgbClr val="00B050"/>
                          </a:solidFill>
                          <a:latin typeface="Times New Roman" pitchFamily="18" charset="0"/>
                          <a:cs typeface="Times New Roman" pitchFamily="18" charset="0"/>
                        </a:rPr>
                        <a:t>cho</a:t>
                      </a:r>
                      <a:r>
                        <a:rPr lang="en-US" sz="2200" baseline="0" dirty="0" smtClean="0">
                          <a:solidFill>
                            <a:srgbClr val="00B050"/>
                          </a:solidFill>
                          <a:latin typeface="Times New Roman" pitchFamily="18" charset="0"/>
                          <a:cs typeface="Times New Roman" pitchFamily="18" charset="0"/>
                        </a:rPr>
                        <a:t> </a:t>
                      </a:r>
                      <a:r>
                        <a:rPr lang="en-US" sz="2200" baseline="0" dirty="0" err="1" smtClean="0">
                          <a:solidFill>
                            <a:srgbClr val="00B050"/>
                          </a:solidFill>
                          <a:latin typeface="Times New Roman" pitchFamily="18" charset="0"/>
                          <a:cs typeface="Times New Roman" pitchFamily="18" charset="0"/>
                        </a:rPr>
                        <a:t>chính</a:t>
                      </a:r>
                      <a:r>
                        <a:rPr lang="en-US" sz="2200" baseline="0" dirty="0" smtClean="0">
                          <a:solidFill>
                            <a:srgbClr val="00B050"/>
                          </a:solidFill>
                          <a:latin typeface="Times New Roman" pitchFamily="18" charset="0"/>
                          <a:cs typeface="Times New Roman" pitchFamily="18" charset="0"/>
                        </a:rPr>
                        <a:t> </a:t>
                      </a:r>
                      <a:r>
                        <a:rPr lang="en-US" sz="2200" baseline="0" dirty="0" err="1" smtClean="0">
                          <a:solidFill>
                            <a:srgbClr val="00B050"/>
                          </a:solidFill>
                          <a:latin typeface="Times New Roman" pitchFamily="18" charset="0"/>
                          <a:cs typeface="Times New Roman" pitchFamily="18" charset="0"/>
                        </a:rPr>
                        <a:t>mình</a:t>
                      </a:r>
                      <a:endParaRPr lang="en-US" sz="2200" dirty="0">
                        <a:solidFill>
                          <a:srgbClr val="00B050"/>
                        </a:solidFill>
                        <a:latin typeface="Times New Roman" pitchFamily="18" charset="0"/>
                        <a:cs typeface="Times New Roman" pitchFamily="18" charset="0"/>
                      </a:endParaRPr>
                    </a:p>
                  </a:txBody>
                  <a:tcPr marL="91439" marR="91439" marT="45725" marB="45725">
                    <a:solidFill>
                      <a:schemeClr val="bg2"/>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200" dirty="0" err="1" smtClean="0">
                          <a:solidFill>
                            <a:srgbClr val="FF0000"/>
                          </a:solidFill>
                          <a:latin typeface="Times New Roman" pitchFamily="18" charset="0"/>
                          <a:cs typeface="Times New Roman" pitchFamily="18" charset="0"/>
                        </a:rPr>
                        <a:t>Nhân</a:t>
                      </a:r>
                      <a:r>
                        <a:rPr lang="en-US" sz="2200" baseline="0" dirty="0" smtClean="0">
                          <a:solidFill>
                            <a:srgbClr val="FF0000"/>
                          </a:solidFill>
                          <a:latin typeface="Times New Roman" pitchFamily="18" charset="0"/>
                          <a:cs typeface="Times New Roman" pitchFamily="18" charset="0"/>
                        </a:rPr>
                        <a:t> </a:t>
                      </a:r>
                      <a:r>
                        <a:rPr lang="en-US" sz="2200" baseline="0" dirty="0" err="1" smtClean="0">
                          <a:solidFill>
                            <a:srgbClr val="FF0000"/>
                          </a:solidFill>
                          <a:latin typeface="Times New Roman" pitchFamily="18" charset="0"/>
                          <a:cs typeface="Times New Roman" pitchFamily="18" charset="0"/>
                        </a:rPr>
                        <a:t>vật</a:t>
                      </a:r>
                      <a:r>
                        <a:rPr lang="en-US" sz="2200" baseline="0" dirty="0" smtClean="0">
                          <a:solidFill>
                            <a:srgbClr val="FF0000"/>
                          </a:solidFill>
                          <a:latin typeface="Times New Roman" pitchFamily="18" charset="0"/>
                          <a:cs typeface="Times New Roman" pitchFamily="18" charset="0"/>
                        </a:rPr>
                        <a:t> </a:t>
                      </a:r>
                      <a:r>
                        <a:rPr lang="en-US" sz="2200" baseline="0" dirty="0" err="1" smtClean="0">
                          <a:solidFill>
                            <a:srgbClr val="FF0000"/>
                          </a:solidFill>
                          <a:latin typeface="Times New Roman" pitchFamily="18" charset="0"/>
                          <a:cs typeface="Times New Roman" pitchFamily="18" charset="0"/>
                        </a:rPr>
                        <a:t>trải</a:t>
                      </a:r>
                      <a:r>
                        <a:rPr lang="en-US" sz="2200" baseline="0" dirty="0" smtClean="0">
                          <a:solidFill>
                            <a:srgbClr val="FF0000"/>
                          </a:solidFill>
                          <a:latin typeface="Times New Roman" pitchFamily="18" charset="0"/>
                          <a:cs typeface="Times New Roman" pitchFamily="18" charset="0"/>
                        </a:rPr>
                        <a:t> qua </a:t>
                      </a:r>
                      <a:r>
                        <a:rPr lang="en-US" sz="2200" baseline="0" dirty="0" err="1" smtClean="0">
                          <a:solidFill>
                            <a:srgbClr val="FF0000"/>
                          </a:solidFill>
                          <a:latin typeface="Times New Roman" pitchFamily="18" charset="0"/>
                          <a:cs typeface="Times New Roman" pitchFamily="18" charset="0"/>
                        </a:rPr>
                        <a:t>một</a:t>
                      </a:r>
                      <a:r>
                        <a:rPr lang="en-US" sz="2200" baseline="0" dirty="0" smtClean="0">
                          <a:solidFill>
                            <a:srgbClr val="FF0000"/>
                          </a:solidFill>
                          <a:latin typeface="Times New Roman" pitchFamily="18" charset="0"/>
                          <a:cs typeface="Times New Roman" pitchFamily="18" charset="0"/>
                        </a:rPr>
                        <a:t> </a:t>
                      </a:r>
                      <a:r>
                        <a:rPr lang="en-US" sz="2200" baseline="0" dirty="0" err="1" smtClean="0">
                          <a:solidFill>
                            <a:srgbClr val="FF0000"/>
                          </a:solidFill>
                          <a:latin typeface="Times New Roman" pitchFamily="18" charset="0"/>
                          <a:cs typeface="Times New Roman" pitchFamily="18" charset="0"/>
                        </a:rPr>
                        <a:t>đêm</a:t>
                      </a:r>
                      <a:r>
                        <a:rPr lang="en-US" sz="2200" baseline="0" dirty="0" smtClean="0">
                          <a:solidFill>
                            <a:srgbClr val="FF0000"/>
                          </a:solidFill>
                          <a:latin typeface="Times New Roman" pitchFamily="18" charset="0"/>
                          <a:cs typeface="Times New Roman" pitchFamily="18" charset="0"/>
                        </a:rPr>
                        <a:t> </a:t>
                      </a:r>
                      <a:r>
                        <a:rPr lang="en-US" sz="2200" baseline="0" dirty="0" err="1" smtClean="0">
                          <a:solidFill>
                            <a:srgbClr val="FF0000"/>
                          </a:solidFill>
                          <a:latin typeface="Times New Roman" pitchFamily="18" charset="0"/>
                          <a:cs typeface="Times New Roman" pitchFamily="18" charset="0"/>
                        </a:rPr>
                        <a:t>thức</a:t>
                      </a:r>
                      <a:r>
                        <a:rPr lang="en-US" sz="2200" baseline="0" dirty="0" smtClean="0">
                          <a:solidFill>
                            <a:srgbClr val="FF0000"/>
                          </a:solidFill>
                          <a:latin typeface="Times New Roman" pitchFamily="18" charset="0"/>
                          <a:cs typeface="Times New Roman" pitchFamily="18" charset="0"/>
                        </a:rPr>
                        <a:t> </a:t>
                      </a:r>
                      <a:r>
                        <a:rPr lang="en-US" sz="2200" baseline="0" dirty="0" err="1" smtClean="0">
                          <a:solidFill>
                            <a:srgbClr val="FF0000"/>
                          </a:solidFill>
                          <a:latin typeface="Times New Roman" pitchFamily="18" charset="0"/>
                          <a:cs typeface="Times New Roman" pitchFamily="18" charset="0"/>
                        </a:rPr>
                        <a:t>trắng</a:t>
                      </a:r>
                      <a:r>
                        <a:rPr lang="en-US" sz="2200" baseline="0" dirty="0" smtClean="0">
                          <a:solidFill>
                            <a:srgbClr val="FF0000"/>
                          </a:solidFill>
                          <a:latin typeface="Times New Roman" pitchFamily="18" charset="0"/>
                          <a:cs typeface="Times New Roman" pitchFamily="18" charset="0"/>
                        </a:rPr>
                        <a:t> </a:t>
                      </a:r>
                      <a:r>
                        <a:rPr lang="en-US" sz="2200" baseline="0" dirty="0" err="1" smtClean="0">
                          <a:solidFill>
                            <a:srgbClr val="FF0000"/>
                          </a:solidFill>
                          <a:latin typeface="Times New Roman" pitchFamily="18" charset="0"/>
                          <a:cs typeface="Times New Roman" pitchFamily="18" charset="0"/>
                        </a:rPr>
                        <a:t>và</a:t>
                      </a:r>
                      <a:r>
                        <a:rPr lang="en-US" sz="2200" baseline="0" dirty="0" smtClean="0">
                          <a:solidFill>
                            <a:srgbClr val="FF0000"/>
                          </a:solidFill>
                          <a:latin typeface="Times New Roman" pitchFamily="18" charset="0"/>
                          <a:cs typeface="Times New Roman" pitchFamily="18" charset="0"/>
                        </a:rPr>
                        <a:t> </a:t>
                      </a:r>
                      <a:r>
                        <a:rPr lang="en-US" sz="2200" baseline="0" dirty="0" err="1" smtClean="0">
                          <a:solidFill>
                            <a:srgbClr val="FF0000"/>
                          </a:solidFill>
                          <a:latin typeface="Times New Roman" pitchFamily="18" charset="0"/>
                          <a:cs typeface="Times New Roman" pitchFamily="18" charset="0"/>
                        </a:rPr>
                        <a:t>sực</a:t>
                      </a:r>
                      <a:r>
                        <a:rPr lang="en-US" sz="2200" baseline="0" dirty="0" smtClean="0">
                          <a:solidFill>
                            <a:srgbClr val="FF0000"/>
                          </a:solidFill>
                          <a:latin typeface="Times New Roman" pitchFamily="18" charset="0"/>
                          <a:cs typeface="Times New Roman" pitchFamily="18" charset="0"/>
                        </a:rPr>
                        <a:t> </a:t>
                      </a:r>
                      <a:r>
                        <a:rPr lang="en-US" sz="2200" baseline="0" dirty="0" err="1" smtClean="0">
                          <a:solidFill>
                            <a:srgbClr val="FF0000"/>
                          </a:solidFill>
                          <a:latin typeface="Times New Roman" pitchFamily="18" charset="0"/>
                          <a:cs typeface="Times New Roman" pitchFamily="18" charset="0"/>
                        </a:rPr>
                        <a:t>tỉnh</a:t>
                      </a:r>
                      <a:r>
                        <a:rPr lang="en-US" sz="2200" baseline="0" dirty="0" smtClean="0">
                          <a:solidFill>
                            <a:srgbClr val="FF0000"/>
                          </a:solidFill>
                          <a:latin typeface="Times New Roman" pitchFamily="18" charset="0"/>
                          <a:cs typeface="Times New Roman" pitchFamily="18" charset="0"/>
                        </a:rPr>
                        <a:t>, </a:t>
                      </a:r>
                      <a:r>
                        <a:rPr lang="en-US" sz="2200" baseline="0" dirty="0" err="1" smtClean="0">
                          <a:solidFill>
                            <a:srgbClr val="FF0000"/>
                          </a:solidFill>
                          <a:latin typeface="Times New Roman" pitchFamily="18" charset="0"/>
                          <a:cs typeface="Times New Roman" pitchFamily="18" charset="0"/>
                        </a:rPr>
                        <a:t>nhận</a:t>
                      </a:r>
                      <a:r>
                        <a:rPr lang="en-US" sz="2200" baseline="0" dirty="0" smtClean="0">
                          <a:solidFill>
                            <a:srgbClr val="FF0000"/>
                          </a:solidFill>
                          <a:latin typeface="Times New Roman" pitchFamily="18" charset="0"/>
                          <a:cs typeface="Times New Roman" pitchFamily="18" charset="0"/>
                        </a:rPr>
                        <a:t> </a:t>
                      </a:r>
                      <a:r>
                        <a:rPr lang="en-US" sz="2200" baseline="0" dirty="0" err="1" smtClean="0">
                          <a:solidFill>
                            <a:srgbClr val="FF0000"/>
                          </a:solidFill>
                          <a:latin typeface="Times New Roman" pitchFamily="18" charset="0"/>
                          <a:cs typeface="Times New Roman" pitchFamily="18" charset="0"/>
                        </a:rPr>
                        <a:t>ra</a:t>
                      </a:r>
                      <a:r>
                        <a:rPr lang="en-US" sz="2200" baseline="0" dirty="0" smtClean="0">
                          <a:solidFill>
                            <a:srgbClr val="FF0000"/>
                          </a:solidFill>
                          <a:latin typeface="Times New Roman" pitchFamily="18" charset="0"/>
                          <a:cs typeface="Times New Roman" pitchFamily="18" charset="0"/>
                        </a:rPr>
                        <a:t> </a:t>
                      </a:r>
                      <a:r>
                        <a:rPr lang="en-US" sz="2200" baseline="0" dirty="0" err="1" smtClean="0">
                          <a:solidFill>
                            <a:srgbClr val="FF0000"/>
                          </a:solidFill>
                          <a:latin typeface="Times New Roman" pitchFamily="18" charset="0"/>
                          <a:cs typeface="Times New Roman" pitchFamily="18" charset="0"/>
                        </a:rPr>
                        <a:t>bản</a:t>
                      </a:r>
                      <a:r>
                        <a:rPr lang="en-US" sz="2200" baseline="0" dirty="0" smtClean="0">
                          <a:solidFill>
                            <a:srgbClr val="FF0000"/>
                          </a:solidFill>
                          <a:latin typeface="Times New Roman" pitchFamily="18" charset="0"/>
                          <a:cs typeface="Times New Roman" pitchFamily="18" charset="0"/>
                        </a:rPr>
                        <a:t> </a:t>
                      </a:r>
                      <a:r>
                        <a:rPr lang="en-US" sz="2200" baseline="0" dirty="0" err="1" smtClean="0">
                          <a:solidFill>
                            <a:srgbClr val="FF0000"/>
                          </a:solidFill>
                          <a:latin typeface="Times New Roman" pitchFamily="18" charset="0"/>
                          <a:cs typeface="Times New Roman" pitchFamily="18" charset="0"/>
                        </a:rPr>
                        <a:t>thân</a:t>
                      </a:r>
                      <a:r>
                        <a:rPr lang="en-US" sz="2200" baseline="0" dirty="0" smtClean="0">
                          <a:solidFill>
                            <a:srgbClr val="FF0000"/>
                          </a:solidFill>
                          <a:latin typeface="Times New Roman" pitchFamily="18" charset="0"/>
                          <a:cs typeface="Times New Roman" pitchFamily="18" charset="0"/>
                        </a:rPr>
                        <a:t> </a:t>
                      </a:r>
                      <a:r>
                        <a:rPr lang="en-US" sz="2200" baseline="0" dirty="0" err="1" smtClean="0">
                          <a:solidFill>
                            <a:srgbClr val="FF0000"/>
                          </a:solidFill>
                          <a:latin typeface="Times New Roman" pitchFamily="18" charset="0"/>
                          <a:cs typeface="Times New Roman" pitchFamily="18" charset="0"/>
                        </a:rPr>
                        <a:t>vì</a:t>
                      </a:r>
                      <a:r>
                        <a:rPr lang="en-US" sz="2200" baseline="0" dirty="0" smtClean="0">
                          <a:solidFill>
                            <a:srgbClr val="FF0000"/>
                          </a:solidFill>
                          <a:latin typeface="Times New Roman" pitchFamily="18" charset="0"/>
                          <a:cs typeface="Times New Roman" pitchFamily="18" charset="0"/>
                        </a:rPr>
                        <a:t> </a:t>
                      </a:r>
                      <a:r>
                        <a:rPr lang="en-US" sz="2200" baseline="0" dirty="0" err="1" smtClean="0">
                          <a:solidFill>
                            <a:srgbClr val="FF0000"/>
                          </a:solidFill>
                          <a:latin typeface="Times New Roman" pitchFamily="18" charset="0"/>
                          <a:cs typeface="Times New Roman" pitchFamily="18" charset="0"/>
                        </a:rPr>
                        <a:t>mải</a:t>
                      </a:r>
                      <a:r>
                        <a:rPr lang="en-US" sz="2200" baseline="0" dirty="0" smtClean="0">
                          <a:solidFill>
                            <a:srgbClr val="FF0000"/>
                          </a:solidFill>
                          <a:latin typeface="Times New Roman" pitchFamily="18" charset="0"/>
                          <a:cs typeface="Times New Roman" pitchFamily="18" charset="0"/>
                        </a:rPr>
                        <a:t> </a:t>
                      </a:r>
                      <a:r>
                        <a:rPr lang="en-US" sz="2200" baseline="0" dirty="0" err="1" smtClean="0">
                          <a:solidFill>
                            <a:srgbClr val="FF0000"/>
                          </a:solidFill>
                          <a:latin typeface="Times New Roman" pitchFamily="18" charset="0"/>
                          <a:cs typeface="Times New Roman" pitchFamily="18" charset="0"/>
                        </a:rPr>
                        <a:t>buôn</a:t>
                      </a:r>
                      <a:r>
                        <a:rPr lang="en-US" sz="2200" baseline="0" dirty="0" smtClean="0">
                          <a:solidFill>
                            <a:srgbClr val="FF0000"/>
                          </a:solidFill>
                          <a:latin typeface="Times New Roman" pitchFamily="18" charset="0"/>
                          <a:cs typeface="Times New Roman" pitchFamily="18" charset="0"/>
                        </a:rPr>
                        <a:t> </a:t>
                      </a:r>
                      <a:r>
                        <a:rPr lang="en-US" sz="2200" baseline="0" dirty="0" err="1" smtClean="0">
                          <a:solidFill>
                            <a:srgbClr val="FF0000"/>
                          </a:solidFill>
                          <a:latin typeface="Times New Roman" pitchFamily="18" charset="0"/>
                          <a:cs typeface="Times New Roman" pitchFamily="18" charset="0"/>
                        </a:rPr>
                        <a:t>bán</a:t>
                      </a:r>
                      <a:r>
                        <a:rPr lang="en-US" sz="2200" baseline="0" dirty="0" smtClean="0">
                          <a:solidFill>
                            <a:srgbClr val="FF0000"/>
                          </a:solidFill>
                          <a:latin typeface="Times New Roman" pitchFamily="18" charset="0"/>
                          <a:cs typeface="Times New Roman" pitchFamily="18" charset="0"/>
                        </a:rPr>
                        <a:t> </a:t>
                      </a:r>
                      <a:r>
                        <a:rPr lang="en-US" sz="2200" baseline="0" dirty="0" err="1" smtClean="0">
                          <a:solidFill>
                            <a:srgbClr val="FF0000"/>
                          </a:solidFill>
                          <a:latin typeface="Times New Roman" pitchFamily="18" charset="0"/>
                          <a:cs typeface="Times New Roman" pitchFamily="18" charset="0"/>
                        </a:rPr>
                        <a:t>mà</a:t>
                      </a:r>
                      <a:r>
                        <a:rPr lang="en-US" sz="2200" baseline="0" dirty="0" smtClean="0">
                          <a:solidFill>
                            <a:srgbClr val="FF0000"/>
                          </a:solidFill>
                          <a:latin typeface="Times New Roman" pitchFamily="18" charset="0"/>
                          <a:cs typeface="Times New Roman" pitchFamily="18" charset="0"/>
                        </a:rPr>
                        <a:t> </a:t>
                      </a:r>
                      <a:r>
                        <a:rPr lang="en-US" sz="2200" baseline="0" dirty="0" err="1" smtClean="0">
                          <a:solidFill>
                            <a:srgbClr val="FF0000"/>
                          </a:solidFill>
                          <a:latin typeface="Times New Roman" pitchFamily="18" charset="0"/>
                          <a:cs typeface="Times New Roman" pitchFamily="18" charset="0"/>
                        </a:rPr>
                        <a:t>lãng</a:t>
                      </a:r>
                      <a:r>
                        <a:rPr lang="en-US" sz="2200" baseline="0" dirty="0" smtClean="0">
                          <a:solidFill>
                            <a:srgbClr val="FF0000"/>
                          </a:solidFill>
                          <a:latin typeface="Times New Roman" pitchFamily="18" charset="0"/>
                          <a:cs typeface="Times New Roman" pitchFamily="18" charset="0"/>
                        </a:rPr>
                        <a:t> </a:t>
                      </a:r>
                      <a:r>
                        <a:rPr lang="en-US" sz="2200" baseline="0" dirty="0" err="1" smtClean="0">
                          <a:solidFill>
                            <a:srgbClr val="FF0000"/>
                          </a:solidFill>
                          <a:latin typeface="Times New Roman" pitchFamily="18" charset="0"/>
                          <a:cs typeface="Times New Roman" pitchFamily="18" charset="0"/>
                        </a:rPr>
                        <a:t>quên</a:t>
                      </a:r>
                      <a:r>
                        <a:rPr lang="en-US" sz="2200" baseline="0" dirty="0" smtClean="0">
                          <a:solidFill>
                            <a:srgbClr val="FF0000"/>
                          </a:solidFill>
                          <a:latin typeface="Times New Roman" pitchFamily="18" charset="0"/>
                          <a:cs typeface="Times New Roman" pitchFamily="18" charset="0"/>
                        </a:rPr>
                        <a:t> </a:t>
                      </a:r>
                      <a:r>
                        <a:rPr lang="en-US" sz="2200" baseline="0" dirty="0" err="1" smtClean="0">
                          <a:solidFill>
                            <a:srgbClr val="FF0000"/>
                          </a:solidFill>
                          <a:latin typeface="Times New Roman" pitchFamily="18" charset="0"/>
                          <a:cs typeface="Times New Roman" pitchFamily="18" charset="0"/>
                        </a:rPr>
                        <a:t>quê</a:t>
                      </a:r>
                      <a:r>
                        <a:rPr lang="en-US" sz="2200" baseline="0" dirty="0" smtClean="0">
                          <a:solidFill>
                            <a:srgbClr val="FF0000"/>
                          </a:solidFill>
                          <a:latin typeface="Times New Roman" pitchFamily="18" charset="0"/>
                          <a:cs typeface="Times New Roman" pitchFamily="18" charset="0"/>
                        </a:rPr>
                        <a:t> </a:t>
                      </a:r>
                      <a:r>
                        <a:rPr lang="en-US" sz="2200" baseline="0" dirty="0" err="1" smtClean="0">
                          <a:solidFill>
                            <a:srgbClr val="FF0000"/>
                          </a:solidFill>
                          <a:latin typeface="Times New Roman" pitchFamily="18" charset="0"/>
                          <a:cs typeface="Times New Roman" pitchFamily="18" charset="0"/>
                        </a:rPr>
                        <a:t>nhà</a:t>
                      </a:r>
                      <a:r>
                        <a:rPr lang="en-US" sz="2200" baseline="0" dirty="0" smtClean="0">
                          <a:solidFill>
                            <a:srgbClr val="FF0000"/>
                          </a:solidFill>
                          <a:latin typeface="Times New Roman" pitchFamily="18" charset="0"/>
                          <a:cs typeface="Times New Roman" pitchFamily="18" charset="0"/>
                        </a:rPr>
                        <a:t>.</a:t>
                      </a:r>
                      <a:endParaRPr lang="en-US" sz="2200" dirty="0">
                        <a:solidFill>
                          <a:srgbClr val="FF0000"/>
                        </a:solidFill>
                        <a:latin typeface="Times New Roman" pitchFamily="18" charset="0"/>
                        <a:cs typeface="Times New Roman" pitchFamily="18" charset="0"/>
                      </a:endParaRPr>
                    </a:p>
                  </a:txBody>
                  <a:tcPr marL="91439" marR="91439" marT="45725" marB="45725">
                    <a:solidFill>
                      <a:schemeClr val="bg2"/>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200" dirty="0" err="1" smtClean="0">
                          <a:solidFill>
                            <a:srgbClr val="7030A0"/>
                          </a:solidFill>
                          <a:latin typeface="Times New Roman" pitchFamily="18" charset="0"/>
                          <a:cs typeface="Times New Roman" pitchFamily="18" charset="0"/>
                        </a:rPr>
                        <a:t>Nhân</a:t>
                      </a:r>
                      <a:r>
                        <a:rPr lang="en-US" sz="2200" baseline="0" dirty="0" smtClean="0">
                          <a:solidFill>
                            <a:srgbClr val="7030A0"/>
                          </a:solidFill>
                          <a:latin typeface="Times New Roman" pitchFamily="18" charset="0"/>
                          <a:cs typeface="Times New Roman" pitchFamily="18" charset="0"/>
                        </a:rPr>
                        <a:t> </a:t>
                      </a:r>
                      <a:r>
                        <a:rPr lang="en-US" sz="2200" baseline="0" dirty="0" err="1" smtClean="0">
                          <a:solidFill>
                            <a:srgbClr val="7030A0"/>
                          </a:solidFill>
                          <a:latin typeface="Times New Roman" pitchFamily="18" charset="0"/>
                          <a:cs typeface="Times New Roman" pitchFamily="18" charset="0"/>
                        </a:rPr>
                        <a:t>vật</a:t>
                      </a:r>
                      <a:r>
                        <a:rPr lang="en-US" sz="2200" baseline="0" dirty="0" smtClean="0">
                          <a:solidFill>
                            <a:srgbClr val="7030A0"/>
                          </a:solidFill>
                          <a:latin typeface="Times New Roman" pitchFamily="18" charset="0"/>
                          <a:cs typeface="Times New Roman" pitchFamily="18" charset="0"/>
                        </a:rPr>
                        <a:t> </a:t>
                      </a:r>
                      <a:r>
                        <a:rPr lang="en-US" sz="2200" baseline="0" dirty="0" err="1" smtClean="0">
                          <a:solidFill>
                            <a:srgbClr val="7030A0"/>
                          </a:solidFill>
                          <a:latin typeface="Times New Roman" pitchFamily="18" charset="0"/>
                          <a:cs typeface="Times New Roman" pitchFamily="18" charset="0"/>
                        </a:rPr>
                        <a:t>đã</a:t>
                      </a:r>
                      <a:r>
                        <a:rPr lang="en-US" sz="2200" baseline="0" dirty="0" smtClean="0">
                          <a:solidFill>
                            <a:srgbClr val="7030A0"/>
                          </a:solidFill>
                          <a:latin typeface="Times New Roman" pitchFamily="18" charset="0"/>
                          <a:cs typeface="Times New Roman" pitchFamily="18" charset="0"/>
                        </a:rPr>
                        <a:t> </a:t>
                      </a:r>
                      <a:r>
                        <a:rPr lang="en-US" sz="2200" baseline="0" dirty="0" err="1" smtClean="0">
                          <a:solidFill>
                            <a:srgbClr val="7030A0"/>
                          </a:solidFill>
                          <a:latin typeface="Times New Roman" pitchFamily="18" charset="0"/>
                          <a:cs typeface="Times New Roman" pitchFamily="18" charset="0"/>
                        </a:rPr>
                        <a:t>có</a:t>
                      </a:r>
                      <a:r>
                        <a:rPr lang="en-US" sz="2200" baseline="0" dirty="0" smtClean="0">
                          <a:solidFill>
                            <a:srgbClr val="7030A0"/>
                          </a:solidFill>
                          <a:latin typeface="Times New Roman" pitchFamily="18" charset="0"/>
                          <a:cs typeface="Times New Roman" pitchFamily="18" charset="0"/>
                        </a:rPr>
                        <a:t> </a:t>
                      </a:r>
                      <a:r>
                        <a:rPr lang="en-US" sz="2200" baseline="0" dirty="0" err="1" smtClean="0">
                          <a:solidFill>
                            <a:srgbClr val="7030A0"/>
                          </a:solidFill>
                          <a:latin typeface="Times New Roman" pitchFamily="18" charset="0"/>
                          <a:cs typeface="Times New Roman" pitchFamily="18" charset="0"/>
                        </a:rPr>
                        <a:t>những</a:t>
                      </a:r>
                      <a:r>
                        <a:rPr lang="en-US" sz="2200" baseline="0" dirty="0" smtClean="0">
                          <a:solidFill>
                            <a:srgbClr val="7030A0"/>
                          </a:solidFill>
                          <a:latin typeface="Times New Roman" pitchFamily="18" charset="0"/>
                          <a:cs typeface="Times New Roman" pitchFamily="18" charset="0"/>
                        </a:rPr>
                        <a:t> </a:t>
                      </a:r>
                      <a:r>
                        <a:rPr lang="en-US" sz="2200" baseline="0" dirty="0" err="1" smtClean="0">
                          <a:solidFill>
                            <a:srgbClr val="7030A0"/>
                          </a:solidFill>
                          <a:latin typeface="Times New Roman" pitchFamily="18" charset="0"/>
                          <a:cs typeface="Times New Roman" pitchFamily="18" charset="0"/>
                        </a:rPr>
                        <a:t>cảm</a:t>
                      </a:r>
                      <a:r>
                        <a:rPr lang="en-US" sz="2200" baseline="0" dirty="0" smtClean="0">
                          <a:solidFill>
                            <a:srgbClr val="7030A0"/>
                          </a:solidFill>
                          <a:latin typeface="Times New Roman" pitchFamily="18" charset="0"/>
                          <a:cs typeface="Times New Roman" pitchFamily="18" charset="0"/>
                        </a:rPr>
                        <a:t> </a:t>
                      </a:r>
                      <a:r>
                        <a:rPr lang="en-US" sz="2200" baseline="0" dirty="0" err="1" smtClean="0">
                          <a:solidFill>
                            <a:srgbClr val="7030A0"/>
                          </a:solidFill>
                          <a:latin typeface="Times New Roman" pitchFamily="18" charset="0"/>
                          <a:cs typeface="Times New Roman" pitchFamily="18" charset="0"/>
                        </a:rPr>
                        <a:t>nhận</a:t>
                      </a:r>
                      <a:r>
                        <a:rPr lang="en-US" sz="2200" baseline="0" dirty="0" smtClean="0">
                          <a:solidFill>
                            <a:srgbClr val="7030A0"/>
                          </a:solidFill>
                          <a:latin typeface="Times New Roman" pitchFamily="18" charset="0"/>
                          <a:cs typeface="Times New Roman" pitchFamily="18" charset="0"/>
                        </a:rPr>
                        <a:t> </a:t>
                      </a:r>
                      <a:r>
                        <a:rPr lang="en-US" sz="2200" baseline="0" dirty="0" err="1" smtClean="0">
                          <a:solidFill>
                            <a:srgbClr val="7030A0"/>
                          </a:solidFill>
                          <a:latin typeface="Times New Roman" pitchFamily="18" charset="0"/>
                          <a:cs typeface="Times New Roman" pitchFamily="18" charset="0"/>
                        </a:rPr>
                        <a:t>sâu</a:t>
                      </a:r>
                      <a:r>
                        <a:rPr lang="en-US" sz="2200" baseline="0" dirty="0" smtClean="0">
                          <a:solidFill>
                            <a:srgbClr val="7030A0"/>
                          </a:solidFill>
                          <a:latin typeface="Times New Roman" pitchFamily="18" charset="0"/>
                          <a:cs typeface="Times New Roman" pitchFamily="18" charset="0"/>
                        </a:rPr>
                        <a:t> </a:t>
                      </a:r>
                      <a:r>
                        <a:rPr lang="en-US" sz="2200" baseline="0" dirty="0" err="1" smtClean="0">
                          <a:solidFill>
                            <a:srgbClr val="7030A0"/>
                          </a:solidFill>
                          <a:latin typeface="Times New Roman" pitchFamily="18" charset="0"/>
                          <a:cs typeface="Times New Roman" pitchFamily="18" charset="0"/>
                        </a:rPr>
                        <a:t>sắc</a:t>
                      </a:r>
                      <a:r>
                        <a:rPr lang="en-US" sz="2200" baseline="0" dirty="0" smtClean="0">
                          <a:solidFill>
                            <a:srgbClr val="7030A0"/>
                          </a:solidFill>
                          <a:latin typeface="Times New Roman" pitchFamily="18" charset="0"/>
                          <a:cs typeface="Times New Roman" pitchFamily="18" charset="0"/>
                        </a:rPr>
                        <a:t> </a:t>
                      </a:r>
                      <a:r>
                        <a:rPr lang="en-US" sz="2200" baseline="0" dirty="0" err="1" smtClean="0">
                          <a:solidFill>
                            <a:srgbClr val="7030A0"/>
                          </a:solidFill>
                          <a:latin typeface="Times New Roman" pitchFamily="18" charset="0"/>
                          <a:cs typeface="Times New Roman" pitchFamily="18" charset="0"/>
                        </a:rPr>
                        <a:t>về</a:t>
                      </a:r>
                      <a:r>
                        <a:rPr lang="en-US" sz="2200" baseline="0" dirty="0" smtClean="0">
                          <a:solidFill>
                            <a:srgbClr val="7030A0"/>
                          </a:solidFill>
                          <a:latin typeface="Times New Roman" pitchFamily="18" charset="0"/>
                          <a:cs typeface="Times New Roman" pitchFamily="18" charset="0"/>
                        </a:rPr>
                        <a:t> </a:t>
                      </a:r>
                      <a:r>
                        <a:rPr lang="en-US" sz="2200" baseline="0" dirty="0" err="1" smtClean="0">
                          <a:solidFill>
                            <a:srgbClr val="7030A0"/>
                          </a:solidFill>
                          <a:latin typeface="Times New Roman" pitchFamily="18" charset="0"/>
                          <a:cs typeface="Times New Roman" pitchFamily="18" charset="0"/>
                        </a:rPr>
                        <a:t>cuộc</a:t>
                      </a:r>
                      <a:r>
                        <a:rPr lang="en-US" sz="2200" baseline="0" dirty="0" smtClean="0">
                          <a:solidFill>
                            <a:srgbClr val="7030A0"/>
                          </a:solidFill>
                          <a:latin typeface="Times New Roman" pitchFamily="18" charset="0"/>
                          <a:cs typeface="Times New Roman" pitchFamily="18" charset="0"/>
                        </a:rPr>
                        <a:t> </a:t>
                      </a:r>
                      <a:r>
                        <a:rPr lang="en-US" sz="2200" baseline="0" dirty="0" err="1" smtClean="0">
                          <a:solidFill>
                            <a:srgbClr val="7030A0"/>
                          </a:solidFill>
                          <a:latin typeface="Times New Roman" pitchFamily="18" charset="0"/>
                          <a:cs typeface="Times New Roman" pitchFamily="18" charset="0"/>
                        </a:rPr>
                        <a:t>sống</a:t>
                      </a:r>
                      <a:r>
                        <a:rPr lang="en-US" sz="2200" baseline="0" dirty="0" smtClean="0">
                          <a:solidFill>
                            <a:srgbClr val="7030A0"/>
                          </a:solidFill>
                          <a:latin typeface="Times New Roman" pitchFamily="18" charset="0"/>
                          <a:cs typeface="Times New Roman" pitchFamily="18" charset="0"/>
                        </a:rPr>
                        <a:t> </a:t>
                      </a:r>
                      <a:r>
                        <a:rPr lang="en-US" sz="2200" baseline="0" dirty="0" err="1" smtClean="0">
                          <a:solidFill>
                            <a:srgbClr val="7030A0"/>
                          </a:solidFill>
                          <a:latin typeface="Times New Roman" pitchFamily="18" charset="0"/>
                          <a:cs typeface="Times New Roman" pitchFamily="18" charset="0"/>
                        </a:rPr>
                        <a:t>thông</a:t>
                      </a:r>
                      <a:r>
                        <a:rPr lang="en-US" sz="2200" baseline="0" dirty="0" smtClean="0">
                          <a:solidFill>
                            <a:srgbClr val="7030A0"/>
                          </a:solidFill>
                          <a:latin typeface="Times New Roman" pitchFamily="18" charset="0"/>
                          <a:cs typeface="Times New Roman" pitchFamily="18" charset="0"/>
                        </a:rPr>
                        <a:t> qua </a:t>
                      </a:r>
                      <a:r>
                        <a:rPr lang="en-US" sz="2200" baseline="0" dirty="0" err="1" smtClean="0">
                          <a:solidFill>
                            <a:srgbClr val="7030A0"/>
                          </a:solidFill>
                          <a:latin typeface="Times New Roman" pitchFamily="18" charset="0"/>
                          <a:cs typeface="Times New Roman" pitchFamily="18" charset="0"/>
                        </a:rPr>
                        <a:t>những</a:t>
                      </a:r>
                      <a:r>
                        <a:rPr lang="en-US" sz="2200" baseline="0" dirty="0" smtClean="0">
                          <a:solidFill>
                            <a:srgbClr val="7030A0"/>
                          </a:solidFill>
                          <a:latin typeface="Times New Roman" pitchFamily="18" charset="0"/>
                          <a:cs typeface="Times New Roman" pitchFamily="18" charset="0"/>
                        </a:rPr>
                        <a:t> </a:t>
                      </a:r>
                      <a:r>
                        <a:rPr lang="en-US" sz="2200" baseline="0" dirty="0" err="1" smtClean="0">
                          <a:solidFill>
                            <a:srgbClr val="7030A0"/>
                          </a:solidFill>
                          <a:latin typeface="Times New Roman" pitchFamily="18" charset="0"/>
                          <a:cs typeface="Times New Roman" pitchFamily="18" charset="0"/>
                        </a:rPr>
                        <a:t>trải</a:t>
                      </a:r>
                      <a:r>
                        <a:rPr lang="en-US" sz="2200" baseline="0" dirty="0" smtClean="0">
                          <a:solidFill>
                            <a:srgbClr val="7030A0"/>
                          </a:solidFill>
                          <a:latin typeface="Times New Roman" pitchFamily="18" charset="0"/>
                          <a:cs typeface="Times New Roman" pitchFamily="18" charset="0"/>
                        </a:rPr>
                        <a:t> </a:t>
                      </a:r>
                      <a:r>
                        <a:rPr lang="en-US" sz="2200" baseline="0" dirty="0" err="1" smtClean="0">
                          <a:solidFill>
                            <a:srgbClr val="7030A0"/>
                          </a:solidFill>
                          <a:latin typeface="Times New Roman" pitchFamily="18" charset="0"/>
                          <a:cs typeface="Times New Roman" pitchFamily="18" charset="0"/>
                        </a:rPr>
                        <a:t>nghiệm</a:t>
                      </a:r>
                      <a:r>
                        <a:rPr lang="en-US" sz="2200" baseline="0" dirty="0" smtClean="0">
                          <a:solidFill>
                            <a:srgbClr val="7030A0"/>
                          </a:solidFill>
                          <a:latin typeface="Times New Roman" pitchFamily="18" charset="0"/>
                          <a:cs typeface="Times New Roman" pitchFamily="18" charset="0"/>
                        </a:rPr>
                        <a:t> </a:t>
                      </a:r>
                      <a:r>
                        <a:rPr lang="en-US" sz="2200" baseline="0" dirty="0" err="1" smtClean="0">
                          <a:solidFill>
                            <a:srgbClr val="7030A0"/>
                          </a:solidFill>
                          <a:latin typeface="Times New Roman" pitchFamily="18" charset="0"/>
                          <a:cs typeface="Times New Roman" pitchFamily="18" charset="0"/>
                        </a:rPr>
                        <a:t>từ</a:t>
                      </a:r>
                      <a:r>
                        <a:rPr lang="en-US" sz="2200" baseline="0" dirty="0" smtClean="0">
                          <a:solidFill>
                            <a:srgbClr val="7030A0"/>
                          </a:solidFill>
                          <a:latin typeface="Times New Roman" pitchFamily="18" charset="0"/>
                          <a:cs typeface="Times New Roman" pitchFamily="18" charset="0"/>
                        </a:rPr>
                        <a:t> </a:t>
                      </a:r>
                      <a:r>
                        <a:rPr lang="en-US" sz="2200" baseline="0" dirty="0" err="1" smtClean="0">
                          <a:solidFill>
                            <a:srgbClr val="7030A0"/>
                          </a:solidFill>
                          <a:latin typeface="Times New Roman" pitchFamily="18" charset="0"/>
                          <a:cs typeface="Times New Roman" pitchFamily="18" charset="0"/>
                        </a:rPr>
                        <a:t>thiên</a:t>
                      </a:r>
                      <a:r>
                        <a:rPr lang="en-US" sz="2200" baseline="0" dirty="0" smtClean="0">
                          <a:solidFill>
                            <a:srgbClr val="7030A0"/>
                          </a:solidFill>
                          <a:latin typeface="Times New Roman" pitchFamily="18" charset="0"/>
                          <a:cs typeface="Times New Roman" pitchFamily="18" charset="0"/>
                        </a:rPr>
                        <a:t> </a:t>
                      </a:r>
                      <a:r>
                        <a:rPr lang="en-US" sz="2200" baseline="0" dirty="0" err="1" smtClean="0">
                          <a:solidFill>
                            <a:srgbClr val="7030A0"/>
                          </a:solidFill>
                          <a:latin typeface="Times New Roman" pitchFamily="18" charset="0"/>
                          <a:cs typeface="Times New Roman" pitchFamily="18" charset="0"/>
                        </a:rPr>
                        <a:t>nhiên</a:t>
                      </a:r>
                      <a:r>
                        <a:rPr lang="en-US" sz="2200" baseline="0" dirty="0" smtClean="0">
                          <a:solidFill>
                            <a:srgbClr val="7030A0"/>
                          </a:solidFill>
                          <a:latin typeface="Times New Roman" pitchFamily="18" charset="0"/>
                          <a:cs typeface="Times New Roman" pitchFamily="18" charset="0"/>
                        </a:rPr>
                        <a:t>, con </a:t>
                      </a:r>
                      <a:r>
                        <a:rPr lang="en-US" sz="2200" baseline="0" dirty="0" err="1" smtClean="0">
                          <a:solidFill>
                            <a:srgbClr val="7030A0"/>
                          </a:solidFill>
                          <a:latin typeface="Times New Roman" pitchFamily="18" charset="0"/>
                          <a:cs typeface="Times New Roman" pitchFamily="18" charset="0"/>
                        </a:rPr>
                        <a:t>người</a:t>
                      </a:r>
                      <a:r>
                        <a:rPr lang="en-US" sz="2200" baseline="0" dirty="0" smtClean="0">
                          <a:solidFill>
                            <a:srgbClr val="7030A0"/>
                          </a:solidFill>
                          <a:latin typeface="Times New Roman" pitchFamily="18" charset="0"/>
                          <a:cs typeface="Times New Roman" pitchFamily="18" charset="0"/>
                        </a:rPr>
                        <a:t> </a:t>
                      </a:r>
                      <a:r>
                        <a:rPr lang="en-US" sz="2200" baseline="0" dirty="0" err="1" smtClean="0">
                          <a:solidFill>
                            <a:srgbClr val="7030A0"/>
                          </a:solidFill>
                          <a:latin typeface="Times New Roman" pitchFamily="18" charset="0"/>
                          <a:cs typeface="Times New Roman" pitchFamily="18" charset="0"/>
                        </a:rPr>
                        <a:t>xung</a:t>
                      </a:r>
                      <a:r>
                        <a:rPr lang="en-US" sz="2200" baseline="0" dirty="0" smtClean="0">
                          <a:solidFill>
                            <a:srgbClr val="7030A0"/>
                          </a:solidFill>
                          <a:latin typeface="Times New Roman" pitchFamily="18" charset="0"/>
                          <a:cs typeface="Times New Roman" pitchFamily="18" charset="0"/>
                        </a:rPr>
                        <a:t> </a:t>
                      </a:r>
                      <a:r>
                        <a:rPr lang="en-US" sz="2200" baseline="0" dirty="0" err="1" smtClean="0">
                          <a:solidFill>
                            <a:srgbClr val="7030A0"/>
                          </a:solidFill>
                          <a:latin typeface="Times New Roman" pitchFamily="18" charset="0"/>
                          <a:cs typeface="Times New Roman" pitchFamily="18" charset="0"/>
                        </a:rPr>
                        <a:t>quanh</a:t>
                      </a:r>
                      <a:r>
                        <a:rPr lang="en-US" sz="2200" baseline="0" dirty="0" smtClean="0">
                          <a:solidFill>
                            <a:srgbClr val="7030A0"/>
                          </a:solidFill>
                          <a:latin typeface="Times New Roman" pitchFamily="18" charset="0"/>
                          <a:cs typeface="Times New Roman" pitchFamily="18" charset="0"/>
                        </a:rPr>
                        <a:t> </a:t>
                      </a:r>
                      <a:r>
                        <a:rPr lang="en-US" sz="2200" baseline="0" dirty="0" err="1" smtClean="0">
                          <a:solidFill>
                            <a:srgbClr val="7030A0"/>
                          </a:solidFill>
                          <a:latin typeface="Times New Roman" pitchFamily="18" charset="0"/>
                          <a:cs typeface="Times New Roman" pitchFamily="18" charset="0"/>
                        </a:rPr>
                        <a:t>mình</a:t>
                      </a:r>
                      <a:r>
                        <a:rPr lang="en-US" sz="2200" baseline="0" dirty="0" smtClean="0">
                          <a:solidFill>
                            <a:srgbClr val="7030A0"/>
                          </a:solidFill>
                          <a:latin typeface="Times New Roman" pitchFamily="18" charset="0"/>
                          <a:cs typeface="Times New Roman" pitchFamily="18" charset="0"/>
                        </a:rPr>
                        <a:t>.</a:t>
                      </a:r>
                      <a:endParaRPr lang="en-US" sz="2200" dirty="0" smtClean="0">
                        <a:solidFill>
                          <a:srgbClr val="7030A0"/>
                        </a:solidFill>
                        <a:latin typeface="Times New Roman" pitchFamily="18" charset="0"/>
                        <a:cs typeface="Times New Roman" pitchFamily="18" charset="0"/>
                      </a:endParaRPr>
                    </a:p>
                    <a:p>
                      <a:endParaRPr lang="en-US" sz="1800" dirty="0">
                        <a:latin typeface="Times New Roman" pitchFamily="18" charset="0"/>
                        <a:cs typeface="Times New Roman" pitchFamily="18" charset="0"/>
                      </a:endParaRPr>
                    </a:p>
                  </a:txBody>
                  <a:tcPr marL="91439" marR="91439" marT="45725" marB="45725">
                    <a:solidFill>
                      <a:schemeClr val="bg2"/>
                    </a:solidFill>
                  </a:tcPr>
                </a:tc>
              </a:tr>
            </a:tbl>
          </a:graphicData>
        </a:graphic>
      </p:graphicFrame>
    </p:spTree>
    <p:extLst>
      <p:ext uri="{BB962C8B-B14F-4D97-AF65-F5344CB8AC3E}">
        <p14:creationId xmlns:p14="http://schemas.microsoft.com/office/powerpoint/2010/main" val="7866544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nip Diagonal Corner Rectangle 11"/>
          <p:cNvSpPr/>
          <p:nvPr/>
        </p:nvSpPr>
        <p:spPr>
          <a:xfrm>
            <a:off x="738145" y="2032551"/>
            <a:ext cx="10526728" cy="189643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marL="0" marR="0" lvl="0" indent="0" algn="ctr" defTabSz="91301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Câu</a:t>
            </a: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GB"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6</a:t>
            </a: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lang="en-US" sz="4000" b="1" dirty="0" err="1">
                <a:solidFill>
                  <a:prstClr val="black"/>
                </a:solidFill>
                <a:latin typeface="Times New Roman" pitchFamily="18" charset="0"/>
                <a:cs typeface="Times New Roman" pitchFamily="18" charset="0"/>
              </a:rPr>
              <a:t>Điền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từ</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còn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thiếu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cào</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câu</a:t>
            </a:r>
            <a:r>
              <a:rPr lang="en-US" sz="4000" b="1" dirty="0">
                <a:solidFill>
                  <a:prstClr val="black"/>
                </a:solidFill>
                <a:latin typeface="Times New Roman" pitchFamily="18" charset="0"/>
                <a:cs typeface="Times New Roman" pitchFamily="18" charset="0"/>
              </a:rPr>
              <a:t> ca </a:t>
            </a:r>
            <a:r>
              <a:rPr lang="en-US" sz="4000" b="1" dirty="0" err="1">
                <a:solidFill>
                  <a:prstClr val="black"/>
                </a:solidFill>
                <a:latin typeface="Times New Roman" pitchFamily="18" charset="0"/>
                <a:cs typeface="Times New Roman" pitchFamily="18" charset="0"/>
              </a:rPr>
              <a:t>dao</a:t>
            </a:r>
            <a:r>
              <a:rPr lang="en-US" sz="4000" b="1" dirty="0">
                <a:solidFill>
                  <a:prstClr val="black"/>
                </a:solidFill>
                <a:latin typeface="Times New Roman" pitchFamily="18" charset="0"/>
                <a:cs typeface="Times New Roman" pitchFamily="18" charset="0"/>
              </a:rPr>
              <a:t>:</a:t>
            </a:r>
          </a:p>
          <a:p>
            <a:pPr marL="0" marR="0" lvl="0" indent="0" algn="ctr" defTabSz="91301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Tay </a:t>
            </a:r>
            <a:r>
              <a:rPr kumimoji="0" lang="en-US" sz="40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cầm</a:t>
            </a:r>
            <a:r>
              <a:rPr kumimoji="0" lang="en-US" sz="40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tấm</a:t>
            </a:r>
            <a:r>
              <a:rPr kumimoji="0" lang="en-US" sz="40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mía</a:t>
            </a:r>
            <a:r>
              <a:rPr kumimoji="0" lang="en-US" sz="40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con </a:t>
            </a:r>
            <a:r>
              <a:rPr kumimoji="0" lang="en-US" sz="40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dao</a:t>
            </a:r>
            <a:endParaRPr kumimoji="0" lang="en-US" sz="40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3017"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Times New Roman" pitchFamily="18" charset="0"/>
                <a:cs typeface="Times New Roman" pitchFamily="18" charset="0"/>
              </a:rPr>
              <a:t>Thấy</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em</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ăn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nói</a:t>
            </a:r>
            <a:r>
              <a:rPr lang="en-US" sz="4000" b="1" dirty="0">
                <a:solidFill>
                  <a:prstClr val="black"/>
                </a:solidFill>
                <a:latin typeface="Times New Roman" pitchFamily="18" charset="0"/>
                <a:cs typeface="Times New Roman" pitchFamily="18" charset="0"/>
              </a:rPr>
              <a:t>…</a:t>
            </a:r>
            <a:r>
              <a:rPr lang="en-US" sz="4000" b="1" dirty="0" err="1">
                <a:solidFill>
                  <a:prstClr val="black"/>
                </a:solidFill>
                <a:latin typeface="Times New Roman" pitchFamily="18" charset="0"/>
                <a:cs typeface="Times New Roman" pitchFamily="18" charset="0"/>
              </a:rPr>
              <a:t>anh</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thương</a:t>
            </a:r>
            <a:r>
              <a:rPr kumimoji="0" lang="en-US" sz="40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8 </a:t>
            </a:r>
            <a:r>
              <a:rPr kumimoji="0" lang="en-US" sz="4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kí</a:t>
            </a: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tự</a:t>
            </a: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endParaRPr kumimoji="0" lang="vi-VN"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3" name="Cloud 12">
            <a:hlinkClick r:id="rId2" action="ppaction://hlinksldjump"/>
          </p:cNvPr>
          <p:cNvSpPr/>
          <p:nvPr/>
        </p:nvSpPr>
        <p:spPr>
          <a:xfrm>
            <a:off x="4641371" y="4075482"/>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marL="0" marR="0" lvl="0" indent="0" algn="ctr" defTabSz="91301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hlinkClick r:id="rId2" action="ppaction://hlinksldjump"/>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4" name="Oval 13">
            <a:extLst>
              <a:ext uri="{FF2B5EF4-FFF2-40B4-BE49-F238E27FC236}">
                <a16:creationId xmlns:a16="http://schemas.microsoft.com/office/drawing/2014/main" xmlns="" id="{13AC6AB6-5321-4571-AD62-E7141E21EBD4}"/>
              </a:ext>
            </a:extLst>
          </p:cNvPr>
          <p:cNvSpPr/>
          <p:nvPr/>
        </p:nvSpPr>
        <p:spPr>
          <a:xfrm>
            <a:off x="2515213" y="495018"/>
            <a:ext cx="604684" cy="604684"/>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1320" tIns="45718" rIns="91320" bIns="45718" rtlCol="0" anchor="ctr"/>
          <a:lstStyle/>
          <a:p>
            <a:pPr marL="0" marR="0" lvl="0" indent="0" algn="ctr" defTabSz="9130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mn-ea"/>
                <a:cs typeface="+mn-cs"/>
              </a:rPr>
              <a:t>8</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Oval 14">
            <a:extLst>
              <a:ext uri="{FF2B5EF4-FFF2-40B4-BE49-F238E27FC236}">
                <a16:creationId xmlns:a16="http://schemas.microsoft.com/office/drawing/2014/main" xmlns="" id="{2F030150-3157-4543-BE4F-B9BFAB444E06}"/>
              </a:ext>
            </a:extLst>
          </p:cNvPr>
          <p:cNvSpPr/>
          <p:nvPr/>
        </p:nvSpPr>
        <p:spPr>
          <a:xfrm>
            <a:off x="3437788" y="495018"/>
            <a:ext cx="604684" cy="604684"/>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1320" tIns="45718" rIns="91320" bIns="45718" rtlCol="0" anchor="ctr"/>
          <a:lstStyle/>
          <a:p>
            <a:pPr marL="0" marR="0" lvl="0" indent="0" algn="ctr" defTabSz="9130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mn-ea"/>
                <a:cs typeface="+mn-cs"/>
              </a:rPr>
              <a:t>8</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Oval 15">
            <a:extLst>
              <a:ext uri="{FF2B5EF4-FFF2-40B4-BE49-F238E27FC236}">
                <a16:creationId xmlns:a16="http://schemas.microsoft.com/office/drawing/2014/main" xmlns="" id="{D2B0C49A-B7BA-43E7-995F-FD5459F1C02D}"/>
              </a:ext>
            </a:extLst>
          </p:cNvPr>
          <p:cNvSpPr/>
          <p:nvPr/>
        </p:nvSpPr>
        <p:spPr>
          <a:xfrm>
            <a:off x="4360437" y="495018"/>
            <a:ext cx="604684" cy="604684"/>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1320" tIns="45718" rIns="91320" bIns="45718" rtlCol="0" anchor="ctr"/>
          <a:lstStyle/>
          <a:p>
            <a:pPr marL="0" marR="0" lvl="0" indent="0" algn="ctr" defTabSz="9130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mn-ea"/>
                <a:cs typeface="+mn-cs"/>
              </a:rPr>
              <a:t>8</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7" name="Oval 16">
            <a:extLst>
              <a:ext uri="{FF2B5EF4-FFF2-40B4-BE49-F238E27FC236}">
                <a16:creationId xmlns:a16="http://schemas.microsoft.com/office/drawing/2014/main" xmlns="" id="{33AE3F85-B04A-4B40-BBA0-3CA9C6CA3420}"/>
              </a:ext>
            </a:extLst>
          </p:cNvPr>
          <p:cNvSpPr/>
          <p:nvPr/>
        </p:nvSpPr>
        <p:spPr>
          <a:xfrm>
            <a:off x="5272972" y="495018"/>
            <a:ext cx="604684" cy="604684"/>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1320" tIns="45718" rIns="91320" bIns="45718" rtlCol="0" anchor="ctr"/>
          <a:lstStyle/>
          <a:p>
            <a:pPr marL="0" marR="0" lvl="0" indent="0" algn="ctr" defTabSz="9130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mn-ea"/>
                <a:cs typeface="+mn-cs"/>
              </a:rPr>
              <a:t>8</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8" name="Oval 17">
            <a:extLst>
              <a:ext uri="{FF2B5EF4-FFF2-40B4-BE49-F238E27FC236}">
                <a16:creationId xmlns:a16="http://schemas.microsoft.com/office/drawing/2014/main" xmlns="" id="{B9F19479-C75C-4506-9D0C-3807FE9AB011}"/>
              </a:ext>
            </a:extLst>
          </p:cNvPr>
          <p:cNvSpPr/>
          <p:nvPr/>
        </p:nvSpPr>
        <p:spPr>
          <a:xfrm>
            <a:off x="6206726" y="495018"/>
            <a:ext cx="604684" cy="604684"/>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1320" tIns="45718" rIns="91320" bIns="45718" rtlCol="0" anchor="ctr"/>
          <a:lstStyle/>
          <a:p>
            <a:pPr marL="0" marR="0" lvl="0" indent="0" algn="ctr" defTabSz="9130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mn-ea"/>
                <a:cs typeface="+mn-cs"/>
              </a:rPr>
              <a:t>8</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Oval 18">
            <a:extLst>
              <a:ext uri="{FF2B5EF4-FFF2-40B4-BE49-F238E27FC236}">
                <a16:creationId xmlns:a16="http://schemas.microsoft.com/office/drawing/2014/main" xmlns="" id="{B9F19479-C75C-4506-9D0C-3807FE9AB011}"/>
              </a:ext>
            </a:extLst>
          </p:cNvPr>
          <p:cNvSpPr/>
          <p:nvPr/>
        </p:nvSpPr>
        <p:spPr>
          <a:xfrm>
            <a:off x="7033179" y="521669"/>
            <a:ext cx="604684" cy="604684"/>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1320" tIns="45718" rIns="91320" bIns="45718" rtlCol="0" anchor="ctr"/>
          <a:lstStyle/>
          <a:p>
            <a:pPr marL="0" marR="0" lvl="0" indent="0" algn="ctr" defTabSz="9130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mn-ea"/>
                <a:cs typeface="+mn-cs"/>
              </a:rPr>
              <a:t>8</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Oval 9">
            <a:extLst>
              <a:ext uri="{FF2B5EF4-FFF2-40B4-BE49-F238E27FC236}">
                <a16:creationId xmlns:a16="http://schemas.microsoft.com/office/drawing/2014/main" xmlns="" id="{B9F19479-C75C-4506-9D0C-3807FE9AB011}"/>
              </a:ext>
            </a:extLst>
          </p:cNvPr>
          <p:cNvSpPr/>
          <p:nvPr/>
        </p:nvSpPr>
        <p:spPr>
          <a:xfrm>
            <a:off x="7859632" y="495018"/>
            <a:ext cx="604684" cy="604684"/>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1320" tIns="45718" rIns="91320" bIns="45718" rtlCol="0" anchor="ctr"/>
          <a:lstStyle/>
          <a:p>
            <a:pPr marL="0" marR="0" lvl="0" indent="0" algn="ctr" defTabSz="9130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mn-ea"/>
                <a:cs typeface="+mn-cs"/>
              </a:rPr>
              <a:t>8</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Oval 10">
            <a:extLst>
              <a:ext uri="{FF2B5EF4-FFF2-40B4-BE49-F238E27FC236}">
                <a16:creationId xmlns:a16="http://schemas.microsoft.com/office/drawing/2014/main" xmlns="" id="{B9F19479-C75C-4506-9D0C-3807FE9AB011}"/>
              </a:ext>
            </a:extLst>
          </p:cNvPr>
          <p:cNvSpPr/>
          <p:nvPr/>
        </p:nvSpPr>
        <p:spPr>
          <a:xfrm>
            <a:off x="8785297" y="495018"/>
            <a:ext cx="604684" cy="604684"/>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1320" tIns="45718" rIns="91320" bIns="45718" rtlCol="0" anchor="ctr"/>
          <a:lstStyle/>
          <a:p>
            <a:pPr marL="0" marR="0" lvl="0" indent="0" algn="ctr" defTabSz="9130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mn-ea"/>
                <a:cs typeface="+mn-cs"/>
              </a:rPr>
              <a:t>8</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20" name="Picture 19"/>
          <p:cNvPicPr>
            <a:picLocks noChangeAspect="1"/>
          </p:cNvPicPr>
          <p:nvPr/>
        </p:nvPicPr>
        <p:blipFill>
          <a:blip r:embed="rId3"/>
          <a:stretch>
            <a:fillRect/>
          </a:stretch>
        </p:blipFill>
        <p:spPr>
          <a:xfrm>
            <a:off x="1128370" y="4961561"/>
            <a:ext cx="2130107" cy="1896439"/>
          </a:xfrm>
          <a:prstGeom prst="rect">
            <a:avLst/>
          </a:prstGeom>
        </p:spPr>
      </p:pic>
      <p:pic>
        <p:nvPicPr>
          <p:cNvPr id="21" name="Picture 20"/>
          <p:cNvPicPr>
            <a:picLocks noChangeAspect="1"/>
          </p:cNvPicPr>
          <p:nvPr/>
        </p:nvPicPr>
        <p:blipFill>
          <a:blip r:embed="rId3"/>
          <a:stretch>
            <a:fillRect/>
          </a:stretch>
        </p:blipFill>
        <p:spPr>
          <a:xfrm>
            <a:off x="4207918" y="5272717"/>
            <a:ext cx="2130107" cy="1896439"/>
          </a:xfrm>
          <a:prstGeom prst="rect">
            <a:avLst/>
          </a:prstGeom>
        </p:spPr>
      </p:pic>
      <p:pic>
        <p:nvPicPr>
          <p:cNvPr id="22" name="Picture 21"/>
          <p:cNvPicPr>
            <a:picLocks noChangeAspect="1"/>
          </p:cNvPicPr>
          <p:nvPr/>
        </p:nvPicPr>
        <p:blipFill>
          <a:blip r:embed="rId3"/>
          <a:stretch>
            <a:fillRect/>
          </a:stretch>
        </p:blipFill>
        <p:spPr>
          <a:xfrm>
            <a:off x="7346272" y="4973253"/>
            <a:ext cx="2130107" cy="1896439"/>
          </a:xfrm>
          <a:prstGeom prst="rect">
            <a:avLst/>
          </a:prstGeom>
        </p:spPr>
      </p:pic>
      <p:pic>
        <p:nvPicPr>
          <p:cNvPr id="23" name="Picture 22"/>
          <p:cNvPicPr>
            <a:picLocks noChangeAspect="1"/>
          </p:cNvPicPr>
          <p:nvPr/>
        </p:nvPicPr>
        <p:blipFill>
          <a:blip r:embed="rId3"/>
          <a:stretch>
            <a:fillRect/>
          </a:stretch>
        </p:blipFill>
        <p:spPr>
          <a:xfrm>
            <a:off x="10517660" y="2834849"/>
            <a:ext cx="2130107" cy="1896439"/>
          </a:xfrm>
          <a:prstGeom prst="rect">
            <a:avLst/>
          </a:prstGeom>
        </p:spPr>
      </p:pic>
    </p:spTree>
    <p:extLst>
      <p:ext uri="{BB962C8B-B14F-4D97-AF65-F5344CB8AC3E}">
        <p14:creationId xmlns:p14="http://schemas.microsoft.com/office/powerpoint/2010/main" val="139106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animBg="1"/>
      <p:bldP spid="18" grpId="0" animBg="1"/>
      <p:bldP spid="19" grpId="0" animBg="1"/>
      <p:bldP spid="1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047" y="1236063"/>
            <a:ext cx="8250241" cy="5726440"/>
          </a:xfrm>
          <a:prstGeom prst="rect">
            <a:avLst/>
          </a:prstGeom>
        </p:spPr>
      </p:pic>
      <p:sp>
        <p:nvSpPr>
          <p:cNvPr id="7" name="TextBox 6"/>
          <p:cNvSpPr txBox="1"/>
          <p:nvPr/>
        </p:nvSpPr>
        <p:spPr>
          <a:xfrm>
            <a:off x="1959430" y="2494009"/>
            <a:ext cx="5878284" cy="1200325"/>
          </a:xfrm>
          <a:prstGeom prst="rect">
            <a:avLst/>
          </a:prstGeom>
          <a:noFill/>
        </p:spPr>
        <p:txBody>
          <a:bodyPr wrap="square" lIns="91310" tIns="45718" rIns="91310" bIns="45718" rtlCol="0">
            <a:spAutoFit/>
          </a:bodyP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Thể</a:t>
            </a:r>
            <a:r>
              <a:rPr kumimoji="0" lang="en-US" sz="7200" b="0" i="0" u="none" strike="noStrike" kern="1200" cap="none" spc="0" normalizeH="0" noProof="0" dirty="0" smtClean="0">
                <a:ln>
                  <a:noFill/>
                </a:ln>
                <a:solidFill>
                  <a:prstClr val="white"/>
                </a:solidFill>
                <a:effectLst/>
                <a:uLnTx/>
                <a:uFillTx/>
                <a:latin typeface="Times New Roman" pitchFamily="18" charset="0"/>
                <a:ea typeface="+mn-ea"/>
                <a:cs typeface="Times New Roman" pitchFamily="18" charset="0"/>
              </a:rPr>
              <a:t> </a:t>
            </a:r>
            <a:r>
              <a:rPr kumimoji="0" lang="en-US" sz="72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loại</a:t>
            </a:r>
            <a:r>
              <a:rPr kumimoji="0" lang="en-US" sz="7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4285524670"/>
      </p:ext>
    </p:extLst>
  </p:cSld>
  <p:clrMapOvr>
    <a:masterClrMapping/>
  </p:clrMapOvr>
  <p:transition spd="slow">
    <p:wheel spokes="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692331" y="496387"/>
            <a:ext cx="6479178" cy="4075613"/>
          </a:xfrm>
          <a:prstGeom prst="cloudCallout">
            <a:avLst>
              <a:gd name="adj1" fmla="val 66660"/>
              <a:gd name="adj2" fmla="val 61859"/>
            </a:avLst>
          </a:prstGeom>
        </p:spPr>
        <p:style>
          <a:lnRef idx="2">
            <a:schemeClr val="accent5"/>
          </a:lnRef>
          <a:fillRef idx="1">
            <a:schemeClr val="lt1"/>
          </a:fillRef>
          <a:effectRef idx="0">
            <a:schemeClr val="accent5"/>
          </a:effectRef>
          <a:fontRef idx="minor">
            <a:schemeClr val="dk1"/>
          </a:fontRef>
        </p:style>
        <p:txBody>
          <a:bodyPr rtlCol="0" anchor="ctr"/>
          <a:lstStyle/>
          <a:p>
            <a:pPr algn="just">
              <a:lnSpc>
                <a:spcPct val="150000"/>
              </a:lnSpc>
              <a:spcAft>
                <a:spcPts val="800"/>
              </a:spcAft>
            </a:pPr>
            <a:r>
              <a:rPr lang="en-US" sz="2800" i="1">
                <a:latin typeface="Times New Roman" panose="02020603050405020304" pitchFamily="18" charset="0"/>
                <a:ea typeface="Calibri" panose="020F0502020204030204" pitchFamily="34" charset="0"/>
                <a:cs typeface="Times New Roman" panose="02020603050405020304" pitchFamily="18" charset="0"/>
              </a:rPr>
              <a:t>Văn bản “Thương nhớ bầy ong viết theo thể loại nào? Dấu hiệu nào giúp em biết văn bản thuộc thể hồi kí?</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9592860" y="978761"/>
            <a:ext cx="2133785" cy="1896020"/>
          </a:xfrm>
          <a:prstGeom prst="rect">
            <a:avLst/>
          </a:prstGeom>
        </p:spPr>
      </p:pic>
      <p:pic>
        <p:nvPicPr>
          <p:cNvPr id="5" name="Picture 4"/>
          <p:cNvPicPr>
            <a:picLocks noChangeAspect="1"/>
          </p:cNvPicPr>
          <p:nvPr/>
        </p:nvPicPr>
        <p:blipFill>
          <a:blip r:embed="rId2"/>
          <a:stretch>
            <a:fillRect/>
          </a:stretch>
        </p:blipFill>
        <p:spPr>
          <a:xfrm>
            <a:off x="2150739" y="4377010"/>
            <a:ext cx="2133785" cy="1896020"/>
          </a:xfrm>
          <a:prstGeom prst="rect">
            <a:avLst/>
          </a:prstGeom>
        </p:spPr>
      </p:pic>
      <p:pic>
        <p:nvPicPr>
          <p:cNvPr id="6" name="Picture 5"/>
          <p:cNvPicPr>
            <a:picLocks noChangeAspect="1"/>
          </p:cNvPicPr>
          <p:nvPr/>
        </p:nvPicPr>
        <p:blipFill>
          <a:blip r:embed="rId2"/>
          <a:stretch>
            <a:fillRect/>
          </a:stretch>
        </p:blipFill>
        <p:spPr>
          <a:xfrm>
            <a:off x="5686604" y="4930276"/>
            <a:ext cx="2133785" cy="1896020"/>
          </a:xfrm>
          <a:prstGeom prst="rect">
            <a:avLst/>
          </a:prstGeom>
        </p:spPr>
      </p:pic>
      <p:pic>
        <p:nvPicPr>
          <p:cNvPr id="7" name="Picture 6"/>
          <p:cNvPicPr>
            <a:picLocks noChangeAspect="1"/>
          </p:cNvPicPr>
          <p:nvPr/>
        </p:nvPicPr>
        <p:blipFill>
          <a:blip r:embed="rId2"/>
          <a:stretch>
            <a:fillRect/>
          </a:stretch>
        </p:blipFill>
        <p:spPr>
          <a:xfrm>
            <a:off x="8098878" y="3223124"/>
            <a:ext cx="2133785" cy="1896020"/>
          </a:xfrm>
          <a:prstGeom prst="rect">
            <a:avLst/>
          </a:prstGeom>
        </p:spPr>
      </p:pic>
      <p:pic>
        <p:nvPicPr>
          <p:cNvPr id="8" name="Picture 7"/>
          <p:cNvPicPr>
            <a:picLocks noChangeAspect="1"/>
          </p:cNvPicPr>
          <p:nvPr/>
        </p:nvPicPr>
        <p:blipFill>
          <a:blip r:embed="rId2"/>
          <a:stretch>
            <a:fillRect/>
          </a:stretch>
        </p:blipFill>
        <p:spPr>
          <a:xfrm>
            <a:off x="7315292" y="1327104"/>
            <a:ext cx="2133785" cy="1896020"/>
          </a:xfrm>
          <a:prstGeom prst="rect">
            <a:avLst/>
          </a:prstGeom>
        </p:spPr>
      </p:pic>
      <p:pic>
        <p:nvPicPr>
          <p:cNvPr id="9" name="Picture 8"/>
          <p:cNvPicPr>
            <a:picLocks noChangeAspect="1"/>
          </p:cNvPicPr>
          <p:nvPr/>
        </p:nvPicPr>
        <p:blipFill>
          <a:blip r:embed="rId2"/>
          <a:stretch>
            <a:fillRect/>
          </a:stretch>
        </p:blipFill>
        <p:spPr>
          <a:xfrm>
            <a:off x="-235038" y="569457"/>
            <a:ext cx="2133785" cy="1896020"/>
          </a:xfrm>
          <a:prstGeom prst="rect">
            <a:avLst/>
          </a:prstGeom>
        </p:spPr>
      </p:pic>
      <p:pic>
        <p:nvPicPr>
          <p:cNvPr id="10" name="Picture 9"/>
          <p:cNvPicPr>
            <a:picLocks noChangeAspect="1"/>
          </p:cNvPicPr>
          <p:nvPr/>
        </p:nvPicPr>
        <p:blipFill>
          <a:blip r:embed="rId2"/>
          <a:stretch>
            <a:fillRect/>
          </a:stretch>
        </p:blipFill>
        <p:spPr>
          <a:xfrm>
            <a:off x="9233308" y="4930276"/>
            <a:ext cx="2133785" cy="1896020"/>
          </a:xfrm>
          <a:prstGeom prst="rect">
            <a:avLst/>
          </a:prstGeom>
        </p:spPr>
      </p:pic>
      <p:pic>
        <p:nvPicPr>
          <p:cNvPr id="11" name="Picture 10"/>
          <p:cNvPicPr>
            <a:picLocks noChangeAspect="1"/>
          </p:cNvPicPr>
          <p:nvPr/>
        </p:nvPicPr>
        <p:blipFill>
          <a:blip r:embed="rId2"/>
          <a:stretch>
            <a:fillRect/>
          </a:stretch>
        </p:blipFill>
        <p:spPr>
          <a:xfrm>
            <a:off x="10058215" y="2780347"/>
            <a:ext cx="2133785" cy="1896020"/>
          </a:xfrm>
          <a:prstGeom prst="rect">
            <a:avLst/>
          </a:prstGeom>
        </p:spPr>
      </p:pic>
      <p:pic>
        <p:nvPicPr>
          <p:cNvPr id="12" name="Picture 11"/>
          <p:cNvPicPr>
            <a:picLocks noChangeAspect="1"/>
          </p:cNvPicPr>
          <p:nvPr/>
        </p:nvPicPr>
        <p:blipFill>
          <a:blip r:embed="rId2"/>
          <a:stretch>
            <a:fillRect/>
          </a:stretch>
        </p:blipFill>
        <p:spPr>
          <a:xfrm>
            <a:off x="5342293" y="1229609"/>
            <a:ext cx="2133785" cy="1896020"/>
          </a:xfrm>
          <a:prstGeom prst="rect">
            <a:avLst/>
          </a:prstGeom>
        </p:spPr>
      </p:pic>
    </p:spTree>
    <p:extLst>
      <p:ext uri="{BB962C8B-B14F-4D97-AF65-F5344CB8AC3E}">
        <p14:creationId xmlns:p14="http://schemas.microsoft.com/office/powerpoint/2010/main" val="326423231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1" y="294175"/>
            <a:ext cx="6096000" cy="1384995"/>
          </a:xfrm>
          <a:prstGeom prst="rect">
            <a:avLst/>
          </a:prstGeom>
        </p:spPr>
        <p:txBody>
          <a:bodyPr>
            <a:spAutoFit/>
          </a:bodyPr>
          <a:lstStyle/>
          <a:p>
            <a:pPr algn="just">
              <a:lnSpc>
                <a:spcPct val="150000"/>
              </a:lnSpc>
            </a:pPr>
            <a:r>
              <a:rPr lang="en-US" sz="2800">
                <a:latin typeface="Times New Roman" panose="02020603050405020304" pitchFamily="18" charset="0"/>
                <a:ea typeface="Times New Roman" panose="02020603050405020304" pitchFamily="18" charset="0"/>
                <a:cs typeface="Times New Roman" panose="02020603050405020304" pitchFamily="18" charset="0"/>
              </a:rPr>
              <a:t>- Căn cứ vào thông tin “Hồi kí Song đôi”:</a:t>
            </a:r>
          </a:p>
        </p:txBody>
      </p:sp>
      <p:sp>
        <p:nvSpPr>
          <p:cNvPr id="3" name="Rectangle 2"/>
          <p:cNvSpPr/>
          <p:nvPr/>
        </p:nvSpPr>
        <p:spPr>
          <a:xfrm>
            <a:off x="5869577" y="4319972"/>
            <a:ext cx="6096000" cy="2677656"/>
          </a:xfrm>
          <a:prstGeom prst="rect">
            <a:avLst/>
          </a:prstGeom>
        </p:spPr>
        <p:txBody>
          <a:bodyPr>
            <a:spAutoFit/>
          </a:bodyPr>
          <a:lstStyle/>
          <a:p>
            <a:pPr lvl="0" algn="just">
              <a:lnSpc>
                <a:spcPct val="150000"/>
              </a:lnSpc>
            </a:pP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chân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thật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cậu</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bé</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xưng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ghi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chép</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tôn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6" name="AutoShape 2" descr="Nhà thơ Huy Cận với quê hương, dòng tộc - Báo Nhân Dâ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2"/>
          <a:stretch>
            <a:fillRect/>
          </a:stretch>
        </p:blipFill>
        <p:spPr>
          <a:xfrm>
            <a:off x="460375" y="2534194"/>
            <a:ext cx="5078276" cy="4323806"/>
          </a:xfrm>
          <a:prstGeom prst="rect">
            <a:avLst/>
          </a:prstGeom>
        </p:spPr>
      </p:pic>
      <p:pic>
        <p:nvPicPr>
          <p:cNvPr id="9" name="Picture 8"/>
          <p:cNvPicPr>
            <a:picLocks noChangeAspect="1"/>
          </p:cNvPicPr>
          <p:nvPr/>
        </p:nvPicPr>
        <p:blipFill>
          <a:blip r:embed="rId3"/>
          <a:stretch>
            <a:fillRect/>
          </a:stretch>
        </p:blipFill>
        <p:spPr>
          <a:xfrm>
            <a:off x="7174229" y="580012"/>
            <a:ext cx="4791348" cy="3665417"/>
          </a:xfrm>
          <a:prstGeom prst="rect">
            <a:avLst/>
          </a:prstGeom>
        </p:spPr>
      </p:pic>
      <p:sp>
        <p:nvSpPr>
          <p:cNvPr id="10" name="Rounded Rectangular Callout 9"/>
          <p:cNvSpPr/>
          <p:nvPr/>
        </p:nvSpPr>
        <p:spPr>
          <a:xfrm>
            <a:off x="1990997" y="1160375"/>
            <a:ext cx="4889861" cy="2586547"/>
          </a:xfrm>
          <a:prstGeom prst="wedgeRoundRectCallout">
            <a:avLst>
              <a:gd name="adj1" fmla="val 67591"/>
              <a:gd name="adj2" fmla="val -4164"/>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 cuốn hồi kí về cuộc đời của hai nhà thơ Huy Cận và Xuân Diệu. </a:t>
            </a:r>
          </a:p>
        </p:txBody>
      </p:sp>
      <p:sp>
        <p:nvSpPr>
          <p:cNvPr id="11" name="Rounded Rectangular Callout 10"/>
          <p:cNvSpPr/>
          <p:nvPr/>
        </p:nvSpPr>
        <p:spPr>
          <a:xfrm>
            <a:off x="5538652" y="1753713"/>
            <a:ext cx="6133554" cy="2586547"/>
          </a:xfrm>
          <a:prstGeom prst="wedgeRoundRectCallout">
            <a:avLst>
              <a:gd name="adj1" fmla="val -56187"/>
              <a:gd name="adj2" fmla="val 76641"/>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lvl="0" algn="just">
              <a:lnSpc>
                <a:spcPct val="150000"/>
              </a:lnSpc>
            </a:pP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Hồi kí Song đôi gồm hai tập. Phần VB trong SGK được trích từ chương Tổ ong trại, tập một.</a:t>
            </a:r>
          </a:p>
        </p:txBody>
      </p:sp>
      <p:pic>
        <p:nvPicPr>
          <p:cNvPr id="12" name="Picture 11"/>
          <p:cNvPicPr>
            <a:picLocks noChangeAspect="1"/>
          </p:cNvPicPr>
          <p:nvPr/>
        </p:nvPicPr>
        <p:blipFill>
          <a:blip r:embed="rId4"/>
          <a:stretch>
            <a:fillRect/>
          </a:stretch>
        </p:blipFill>
        <p:spPr>
          <a:xfrm>
            <a:off x="422003" y="2453649"/>
            <a:ext cx="5155019" cy="4404351"/>
          </a:xfrm>
          <a:prstGeom prst="rect">
            <a:avLst/>
          </a:prstGeom>
        </p:spPr>
      </p:pic>
    </p:spTree>
    <p:extLst>
      <p:ext uri="{BB962C8B-B14F-4D97-AF65-F5344CB8AC3E}">
        <p14:creationId xmlns:p14="http://schemas.microsoft.com/office/powerpoint/2010/main" val="149128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animBg="1"/>
      <p:bldP spid="10" grpId="1" animBg="1"/>
      <p:bldP spid="11" grpId="0" animBg="1"/>
      <p:bldP spid="11"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1" y="0"/>
            <a:ext cx="6096000" cy="661207"/>
          </a:xfrm>
          <a:prstGeom prst="rect">
            <a:avLst/>
          </a:prstGeom>
        </p:spPr>
        <p:txBody>
          <a:bodyPr>
            <a:spAutoFit/>
          </a:bodyPr>
          <a:lstStyle/>
          <a:p>
            <a:pPr algn="just">
              <a:lnSpc>
                <a:spcPct val="150000"/>
              </a:lnSpc>
            </a:pPr>
            <a:r>
              <a:rPr lang="en-US" sz="2800">
                <a:latin typeface="Times New Roman" panose="02020603050405020304" pitchFamily="18" charset="0"/>
                <a:ea typeface="Times New Roman" panose="02020603050405020304" pitchFamily="18" charset="0"/>
                <a:cs typeface="Times New Roman" panose="02020603050405020304" pitchFamily="18" charset="0"/>
              </a:rPr>
              <a:t>- Căn cứ vào VB “Thương nhớ bầy ong”</a:t>
            </a:r>
          </a:p>
        </p:txBody>
      </p:sp>
      <p:sp>
        <p:nvSpPr>
          <p:cNvPr id="4" name="Rectangle 3"/>
          <p:cNvSpPr/>
          <p:nvPr/>
        </p:nvSpPr>
        <p:spPr>
          <a:xfrm>
            <a:off x="121921" y="758323"/>
            <a:ext cx="6096000" cy="2677656"/>
          </a:xfrm>
          <a:prstGeom prst="rect">
            <a:avLst/>
          </a:prstGeom>
        </p:spPr>
        <p:txBody>
          <a:bodyPr>
            <a:spAutoFit/>
          </a:bodyPr>
          <a:lstStyle/>
          <a:p>
            <a:pPr lvl="0" algn="just">
              <a:lnSpc>
                <a:spcPct val="150000"/>
              </a:lnSpc>
            </a:pP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Văn bản kể lại sự việc mà nhân vật tôi trực tiếp tham dự trong quá khứ (chứng kiến việc nuôi ong của gia đình, chứng kiến những lần ong </a:t>
            </a: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hlinkClick r:id="rId2" action="ppaction://hlinksldjump"/>
              </a:rPr>
              <a:t>“trại”</a:t>
            </a:r>
            <a:endPar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5685929" y="3724835"/>
            <a:ext cx="6096000" cy="2677656"/>
          </a:xfrm>
          <a:prstGeom prst="rect">
            <a:avLst/>
          </a:prstGeom>
        </p:spPr>
        <p:txBody>
          <a:bodyPr>
            <a:spAutoFit/>
          </a:bodyPr>
          <a:lstStyle/>
          <a:p>
            <a:pPr lvl="0" algn="just">
              <a:lnSpc>
                <a:spcPct val="150000"/>
              </a:lnSpc>
            </a:pP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Văn bản thể hiện tình cảm chân thật của cậu bé xưng “tôi” và được ghi chép lại theo thể thức của hồi kí (tôn trọng sự thực).</a:t>
            </a:r>
          </a:p>
        </p:txBody>
      </p:sp>
      <p:pic>
        <p:nvPicPr>
          <p:cNvPr id="6" name="Picture 5"/>
          <p:cNvPicPr>
            <a:picLocks noChangeAspect="1"/>
          </p:cNvPicPr>
          <p:nvPr/>
        </p:nvPicPr>
        <p:blipFill>
          <a:blip r:embed="rId3"/>
          <a:stretch>
            <a:fillRect/>
          </a:stretch>
        </p:blipFill>
        <p:spPr>
          <a:xfrm>
            <a:off x="7100047" y="545283"/>
            <a:ext cx="4558553" cy="3179552"/>
          </a:xfrm>
          <a:prstGeom prst="rect">
            <a:avLst/>
          </a:prstGeom>
        </p:spPr>
      </p:pic>
      <p:pic>
        <p:nvPicPr>
          <p:cNvPr id="7" name="Picture 6"/>
          <p:cNvPicPr>
            <a:picLocks noChangeAspect="1"/>
          </p:cNvPicPr>
          <p:nvPr/>
        </p:nvPicPr>
        <p:blipFill>
          <a:blip r:embed="rId4"/>
          <a:stretch>
            <a:fillRect/>
          </a:stretch>
        </p:blipFill>
        <p:spPr>
          <a:xfrm>
            <a:off x="411209" y="3584317"/>
            <a:ext cx="4860551" cy="3273683"/>
          </a:xfrm>
          <a:prstGeom prst="rect">
            <a:avLst/>
          </a:prstGeom>
        </p:spPr>
      </p:pic>
    </p:spTree>
    <p:extLst>
      <p:ext uri="{BB962C8B-B14F-4D97-AF65-F5344CB8AC3E}">
        <p14:creationId xmlns:p14="http://schemas.microsoft.com/office/powerpoint/2010/main" val="34709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047" y="1236063"/>
            <a:ext cx="8250241" cy="5726440"/>
          </a:xfrm>
          <a:prstGeom prst="rect">
            <a:avLst/>
          </a:prstGeom>
        </p:spPr>
      </p:pic>
      <p:sp>
        <p:nvSpPr>
          <p:cNvPr id="7" name="TextBox 6"/>
          <p:cNvSpPr txBox="1"/>
          <p:nvPr/>
        </p:nvSpPr>
        <p:spPr>
          <a:xfrm>
            <a:off x="1959430" y="2494009"/>
            <a:ext cx="5893098" cy="2308320"/>
          </a:xfrm>
          <a:prstGeom prst="rect">
            <a:avLst/>
          </a:prstGeom>
          <a:noFill/>
        </p:spPr>
        <p:txBody>
          <a:bodyPr wrap="square" lIns="91310" tIns="45718" rIns="91310" bIns="45718" rtlCol="0">
            <a:spAutoFit/>
          </a:bodyP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Hình</a:t>
            </a:r>
            <a:r>
              <a:rPr kumimoji="0" lang="en-US" sz="7200" b="0" i="0" u="none" strike="noStrike" kern="1200" cap="none" spc="0" normalizeH="0" noProof="0" dirty="0" smtClean="0">
                <a:ln>
                  <a:noFill/>
                </a:ln>
                <a:solidFill>
                  <a:prstClr val="white"/>
                </a:solidFill>
                <a:effectLst/>
                <a:uLnTx/>
                <a:uFillTx/>
                <a:latin typeface="Times New Roman" pitchFamily="18" charset="0"/>
                <a:ea typeface="+mn-ea"/>
                <a:cs typeface="Times New Roman" pitchFamily="18" charset="0"/>
              </a:rPr>
              <a:t> </a:t>
            </a:r>
            <a:r>
              <a:rPr kumimoji="0" lang="en-US" sz="72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thức</a:t>
            </a:r>
            <a:r>
              <a:rPr kumimoji="0" lang="en-US" sz="72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endParaRPr kumimoji="0" lang="en-US" sz="7200" b="0" i="0" u="none" strike="noStrike" kern="1200" cap="none" spc="0" normalizeH="0" noProof="0" dirty="0" smtClean="0">
              <a:ln>
                <a:noFill/>
              </a:ln>
              <a:solidFill>
                <a:prstClr val="white"/>
              </a:solidFill>
              <a:effectLst/>
              <a:uLnTx/>
              <a:uFillTx/>
              <a:latin typeface="Times New Roman" pitchFamily="18" charset="0"/>
              <a:ea typeface="+mn-ea"/>
              <a:cs typeface="Times New Roman" pitchFamily="18" charset="0"/>
            </a:endParaRPr>
          </a:p>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noProof="0" dirty="0" err="1" smtClean="0">
                <a:ln>
                  <a:noFill/>
                </a:ln>
                <a:solidFill>
                  <a:prstClr val="white"/>
                </a:solidFill>
                <a:effectLst/>
                <a:uLnTx/>
                <a:uFillTx/>
                <a:latin typeface="Times New Roman" pitchFamily="18" charset="0"/>
                <a:ea typeface="+mn-ea"/>
                <a:cs typeface="Times New Roman" pitchFamily="18" charset="0"/>
              </a:rPr>
              <a:t>ghi</a:t>
            </a:r>
            <a:r>
              <a:rPr kumimoji="0" lang="en-US" sz="7200" b="0" i="0" u="none" strike="noStrike" kern="1200" cap="none" spc="0" normalizeH="0" noProof="0" dirty="0" smtClean="0">
                <a:ln>
                  <a:noFill/>
                </a:ln>
                <a:solidFill>
                  <a:prstClr val="white"/>
                </a:solidFill>
                <a:effectLst/>
                <a:uLnTx/>
                <a:uFillTx/>
                <a:latin typeface="Times New Roman" pitchFamily="18" charset="0"/>
                <a:ea typeface="+mn-ea"/>
                <a:cs typeface="Times New Roman" pitchFamily="18" charset="0"/>
              </a:rPr>
              <a:t> </a:t>
            </a:r>
            <a:r>
              <a:rPr kumimoji="0" lang="en-US" sz="72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chép</a:t>
            </a:r>
            <a:r>
              <a:rPr kumimoji="0" lang="en-US" sz="7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730403579"/>
      </p:ext>
    </p:extLst>
  </p:cSld>
  <p:clrMapOvr>
    <a:masterClrMapping/>
  </p:clrMapOvr>
  <p:transition spd="slow">
    <p:wheel spokes="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5768789" y="1435176"/>
            <a:ext cx="6126479" cy="2756263"/>
          </a:xfrm>
          <a:prstGeom prst="cloudCallout">
            <a:avLst>
              <a:gd name="adj1" fmla="val -64229"/>
              <a:gd name="adj2" fmla="val 64396"/>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spcAft>
                <a:spcPts val="800"/>
              </a:spcAft>
            </a:pPr>
            <a:r>
              <a:rPr lang="en-US" sz="2400" i="1">
                <a:latin typeface="Times New Roman" panose="02020603050405020304" pitchFamily="18" charset="0"/>
                <a:ea typeface="Calibri" panose="020F0502020204030204" pitchFamily="34" charset="0"/>
                <a:cs typeface="Times New Roman" panose="02020603050405020304" pitchFamily="18" charset="0"/>
              </a:rPr>
              <a:t>Văn bản “Thương nhớ bầy ong được kể theo trình tự nào? Em hãy liệt kê một số từ ngữ chỉ trình tự đó?</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ounded Rectangle 4"/>
          <p:cNvSpPr/>
          <p:nvPr/>
        </p:nvSpPr>
        <p:spPr>
          <a:xfrm>
            <a:off x="416858" y="480051"/>
            <a:ext cx="2353236" cy="1079808"/>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fontAlgn="base">
              <a:lnSpc>
                <a:spcPct val="150000"/>
              </a:lnSpc>
              <a:spcAft>
                <a:spcPts val="800"/>
              </a:spcAft>
            </a:pPr>
            <a:r>
              <a:rPr lang="en-US" sz="4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Ngày xưa</a:t>
            </a:r>
            <a:endParaRPr lang="en-US" sz="40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ounded Rectangle 5"/>
          <p:cNvSpPr/>
          <p:nvPr/>
        </p:nvSpPr>
        <p:spPr>
          <a:xfrm>
            <a:off x="416858" y="2093698"/>
            <a:ext cx="2353236" cy="1079808"/>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Sau này</a:t>
            </a:r>
            <a:endParaRPr lang="en-US"/>
          </a:p>
        </p:txBody>
      </p:sp>
      <p:sp>
        <p:nvSpPr>
          <p:cNvPr id="7" name="Rounded Rectangle 6"/>
          <p:cNvSpPr/>
          <p:nvPr/>
        </p:nvSpPr>
        <p:spPr>
          <a:xfrm>
            <a:off x="450475" y="3651535"/>
            <a:ext cx="2353236" cy="1079808"/>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fontAlgn="base">
              <a:lnSpc>
                <a:spcPct val="150000"/>
              </a:lnSpc>
              <a:spcAft>
                <a:spcPts val="800"/>
              </a:spcAft>
            </a:pPr>
            <a:r>
              <a:rPr lang="en-US" sz="4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Như xưa</a:t>
            </a:r>
            <a:endParaRPr lang="en-US" sz="40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ounded Rectangle 7"/>
          <p:cNvSpPr/>
          <p:nvPr/>
        </p:nvSpPr>
        <p:spPr>
          <a:xfrm>
            <a:off x="520016" y="5265182"/>
            <a:ext cx="2353236" cy="1079808"/>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Ngày thơ bé</a:t>
            </a:r>
            <a:endParaRPr lang="en-US"/>
          </a:p>
        </p:txBody>
      </p:sp>
      <p:sp>
        <p:nvSpPr>
          <p:cNvPr id="9" name="Rectangle 8"/>
          <p:cNvSpPr/>
          <p:nvPr/>
        </p:nvSpPr>
        <p:spPr>
          <a:xfrm>
            <a:off x="5768789" y="1939450"/>
            <a:ext cx="4249270" cy="1938992"/>
          </a:xfrm>
          <a:prstGeom prst="rect">
            <a:avLst/>
          </a:prstGeom>
        </p:spPr>
        <p:txBody>
          <a:bodyPr wrap="square">
            <a:spAutoFit/>
          </a:bodyPr>
          <a:lstStyle/>
          <a:p>
            <a:pPr lvl="0" algn="just" fontAlgn="base">
              <a:lnSpc>
                <a:spcPct val="150000"/>
              </a:lnSpc>
              <a:spcAft>
                <a:spcPts val="800"/>
              </a:spcAft>
            </a:pPr>
            <a:r>
              <a:rPr lang="en-US" sz="4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Trình tự kể chuyện: trình tự thời gian</a:t>
            </a:r>
            <a:endParaRPr lang="en-US" sz="40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ight Brace 9"/>
          <p:cNvSpPr/>
          <p:nvPr/>
        </p:nvSpPr>
        <p:spPr>
          <a:xfrm>
            <a:off x="4200093" y="541774"/>
            <a:ext cx="1264023" cy="5551614"/>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backgroundRemoval t="5244" b="92927" l="10000" r="92073"/>
                    </a14:imgEffect>
                  </a14:imgLayer>
                </a14:imgProps>
              </a:ext>
            </a:extLst>
          </a:blip>
          <a:stretch>
            <a:fillRect/>
          </a:stretch>
        </p:blipFill>
        <p:spPr>
          <a:xfrm>
            <a:off x="8946410" y="4191439"/>
            <a:ext cx="2783844" cy="2783844"/>
          </a:xfrm>
          <a:prstGeom prst="rect">
            <a:avLst/>
          </a:prstGeom>
        </p:spPr>
      </p:pic>
    </p:spTree>
    <p:extLst>
      <p:ext uri="{BB962C8B-B14F-4D97-AF65-F5344CB8AC3E}">
        <p14:creationId xmlns:p14="http://schemas.microsoft.com/office/powerpoint/2010/main" val="369970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8" presetClass="emph" presetSubtype="0" fill="hold" nodeType="clickEffect">
                                  <p:stCondLst>
                                    <p:cond delay="0"/>
                                  </p:stCondLst>
                                  <p:childTnLst>
                                    <p:animRot by="21600000">
                                      <p:cBhvr>
                                        <p:cTn id="40"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6" grpId="0" animBg="1"/>
      <p:bldP spid="7" grpId="0" animBg="1"/>
      <p:bldP spid="8" grpId="0" animBg="1"/>
      <p:bldP spid="9" grpId="0"/>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4448288" y="0"/>
            <a:ext cx="6348546" cy="2756263"/>
          </a:xfrm>
          <a:prstGeom prst="cloudCallout">
            <a:avLst>
              <a:gd name="adj1" fmla="val -64229"/>
              <a:gd name="adj2" fmla="val 64396"/>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spcAft>
                <a:spcPts val="800"/>
              </a:spcAft>
            </a:pPr>
            <a:r>
              <a:rPr lang="en-US" sz="2800" i="1">
                <a:latin typeface="Times New Roman" panose="02020603050405020304" pitchFamily="18" charset="0"/>
                <a:ea typeface="Calibri" panose="020F0502020204030204" pitchFamily="34" charset="0"/>
              </a:rPr>
              <a:t>Chỉ ra tác dụng của việc sử dụng các từ chỉ thời gian bằng cách hoàn thiện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p:cNvGraphicFramePr>
            <a:graphicFrameLocks noGrp="1"/>
          </p:cNvGraphicFramePr>
          <p:nvPr>
            <p:extLst/>
          </p:nvPr>
        </p:nvGraphicFramePr>
        <p:xfrm>
          <a:off x="924389" y="156754"/>
          <a:ext cx="10779931" cy="6400800"/>
        </p:xfrm>
        <a:graphic>
          <a:graphicData uri="http://schemas.openxmlformats.org/drawingml/2006/table">
            <a:tbl>
              <a:tblPr firstRow="1" firstCol="1" bandRow="1"/>
              <a:tblGrid>
                <a:gridCol w="2805836">
                  <a:extLst>
                    <a:ext uri="{9D8B030D-6E8A-4147-A177-3AD203B41FA5}">
                      <a16:colId xmlns:a16="http://schemas.microsoft.com/office/drawing/2014/main" xmlns="" val="71017357"/>
                    </a:ext>
                  </a:extLst>
                </a:gridCol>
                <a:gridCol w="4121524">
                  <a:extLst>
                    <a:ext uri="{9D8B030D-6E8A-4147-A177-3AD203B41FA5}">
                      <a16:colId xmlns:a16="http://schemas.microsoft.com/office/drawing/2014/main" xmlns="" val="638119575"/>
                    </a:ext>
                  </a:extLst>
                </a:gridCol>
                <a:gridCol w="3852571">
                  <a:extLst>
                    <a:ext uri="{9D8B030D-6E8A-4147-A177-3AD203B41FA5}">
                      <a16:colId xmlns:a16="http://schemas.microsoft.com/office/drawing/2014/main" xmlns="" val="3371889914"/>
                    </a:ext>
                  </a:extLst>
                </a:gridCol>
              </a:tblGrid>
              <a:tr h="531575">
                <a:tc>
                  <a:txBody>
                    <a:bodyPr/>
                    <a:lstStyle/>
                    <a:p>
                      <a:pPr marL="0" marR="0" algn="ctr">
                        <a:lnSpc>
                          <a:spcPct val="150000"/>
                        </a:lnSpc>
                        <a:spcBef>
                          <a:spcPts val="0"/>
                        </a:spcBef>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Khía cạnh</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57436" marR="57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50000"/>
                        </a:lnSpc>
                        <a:spcBef>
                          <a:spcPts val="0"/>
                        </a:spcBef>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Câu nguyên văn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57436" marR="57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50000"/>
                        </a:lnSpc>
                        <a:spcBef>
                          <a:spcPts val="0"/>
                        </a:spcBef>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Câu lọc bớt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57436" marR="57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2109776995"/>
                  </a:ext>
                </a:extLst>
              </a:tr>
              <a:tr h="1055178">
                <a:tc>
                  <a:txBody>
                    <a:bodyPr/>
                    <a:lstStyle/>
                    <a:p>
                      <a:pPr marL="0" marR="0" algn="just">
                        <a:lnSpc>
                          <a:spcPct val="150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Dẫn chứng</a:t>
                      </a:r>
                    </a:p>
                  </a:txBody>
                  <a:tcPr marL="57436" marR="57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ct val="150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Và ý thơ cuộc đời, cái xa xôi váng vẻ sau này ám </a:t>
                      </a:r>
                    </a:p>
                    <a:p>
                      <a:pPr marL="0" marR="0" algn="just">
                        <a:lnSpc>
                          <a:spcPct val="150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ảnh tôi, ngày thơ bé tôi đã nghe rồi, mỗi lần ong trại.”</a:t>
                      </a:r>
                    </a:p>
                  </a:txBody>
                  <a:tcPr marL="57436" marR="57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ct val="150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Và ý thơ cuộc đời, ý thơ vũ trụ, cái xa xôi vắng vẻ (…) ám ảnh tôi (…)tôi đã nghe rồi, mỗi lần ong trại.</a:t>
                      </a:r>
                    </a:p>
                  </a:txBody>
                  <a:tcPr marL="57436" marR="57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xmlns="" val="1636233023"/>
                  </a:ext>
                </a:extLst>
              </a:tr>
              <a:tr h="531575">
                <a:tc>
                  <a:txBody>
                    <a:bodyPr/>
                    <a:lstStyle/>
                    <a:p>
                      <a:pPr marL="0" marR="0" algn="just">
                        <a:lnSpc>
                          <a:spcPct val="150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Khác nhau </a:t>
                      </a:r>
                    </a:p>
                  </a:txBody>
                  <a:tcPr marL="57436" marR="57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ct val="150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p>
                  </a:txBody>
                  <a:tcPr marL="57436" marR="57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ct val="150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p>
                  </a:txBody>
                  <a:tcPr marL="57436" marR="57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xmlns="" val="275110385"/>
                  </a:ext>
                </a:extLst>
              </a:tr>
              <a:tr h="515578">
                <a:tc>
                  <a:txBody>
                    <a:bodyPr/>
                    <a:lstStyle/>
                    <a:p>
                      <a:pPr marL="0" marR="0" algn="just">
                        <a:lnSpc>
                          <a:spcPct val="150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Nhận xét</a:t>
                      </a:r>
                    </a:p>
                  </a:txBody>
                  <a:tcPr marL="57436" marR="57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ct val="150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p>
                  </a:txBody>
                  <a:tcPr marL="57436" marR="57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ct val="150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p>
                  </a:txBody>
                  <a:tcPr marL="57436" marR="57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xmlns="" val="681137822"/>
                  </a:ext>
                </a:extLst>
              </a:tr>
              <a:tr h="1328937">
                <a:tc>
                  <a:txBody>
                    <a:bodyPr/>
                    <a:lstStyle/>
                    <a:p>
                      <a:pPr marL="0" marR="0" algn="just">
                        <a:lnSpc>
                          <a:spcPct val="150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Kết luận về vai trò của từ ngữ chỉ thời gian</a:t>
                      </a:r>
                    </a:p>
                  </a:txBody>
                  <a:tcPr marL="57436" marR="57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gridSpan="2">
                  <a:txBody>
                    <a:bodyPr/>
                    <a:lstStyle/>
                    <a:p>
                      <a:pPr marL="0" marR="0" algn="just">
                        <a:lnSpc>
                          <a:spcPct val="150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p>
                  </a:txBody>
                  <a:tcPr marL="57436" marR="57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extLst>
                  <a:ext uri="{0D108BD9-81ED-4DB2-BD59-A6C34878D82A}">
                    <a16:rowId xmlns:a16="http://schemas.microsoft.com/office/drawing/2014/main" xmlns="" val="857949257"/>
                  </a:ext>
                </a:extLst>
              </a:tr>
            </a:tbl>
          </a:graphicData>
        </a:graphic>
      </p:graphicFrame>
    </p:spTree>
    <p:extLst>
      <p:ext uri="{BB962C8B-B14F-4D97-AF65-F5344CB8AC3E}">
        <p14:creationId xmlns:p14="http://schemas.microsoft.com/office/powerpoint/2010/main" val="398922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6"/>
          <p:cNvSpPr>
            <a:spLocks noChangeArrowheads="1"/>
          </p:cNvSpPr>
          <p:nvPr/>
        </p:nvSpPr>
        <p:spPr bwMode="auto">
          <a:xfrm>
            <a:off x="1809206" y="1021081"/>
            <a:ext cx="4953000" cy="1604554"/>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lstStyle>
            <a:lvl1pPr marL="63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algn="just">
              <a:lnSpc>
                <a:spcPct val="150000"/>
              </a:lnSpc>
              <a:spcBef>
                <a:spcPts val="0"/>
              </a:spcBef>
              <a:buNone/>
            </a:pPr>
            <a:r>
              <a:rPr lang="en-US"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 ý thơ cuộc đời, cái xa xôi váng vẻ sau này ám ảnh tôi, ngày thơ bé tôi đã nghe rồi, mỗi lần ong trại.”</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27"/>
          <p:cNvSpPr>
            <a:spLocks noChangeArrowheads="1"/>
          </p:cNvSpPr>
          <p:nvPr/>
        </p:nvSpPr>
        <p:spPr bwMode="auto">
          <a:xfrm>
            <a:off x="6762206" y="1021081"/>
            <a:ext cx="4693920" cy="1604554"/>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lstStyle>
            <a:lvl1pPr marL="63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algn="just">
              <a:lnSpc>
                <a:spcPct val="150000"/>
              </a:lnSpc>
              <a:spcBef>
                <a:spcPts val="0"/>
              </a:spcBef>
              <a:buNone/>
            </a:pPr>
            <a:r>
              <a:rPr lang="en-US"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 ý thơ cuộc đời, ý thơ vũ trụ, cái xa xôi vắng vẻ (…) ám ảnh tôi (…)tôi đã nghe rồi, mỗi lần ong trại.</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33"/>
          <p:cNvSpPr>
            <a:spLocks noChangeArrowheads="1"/>
          </p:cNvSpPr>
          <p:nvPr/>
        </p:nvSpPr>
        <p:spPr bwMode="auto">
          <a:xfrm>
            <a:off x="132806" y="2664824"/>
            <a:ext cx="1676400" cy="1143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indent="0" algn="just">
              <a:lnSpc>
                <a:spcPct val="150000"/>
              </a:lnSpc>
              <a:spcBef>
                <a:spcPts val="0"/>
              </a:spcBef>
              <a:buNone/>
            </a:pPr>
            <a:r>
              <a:rPr lang="en-US"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Khác nhau </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34"/>
          <p:cNvSpPr>
            <a:spLocks noChangeArrowheads="1"/>
          </p:cNvSpPr>
          <p:nvPr/>
        </p:nvSpPr>
        <p:spPr bwMode="auto">
          <a:xfrm>
            <a:off x="1809206" y="2646317"/>
            <a:ext cx="4953000" cy="1143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lstStyle>
            <a:lvl1pPr marL="63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algn="just">
              <a:lnSpc>
                <a:spcPct val="150000"/>
              </a:lnSpc>
              <a:spcBef>
                <a:spcPts val="0"/>
              </a:spcBef>
              <a:buNone/>
            </a:pPr>
            <a:r>
              <a:rPr lang="en-US"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 từ “sau này”, “ngày thơ bé”</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35"/>
          <p:cNvSpPr>
            <a:spLocks noChangeArrowheads="1"/>
          </p:cNvSpPr>
          <p:nvPr/>
        </p:nvSpPr>
        <p:spPr bwMode="auto">
          <a:xfrm>
            <a:off x="6762206" y="2613662"/>
            <a:ext cx="4693920" cy="1143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lstStyle>
            <a:lvl1pPr marL="63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algn="just">
              <a:lnSpc>
                <a:spcPct val="150000"/>
              </a:lnSpc>
              <a:spcBef>
                <a:spcPts val="0"/>
              </a:spcBef>
              <a:buNone/>
            </a:pPr>
            <a:r>
              <a:rPr lang="en-US"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Không có từ “sau này”(1), “ngày thơ bé”(2)</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36"/>
          <p:cNvSpPr>
            <a:spLocks noChangeArrowheads="1"/>
          </p:cNvSpPr>
          <p:nvPr/>
        </p:nvSpPr>
        <p:spPr bwMode="auto">
          <a:xfrm>
            <a:off x="132806" y="3826331"/>
            <a:ext cx="1676400" cy="2496092"/>
          </a:xfrm>
          <a:prstGeom prst="rect">
            <a:avLst/>
          </a:prstGeom>
          <a:ln/>
        </p:spPr>
        <p:style>
          <a:lnRef idx="0">
            <a:schemeClr val="accent2"/>
          </a:lnRef>
          <a:fillRef idx="3">
            <a:schemeClr val="accent2"/>
          </a:fillRef>
          <a:effectRef idx="3">
            <a:schemeClr val="accent2"/>
          </a:effectRef>
          <a:fontRef idx="minor">
            <a:schemeClr val="lt1"/>
          </a:fontRef>
        </p:style>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buFontTx/>
              <a:buNone/>
            </a:pPr>
            <a:r>
              <a:rPr lang="en-US" altLang="en-US" sz="2400" b="0">
                <a:latin typeface="Times New Roman" panose="02020603050405020304" pitchFamily="18" charset="0"/>
                <a:cs typeface="Times New Roman" panose="02020603050405020304" pitchFamily="18" charset="0"/>
              </a:rPr>
              <a:t>Nhận xét</a:t>
            </a:r>
            <a:endParaRPr lang="en-US" altLang="en-US" sz="2400">
              <a:latin typeface="Times New Roman" panose="02020603050405020304" pitchFamily="18" charset="0"/>
              <a:cs typeface="Times New Roman" panose="02020603050405020304" pitchFamily="18" charset="0"/>
            </a:endParaRPr>
          </a:p>
        </p:txBody>
      </p:sp>
      <p:sp>
        <p:nvSpPr>
          <p:cNvPr id="11" name="Rectangle 37"/>
          <p:cNvSpPr>
            <a:spLocks noChangeArrowheads="1"/>
          </p:cNvSpPr>
          <p:nvPr/>
        </p:nvSpPr>
        <p:spPr bwMode="auto">
          <a:xfrm>
            <a:off x="1809206" y="3807823"/>
            <a:ext cx="4953000" cy="2514599"/>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lstStyle>
            <a:lvl1pPr marL="63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algn="just">
              <a:lnSpc>
                <a:spcPct val="150000"/>
              </a:lnSpc>
              <a:spcBef>
                <a:spcPts val="0"/>
              </a:spcBef>
              <a:buNone/>
            </a:pPr>
            <a:r>
              <a:rPr lang="en-US"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Sự việc rõ rang, cụ thể…</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38"/>
          <p:cNvSpPr>
            <a:spLocks noChangeArrowheads="1"/>
          </p:cNvSpPr>
          <p:nvPr/>
        </p:nvSpPr>
        <p:spPr bwMode="auto">
          <a:xfrm>
            <a:off x="6762206" y="3777344"/>
            <a:ext cx="4693920" cy="2545079"/>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lstStyle>
            <a:lvl1pPr marL="63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algn="just">
              <a:spcBef>
                <a:spcPts val="0"/>
              </a:spcBef>
              <a:buNone/>
            </a:pPr>
            <a:r>
              <a:rPr lang="en-US"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Sự việc được kể trở nên mơ hồ, không thể hiện rõ điều tác giả muốn nói</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0" lvl="0" algn="just">
              <a:spcBef>
                <a:spcPts val="0"/>
              </a:spcBef>
              <a:buNone/>
            </a:pPr>
            <a:r>
              <a:rPr lang="en-US"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+(1) Không rõ xảy ra lúc nào</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0" lvl="0" algn="just">
              <a:spcBef>
                <a:spcPts val="0"/>
              </a:spcBef>
              <a:buNone/>
            </a:pPr>
            <a:r>
              <a:rPr lang="en-US"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+(2) Không rõ là của “tôi” khi đã trưởng thành hay của “tôi” trong những lần nhìn ong “trại”</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44"/>
          <p:cNvSpPr>
            <a:spLocks noChangeArrowheads="1"/>
          </p:cNvSpPr>
          <p:nvPr/>
        </p:nvSpPr>
        <p:spPr bwMode="auto">
          <a:xfrm>
            <a:off x="132806" y="1021079"/>
            <a:ext cx="1676400" cy="1604555"/>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lstStyle>
            <a:lvl1pPr marL="63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algn="just">
              <a:lnSpc>
                <a:spcPct val="150000"/>
              </a:lnSpc>
              <a:spcBef>
                <a:spcPts val="0"/>
              </a:spcBef>
              <a:buNone/>
            </a:pPr>
            <a:r>
              <a:rPr lang="en-US"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Dẫn chứng</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45"/>
          <p:cNvSpPr>
            <a:spLocks noChangeArrowheads="1"/>
          </p:cNvSpPr>
          <p:nvPr/>
        </p:nvSpPr>
        <p:spPr bwMode="auto">
          <a:xfrm>
            <a:off x="1809206" y="259081"/>
            <a:ext cx="4953000" cy="762000"/>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lstStyle>
            <a:lvl1pPr marL="63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algn="ctr">
              <a:lnSpc>
                <a:spcPct val="150000"/>
              </a:lnSpc>
              <a:spcBef>
                <a:spcPts val="0"/>
              </a:spcBef>
              <a:buNone/>
            </a:pPr>
            <a:r>
              <a:rPr lang="en-US" sz="28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 nguyên văn</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46"/>
          <p:cNvSpPr>
            <a:spLocks noChangeArrowheads="1"/>
          </p:cNvSpPr>
          <p:nvPr/>
        </p:nvSpPr>
        <p:spPr bwMode="auto">
          <a:xfrm>
            <a:off x="6762206" y="259081"/>
            <a:ext cx="4693920" cy="762000"/>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lstStyle>
            <a:lvl1pPr marL="63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algn="ctr">
              <a:lnSpc>
                <a:spcPct val="150000"/>
              </a:lnSpc>
              <a:spcBef>
                <a:spcPts val="0"/>
              </a:spcBef>
              <a:buNone/>
            </a:pPr>
            <a:r>
              <a:rPr lang="en-US" sz="28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 lọc bớt</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47"/>
          <p:cNvSpPr>
            <a:spLocks noChangeArrowheads="1"/>
          </p:cNvSpPr>
          <p:nvPr/>
        </p:nvSpPr>
        <p:spPr bwMode="auto">
          <a:xfrm>
            <a:off x="132806" y="259081"/>
            <a:ext cx="1676400" cy="762000"/>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lstStyle>
            <a:lvl1pPr marL="63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algn="ctr">
              <a:lnSpc>
                <a:spcPct val="150000"/>
              </a:lnSpc>
              <a:spcBef>
                <a:spcPts val="0"/>
              </a:spcBef>
              <a:buNone/>
            </a:pPr>
            <a:r>
              <a:rPr lang="en-US" sz="24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Khía cạnh</a:t>
            </a:r>
            <a:endParaRPr lang="en-US" sz="24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2390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heckerboard(across)">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heckerboard(across)">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ox(in)">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ppt_x"/>
                                          </p:val>
                                        </p:tav>
                                        <p:tav tm="100000">
                                          <p:val>
                                            <p:strVal val="#ppt_x"/>
                                          </p:val>
                                        </p:tav>
                                      </p:tavLst>
                                    </p:anim>
                                    <p:anim calcmode="lin" valueType="num">
                                      <p:cBhvr additive="base">
                                        <p:cTn id="4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9"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p:cTn id="54" dur="1000" fill="hold"/>
                                        <p:tgtEl>
                                          <p:spTgt spid="10"/>
                                        </p:tgtEl>
                                        <p:attrNameLst>
                                          <p:attrName>ppt_x</p:attrName>
                                        </p:attrNameLst>
                                      </p:cBhvr>
                                      <p:tavLst>
                                        <p:tav tm="0">
                                          <p:val>
                                            <p:strVal val="#ppt_x-.2"/>
                                          </p:val>
                                        </p:tav>
                                        <p:tav tm="100000">
                                          <p:val>
                                            <p:strVal val="#ppt_x"/>
                                          </p:val>
                                        </p:tav>
                                      </p:tavLst>
                                    </p:anim>
                                    <p:anim calcmode="lin" valueType="num">
                                      <p:cBhvr>
                                        <p:cTn id="55"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56" dur="10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29"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1000" fill="hold"/>
                                        <p:tgtEl>
                                          <p:spTgt spid="11"/>
                                        </p:tgtEl>
                                        <p:attrNameLst>
                                          <p:attrName>ppt_x</p:attrName>
                                        </p:attrNameLst>
                                      </p:cBhvr>
                                      <p:tavLst>
                                        <p:tav tm="0">
                                          <p:val>
                                            <p:strVal val="#ppt_x-.2"/>
                                          </p:val>
                                        </p:tav>
                                        <p:tav tm="100000">
                                          <p:val>
                                            <p:strVal val="#ppt_x"/>
                                          </p:val>
                                        </p:tav>
                                      </p:tavLst>
                                    </p:anim>
                                    <p:anim calcmode="lin" valueType="num">
                                      <p:cBhvr>
                                        <p:cTn id="62"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63" dur="1000"/>
                                        <p:tgtEl>
                                          <p:spTgt spid="11"/>
                                        </p:tgtEl>
                                      </p:cBhvr>
                                    </p:animEffect>
                                  </p:childTnLst>
                                </p:cTn>
                              </p:par>
                            </p:childTnLst>
                          </p:cTn>
                        </p:par>
                      </p:childTnLst>
                    </p:cTn>
                  </p:par>
                  <p:par>
                    <p:cTn id="64" fill="hold">
                      <p:stCondLst>
                        <p:cond delay="indefinite"/>
                      </p:stCondLst>
                      <p:childTnLst>
                        <p:par>
                          <p:cTn id="65" fill="hold">
                            <p:stCondLst>
                              <p:cond delay="0"/>
                            </p:stCondLst>
                            <p:childTnLst>
                              <p:par>
                                <p:cTn id="66" presetID="29" presetClass="entr" presetSubtype="0"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 calcmode="lin" valueType="num">
                                      <p:cBhvr>
                                        <p:cTn id="68" dur="1000" fill="hold"/>
                                        <p:tgtEl>
                                          <p:spTgt spid="12"/>
                                        </p:tgtEl>
                                        <p:attrNameLst>
                                          <p:attrName>ppt_x</p:attrName>
                                        </p:attrNameLst>
                                      </p:cBhvr>
                                      <p:tavLst>
                                        <p:tav tm="0">
                                          <p:val>
                                            <p:strVal val="#ppt_x-.2"/>
                                          </p:val>
                                        </p:tav>
                                        <p:tav tm="100000">
                                          <p:val>
                                            <p:strVal val="#ppt_x"/>
                                          </p:val>
                                        </p:tav>
                                      </p:tavLst>
                                    </p:anim>
                                    <p:anim calcmode="lin" valueType="num">
                                      <p:cBhvr>
                                        <p:cTn id="69"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7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6" grpId="0" animBg="1"/>
      <p:bldP spid="17" grpId="0" animBg="1"/>
      <p:bldP spid="18" grpId="0" animBg="1"/>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6"/>
          <p:cNvSpPr>
            <a:spLocks noChangeArrowheads="1"/>
          </p:cNvSpPr>
          <p:nvPr/>
        </p:nvSpPr>
        <p:spPr bwMode="auto">
          <a:xfrm>
            <a:off x="1809206" y="1021081"/>
            <a:ext cx="4953000" cy="1604554"/>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lstStyle>
            <a:lvl1pPr marL="63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algn="just">
              <a:lnSpc>
                <a:spcPct val="150000"/>
              </a:lnSpc>
              <a:spcBef>
                <a:spcPts val="0"/>
              </a:spcBef>
              <a:buNone/>
            </a:pPr>
            <a:r>
              <a:rPr lang="en-US"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 ý thơ cuộc đời, cái xa xôi váng vẻ sau này ám ảnh tôi, ngày thơ bé tôi đã nghe rồi, mỗi lần ong trại.”</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27"/>
          <p:cNvSpPr>
            <a:spLocks noChangeArrowheads="1"/>
          </p:cNvSpPr>
          <p:nvPr/>
        </p:nvSpPr>
        <p:spPr bwMode="auto">
          <a:xfrm>
            <a:off x="6762206" y="1021081"/>
            <a:ext cx="4693920" cy="1604554"/>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lstStyle>
            <a:lvl1pPr marL="63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algn="just">
              <a:lnSpc>
                <a:spcPct val="150000"/>
              </a:lnSpc>
              <a:spcBef>
                <a:spcPts val="0"/>
              </a:spcBef>
              <a:buNone/>
            </a:pPr>
            <a:r>
              <a:rPr lang="en-US"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 ý thơ cuộc đời, ý thơ vũ trụ, cái xa xôi vắng vẻ (…) ám ảnh tôi (…)tôi đã nghe rồi, mỗi lần ong trại.</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33"/>
          <p:cNvSpPr>
            <a:spLocks noChangeArrowheads="1"/>
          </p:cNvSpPr>
          <p:nvPr/>
        </p:nvSpPr>
        <p:spPr bwMode="auto">
          <a:xfrm>
            <a:off x="132806" y="2664824"/>
            <a:ext cx="1676400" cy="1143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indent="0" algn="just">
              <a:lnSpc>
                <a:spcPct val="150000"/>
              </a:lnSpc>
              <a:spcBef>
                <a:spcPts val="0"/>
              </a:spcBef>
              <a:buNone/>
            </a:pPr>
            <a:r>
              <a:rPr lang="en-US"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Khác nhau </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34"/>
          <p:cNvSpPr>
            <a:spLocks noChangeArrowheads="1"/>
          </p:cNvSpPr>
          <p:nvPr/>
        </p:nvSpPr>
        <p:spPr bwMode="auto">
          <a:xfrm>
            <a:off x="1809206" y="2646317"/>
            <a:ext cx="4953000" cy="1143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lstStyle>
            <a:lvl1pPr marL="63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algn="just">
              <a:lnSpc>
                <a:spcPct val="150000"/>
              </a:lnSpc>
              <a:spcBef>
                <a:spcPts val="0"/>
              </a:spcBef>
              <a:buNone/>
            </a:pPr>
            <a:r>
              <a:rPr lang="en-US"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 từ “sau này”, “ngày thơ bé”</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35"/>
          <p:cNvSpPr>
            <a:spLocks noChangeArrowheads="1"/>
          </p:cNvSpPr>
          <p:nvPr/>
        </p:nvSpPr>
        <p:spPr bwMode="auto">
          <a:xfrm>
            <a:off x="6762206" y="2613662"/>
            <a:ext cx="4693920" cy="1143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lstStyle>
            <a:lvl1pPr marL="63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algn="just">
              <a:lnSpc>
                <a:spcPct val="150000"/>
              </a:lnSpc>
              <a:spcBef>
                <a:spcPts val="0"/>
              </a:spcBef>
              <a:buNone/>
            </a:pPr>
            <a:r>
              <a:rPr lang="en-US"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Không có từ “sau này”(1), “ngày thơ bé”(2)</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36"/>
          <p:cNvSpPr>
            <a:spLocks noChangeArrowheads="1"/>
          </p:cNvSpPr>
          <p:nvPr/>
        </p:nvSpPr>
        <p:spPr bwMode="auto">
          <a:xfrm>
            <a:off x="132806" y="3826331"/>
            <a:ext cx="1676400" cy="2496092"/>
          </a:xfrm>
          <a:prstGeom prst="rect">
            <a:avLst/>
          </a:prstGeom>
          <a:ln/>
        </p:spPr>
        <p:style>
          <a:lnRef idx="1">
            <a:schemeClr val="accent2"/>
          </a:lnRef>
          <a:fillRef idx="2">
            <a:schemeClr val="accent2"/>
          </a:fillRef>
          <a:effectRef idx="1">
            <a:schemeClr val="accent2"/>
          </a:effectRef>
          <a:fontRef idx="minor">
            <a:schemeClr val="dk1"/>
          </a:fontRef>
        </p:style>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indent="0" algn="just">
              <a:lnSpc>
                <a:spcPct val="150000"/>
              </a:lnSpc>
              <a:spcBef>
                <a:spcPts val="0"/>
              </a:spcBef>
              <a:buNone/>
            </a:pPr>
            <a:r>
              <a:rPr lang="en-US"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Kết luận về vai trò của từ ngữ chỉ thời gian</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37"/>
          <p:cNvSpPr>
            <a:spLocks noChangeArrowheads="1"/>
          </p:cNvSpPr>
          <p:nvPr/>
        </p:nvSpPr>
        <p:spPr bwMode="auto">
          <a:xfrm>
            <a:off x="1809206" y="3807823"/>
            <a:ext cx="9646920" cy="2514599"/>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lstStyle>
            <a:lvl1pPr marL="63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algn="just">
              <a:lnSpc>
                <a:spcPct val="150000"/>
              </a:lnSpc>
              <a:spcBef>
                <a:spcPts val="0"/>
              </a:spcBef>
              <a:buNone/>
            </a:pPr>
            <a:r>
              <a:rPr lang="en-US"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Các từ ngữ chỉ thời gian trong hồi kí có tác dụng làm cho sự việc, bối cảnh, diễn tiến của sự việc cũng như tâm trạng, tình cảm, hành động của người kể chuyện và các nhân vật trở nên xác định, xác thực.</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0" lvl="0" algn="just">
              <a:lnSpc>
                <a:spcPct val="150000"/>
              </a:lnSpc>
              <a:spcBef>
                <a:spcPts val="0"/>
              </a:spcBef>
              <a:buNone/>
            </a:pPr>
            <a:r>
              <a:rPr lang="en-US"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-&gt; Thái độ trung thực, tôn trọng sự thật của thể hồi kí</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44"/>
          <p:cNvSpPr>
            <a:spLocks noChangeArrowheads="1"/>
          </p:cNvSpPr>
          <p:nvPr/>
        </p:nvSpPr>
        <p:spPr bwMode="auto">
          <a:xfrm>
            <a:off x="132806" y="1021079"/>
            <a:ext cx="1676400" cy="1604555"/>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lstStyle>
            <a:lvl1pPr marL="63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algn="just">
              <a:lnSpc>
                <a:spcPct val="150000"/>
              </a:lnSpc>
              <a:spcBef>
                <a:spcPts val="0"/>
              </a:spcBef>
              <a:buNone/>
            </a:pPr>
            <a:r>
              <a:rPr lang="en-US"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Dẫn chứng</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45"/>
          <p:cNvSpPr>
            <a:spLocks noChangeArrowheads="1"/>
          </p:cNvSpPr>
          <p:nvPr/>
        </p:nvSpPr>
        <p:spPr bwMode="auto">
          <a:xfrm>
            <a:off x="1809206" y="259081"/>
            <a:ext cx="4953000" cy="762000"/>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lstStyle>
            <a:lvl1pPr marL="63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algn="ctr">
              <a:lnSpc>
                <a:spcPct val="150000"/>
              </a:lnSpc>
              <a:spcBef>
                <a:spcPts val="0"/>
              </a:spcBef>
              <a:buNone/>
            </a:pPr>
            <a:r>
              <a:rPr lang="en-US" sz="28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 nguyên văn</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46"/>
          <p:cNvSpPr>
            <a:spLocks noChangeArrowheads="1"/>
          </p:cNvSpPr>
          <p:nvPr/>
        </p:nvSpPr>
        <p:spPr bwMode="auto">
          <a:xfrm>
            <a:off x="6762206" y="259081"/>
            <a:ext cx="4693920" cy="762000"/>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lstStyle>
            <a:lvl1pPr marL="63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algn="ctr">
              <a:lnSpc>
                <a:spcPct val="150000"/>
              </a:lnSpc>
              <a:spcBef>
                <a:spcPts val="0"/>
              </a:spcBef>
              <a:buNone/>
            </a:pPr>
            <a:r>
              <a:rPr lang="en-US" sz="28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 lọc bớt</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47"/>
          <p:cNvSpPr>
            <a:spLocks noChangeArrowheads="1"/>
          </p:cNvSpPr>
          <p:nvPr/>
        </p:nvSpPr>
        <p:spPr bwMode="auto">
          <a:xfrm>
            <a:off x="132806" y="259081"/>
            <a:ext cx="1676400" cy="762000"/>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lstStyle>
            <a:lvl1pPr marL="63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algn="ctr">
              <a:lnSpc>
                <a:spcPct val="150000"/>
              </a:lnSpc>
              <a:spcBef>
                <a:spcPts val="0"/>
              </a:spcBef>
              <a:buNone/>
            </a:pPr>
            <a:r>
              <a:rPr lang="en-US" sz="24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Khía cạnh</a:t>
            </a:r>
            <a:endParaRPr lang="en-US" sz="24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189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heckerboard(across)">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heckerboard(across)">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ox(in)">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ppt_x"/>
                                          </p:val>
                                        </p:tav>
                                        <p:tav tm="100000">
                                          <p:val>
                                            <p:strVal val="#ppt_x"/>
                                          </p:val>
                                        </p:tav>
                                      </p:tavLst>
                                    </p:anim>
                                    <p:anim calcmode="lin" valueType="num">
                                      <p:cBhvr additive="base">
                                        <p:cTn id="4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9"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p:cTn id="54" dur="1000" fill="hold"/>
                                        <p:tgtEl>
                                          <p:spTgt spid="10"/>
                                        </p:tgtEl>
                                        <p:attrNameLst>
                                          <p:attrName>ppt_x</p:attrName>
                                        </p:attrNameLst>
                                      </p:cBhvr>
                                      <p:tavLst>
                                        <p:tav tm="0">
                                          <p:val>
                                            <p:strVal val="#ppt_x-.2"/>
                                          </p:val>
                                        </p:tav>
                                        <p:tav tm="100000">
                                          <p:val>
                                            <p:strVal val="#ppt_x"/>
                                          </p:val>
                                        </p:tav>
                                      </p:tavLst>
                                    </p:anim>
                                    <p:anim calcmode="lin" valueType="num">
                                      <p:cBhvr>
                                        <p:cTn id="55"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56" dur="10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29"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1000" fill="hold"/>
                                        <p:tgtEl>
                                          <p:spTgt spid="11"/>
                                        </p:tgtEl>
                                        <p:attrNameLst>
                                          <p:attrName>ppt_x</p:attrName>
                                        </p:attrNameLst>
                                      </p:cBhvr>
                                      <p:tavLst>
                                        <p:tav tm="0">
                                          <p:val>
                                            <p:strVal val="#ppt_x-.2"/>
                                          </p:val>
                                        </p:tav>
                                        <p:tav tm="100000">
                                          <p:val>
                                            <p:strVal val="#ppt_x"/>
                                          </p:val>
                                        </p:tav>
                                      </p:tavLst>
                                    </p:anim>
                                    <p:anim calcmode="lin" valueType="num">
                                      <p:cBhvr>
                                        <p:cTn id="62"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6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6" grpId="0" animBg="1"/>
      <p:bldP spid="17" grpId="0" animBg="1"/>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2024034" y="214290"/>
          <a:ext cx="8215370" cy="628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p:cNvGraphicFramePr/>
          <p:nvPr/>
        </p:nvGraphicFramePr>
        <p:xfrm>
          <a:off x="1881158" y="2357430"/>
          <a:ext cx="8786842" cy="18573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5565566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6" descr="Chuồn chuồ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24750" y="1428750"/>
            <a:ext cx="31432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2"/>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aphicFrame>
        <p:nvGraphicFramePr>
          <p:cNvPr id="2050" name="Object 1"/>
          <p:cNvGraphicFramePr>
            <a:graphicFrameLocks noChangeAspect="1"/>
          </p:cNvGraphicFramePr>
          <p:nvPr/>
        </p:nvGraphicFramePr>
        <p:xfrm>
          <a:off x="1738313" y="2071688"/>
          <a:ext cx="7593012" cy="4786312"/>
        </p:xfrm>
        <a:graphic>
          <a:graphicData uri="http://schemas.openxmlformats.org/presentationml/2006/ole">
            <mc:AlternateContent xmlns:mc="http://schemas.openxmlformats.org/markup-compatibility/2006">
              <mc:Choice xmlns:v="urn:schemas-microsoft-com:vml" Requires="v">
                <p:oleObj spid="_x0000_s2068" name="Slide" r:id="rId4" imgW="3808317" imgH="2856021" progId="PowerPoint.Slide.12">
                  <p:embed/>
                </p:oleObj>
              </mc:Choice>
              <mc:Fallback>
                <p:oleObj name="Slide" r:id="rId4" imgW="3808317" imgH="2856021" progId="PowerPoint.Slide.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8313" y="2071688"/>
                        <a:ext cx="7593012" cy="4786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Diagram 5"/>
          <p:cNvGraphicFramePr/>
          <p:nvPr/>
        </p:nvGraphicFramePr>
        <p:xfrm>
          <a:off x="2282953" y="0"/>
          <a:ext cx="8286808" cy="150017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054" name="Picture 10" descr="Dế Choắt..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524876" y="4500564"/>
            <a:ext cx="2143125"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51744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10" descr="Dế Choắ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67814" y="5214938"/>
            <a:ext cx="1500187"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2"/>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aphicFrame>
        <p:nvGraphicFramePr>
          <p:cNvPr id="3074" name="Object 1"/>
          <p:cNvGraphicFramePr>
            <a:graphicFrameLocks noChangeAspect="1"/>
          </p:cNvGraphicFramePr>
          <p:nvPr/>
        </p:nvGraphicFramePr>
        <p:xfrm>
          <a:off x="1881189" y="1643063"/>
          <a:ext cx="8072437" cy="4786312"/>
        </p:xfrm>
        <a:graphic>
          <a:graphicData uri="http://schemas.openxmlformats.org/presentationml/2006/ole">
            <mc:AlternateContent xmlns:mc="http://schemas.openxmlformats.org/markup-compatibility/2006">
              <mc:Choice xmlns:v="urn:schemas-microsoft-com:vml" Requires="v">
                <p:oleObj spid="_x0000_s3092" name="Slide" r:id="rId4" imgW="3808317" imgH="2856021" progId="PowerPoint.Slide.12">
                  <p:embed/>
                </p:oleObj>
              </mc:Choice>
              <mc:Fallback>
                <p:oleObj name="Slide" r:id="rId4" imgW="3808317" imgH="2856021" progId="PowerPoint.Slide.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1189" y="1643063"/>
                        <a:ext cx="8072437" cy="4786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Diagram 5"/>
          <p:cNvGraphicFramePr/>
          <p:nvPr/>
        </p:nvGraphicFramePr>
        <p:xfrm>
          <a:off x="2282953" y="0"/>
          <a:ext cx="8286808" cy="150017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Oval 6"/>
          <p:cNvSpPr/>
          <p:nvPr/>
        </p:nvSpPr>
        <p:spPr>
          <a:xfrm>
            <a:off x="1524001" y="1500188"/>
            <a:ext cx="3857625" cy="171450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solidFill>
                  <a:srgbClr val="002060"/>
                </a:solidFill>
                <a:latin typeface="Times New Roman" pitchFamily="18" charset="0"/>
                <a:cs typeface="Times New Roman" pitchFamily="18" charset="0"/>
              </a:rPr>
              <a:t>Người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viết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kể</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về</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diễn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biến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của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sự</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việc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mà</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mình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đã</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trả</a:t>
            </a:r>
            <a:r>
              <a:rPr lang="en-US" sz="2400" dirty="0">
                <a:solidFill>
                  <a:srgbClr val="002060"/>
                </a:solidFill>
                <a:latin typeface="Times New Roman" pitchFamily="18" charset="0"/>
                <a:cs typeface="Times New Roman" pitchFamily="18" charset="0"/>
              </a:rPr>
              <a:t> qua </a:t>
            </a:r>
            <a:r>
              <a:rPr lang="en-US" sz="2400" dirty="0" err="1">
                <a:solidFill>
                  <a:srgbClr val="002060"/>
                </a:solidFill>
                <a:latin typeface="Times New Roman" pitchFamily="18" charset="0"/>
                <a:cs typeface="Times New Roman" pitchFamily="18" charset="0"/>
              </a:rPr>
              <a:t>và</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để</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lại</a:t>
            </a:r>
            <a:endParaRPr lang="en-US" sz="2400" dirty="0">
              <a:solidFill>
                <a:srgbClr val="002060"/>
              </a:solidFill>
              <a:latin typeface="Times New Roman" pitchFamily="18" charset="0"/>
              <a:cs typeface="Times New Roman" pitchFamily="18" charset="0"/>
            </a:endParaRPr>
          </a:p>
        </p:txBody>
      </p:sp>
      <p:sp>
        <p:nvSpPr>
          <p:cNvPr id="8" name="Oval 7"/>
          <p:cNvSpPr/>
          <p:nvPr/>
        </p:nvSpPr>
        <p:spPr>
          <a:xfrm>
            <a:off x="1524001" y="4143375"/>
            <a:ext cx="3857625" cy="171450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solidFill>
                  <a:srgbClr val="002060"/>
                </a:solidFill>
                <a:latin typeface="Times New Roman" pitchFamily="18" charset="0"/>
                <a:cs typeface="Times New Roman" pitchFamily="18" charset="0"/>
              </a:rPr>
              <a:t>Dùng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ngôi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thứ</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nhất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để</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chia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sẻ</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trải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nghiệm</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của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bản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thân</a:t>
            </a:r>
            <a:endParaRPr lang="en-US" sz="2400" dirty="0">
              <a:solidFill>
                <a:srgbClr val="002060"/>
              </a:solidFill>
              <a:latin typeface="Times New Roman" pitchFamily="18" charset="0"/>
              <a:cs typeface="Times New Roman" pitchFamily="18" charset="0"/>
            </a:endParaRPr>
          </a:p>
        </p:txBody>
      </p:sp>
      <p:sp>
        <p:nvSpPr>
          <p:cNvPr id="9" name="Oval 8"/>
          <p:cNvSpPr/>
          <p:nvPr/>
        </p:nvSpPr>
        <p:spPr>
          <a:xfrm>
            <a:off x="6381751" y="1500189"/>
            <a:ext cx="3857625" cy="1785937"/>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solidFill>
                  <a:srgbClr val="002060"/>
                </a:solidFill>
                <a:latin typeface="Times New Roman" pitchFamily="18" charset="0"/>
                <a:cs typeface="Times New Roman" pitchFamily="18" charset="0"/>
              </a:rPr>
              <a:t>Trình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bày</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các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sự</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việc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theo</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trình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tự</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hợp</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lí</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kết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hợp</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kể</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và</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tả</a:t>
            </a:r>
            <a:endParaRPr lang="en-US" sz="2400" dirty="0">
              <a:solidFill>
                <a:srgbClr val="002060"/>
              </a:solidFill>
              <a:latin typeface="Times New Roman" pitchFamily="18" charset="0"/>
              <a:cs typeface="Times New Roman" pitchFamily="18" charset="0"/>
            </a:endParaRPr>
          </a:p>
        </p:txBody>
      </p:sp>
      <p:sp>
        <p:nvSpPr>
          <p:cNvPr id="10" name="Oval 9"/>
          <p:cNvSpPr/>
          <p:nvPr/>
        </p:nvSpPr>
        <p:spPr>
          <a:xfrm>
            <a:off x="6367464" y="4114801"/>
            <a:ext cx="3857625" cy="1928813"/>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solidFill>
                  <a:srgbClr val="002060"/>
                </a:solidFill>
                <a:latin typeface="Times New Roman" pitchFamily="18" charset="0"/>
                <a:cs typeface="Times New Roman" pitchFamily="18" charset="0"/>
              </a:rPr>
              <a:t>Nêu</a:t>
            </a:r>
            <a:r>
              <a:rPr lang="en-US" sz="2400" dirty="0">
                <a:solidFill>
                  <a:srgbClr val="002060"/>
                </a:solidFill>
                <a:latin typeface="Times New Roman" pitchFamily="18" charset="0"/>
                <a:cs typeface="Times New Roman" pitchFamily="18" charset="0"/>
              </a:rPr>
              <a:t> ý </a:t>
            </a:r>
            <a:r>
              <a:rPr lang="en-US" sz="2400" dirty="0" err="1">
                <a:solidFill>
                  <a:srgbClr val="002060"/>
                </a:solidFill>
                <a:latin typeface="Times New Roman" pitchFamily="18" charset="0"/>
                <a:cs typeface="Times New Roman" pitchFamily="18" charset="0"/>
              </a:rPr>
              <a:t>nghĩa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của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trải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nghiệm</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đối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với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bản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thân</a:t>
            </a:r>
            <a:endParaRPr lang="en-US" sz="24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5516433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down)">
                                      <p:cBhvr>
                                        <p:cTn id="11" dur="500"/>
                                        <p:tgtEl>
                                          <p:spTgt spid="7">
                                            <p:txEl>
                                              <p:pRg st="0" end="0"/>
                                            </p:txEl>
                                          </p:spTgt>
                                        </p:tgtEl>
                                      </p:cBhvr>
                                    </p:animEffect>
                                  </p:childTnLst>
                                </p:cTn>
                              </p:par>
                            </p:childTnLst>
                          </p:cTn>
                        </p:par>
                        <p:par>
                          <p:cTn id="12" fill="hold" nodeType="afterGroup">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par>
                          <p:cTn id="16" fill="hold" nodeType="afterGroup">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par>
                          <p:cTn id="20" fill="hold" nodeType="afterGroup">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linds(horizont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1738282" y="571480"/>
          <a:ext cx="8643998" cy="60007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621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1D8ACBF0-27BF-4606-BA39-94234369BE8F}"/>
                                            </p:graphicEl>
                                          </p:spTgt>
                                        </p:tgtEl>
                                        <p:attrNameLst>
                                          <p:attrName>style.visibility</p:attrName>
                                        </p:attrNameLst>
                                      </p:cBhvr>
                                      <p:to>
                                        <p:strVal val="visible"/>
                                      </p:to>
                                    </p:set>
                                    <p:animEffect transition="in" filter="fade">
                                      <p:cBhvr>
                                        <p:cTn id="7" dur="2000"/>
                                        <p:tgtEl>
                                          <p:spTgt spid="5">
                                            <p:graphicEl>
                                              <a:dgm id="{1D8ACBF0-27BF-4606-BA39-94234369BE8F}"/>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D96ED27C-3522-4C15-ADFD-23B9205F96EE}"/>
                                            </p:graphicEl>
                                          </p:spTgt>
                                        </p:tgtEl>
                                        <p:attrNameLst>
                                          <p:attrName>style.visibility</p:attrName>
                                        </p:attrNameLst>
                                      </p:cBhvr>
                                      <p:to>
                                        <p:strVal val="visible"/>
                                      </p:to>
                                    </p:set>
                                    <p:animEffect transition="in" filter="fade">
                                      <p:cBhvr>
                                        <p:cTn id="12" dur="2000"/>
                                        <p:tgtEl>
                                          <p:spTgt spid="5">
                                            <p:graphicEl>
                                              <a:dgm id="{D96ED27C-3522-4C15-ADFD-23B9205F96EE}"/>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71B65F0A-1796-4B8E-A0F3-9A7D7F9774E9}"/>
                                            </p:graphicEl>
                                          </p:spTgt>
                                        </p:tgtEl>
                                        <p:attrNameLst>
                                          <p:attrName>style.visibility</p:attrName>
                                        </p:attrNameLst>
                                      </p:cBhvr>
                                      <p:to>
                                        <p:strVal val="visible"/>
                                      </p:to>
                                    </p:set>
                                    <p:animEffect transition="in" filter="fade">
                                      <p:cBhvr>
                                        <p:cTn id="17" dur="2000"/>
                                        <p:tgtEl>
                                          <p:spTgt spid="5">
                                            <p:graphicEl>
                                              <a:dgm id="{71B65F0A-1796-4B8E-A0F3-9A7D7F9774E9}"/>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AF90DDE8-0319-41A4-AA9C-A632CD6AABDC}"/>
                                            </p:graphicEl>
                                          </p:spTgt>
                                        </p:tgtEl>
                                        <p:attrNameLst>
                                          <p:attrName>style.visibility</p:attrName>
                                        </p:attrNameLst>
                                      </p:cBhvr>
                                      <p:to>
                                        <p:strVal val="visible"/>
                                      </p:to>
                                    </p:set>
                                    <p:animEffect transition="in" filter="fade">
                                      <p:cBhvr>
                                        <p:cTn id="22" dur="2000"/>
                                        <p:tgtEl>
                                          <p:spTgt spid="5">
                                            <p:graphicEl>
                                              <a:dgm id="{AF90DDE8-0319-41A4-AA9C-A632CD6AABD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738282" y="214290"/>
          <a:ext cx="8715436" cy="64294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p:cNvGraphicFramePr/>
          <p:nvPr/>
        </p:nvGraphicFramePr>
        <p:xfrm>
          <a:off x="1881158" y="0"/>
          <a:ext cx="8286808" cy="150017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54902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2AEC271B-8453-4193-9D2B-8F277A00CA15}"/>
                                            </p:graphicEl>
                                          </p:spTgt>
                                        </p:tgtEl>
                                        <p:attrNameLst>
                                          <p:attrName>style.visibility</p:attrName>
                                        </p:attrNameLst>
                                      </p:cBhvr>
                                      <p:to>
                                        <p:strVal val="visible"/>
                                      </p:to>
                                    </p:set>
                                    <p:animEffect transition="in" filter="fade">
                                      <p:cBhvr>
                                        <p:cTn id="7" dur="2000"/>
                                        <p:tgtEl>
                                          <p:spTgt spid="2">
                                            <p:graphicEl>
                                              <a:dgm id="{2AEC271B-8453-4193-9D2B-8F277A00CA1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graphicEl>
                                              <a:dgm id="{14368F93-E51E-43CD-A049-94BB47448C31}"/>
                                            </p:graphicEl>
                                          </p:spTgt>
                                        </p:tgtEl>
                                        <p:attrNameLst>
                                          <p:attrName>style.visibility</p:attrName>
                                        </p:attrNameLst>
                                      </p:cBhvr>
                                      <p:to>
                                        <p:strVal val="visible"/>
                                      </p:to>
                                    </p:set>
                                    <p:animEffect transition="in" filter="fade">
                                      <p:cBhvr>
                                        <p:cTn id="12" dur="2000"/>
                                        <p:tgtEl>
                                          <p:spTgt spid="2">
                                            <p:graphicEl>
                                              <a:dgm id="{14368F93-E51E-43CD-A049-94BB47448C3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lvl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1"/>
          <p:cNvGraphicFramePr>
            <a:graphicFrameLocks noChangeAspect="1"/>
          </p:cNvGraphicFramePr>
          <p:nvPr/>
        </p:nvGraphicFramePr>
        <p:xfrm>
          <a:off x="1738314" y="1885950"/>
          <a:ext cx="8715375" cy="4972050"/>
        </p:xfrm>
        <a:graphic>
          <a:graphicData uri="http://schemas.openxmlformats.org/presentationml/2006/ole">
            <mc:AlternateContent xmlns:mc="http://schemas.openxmlformats.org/markup-compatibility/2006">
              <mc:Choice xmlns:v="urn:schemas-microsoft-com:vml" Requires="v">
                <p:oleObj spid="_x0000_s4116" name="Slide" r:id="rId3" imgW="4570486" imgH="3427585" progId="PowerPoint.Slide.12">
                  <p:embed/>
                </p:oleObj>
              </mc:Choice>
              <mc:Fallback>
                <p:oleObj name="Slide" r:id="rId3" imgW="4570486" imgH="3427585" progId="PowerPoint.Slide.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8314" y="1885950"/>
                        <a:ext cx="8715375" cy="4972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Diagram 3"/>
          <p:cNvGraphicFramePr/>
          <p:nvPr/>
        </p:nvGraphicFramePr>
        <p:xfrm>
          <a:off x="1881158" y="0"/>
          <a:ext cx="8286808" cy="15001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100" name="Picture 4" descr="Chuồn chuồn...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248650" y="1357314"/>
            <a:ext cx="2419350"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470310" y="1406189"/>
            <a:ext cx="9108504" cy="430887"/>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200" b="1" i="1" dirty="0" err="1">
                <a:ln w="11430"/>
                <a:solidFill>
                  <a:srgbClr val="990000"/>
                </a:solidFill>
                <a:effectLst>
                  <a:outerShdw blurRad="50800" dist="39000" dir="5460000" algn="tl">
                    <a:srgbClr val="000000">
                      <a:alpha val="38000"/>
                    </a:srgbClr>
                  </a:outerShdw>
                </a:effectLst>
                <a:latin typeface="Times New Roman" pitchFamily="18" charset="0"/>
                <a:cs typeface="Times New Roman" pitchFamily="18" charset="0"/>
              </a:rPr>
              <a:t>Phiếu</a:t>
            </a:r>
            <a:r>
              <a:rPr lang="en-US" sz="2200" b="1" i="1" dirty="0">
                <a:ln w="11430"/>
                <a:solidFill>
                  <a:srgbClr val="99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200" b="1" i="1" dirty="0" err="1">
                <a:ln w="11430"/>
                <a:solidFill>
                  <a:srgbClr val="990000"/>
                </a:solidFill>
                <a:effectLst>
                  <a:outerShdw blurRad="50800" dist="39000" dir="5460000" algn="tl">
                    <a:srgbClr val="000000">
                      <a:alpha val="38000"/>
                    </a:srgbClr>
                  </a:outerShdw>
                </a:effectLst>
                <a:latin typeface="Times New Roman" pitchFamily="18" charset="0"/>
                <a:cs typeface="Times New Roman" pitchFamily="18" charset="0"/>
              </a:rPr>
              <a:t>học</a:t>
            </a:r>
            <a:r>
              <a:rPr lang="en-US" sz="2200" b="1" i="1" dirty="0">
                <a:ln w="11430"/>
                <a:solidFill>
                  <a:srgbClr val="99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200" b="1" i="1" dirty="0" err="1">
                <a:ln w="11430"/>
                <a:solidFill>
                  <a:srgbClr val="990000"/>
                </a:solidFill>
                <a:effectLst>
                  <a:outerShdw blurRad="50800" dist="39000" dir="5460000" algn="tl">
                    <a:srgbClr val="000000">
                      <a:alpha val="38000"/>
                    </a:srgbClr>
                  </a:outerShdw>
                </a:effectLst>
                <a:latin typeface="Times New Roman" pitchFamily="18" charset="0"/>
                <a:cs typeface="Times New Roman" pitchFamily="18" charset="0"/>
              </a:rPr>
              <a:t>tập</a:t>
            </a:r>
            <a:r>
              <a:rPr lang="en-US" sz="2200" b="1" i="1" dirty="0">
                <a:ln w="11430"/>
                <a:solidFill>
                  <a:srgbClr val="99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200" b="1" i="1" dirty="0" err="1">
                <a:ln w="11430"/>
                <a:solidFill>
                  <a:srgbClr val="990000"/>
                </a:solidFill>
                <a:effectLst>
                  <a:outerShdw blurRad="50800" dist="39000" dir="5460000" algn="tl">
                    <a:srgbClr val="000000">
                      <a:alpha val="38000"/>
                    </a:srgbClr>
                  </a:outerShdw>
                </a:effectLst>
                <a:latin typeface="Times New Roman" pitchFamily="18" charset="0"/>
                <a:cs typeface="Times New Roman" pitchFamily="18" charset="0"/>
              </a:rPr>
              <a:t>Điền</a:t>
            </a:r>
            <a:r>
              <a:rPr lang="en-US" sz="2200" b="1" i="1" dirty="0">
                <a:ln w="11430"/>
                <a:solidFill>
                  <a:srgbClr val="99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200" b="1" i="1" dirty="0" err="1">
                <a:ln w="11430"/>
                <a:solidFill>
                  <a:srgbClr val="990000"/>
                </a:solidFill>
                <a:effectLst>
                  <a:outerShdw blurRad="50800" dist="39000" dir="5460000" algn="tl">
                    <a:srgbClr val="000000">
                      <a:alpha val="38000"/>
                    </a:srgbClr>
                  </a:outerShdw>
                </a:effectLst>
                <a:latin typeface="Times New Roman" pitchFamily="18" charset="0"/>
                <a:cs typeface="Times New Roman" pitchFamily="18" charset="0"/>
              </a:rPr>
              <a:t>vào</a:t>
            </a:r>
            <a:r>
              <a:rPr lang="en-US" sz="2200" b="1" i="1" dirty="0">
                <a:ln w="11430"/>
                <a:solidFill>
                  <a:srgbClr val="99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200" b="1" i="1" dirty="0" err="1">
                <a:ln w="11430"/>
                <a:solidFill>
                  <a:srgbClr val="990000"/>
                </a:solidFill>
                <a:effectLst>
                  <a:outerShdw blurRad="50800" dist="39000" dir="5460000" algn="tl">
                    <a:srgbClr val="000000">
                      <a:alpha val="38000"/>
                    </a:srgbClr>
                  </a:outerShdw>
                </a:effectLst>
                <a:latin typeface="Times New Roman" pitchFamily="18" charset="0"/>
                <a:cs typeface="Times New Roman" pitchFamily="18" charset="0"/>
              </a:rPr>
              <a:t>sơ</a:t>
            </a:r>
            <a:r>
              <a:rPr lang="en-US" sz="2200" b="1" i="1" dirty="0">
                <a:ln w="11430"/>
                <a:solidFill>
                  <a:srgbClr val="99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200" b="1" i="1" dirty="0" err="1">
                <a:ln w="11430"/>
                <a:solidFill>
                  <a:srgbClr val="990000"/>
                </a:solidFill>
                <a:effectLst>
                  <a:outerShdw blurRad="50800" dist="39000" dir="5460000" algn="tl">
                    <a:srgbClr val="000000">
                      <a:alpha val="38000"/>
                    </a:srgbClr>
                  </a:outerShdw>
                </a:effectLst>
                <a:latin typeface="Times New Roman" pitchFamily="18" charset="0"/>
                <a:cs typeface="Times New Roman" pitchFamily="18" charset="0"/>
              </a:rPr>
              <a:t>đồ</a:t>
            </a:r>
            <a:r>
              <a:rPr lang="en-US" sz="2200" b="1" i="1" dirty="0">
                <a:ln w="11430"/>
                <a:solidFill>
                  <a:srgbClr val="99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200" b="1" i="1" dirty="0" err="1">
                <a:ln w="11430"/>
                <a:solidFill>
                  <a:srgbClr val="990000"/>
                </a:solidFill>
                <a:effectLst>
                  <a:outerShdw blurRad="50800" dist="39000" dir="5460000" algn="tl">
                    <a:srgbClr val="000000">
                      <a:alpha val="38000"/>
                    </a:srgbClr>
                  </a:outerShdw>
                </a:effectLst>
                <a:latin typeface="Times New Roman" pitchFamily="18" charset="0"/>
                <a:cs typeface="Times New Roman" pitchFamily="18" charset="0"/>
              </a:rPr>
              <a:t>tư</a:t>
            </a:r>
            <a:r>
              <a:rPr lang="en-US" sz="2200" b="1" i="1" dirty="0">
                <a:ln w="11430"/>
                <a:solidFill>
                  <a:srgbClr val="99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200" b="1" i="1" dirty="0" err="1">
                <a:ln w="11430"/>
                <a:solidFill>
                  <a:srgbClr val="990000"/>
                </a:solidFill>
                <a:effectLst>
                  <a:outerShdw blurRad="50800" dist="39000" dir="5460000" algn="tl">
                    <a:srgbClr val="000000">
                      <a:alpha val="38000"/>
                    </a:srgbClr>
                  </a:outerShdw>
                </a:effectLst>
                <a:latin typeface="Times New Roman" pitchFamily="18" charset="0"/>
                <a:cs typeface="Times New Roman" pitchFamily="18" charset="0"/>
              </a:rPr>
              <a:t>duy</a:t>
            </a:r>
            <a:r>
              <a:rPr lang="en-US" sz="2200" b="1" i="1" dirty="0">
                <a:ln w="11430"/>
                <a:solidFill>
                  <a:srgbClr val="99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200" b="1" i="1" dirty="0" err="1">
                <a:ln w="11430"/>
                <a:solidFill>
                  <a:srgbClr val="990000"/>
                </a:solidFill>
                <a:effectLst>
                  <a:outerShdw blurRad="50800" dist="39000" dir="5460000" algn="tl">
                    <a:srgbClr val="000000">
                      <a:alpha val="38000"/>
                    </a:srgbClr>
                  </a:outerShdw>
                </a:effectLst>
                <a:latin typeface="Times New Roman" pitchFamily="18" charset="0"/>
                <a:cs typeface="Times New Roman" pitchFamily="18" charset="0"/>
              </a:rPr>
              <a:t>những</a:t>
            </a:r>
            <a:r>
              <a:rPr lang="en-US" sz="2200" b="1" i="1" dirty="0">
                <a:ln w="11430"/>
                <a:solidFill>
                  <a:srgbClr val="99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200" b="1" i="1" dirty="0" err="1">
                <a:ln w="11430"/>
                <a:solidFill>
                  <a:srgbClr val="990000"/>
                </a:solidFill>
                <a:effectLst>
                  <a:outerShdw blurRad="50800" dist="39000" dir="5460000" algn="tl">
                    <a:srgbClr val="000000">
                      <a:alpha val="38000"/>
                    </a:srgbClr>
                  </a:outerShdw>
                </a:effectLst>
                <a:latin typeface="Times New Roman" pitchFamily="18" charset="0"/>
                <a:cs typeface="Times New Roman" pitchFamily="18" charset="0"/>
              </a:rPr>
              <a:t>đặc</a:t>
            </a:r>
            <a:r>
              <a:rPr lang="en-US" sz="2200" b="1" i="1" dirty="0">
                <a:ln w="11430"/>
                <a:solidFill>
                  <a:srgbClr val="99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200" b="1" i="1" dirty="0" err="1">
                <a:ln w="11430"/>
                <a:solidFill>
                  <a:srgbClr val="990000"/>
                </a:solidFill>
                <a:effectLst>
                  <a:outerShdw blurRad="50800" dist="39000" dir="5460000" algn="tl">
                    <a:srgbClr val="000000">
                      <a:alpha val="38000"/>
                    </a:srgbClr>
                  </a:outerShdw>
                </a:effectLst>
                <a:latin typeface="Times New Roman" pitchFamily="18" charset="0"/>
                <a:cs typeface="Times New Roman" pitchFamily="18" charset="0"/>
              </a:rPr>
              <a:t>điểm</a:t>
            </a:r>
            <a:r>
              <a:rPr lang="en-US" sz="2200" b="1" i="1" dirty="0">
                <a:ln w="11430"/>
                <a:solidFill>
                  <a:srgbClr val="99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200" b="1" i="1" dirty="0" err="1">
                <a:ln w="11430"/>
                <a:solidFill>
                  <a:srgbClr val="990000"/>
                </a:solidFill>
                <a:effectLst>
                  <a:outerShdw blurRad="50800" dist="39000" dir="5460000" algn="tl">
                    <a:srgbClr val="000000">
                      <a:alpha val="38000"/>
                    </a:srgbClr>
                  </a:outerShdw>
                </a:effectLst>
                <a:latin typeface="Times New Roman" pitchFamily="18" charset="0"/>
                <a:cs typeface="Times New Roman" pitchFamily="18" charset="0"/>
              </a:rPr>
              <a:t>của</a:t>
            </a:r>
            <a:r>
              <a:rPr lang="en-US" sz="2200" b="1" i="1" dirty="0">
                <a:ln w="11430"/>
                <a:solidFill>
                  <a:srgbClr val="99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200" b="1" i="1" dirty="0" err="1">
                <a:ln w="11430"/>
                <a:solidFill>
                  <a:srgbClr val="990000"/>
                </a:solidFill>
                <a:effectLst>
                  <a:outerShdw blurRad="50800" dist="39000" dir="5460000" algn="tl">
                    <a:srgbClr val="000000">
                      <a:alpha val="38000"/>
                    </a:srgbClr>
                  </a:outerShdw>
                </a:effectLst>
                <a:latin typeface="Times New Roman" pitchFamily="18" charset="0"/>
                <a:cs typeface="Times New Roman" pitchFamily="18" charset="0"/>
              </a:rPr>
              <a:t>truyện</a:t>
            </a:r>
            <a:r>
              <a:rPr lang="en-US" sz="2200" b="1" i="1" dirty="0">
                <a:ln w="11430"/>
                <a:solidFill>
                  <a:srgbClr val="99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200" b="1" i="1" dirty="0" err="1">
                <a:ln w="11430"/>
                <a:solidFill>
                  <a:srgbClr val="990000"/>
                </a:solidFill>
                <a:effectLst>
                  <a:outerShdw blurRad="50800" dist="39000" dir="5460000" algn="tl">
                    <a:srgbClr val="000000">
                      <a:alpha val="38000"/>
                    </a:srgbClr>
                  </a:outerShdw>
                </a:effectLst>
                <a:latin typeface="Times New Roman" pitchFamily="18" charset="0"/>
                <a:cs typeface="Times New Roman" pitchFamily="18" charset="0"/>
              </a:rPr>
              <a:t>đồng</a:t>
            </a:r>
            <a:r>
              <a:rPr lang="en-US" sz="2200" b="1" i="1" dirty="0">
                <a:ln w="11430"/>
                <a:solidFill>
                  <a:srgbClr val="99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200" b="1" i="1" dirty="0" err="1">
                <a:ln w="11430"/>
                <a:solidFill>
                  <a:srgbClr val="990000"/>
                </a:solidFill>
                <a:effectLst>
                  <a:outerShdw blurRad="50800" dist="39000" dir="5460000" algn="tl">
                    <a:srgbClr val="000000">
                      <a:alpha val="38000"/>
                    </a:srgbClr>
                  </a:outerShdw>
                </a:effectLst>
                <a:latin typeface="Times New Roman" pitchFamily="18" charset="0"/>
                <a:cs typeface="Times New Roman" pitchFamily="18" charset="0"/>
              </a:rPr>
              <a:t>thoại</a:t>
            </a:r>
            <a:endParaRPr lang="en-US" sz="2200" b="1" dirty="0">
              <a:ln w="11430"/>
              <a:solidFill>
                <a:srgbClr val="990000"/>
              </a:solidFill>
              <a:effectLst>
                <a:outerShdw blurRad="50800" dist="39000" dir="5460000" algn="tl">
                  <a:srgbClr val="000000">
                    <a:alpha val="38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5679382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2208</Words>
  <Application>Microsoft Office PowerPoint</Application>
  <PresentationFormat>Widescreen</PresentationFormat>
  <Paragraphs>360</Paragraphs>
  <Slides>39</Slides>
  <Notes>2</Notes>
  <HiddenSlides>0</HiddenSlides>
  <MMClips>1</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52" baseType="lpstr">
      <vt:lpstr>宋体</vt:lpstr>
      <vt:lpstr>.VnAristote</vt:lpstr>
      <vt:lpstr>.VnTime</vt:lpstr>
      <vt:lpstr>.VnTimeH</vt:lpstr>
      <vt:lpstr>Arial</vt:lpstr>
      <vt:lpstr>Calibri</vt:lpstr>
      <vt:lpstr>Calibri Light</vt:lpstr>
      <vt:lpstr>Tahoma</vt:lpstr>
      <vt:lpstr>Times New Roman</vt:lpstr>
      <vt:lpstr>VNI-Times</vt:lpstr>
      <vt:lpstr>Wingdings</vt:lpstr>
      <vt:lpstr>Office Theme</vt:lpstr>
      <vt:lpstr>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18</cp:revision>
  <dcterms:created xsi:type="dcterms:W3CDTF">2022-11-23T14:55:40Z</dcterms:created>
  <dcterms:modified xsi:type="dcterms:W3CDTF">2022-11-23T17:02:50Z</dcterms:modified>
</cp:coreProperties>
</file>