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9"/>
  </p:notesMasterIdLst>
  <p:sldIdLst>
    <p:sldId id="325" r:id="rId2"/>
    <p:sldId id="326" r:id="rId3"/>
    <p:sldId id="327" r:id="rId4"/>
    <p:sldId id="328" r:id="rId5"/>
    <p:sldId id="329" r:id="rId6"/>
    <p:sldId id="313" r:id="rId7"/>
    <p:sldId id="314" r:id="rId8"/>
    <p:sldId id="315" r:id="rId9"/>
    <p:sldId id="316" r:id="rId10"/>
    <p:sldId id="317" r:id="rId11"/>
    <p:sldId id="318" r:id="rId12"/>
    <p:sldId id="319" r:id="rId13"/>
    <p:sldId id="320" r:id="rId14"/>
    <p:sldId id="321" r:id="rId15"/>
    <p:sldId id="322" r:id="rId16"/>
    <p:sldId id="323" r:id="rId17"/>
    <p:sldId id="324" r:id="rId18"/>
  </p:sldIdLst>
  <p:sldSz cx="12192000" cy="6858000"/>
  <p:notesSz cx="6858000" cy="9144000"/>
  <p:embeddedFontLst>
    <p:embeddedFont>
      <p:font typeface="微软雅黑" panose="020B0503020204020204" pitchFamily="34" charset="-122"/>
      <p:regular r:id="rId20"/>
      <p:bold r:id="rId21"/>
    </p:embeddedFont>
    <p:embeddedFont>
      <p:font typeface="Calibri" panose="020F0502020204030204" pitchFamily="34" charset="0"/>
      <p:regular r:id="rId22"/>
      <p:bold r:id="rId23"/>
      <p:italic r:id="rId24"/>
      <p:boldItalic r:id="rId25"/>
    </p:embeddedFont>
    <p:embeddedFont>
      <p:font typeface="Century Schoolbook" panose="02040604050505020304" pitchFamily="18" charset="0"/>
      <p:regular r:id="rId26"/>
      <p:bold r:id="rId27"/>
      <p:italic r:id="rId28"/>
      <p:boldItalic r:id="rId29"/>
    </p:embeddedFont>
    <p:embeddedFont>
      <p:font typeface="Calibri Light" panose="020F0302020204030204" pitchFamily="34" charset="0"/>
      <p:regular r:id="rId30"/>
      <p:italic r:id="rId31"/>
    </p:embeddedFont>
    <p:embeddedFont>
      <p:font typeface=".VnTime" panose="020B7200000000000000" pitchFamily="34" charset="0"/>
      <p:regular r:id="rId32"/>
      <p:bold r:id="rId33"/>
      <p:italic r:id="rId34"/>
      <p:boldItalic r:id="rId35"/>
    </p:embeddedFont>
    <p:embeddedFont>
      <p:font typeface="SimSun" panose="02010600030101010101" pitchFamily="2" charset="-122"/>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083"/>
    <a:srgbClr val="D93F3E"/>
    <a:srgbClr val="CC0099"/>
    <a:srgbClr val="00FB92"/>
    <a:srgbClr val="FF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99" autoAdjust="0"/>
    <p:restoredTop sz="94660" autoAdjust="0"/>
  </p:normalViewPr>
  <p:slideViewPr>
    <p:cSldViewPr snapToGrid="0">
      <p:cViewPr varScale="1">
        <p:scale>
          <a:sx n="86" d="100"/>
          <a:sy n="86" d="100"/>
        </p:scale>
        <p:origin x="778" y="53"/>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85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heme" Target="theme/theme1.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3E9454-84D1-460C-B0BA-422D8A39580F}" type="datetimeFigureOut">
              <a:rPr lang="en-US" smtClean="0"/>
              <a:t>11/27/2022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79A5E7-2A80-45E5-803A-8EC0212A1D44}" type="slidenum">
              <a:rPr lang="en-US" smtClean="0"/>
              <a:t>‹#›</a:t>
            </a:fld>
            <a:endParaRPr lang="en-US"/>
          </a:p>
        </p:txBody>
      </p:sp>
    </p:spTree>
    <p:extLst>
      <p:ext uri="{BB962C8B-B14F-4D97-AF65-F5344CB8AC3E}">
        <p14:creationId xmlns:p14="http://schemas.microsoft.com/office/powerpoint/2010/main" val="581332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4143445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3369813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extLst>
      <p:ext uri="{BB962C8B-B14F-4D97-AF65-F5344CB8AC3E}">
        <p14:creationId xmlns:p14="http://schemas.microsoft.com/office/powerpoint/2010/main" val="1468443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1593332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1049976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3331719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2108873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F42105-BDD7-43F3-896D-0A0754E6D8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0881C-1CD0-4401-8F3E-9D243E7754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492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F42105-BDD7-43F3-896D-0A0754E6D8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0881C-1CD0-4401-8F3E-9D243E7754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3128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F42105-BDD7-43F3-896D-0A0754E6D8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0881C-1CD0-4401-8F3E-9D243E7754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1601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93576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0"/>
            <a:ext cx="12194208" cy="6856760"/>
          </a:xfrm>
          <a:prstGeom prst="rect">
            <a:avLst/>
          </a:prstGeom>
        </p:spPr>
      </p:pic>
    </p:spTree>
    <p:extLst>
      <p:ext uri="{BB962C8B-B14F-4D97-AF65-F5344CB8AC3E}">
        <p14:creationId xmlns:p14="http://schemas.microsoft.com/office/powerpoint/2010/main" val="172634078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0"/>
            <a:ext cx="12194208" cy="6856760"/>
          </a:xfrm>
          <a:prstGeom prst="rect">
            <a:avLst/>
          </a:prstGeom>
        </p:spPr>
      </p:pic>
    </p:spTree>
    <p:extLst>
      <p:ext uri="{BB962C8B-B14F-4D97-AF65-F5344CB8AC3E}">
        <p14:creationId xmlns:p14="http://schemas.microsoft.com/office/powerpoint/2010/main" val="70078044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0"/>
            <a:ext cx="12194208" cy="6856760"/>
          </a:xfrm>
          <a:prstGeom prst="rect">
            <a:avLst/>
          </a:prstGeom>
        </p:spPr>
      </p:pic>
    </p:spTree>
    <p:extLst>
      <p:ext uri="{BB962C8B-B14F-4D97-AF65-F5344CB8AC3E}">
        <p14:creationId xmlns:p14="http://schemas.microsoft.com/office/powerpoint/2010/main" val="18605812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0"/>
            <a:ext cx="12194208" cy="6856760"/>
          </a:xfrm>
          <a:prstGeom prst="rect">
            <a:avLst/>
          </a:prstGeom>
        </p:spPr>
      </p:pic>
    </p:spTree>
    <p:extLst>
      <p:ext uri="{BB962C8B-B14F-4D97-AF65-F5344CB8AC3E}">
        <p14:creationId xmlns:p14="http://schemas.microsoft.com/office/powerpoint/2010/main" val="379623473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0"/>
            <a:ext cx="12194208" cy="6856760"/>
          </a:xfrm>
          <a:prstGeom prst="rect">
            <a:avLst/>
          </a:prstGeom>
        </p:spPr>
      </p:pic>
    </p:spTree>
    <p:extLst>
      <p:ext uri="{BB962C8B-B14F-4D97-AF65-F5344CB8AC3E}">
        <p14:creationId xmlns:p14="http://schemas.microsoft.com/office/powerpoint/2010/main" val="32146291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F42105-BDD7-43F3-896D-0A0754E6D8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0881C-1CD0-4401-8F3E-9D243E7754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2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F42105-BDD7-43F3-896D-0A0754E6D8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0881C-1CD0-4401-8F3E-9D243E7754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58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F42105-BDD7-43F3-896D-0A0754E6D8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0881C-1CD0-4401-8F3E-9D243E7754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188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F42105-BDD7-43F3-896D-0A0754E6D8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0881C-1CD0-4401-8F3E-9D243E7754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370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F42105-BDD7-43F3-896D-0A0754E6D8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0881C-1CD0-4401-8F3E-9D243E7754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23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F42105-BDD7-43F3-896D-0A0754E6D8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0881C-1CD0-4401-8F3E-9D243E7754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58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F42105-BDD7-43F3-896D-0A0754E6D8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0881C-1CD0-4401-8F3E-9D243E7754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346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F42105-BDD7-43F3-896D-0A0754E6D8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0881C-1CD0-4401-8F3E-9D243E7754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8661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BF42105-BDD7-43F3-896D-0A0754E6D80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11/27/2022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A0881C-1CD0-4401-8F3E-9D243E7754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2095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33" r:id="rId12"/>
    <p:sldLayoutId id="2147483734" r:id="rId13"/>
    <p:sldLayoutId id="2147483735" r:id="rId14"/>
    <p:sldLayoutId id="2147483736" r:id="rId15"/>
    <p:sldLayoutId id="2147483737" r:id="rId16"/>
    <p:sldLayoutId id="214748373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xml"/><Relationship Id="rId7"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3.xml"/><Relationship Id="rId7"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jp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slide" Target="slide4.xml"/><Relationship Id="rId4" Type="http://schemas.openxmlformats.org/officeDocument/2006/relationships/slide" Target="slide1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 Target="slide1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B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226" y="0"/>
            <a:ext cx="9121775" cy="6858000"/>
          </a:xfrm>
          <a:prstGeom prst="rect">
            <a:avLst/>
          </a:prstGeom>
          <a:noFill/>
          <a:extLst>
            <a:ext uri="{909E8E84-426E-40DD-AFC4-6F175D3DCCD1}">
              <a14:hiddenFill xmlns:a14="http://schemas.microsoft.com/office/drawing/2010/main">
                <a:solidFill>
                  <a:srgbClr val="FFFFFF"/>
                </a:solidFill>
              </a14:hiddenFill>
            </a:ext>
          </a:extLst>
        </p:spPr>
      </p:pic>
      <p:sp>
        <p:nvSpPr>
          <p:cNvPr id="78851" name="Text Box 3"/>
          <p:cNvSpPr txBox="1">
            <a:spLocks noChangeArrowheads="1"/>
          </p:cNvSpPr>
          <p:nvPr/>
        </p:nvSpPr>
        <p:spPr bwMode="auto">
          <a:xfrm>
            <a:off x="2590800" y="2057401"/>
            <a:ext cx="708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4000" b="1">
                <a:solidFill>
                  <a:srgbClr val="0000CC"/>
                </a:solidFill>
                <a:cs typeface="Arial" panose="020B0604020202020204" pitchFamily="34" charset="0"/>
              </a:rPr>
              <a:t>THỰC HÀNH TIẾNG VIỆT </a:t>
            </a:r>
          </a:p>
        </p:txBody>
      </p:sp>
    </p:spTree>
    <p:extLst>
      <p:ext uri="{BB962C8B-B14F-4D97-AF65-F5344CB8AC3E}">
        <p14:creationId xmlns:p14="http://schemas.microsoft.com/office/powerpoint/2010/main" val="26083256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mph" presetSubtype="0" fill="hold" nodeType="afterEffect">
                                  <p:stCondLst>
                                    <p:cond delay="0"/>
                                  </p:stCondLst>
                                  <p:childTnLst>
                                    <p:animClr clrSpc="hsl" dir="cw">
                                      <p:cBhvr override="childStyle">
                                        <p:cTn id="6" dur="500" fill="hold"/>
                                        <p:tgtEl>
                                          <p:spTgt spid="78850"/>
                                        </p:tgtEl>
                                        <p:attrNameLst>
                                          <p:attrName>style.color</p:attrName>
                                        </p:attrNameLst>
                                      </p:cBhvr>
                                      <p:by>
                                        <p:hsl h="10842353" s="0" l="0"/>
                                      </p:by>
                                    </p:animClr>
                                    <p:animClr clrSpc="hsl" dir="cw">
                                      <p:cBhvr>
                                        <p:cTn id="7" dur="500" fill="hold"/>
                                        <p:tgtEl>
                                          <p:spTgt spid="78850"/>
                                        </p:tgtEl>
                                        <p:attrNameLst>
                                          <p:attrName>fillcolor</p:attrName>
                                        </p:attrNameLst>
                                      </p:cBhvr>
                                      <p:by>
                                        <p:hsl h="10842353" s="0" l="0"/>
                                      </p:by>
                                    </p:animClr>
                                    <p:animClr clrSpc="hsl" dir="cw">
                                      <p:cBhvr>
                                        <p:cTn id="8" dur="500" fill="hold"/>
                                        <p:tgtEl>
                                          <p:spTgt spid="78850"/>
                                        </p:tgtEl>
                                        <p:attrNameLst>
                                          <p:attrName>stroke.color</p:attrName>
                                        </p:attrNameLst>
                                      </p:cBhvr>
                                      <p:by>
                                        <p:hsl h="10842353" s="0" l="0"/>
                                      </p:by>
                                    </p:animClr>
                                    <p:set>
                                      <p:cBhvr>
                                        <p:cTn id="9" dur="500" fill="hold"/>
                                        <p:tgtEl>
                                          <p:spTgt spid="78850"/>
                                        </p:tgtEl>
                                        <p:attrNameLst>
                                          <p:attrName>fill.type</p:attrName>
                                        </p:attrNameLst>
                                      </p:cBhvr>
                                      <p:to>
                                        <p:strVal val="solid"/>
                                      </p:to>
                                    </p:set>
                                  </p:childTnLst>
                                </p:cTn>
                              </p:par>
                            </p:childTnLst>
                          </p:cTn>
                        </p:par>
                        <p:par>
                          <p:cTn id="10" fill="hold" nodeType="afterGroup">
                            <p:stCondLst>
                              <p:cond delay="500"/>
                            </p:stCondLst>
                            <p:childTnLst>
                              <p:par>
                                <p:cTn id="11" presetID="30" presetClass="emph" presetSubtype="0" fill="hold" nodeType="afterEffect">
                                  <p:stCondLst>
                                    <p:cond delay="0"/>
                                  </p:stCondLst>
                                  <p:childTnLst>
                                    <p:animClr clrSpc="hsl" dir="cw">
                                      <p:cBhvr override="childStyle">
                                        <p:cTn id="12" dur="500" fill="hold"/>
                                        <p:tgtEl>
                                          <p:spTgt spid="78850"/>
                                        </p:tgtEl>
                                        <p:attrNameLst>
                                          <p:attrName>style.color</p:attrName>
                                        </p:attrNameLst>
                                      </p:cBhvr>
                                      <p:by>
                                        <p:hsl h="0" s="12549" l="25098"/>
                                      </p:by>
                                    </p:animClr>
                                    <p:animClr clrSpc="hsl" dir="cw">
                                      <p:cBhvr>
                                        <p:cTn id="13" dur="500" fill="hold"/>
                                        <p:tgtEl>
                                          <p:spTgt spid="78850"/>
                                        </p:tgtEl>
                                        <p:attrNameLst>
                                          <p:attrName>fillcolor</p:attrName>
                                        </p:attrNameLst>
                                      </p:cBhvr>
                                      <p:by>
                                        <p:hsl h="0" s="12549" l="25098"/>
                                      </p:by>
                                    </p:animClr>
                                    <p:animClr clrSpc="hsl" dir="cw">
                                      <p:cBhvr>
                                        <p:cTn id="14" dur="500" fill="hold"/>
                                        <p:tgtEl>
                                          <p:spTgt spid="78850"/>
                                        </p:tgtEl>
                                        <p:attrNameLst>
                                          <p:attrName>stroke.color</p:attrName>
                                        </p:attrNameLst>
                                      </p:cBhvr>
                                      <p:by>
                                        <p:hsl h="0" s="12549" l="25098"/>
                                      </p:by>
                                    </p:animClr>
                                    <p:set>
                                      <p:cBhvr>
                                        <p:cTn id="15" dur="500" fill="hold"/>
                                        <p:tgtEl>
                                          <p:spTgt spid="78850"/>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78851"/>
                                        </p:tgtEl>
                                        <p:attrNameLst>
                                          <p:attrName>style.visibility</p:attrName>
                                        </p:attrNameLst>
                                      </p:cBhvr>
                                      <p:to>
                                        <p:strVal val="visible"/>
                                      </p:to>
                                    </p:set>
                                    <p:animEffect transition="in" filter="diamond(in)">
                                      <p:cBhvr>
                                        <p:cTn id="20" dur="1000"/>
                                        <p:tgtEl>
                                          <p:spTgt spid="78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p:cNvSpPr/>
          <p:nvPr/>
        </p:nvSpPr>
        <p:spPr>
          <a:xfrm>
            <a:off x="1743076" y="156536"/>
            <a:ext cx="3056781" cy="835378"/>
          </a:xfrm>
          <a:prstGeom prst="plaque">
            <a:avLst/>
          </a:prstGeom>
          <a:solidFill>
            <a:schemeClr val="accent1">
              <a:lumMod val="20000"/>
              <a:lumOff val="8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defRPr/>
            </a:pPr>
            <a:r>
              <a:rPr lang="en-US" sz="3200" b="1" dirty="0">
                <a:solidFill>
                  <a:prstClr val="black"/>
                </a:solidFill>
                <a:latin typeface="Times New Roman" panose="02020603050405020304" pitchFamily="18" charset="0"/>
                <a:ea typeface="Times New Roman" panose="02020603050405020304" pitchFamily="18" charset="0"/>
              </a:rPr>
              <a:t>III. </a:t>
            </a:r>
            <a:r>
              <a:rPr lang="en-US" sz="3200" b="1" dirty="0" err="1">
                <a:solidFill>
                  <a:prstClr val="black"/>
                </a:solidFill>
                <a:latin typeface="Times New Roman" panose="02020603050405020304" pitchFamily="18" charset="0"/>
                <a:ea typeface="Times New Roman" panose="02020603050405020304" pitchFamily="18" charset="0"/>
              </a:rPr>
              <a:t>Tổng</a:t>
            </a:r>
            <a:r>
              <a:rPr lang="en-US" sz="3200" b="1" dirty="0">
                <a:solidFill>
                  <a:prstClr val="black"/>
                </a:solidFill>
                <a:latin typeface="Times New Roman" panose="02020603050405020304" pitchFamily="18" charset="0"/>
                <a:ea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rPr>
              <a:t>kết</a:t>
            </a:r>
            <a:endParaRPr lang="en-US" sz="3200" b="1" dirty="0">
              <a:solidFill>
                <a:prstClr val="black"/>
              </a:solidFill>
              <a:latin typeface="Times New Roman" panose="02020603050405020304" pitchFamily="18" charset="0"/>
              <a:ea typeface="Times New Roman" panose="02020603050405020304" pitchFamily="18" charset="0"/>
            </a:endParaRPr>
          </a:p>
        </p:txBody>
      </p:sp>
      <p:sp>
        <p:nvSpPr>
          <p:cNvPr id="4" name="Rounded Rectangle 3"/>
          <p:cNvSpPr/>
          <p:nvPr/>
        </p:nvSpPr>
        <p:spPr>
          <a:xfrm>
            <a:off x="2385426" y="2564905"/>
            <a:ext cx="3441758" cy="4317813"/>
          </a:xfrm>
          <a:prstGeom prst="roundRect">
            <a:avLst/>
          </a:prstGeom>
          <a:blipFill>
            <a:blip r:embed="rId2"/>
            <a:tile tx="0" ty="0" sx="100000" sy="100000" flip="none" algn="tl"/>
          </a:blip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1200"/>
              </a:spcAft>
            </a:pP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ước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hiền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xứng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kẻ</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trừng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ounded Rectangle 4"/>
          <p:cNvSpPr/>
          <p:nvPr/>
        </p:nvSpPr>
        <p:spPr>
          <a:xfrm>
            <a:off x="6221148" y="2777063"/>
            <a:ext cx="3676650" cy="3692878"/>
          </a:xfrm>
          <a:prstGeom prst="roundRect">
            <a:avLst/>
          </a:prstGeom>
          <a:blipFill>
            <a:blip r:embed="rId2"/>
            <a:tile tx="0" ty="0" sx="100000" sy="100000" flip="none" algn="tl"/>
          </a:blip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hoang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ảo</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Diamond 1"/>
          <p:cNvSpPr/>
          <p:nvPr/>
        </p:nvSpPr>
        <p:spPr>
          <a:xfrm>
            <a:off x="6364817" y="1320046"/>
            <a:ext cx="3403601" cy="1128889"/>
          </a:xfrm>
          <a:prstGeom prst="diamond">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defRPr/>
            </a:pPr>
            <a:r>
              <a:rPr lang="en-US" sz="2800" b="1" dirty="0">
                <a:solidFill>
                  <a:schemeClr val="bg1"/>
                </a:solidFill>
                <a:latin typeface="Times New Roman" panose="02020603050405020304" pitchFamily="18" charset="0"/>
                <a:ea typeface="Times New Roman" panose="02020603050405020304" pitchFamily="18" charset="0"/>
              </a:rPr>
              <a:t>2. </a:t>
            </a:r>
            <a:r>
              <a:rPr lang="en-US" sz="2800" b="1" dirty="0" err="1">
                <a:solidFill>
                  <a:schemeClr val="bg1"/>
                </a:solidFill>
                <a:latin typeface="Times New Roman" panose="02020603050405020304" pitchFamily="18" charset="0"/>
                <a:ea typeface="Times New Roman" panose="02020603050405020304" pitchFamily="18" charset="0"/>
              </a:rPr>
              <a:t>Nghệ</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thuật</a:t>
            </a:r>
            <a:endParaRPr lang="en-US" sz="2800" b="1" dirty="0">
              <a:solidFill>
                <a:schemeClr val="bg1"/>
              </a:solidFill>
              <a:latin typeface="Times New Roman" panose="02020603050405020304" pitchFamily="18" charset="0"/>
              <a:ea typeface="Times New Roman" panose="02020603050405020304" pitchFamily="18" charset="0"/>
            </a:endParaRPr>
          </a:p>
        </p:txBody>
      </p:sp>
      <p:sp>
        <p:nvSpPr>
          <p:cNvPr id="7" name="Diamond 6"/>
          <p:cNvSpPr/>
          <p:nvPr/>
        </p:nvSpPr>
        <p:spPr>
          <a:xfrm>
            <a:off x="2423584" y="1320046"/>
            <a:ext cx="3403601" cy="1128889"/>
          </a:xfrm>
          <a:prstGeom prst="diamond">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defRPr/>
            </a:pPr>
            <a:r>
              <a:rPr lang="en-US" sz="2800" b="1" dirty="0">
                <a:solidFill>
                  <a:schemeClr val="bg1"/>
                </a:solidFill>
                <a:latin typeface="Times New Roman" panose="02020603050405020304" pitchFamily="18" charset="0"/>
                <a:ea typeface="Times New Roman" panose="02020603050405020304" pitchFamily="18" charset="0"/>
              </a:rPr>
              <a:t>1. </a:t>
            </a:r>
            <a:r>
              <a:rPr lang="en-US" sz="2800" b="1" dirty="0" err="1">
                <a:solidFill>
                  <a:schemeClr val="bg1"/>
                </a:solidFill>
                <a:latin typeface="Times New Roman" panose="02020603050405020304" pitchFamily="18" charset="0"/>
                <a:ea typeface="Times New Roman" panose="02020603050405020304" pitchFamily="18" charset="0"/>
              </a:rPr>
              <a:t>Nội</a:t>
            </a:r>
            <a:r>
              <a:rPr lang="en-US" sz="2800" b="1" dirty="0">
                <a:solidFill>
                  <a:schemeClr val="bg1"/>
                </a:solidFill>
                <a:latin typeface="Times New Roman" panose="02020603050405020304" pitchFamily="18" charset="0"/>
                <a:ea typeface="Times New Roman" panose="02020603050405020304" pitchFamily="18" charset="0"/>
              </a:rPr>
              <a:t> dung </a:t>
            </a:r>
          </a:p>
        </p:txBody>
      </p:sp>
    </p:spTree>
    <p:extLst>
      <p:ext uri="{BB962C8B-B14F-4D97-AF65-F5344CB8AC3E}">
        <p14:creationId xmlns:p14="http://schemas.microsoft.com/office/powerpoint/2010/main" val="272688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9" y="1240"/>
            <a:ext cx="12181243" cy="685552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483" y="2990523"/>
            <a:ext cx="3977137" cy="3977137"/>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6884" y="155098"/>
            <a:ext cx="1961136" cy="2367152"/>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73208" y="3781943"/>
            <a:ext cx="2463542" cy="3236177"/>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82822">
            <a:off x="9305443" y="89904"/>
            <a:ext cx="2335340" cy="2242983"/>
          </a:xfrm>
          <a:prstGeom prst="rect">
            <a:avLst/>
          </a:prstGeom>
        </p:spPr>
      </p:pic>
      <p:grpSp>
        <p:nvGrpSpPr>
          <p:cNvPr id="32" name="组合 31"/>
          <p:cNvGrpSpPr/>
          <p:nvPr/>
        </p:nvGrpSpPr>
        <p:grpSpPr>
          <a:xfrm>
            <a:off x="2290154" y="-509901"/>
            <a:ext cx="7611693" cy="6227319"/>
            <a:chOff x="2342519" y="-485609"/>
            <a:chExt cx="7613455" cy="6228761"/>
          </a:xfrm>
        </p:grpSpPr>
        <p:sp>
          <p:nvSpPr>
            <p:cNvPr id="30" name="18"/>
            <p:cNvSpPr>
              <a:spLocks noChangeArrowheads="1"/>
            </p:cNvSpPr>
            <p:nvPr>
              <p:custDataLst>
                <p:tags r:id="rId1"/>
              </p:custDataLst>
            </p:nvPr>
          </p:nvSpPr>
          <p:spPr bwMode="auto">
            <a:xfrm>
              <a:off x="2342519" y="1588168"/>
              <a:ext cx="7613455" cy="4154984"/>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vi-VN" altLang="zh-CN" sz="8998"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Kể lại </a:t>
              </a:r>
            </a:p>
            <a:p>
              <a:pPr algn="ctr" fontAlgn="base">
                <a:spcBef>
                  <a:spcPct val="0"/>
                </a:spcBef>
                <a:spcAft>
                  <a:spcPct val="0"/>
                </a:spcAft>
              </a:pPr>
              <a:r>
                <a:rPr lang="vi-VN" altLang="zh-CN" sz="8998"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một truyện </a:t>
              </a:r>
            </a:p>
            <a:p>
              <a:pPr algn="ctr" fontAlgn="base">
                <a:spcBef>
                  <a:spcPct val="0"/>
                </a:spcBef>
                <a:spcAft>
                  <a:spcPct val="0"/>
                </a:spcAft>
              </a:pPr>
              <a:r>
                <a:rPr lang="vi-VN" altLang="zh-CN" sz="8998"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cổ tích</a:t>
              </a:r>
              <a:endParaRPr lang="en-US" altLang="zh-CN" sz="8998"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8" name="图片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713922">
              <a:off x="6886352" y="-485609"/>
              <a:ext cx="1504759" cy="2149654"/>
            </a:xfrm>
            <a:prstGeom prst="rect">
              <a:avLst/>
            </a:prstGeom>
          </p:spPr>
        </p:pic>
      </p:grpSp>
      <p:grpSp>
        <p:nvGrpSpPr>
          <p:cNvPr id="13" name="组合 2">
            <a:extLst>
              <a:ext uri="{FF2B5EF4-FFF2-40B4-BE49-F238E27FC236}">
                <a16:creationId xmlns:a16="http://schemas.microsoft.com/office/drawing/2014/main" xmlns="" id="{DCD2FD26-E9BF-5A40-96D7-38FC45E23A49}"/>
              </a:ext>
            </a:extLst>
          </p:cNvPr>
          <p:cNvGrpSpPr/>
          <p:nvPr/>
        </p:nvGrpSpPr>
        <p:grpSpPr>
          <a:xfrm>
            <a:off x="5115431" y="737444"/>
            <a:ext cx="1961136" cy="715051"/>
            <a:chOff x="3106057" y="402383"/>
            <a:chExt cx="5689600" cy="715217"/>
          </a:xfrm>
          <a:solidFill>
            <a:srgbClr val="33909B"/>
          </a:solidFill>
        </p:grpSpPr>
        <p:sp>
          <p:nvSpPr>
            <p:cNvPr id="15" name="矩形: 圆角 1">
              <a:extLst>
                <a:ext uri="{FF2B5EF4-FFF2-40B4-BE49-F238E27FC236}">
                  <a16:creationId xmlns:a16="http://schemas.microsoft.com/office/drawing/2014/main" xmlns="" id="{BED197DA-CEE9-E44D-A2EF-BEC8DADA13A9}"/>
                </a:ext>
              </a:extLst>
            </p:cNvPr>
            <p:cNvSpPr/>
            <p:nvPr/>
          </p:nvSpPr>
          <p:spPr>
            <a:xfrm>
              <a:off x="3106057" y="402383"/>
              <a:ext cx="5689600" cy="7152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Times New Roman" panose="02020603050405020304" pitchFamily="18" charset="0"/>
                <a:cs typeface="Times New Roman" panose="02020603050405020304" pitchFamily="18" charset="0"/>
              </a:endParaRPr>
            </a:p>
          </p:txBody>
        </p:sp>
        <p:sp>
          <p:nvSpPr>
            <p:cNvPr id="16" name="Copyright Notice">
              <a:extLst>
                <a:ext uri="{FF2B5EF4-FFF2-40B4-BE49-F238E27FC236}">
                  <a16:creationId xmlns:a16="http://schemas.microsoft.com/office/drawing/2014/main" xmlns="" id="{E10CEAEB-F7A8-2A47-9DD0-A3123A756AF4}"/>
                </a:ext>
              </a:extLst>
            </p:cNvPr>
            <p:cNvSpPr>
              <a:spLocks/>
            </p:cNvSpPr>
            <p:nvPr/>
          </p:nvSpPr>
          <p:spPr bwMode="auto">
            <a:xfrm>
              <a:off x="3683113" y="487607"/>
              <a:ext cx="4533900" cy="527098"/>
            </a:xfrm>
            <a:prstGeom prst="rect">
              <a:avLst/>
            </a:prstGeom>
            <a:grpFill/>
            <a:ln w="6350" cap="flat" cmpd="sng" algn="ctr">
              <a:noFill/>
              <a:prstDash val="solid"/>
            </a:ln>
            <a:effectLst/>
            <a:extLs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83" tIns="32393" rIns="71983" bIns="32393"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altLang="zh-CN" sz="2999" b="1" cap="small"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VIẾT</a:t>
              </a:r>
              <a:endParaRPr lang="en-US" sz="2999" b="1" cap="small"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extLst>
      <p:ext uri="{BB962C8B-B14F-4D97-AF65-F5344CB8AC3E}">
        <p14:creationId xmlns:p14="http://schemas.microsoft.com/office/powerpoint/2010/main" val="33423987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14:presetBounceEnd="4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46667">
                                          <p:cBhvr additive="base">
                                            <p:cTn id="7" dur="750" fill="hold"/>
                                            <p:tgtEl>
                                              <p:spTgt spid="8"/>
                                            </p:tgtEl>
                                            <p:attrNameLst>
                                              <p:attrName>ppt_x</p:attrName>
                                            </p:attrNameLst>
                                          </p:cBhvr>
                                          <p:tavLst>
                                            <p:tav tm="0">
                                              <p:val>
                                                <p:strVal val="1+#ppt_w/2"/>
                                              </p:val>
                                            </p:tav>
                                            <p:tav tm="100000">
                                              <p:val>
                                                <p:strVal val="#ppt_x"/>
                                              </p:val>
                                            </p:tav>
                                          </p:tavLst>
                                        </p:anim>
                                        <p:anim calcmode="lin" valueType="num" p14:bounceEnd="46667">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14:presetBounceEnd="46667">
                                      <p:stCondLst>
                                        <p:cond delay="750"/>
                                      </p:stCondLst>
                                      <p:childTnLst>
                                        <p:set>
                                          <p:cBhvr>
                                            <p:cTn id="10" dur="1" fill="hold">
                                              <p:stCondLst>
                                                <p:cond delay="0"/>
                                              </p:stCondLst>
                                            </p:cTn>
                                            <p:tgtEl>
                                              <p:spTgt spid="5"/>
                                            </p:tgtEl>
                                            <p:attrNameLst>
                                              <p:attrName>style.visibility</p:attrName>
                                            </p:attrNameLst>
                                          </p:cBhvr>
                                          <p:to>
                                            <p:strVal val="visible"/>
                                          </p:to>
                                        </p:set>
                                        <p:anim calcmode="lin" valueType="num" p14:bounceEnd="46667">
                                          <p:cBhvr additive="base">
                                            <p:cTn id="11" dur="750" fill="hold"/>
                                            <p:tgtEl>
                                              <p:spTgt spid="5"/>
                                            </p:tgtEl>
                                            <p:attrNameLst>
                                              <p:attrName>ppt_x</p:attrName>
                                            </p:attrNameLst>
                                          </p:cBhvr>
                                          <p:tavLst>
                                            <p:tav tm="0">
                                              <p:val>
                                                <p:strVal val="0-#ppt_w/2"/>
                                              </p:val>
                                            </p:tav>
                                            <p:tav tm="100000">
                                              <p:val>
                                                <p:strVal val="#ppt_x"/>
                                              </p:val>
                                            </p:tav>
                                          </p:tavLst>
                                        </p:anim>
                                        <p:anim calcmode="lin" valueType="num" p14:bounceEnd="46667">
                                          <p:cBhvr additive="base">
                                            <p:cTn id="12" dur="7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12" fill="hold" nodeType="withEffect" p14:presetBounceEnd="46667">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14:bounceEnd="46667">
                                          <p:cBhvr additive="base">
                                            <p:cTn id="15" dur="750" fill="hold"/>
                                            <p:tgtEl>
                                              <p:spTgt spid="14"/>
                                            </p:tgtEl>
                                            <p:attrNameLst>
                                              <p:attrName>ppt_x</p:attrName>
                                            </p:attrNameLst>
                                          </p:cBhvr>
                                          <p:tavLst>
                                            <p:tav tm="0">
                                              <p:val>
                                                <p:strVal val="0-#ppt_w/2"/>
                                              </p:val>
                                            </p:tav>
                                            <p:tav tm="100000">
                                              <p:val>
                                                <p:strVal val="#ppt_x"/>
                                              </p:val>
                                            </p:tav>
                                          </p:tavLst>
                                        </p:anim>
                                        <p:anim calcmode="lin" valueType="num" p14:bounceEnd="46667">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46667">
                                      <p:stCondLst>
                                        <p:cond delay="250"/>
                                      </p:stCondLst>
                                      <p:childTnLst>
                                        <p:set>
                                          <p:cBhvr>
                                            <p:cTn id="18" dur="1" fill="hold">
                                              <p:stCondLst>
                                                <p:cond delay="0"/>
                                              </p:stCondLst>
                                            </p:cTn>
                                            <p:tgtEl>
                                              <p:spTgt spid="12"/>
                                            </p:tgtEl>
                                            <p:attrNameLst>
                                              <p:attrName>style.visibility</p:attrName>
                                            </p:attrNameLst>
                                          </p:cBhvr>
                                          <p:to>
                                            <p:strVal val="visible"/>
                                          </p:to>
                                        </p:set>
                                        <p:anim calcmode="lin" valueType="num" p14:bounceEnd="46667">
                                          <p:cBhvr additive="base">
                                            <p:cTn id="19" dur="750" fill="hold"/>
                                            <p:tgtEl>
                                              <p:spTgt spid="12"/>
                                            </p:tgtEl>
                                            <p:attrNameLst>
                                              <p:attrName>ppt_x</p:attrName>
                                            </p:attrNameLst>
                                          </p:cBhvr>
                                          <p:tavLst>
                                            <p:tav tm="0">
                                              <p:val>
                                                <p:strVal val="#ppt_x"/>
                                              </p:val>
                                            </p:tav>
                                            <p:tav tm="100000">
                                              <p:val>
                                                <p:strVal val="#ppt_x"/>
                                              </p:val>
                                            </p:tav>
                                          </p:tavLst>
                                        </p:anim>
                                        <p:anim calcmode="lin" valueType="num" p14:bounceEnd="46667">
                                          <p:cBhvr additive="base">
                                            <p:cTn id="20" dur="75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1" fill="hold" nodeType="afterEffect" p14:presetBounceEnd="46667">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14:bounceEnd="46667">
                                          <p:cBhvr additive="base">
                                            <p:cTn id="24" dur="750" fill="hold"/>
                                            <p:tgtEl>
                                              <p:spTgt spid="32"/>
                                            </p:tgtEl>
                                            <p:attrNameLst>
                                              <p:attrName>ppt_x</p:attrName>
                                            </p:attrNameLst>
                                          </p:cBhvr>
                                          <p:tavLst>
                                            <p:tav tm="0">
                                              <p:val>
                                                <p:strVal val="#ppt_x"/>
                                              </p:val>
                                            </p:tav>
                                            <p:tav tm="100000">
                                              <p:val>
                                                <p:strVal val="#ppt_x"/>
                                              </p:val>
                                            </p:tav>
                                          </p:tavLst>
                                        </p:anim>
                                        <p:anim calcmode="lin" valueType="num" p14:bounceEnd="46667">
                                          <p:cBhvr additive="base">
                                            <p:cTn id="25" dur="750" fill="hold"/>
                                            <p:tgtEl>
                                              <p:spTgt spid="32"/>
                                            </p:tgtEl>
                                            <p:attrNameLst>
                                              <p:attrName>ppt_y</p:attrName>
                                            </p:attrNameLst>
                                          </p:cBhvr>
                                          <p:tavLst>
                                            <p:tav tm="0">
                                              <p:val>
                                                <p:strVal val="0-#ppt_h/2"/>
                                              </p:val>
                                            </p:tav>
                                            <p:tav tm="100000">
                                              <p:val>
                                                <p:strVal val="#ppt_y"/>
                                              </p:val>
                                            </p:tav>
                                          </p:tavLst>
                                        </p:anim>
                                      </p:childTnLst>
                                    </p:cTn>
                                  </p:par>
                                </p:childTnLst>
                              </p:cTn>
                            </p:par>
                            <p:par>
                              <p:cTn id="26" fill="hold">
                                <p:stCondLst>
                                  <p:cond delay="2250"/>
                                </p:stCondLst>
                                <p:childTnLst>
                                  <p:par>
                                    <p:cTn id="27" presetID="2" presetClass="entr" presetSubtype="1" fill="hold" nodeType="afterEffect" p14:presetBounceEnd="50000">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14:bounceEnd="50000">
                                          <p:cBhvr additive="base">
                                            <p:cTn id="29" dur="8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30" dur="8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7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0-#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12" fill="hold" nodeType="with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0-#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ppt_x"/>
                                              </p:val>
                                            </p:tav>
                                            <p:tav tm="100000">
                                              <p:val>
                                                <p:strVal val="#ppt_x"/>
                                              </p:val>
                                            </p:tav>
                                          </p:tavLst>
                                        </p:anim>
                                        <p:anim calcmode="lin" valueType="num">
                                          <p:cBhvr additive="base">
                                            <p:cTn id="20" dur="75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1"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750" fill="hold"/>
                                            <p:tgtEl>
                                              <p:spTgt spid="32"/>
                                            </p:tgtEl>
                                            <p:attrNameLst>
                                              <p:attrName>ppt_x</p:attrName>
                                            </p:attrNameLst>
                                          </p:cBhvr>
                                          <p:tavLst>
                                            <p:tav tm="0">
                                              <p:val>
                                                <p:strVal val="#ppt_x"/>
                                              </p:val>
                                            </p:tav>
                                            <p:tav tm="100000">
                                              <p:val>
                                                <p:strVal val="#ppt_x"/>
                                              </p:val>
                                            </p:tav>
                                          </p:tavLst>
                                        </p:anim>
                                        <p:anim calcmode="lin" valueType="num">
                                          <p:cBhvr additive="base">
                                            <p:cTn id="25" dur="750" fill="hold"/>
                                            <p:tgtEl>
                                              <p:spTgt spid="32"/>
                                            </p:tgtEl>
                                            <p:attrNameLst>
                                              <p:attrName>ppt_y</p:attrName>
                                            </p:attrNameLst>
                                          </p:cBhvr>
                                          <p:tavLst>
                                            <p:tav tm="0">
                                              <p:val>
                                                <p:strVal val="0-#ppt_h/2"/>
                                              </p:val>
                                            </p:tav>
                                            <p:tav tm="100000">
                                              <p:val>
                                                <p:strVal val="#ppt_y"/>
                                              </p:val>
                                            </p:tav>
                                          </p:tavLst>
                                        </p:anim>
                                      </p:childTnLst>
                                    </p:cTn>
                                  </p:par>
                                </p:childTnLst>
                              </p:cTn>
                            </p:par>
                            <p:par>
                              <p:cTn id="26" fill="hold">
                                <p:stCondLst>
                                  <p:cond delay="2250"/>
                                </p:stCondLst>
                                <p:childTnLst>
                                  <p:par>
                                    <p:cTn id="27" presetID="2" presetClass="entr" presetSubtype="1"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800" fill="hold"/>
                                            <p:tgtEl>
                                              <p:spTgt spid="13"/>
                                            </p:tgtEl>
                                            <p:attrNameLst>
                                              <p:attrName>ppt_x</p:attrName>
                                            </p:attrNameLst>
                                          </p:cBhvr>
                                          <p:tavLst>
                                            <p:tav tm="0">
                                              <p:val>
                                                <p:strVal val="#ppt_x"/>
                                              </p:val>
                                            </p:tav>
                                            <p:tav tm="100000">
                                              <p:val>
                                                <p:strVal val="#ppt_x"/>
                                              </p:val>
                                            </p:tav>
                                          </p:tavLst>
                                        </p:anim>
                                        <p:anim calcmode="lin" valueType="num">
                                          <p:cBhvr additive="base">
                                            <p:cTn id="30" dur="8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94079" y="224072"/>
            <a:ext cx="8181523" cy="657406"/>
            <a:chOff x="3106057" y="402383"/>
            <a:chExt cx="5689600" cy="791689"/>
          </a:xfrm>
          <a:solidFill>
            <a:srgbClr val="33909B"/>
          </a:solidFill>
        </p:grpSpPr>
        <p:sp>
          <p:nvSpPr>
            <p:cNvPr id="2" name="矩形: 圆角 1"/>
            <p:cNvSpPr/>
            <p:nvPr/>
          </p:nvSpPr>
          <p:spPr>
            <a:xfrm>
              <a:off x="3106057" y="402383"/>
              <a:ext cx="5689600" cy="7152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11" name="Copyright Notice"/>
            <p:cNvSpPr>
              <a:spLocks/>
            </p:cNvSpPr>
            <p:nvPr/>
          </p:nvSpPr>
          <p:spPr bwMode="auto">
            <a:xfrm>
              <a:off x="3183911" y="448287"/>
              <a:ext cx="5611745" cy="745785"/>
            </a:xfrm>
            <a:prstGeom prst="rect">
              <a:avLst/>
            </a:prstGeom>
            <a:noFill/>
            <a:ln w="6350" cap="flat" cmpd="sng" algn="ctr">
              <a:noFill/>
              <a:prstDash val="solid"/>
            </a:ln>
            <a:effectLst/>
            <a:extLs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83" tIns="32393" rIns="71983" bIns="32393"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599" b="1" cap="small"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MỘT SỐ KHÁI NIỆM</a:t>
              </a:r>
              <a:endParaRPr lang="en-US" sz="3599" b="1" cap="small"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7" name="文本框 19"/>
          <p:cNvSpPr txBox="1"/>
          <p:nvPr/>
        </p:nvSpPr>
        <p:spPr>
          <a:xfrm>
            <a:off x="496832" y="1290117"/>
            <a:ext cx="10937344" cy="707722"/>
          </a:xfrm>
          <a:prstGeom prst="rect">
            <a:avLst/>
          </a:prstGeom>
          <a:noFill/>
        </p:spPr>
        <p:txBody>
          <a:bodyPr wrap="square" rtlCol="0">
            <a:spAutoFit/>
          </a:bodyPr>
          <a:lstStyle/>
          <a:p>
            <a:r>
              <a:rPr lang="en-US" altLang="zh-CN" sz="3999" b="1" i="1" dirty="0" err="1">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Kể</a:t>
            </a:r>
            <a:r>
              <a:rPr lang="en-US" altLang="zh-CN" sz="3999" b="1" i="1" dirty="0">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999" b="1" i="1" dirty="0" err="1">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chuyện</a:t>
            </a:r>
            <a:r>
              <a:rPr lang="en-US" altLang="zh-CN" sz="3999" b="1" i="1" dirty="0">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 …………………………………………</a:t>
            </a:r>
          </a:p>
        </p:txBody>
      </p:sp>
      <p:sp>
        <p:nvSpPr>
          <p:cNvPr id="8" name="文本框 19"/>
          <p:cNvSpPr txBox="1"/>
          <p:nvPr/>
        </p:nvSpPr>
        <p:spPr>
          <a:xfrm>
            <a:off x="516168" y="1997839"/>
            <a:ext cx="11229004" cy="707722"/>
          </a:xfrm>
          <a:prstGeom prst="rect">
            <a:avLst/>
          </a:prstGeom>
          <a:noFill/>
        </p:spPr>
        <p:txBody>
          <a:bodyPr wrap="square" rtlCol="0">
            <a:spAutoFit/>
          </a:bodyPr>
          <a:lstStyle/>
          <a:p>
            <a:r>
              <a:rPr lang="en-US" altLang="zh-CN" sz="3999" b="1" i="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Ngôi</a:t>
            </a:r>
            <a:r>
              <a:rPr lang="en-US" altLang="zh-CN" sz="3999" b="1" i="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999" b="1" i="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thứ</a:t>
            </a:r>
            <a:r>
              <a:rPr lang="en-US" altLang="zh-CN" sz="3999" b="1" i="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999" b="1" i="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ba</a:t>
            </a:r>
            <a:r>
              <a:rPr lang="en-US" altLang="zh-CN" sz="3999" b="1" i="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p>
        </p:txBody>
      </p:sp>
      <p:sp>
        <p:nvSpPr>
          <p:cNvPr id="9" name="文本框 19"/>
          <p:cNvSpPr txBox="1"/>
          <p:nvPr/>
        </p:nvSpPr>
        <p:spPr>
          <a:xfrm>
            <a:off x="376791" y="2765012"/>
            <a:ext cx="11596929" cy="707722"/>
          </a:xfrm>
          <a:prstGeom prst="rect">
            <a:avLst/>
          </a:prstGeom>
          <a:noFill/>
        </p:spPr>
        <p:txBody>
          <a:bodyPr wrap="square" rtlCol="0">
            <a:spAutoFit/>
          </a:bodyPr>
          <a:lstStyle/>
          <a:p>
            <a:r>
              <a:rPr lang="en-US" altLang="zh-CN" sz="3999" b="1" i="1" dirty="0" err="1">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Trình</a:t>
            </a:r>
            <a:r>
              <a:rPr lang="en-US" altLang="zh-CN" sz="3999" b="1" i="1" dirty="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999" b="1" i="1" dirty="0" err="1">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tự</a:t>
            </a:r>
            <a:r>
              <a:rPr lang="en-US" altLang="zh-CN" sz="3999" b="1" i="1" dirty="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999" b="1" i="1" dirty="0" err="1">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thời</a:t>
            </a:r>
            <a:r>
              <a:rPr lang="en-US" altLang="zh-CN" sz="3999" b="1" i="1" dirty="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999" b="1" i="1" dirty="0" err="1">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gian</a:t>
            </a:r>
            <a:r>
              <a:rPr lang="en-US" altLang="zh-CN" sz="3999" b="1" i="1" dirty="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p>
        </p:txBody>
      </p:sp>
      <p:sp>
        <p:nvSpPr>
          <p:cNvPr id="12" name="文本框 19"/>
          <p:cNvSpPr txBox="1"/>
          <p:nvPr/>
        </p:nvSpPr>
        <p:spPr>
          <a:xfrm>
            <a:off x="376792" y="4115412"/>
            <a:ext cx="11279005" cy="707722"/>
          </a:xfrm>
          <a:prstGeom prst="rect">
            <a:avLst/>
          </a:prstGeom>
          <a:noFill/>
        </p:spPr>
        <p:txBody>
          <a:bodyPr wrap="square" rtlCol="0">
            <a:spAutoFit/>
          </a:bodyPr>
          <a:lstStyle/>
          <a:p>
            <a:r>
              <a:rPr lang="en-US" altLang="zh-CN" sz="3999" b="1" i="1" dirty="0" err="1">
                <a:solidFill>
                  <a:srgbClr val="9900CC"/>
                </a:solidFill>
                <a:latin typeface="Times New Roman" panose="02020603050405020304" pitchFamily="18" charset="0"/>
                <a:ea typeface="微软雅黑" panose="020B0503020204020204" pitchFamily="34" charset="-122"/>
                <a:cs typeface="Times New Roman" panose="02020603050405020304" pitchFamily="18" charset="0"/>
              </a:rPr>
              <a:t>Yếu</a:t>
            </a:r>
            <a:r>
              <a:rPr lang="en-US" altLang="zh-CN" sz="3999" b="1" i="1" dirty="0">
                <a:solidFill>
                  <a:srgbClr val="9900CC"/>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999" b="1" i="1" dirty="0" err="1">
                <a:solidFill>
                  <a:srgbClr val="9900CC"/>
                </a:solidFill>
                <a:latin typeface="Times New Roman" panose="02020603050405020304" pitchFamily="18" charset="0"/>
                <a:ea typeface="微软雅黑" panose="020B0503020204020204" pitchFamily="34" charset="-122"/>
                <a:cs typeface="Times New Roman" panose="02020603050405020304" pitchFamily="18" charset="0"/>
              </a:rPr>
              <a:t>tố</a:t>
            </a:r>
            <a:r>
              <a:rPr lang="en-US" altLang="zh-CN" sz="3999" b="1" i="1" dirty="0">
                <a:solidFill>
                  <a:srgbClr val="9900CC"/>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999" b="1" i="1" dirty="0" err="1">
                <a:solidFill>
                  <a:srgbClr val="9900CC"/>
                </a:solidFill>
                <a:latin typeface="Times New Roman" panose="02020603050405020304" pitchFamily="18" charset="0"/>
                <a:ea typeface="微软雅黑" panose="020B0503020204020204" pitchFamily="34" charset="-122"/>
                <a:cs typeface="Times New Roman" panose="02020603050405020304" pitchFamily="18" charset="0"/>
              </a:rPr>
              <a:t>kì</a:t>
            </a:r>
            <a:r>
              <a:rPr lang="en-US" altLang="zh-CN" sz="3999" b="1" i="1" dirty="0">
                <a:solidFill>
                  <a:srgbClr val="9900CC"/>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999" b="1" i="1" dirty="0" err="1">
                <a:solidFill>
                  <a:srgbClr val="9900CC"/>
                </a:solidFill>
                <a:latin typeface="Times New Roman" panose="02020603050405020304" pitchFamily="18" charset="0"/>
                <a:ea typeface="微软雅黑" panose="020B0503020204020204" pitchFamily="34" charset="-122"/>
                <a:cs typeface="Times New Roman" panose="02020603050405020304" pitchFamily="18" charset="0"/>
              </a:rPr>
              <a:t>ảo</a:t>
            </a:r>
            <a:r>
              <a:rPr lang="en-US" altLang="zh-CN" sz="3999" b="1" i="1" dirty="0">
                <a:solidFill>
                  <a:srgbClr val="9900CC"/>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999" b="1" i="1" dirty="0" err="1">
                <a:solidFill>
                  <a:srgbClr val="9900CC"/>
                </a:solidFill>
                <a:latin typeface="Times New Roman" panose="02020603050405020304" pitchFamily="18" charset="0"/>
                <a:ea typeface="微软雅黑" panose="020B0503020204020204" pitchFamily="34" charset="-122"/>
                <a:cs typeface="Times New Roman" panose="02020603050405020304" pitchFamily="18" charset="0"/>
              </a:rPr>
              <a:t>hoang</a:t>
            </a:r>
            <a:r>
              <a:rPr lang="en-US" altLang="zh-CN" sz="3999" b="1" i="1" dirty="0">
                <a:solidFill>
                  <a:srgbClr val="9900CC"/>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999" b="1" i="1" dirty="0" err="1">
                <a:solidFill>
                  <a:srgbClr val="9900CC"/>
                </a:solidFill>
                <a:latin typeface="Times New Roman" panose="02020603050405020304" pitchFamily="18" charset="0"/>
                <a:ea typeface="微软雅黑" panose="020B0503020204020204" pitchFamily="34" charset="-122"/>
                <a:cs typeface="Times New Roman" panose="02020603050405020304" pitchFamily="18" charset="0"/>
              </a:rPr>
              <a:t>đường</a:t>
            </a:r>
            <a:r>
              <a:rPr lang="en-US" altLang="zh-CN" sz="3999" b="1" i="1" dirty="0">
                <a:solidFill>
                  <a:srgbClr val="9900CC"/>
                </a:solidFill>
                <a:latin typeface="Times New Roman" panose="02020603050405020304" pitchFamily="18" charset="0"/>
                <a:ea typeface="微软雅黑" panose="020B0503020204020204" pitchFamily="34" charset="-122"/>
                <a:cs typeface="Times New Roman" panose="02020603050405020304" pitchFamily="18" charset="0"/>
              </a:rPr>
              <a:t>: …………………………</a:t>
            </a:r>
          </a:p>
        </p:txBody>
      </p:sp>
      <p:sp>
        <p:nvSpPr>
          <p:cNvPr id="13" name="文本框 19"/>
          <p:cNvSpPr txBox="1"/>
          <p:nvPr/>
        </p:nvSpPr>
        <p:spPr>
          <a:xfrm>
            <a:off x="653875" y="4959583"/>
            <a:ext cx="11211012" cy="707722"/>
          </a:xfrm>
          <a:prstGeom prst="rect">
            <a:avLst/>
          </a:prstGeom>
          <a:noFill/>
        </p:spPr>
        <p:txBody>
          <a:bodyPr wrap="square" rtlCol="0">
            <a:spAutoFit/>
          </a:bodyPr>
          <a:lstStyle/>
          <a:p>
            <a:r>
              <a:rPr lang="en-US" altLang="zh-CN" sz="3999" b="1" i="1" dirty="0" err="1">
                <a:solidFill>
                  <a:srgbClr val="3A10D2"/>
                </a:solidFill>
                <a:latin typeface="Times New Roman" panose="02020603050405020304" pitchFamily="18" charset="0"/>
                <a:ea typeface="微软雅黑" panose="020B0503020204020204" pitchFamily="34" charset="-122"/>
                <a:cs typeface="Times New Roman" panose="02020603050405020304" pitchFamily="18" charset="0"/>
              </a:rPr>
              <a:t>Bố</a:t>
            </a:r>
            <a:r>
              <a:rPr lang="en-US" altLang="zh-CN" sz="3999" b="1" i="1" dirty="0">
                <a:solidFill>
                  <a:srgbClr val="3A10D2"/>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999" b="1" i="1" dirty="0" err="1">
                <a:solidFill>
                  <a:srgbClr val="3A10D2"/>
                </a:solidFill>
                <a:latin typeface="Times New Roman" panose="02020603050405020304" pitchFamily="18" charset="0"/>
                <a:ea typeface="微软雅黑" panose="020B0503020204020204" pitchFamily="34" charset="-122"/>
                <a:cs typeface="Times New Roman" panose="02020603050405020304" pitchFamily="18" charset="0"/>
              </a:rPr>
              <a:t>cục</a:t>
            </a:r>
            <a:r>
              <a:rPr lang="en-US" altLang="zh-CN" sz="3999" b="1" i="1" dirty="0">
                <a:solidFill>
                  <a:srgbClr val="3A10D2"/>
                </a:solidFill>
                <a:latin typeface="Times New Roman" panose="02020603050405020304" pitchFamily="18" charset="0"/>
                <a:ea typeface="微软雅黑" panose="020B0503020204020204" pitchFamily="34" charset="-122"/>
                <a:cs typeface="Times New Roman" panose="02020603050405020304" pitchFamily="18" charset="0"/>
              </a:rPr>
              <a:t>: ……………………………………………… </a:t>
            </a:r>
          </a:p>
        </p:txBody>
      </p:sp>
      <p:sp>
        <p:nvSpPr>
          <p:cNvPr id="5" name="Rectangle 4"/>
          <p:cNvSpPr/>
          <p:nvPr/>
        </p:nvSpPr>
        <p:spPr>
          <a:xfrm>
            <a:off x="3163942" y="1258368"/>
            <a:ext cx="6208694" cy="53531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99" dirty="0">
                <a:solidFill>
                  <a:schemeClr val="accent4">
                    <a:lumMod val="75000"/>
                  </a:schemeClr>
                </a:solidFill>
                <a:latin typeface="Arial" panose="020B0604020202020204" pitchFamily="34" charset="0"/>
                <a:cs typeface="Arial" panose="020B0604020202020204" pitchFamily="34" charset="0"/>
              </a:rPr>
              <a:t>TRÌNH BÀY DIỄN BIẾN SỰ VIỆC</a:t>
            </a:r>
          </a:p>
        </p:txBody>
      </p:sp>
      <p:sp>
        <p:nvSpPr>
          <p:cNvPr id="16" name="Rectangle 15"/>
          <p:cNvSpPr/>
          <p:nvPr/>
        </p:nvSpPr>
        <p:spPr>
          <a:xfrm>
            <a:off x="3471470" y="1969607"/>
            <a:ext cx="6604130" cy="53531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99" dirty="0">
                <a:solidFill>
                  <a:srgbClr val="0070C0"/>
                </a:solidFill>
                <a:latin typeface="Arial" panose="020B0604020202020204" pitchFamily="34" charset="0"/>
                <a:cs typeface="Arial" panose="020B0604020202020204" pitchFamily="34" charset="0"/>
              </a:rPr>
              <a:t>GỌI NHÂN VẬT BẰNG TÊN CỦA HỌ </a:t>
            </a:r>
          </a:p>
        </p:txBody>
      </p:sp>
      <p:sp>
        <p:nvSpPr>
          <p:cNvPr id="17" name="Rectangle 16"/>
          <p:cNvSpPr/>
          <p:nvPr/>
        </p:nvSpPr>
        <p:spPr>
          <a:xfrm>
            <a:off x="4623117" y="2718205"/>
            <a:ext cx="7032680" cy="53531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99" dirty="0">
                <a:solidFill>
                  <a:schemeClr val="accent1">
                    <a:lumMod val="50000"/>
                  </a:schemeClr>
                </a:solidFill>
                <a:latin typeface="Arial" panose="020B0604020202020204" pitchFamily="34" charset="0"/>
                <a:cs typeface="Arial" panose="020B0604020202020204" pitchFamily="34" charset="0"/>
              </a:rPr>
              <a:t>SÁNG – TRƯA – CHIỀU – TỐI - KHUYA</a:t>
            </a:r>
          </a:p>
        </p:txBody>
      </p:sp>
      <p:sp>
        <p:nvSpPr>
          <p:cNvPr id="22" name="Rectangle 21"/>
          <p:cNvSpPr/>
          <p:nvPr/>
        </p:nvSpPr>
        <p:spPr>
          <a:xfrm>
            <a:off x="2746420" y="4938109"/>
            <a:ext cx="8030150" cy="535313"/>
          </a:xfrm>
          <a:prstGeom prst="rect">
            <a:avLst/>
          </a:prstGeom>
          <a:solidFill>
            <a:srgbClr val="E7F2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99" b="1" u="sng" dirty="0" err="1">
                <a:solidFill>
                  <a:schemeClr val="tx1"/>
                </a:solidFill>
                <a:latin typeface="Arial" panose="020B0604020202020204" pitchFamily="34" charset="0"/>
                <a:cs typeface="Arial" panose="020B0604020202020204" pitchFamily="34" charset="0"/>
              </a:rPr>
              <a:t>Mở</a:t>
            </a:r>
            <a:r>
              <a:rPr lang="en-US" sz="3599" b="1" u="sng" dirty="0">
                <a:solidFill>
                  <a:schemeClr val="tx1"/>
                </a:solidFill>
                <a:latin typeface="Arial" panose="020B0604020202020204" pitchFamily="34" charset="0"/>
                <a:cs typeface="Arial" panose="020B0604020202020204" pitchFamily="34" charset="0"/>
              </a:rPr>
              <a:t> </a:t>
            </a:r>
            <a:r>
              <a:rPr lang="en-US" sz="3599" b="1" u="sng" dirty="0" err="1">
                <a:solidFill>
                  <a:schemeClr val="tx1"/>
                </a:solidFill>
                <a:latin typeface="Arial" panose="020B0604020202020204" pitchFamily="34" charset="0"/>
                <a:cs typeface="Arial" panose="020B0604020202020204" pitchFamily="34" charset="0"/>
              </a:rPr>
              <a:t>bài</a:t>
            </a:r>
            <a:r>
              <a:rPr lang="en-US" sz="3599" dirty="0">
                <a:solidFill>
                  <a:schemeClr val="tx1"/>
                </a:solidFill>
                <a:latin typeface="Arial" panose="020B0604020202020204" pitchFamily="34" charset="0"/>
                <a:cs typeface="Arial" panose="020B0604020202020204" pitchFamily="34" charset="0"/>
              </a:rPr>
              <a:t>: </a:t>
            </a:r>
            <a:r>
              <a:rPr lang="en-US" sz="3599" dirty="0" err="1">
                <a:solidFill>
                  <a:schemeClr val="tx1"/>
                </a:solidFill>
                <a:latin typeface="Arial" panose="020B0604020202020204" pitchFamily="34" charset="0"/>
                <a:cs typeface="Arial" panose="020B0604020202020204" pitchFamily="34" charset="0"/>
              </a:rPr>
              <a:t>giới</a:t>
            </a:r>
            <a:r>
              <a:rPr lang="en-US" sz="3599" dirty="0">
                <a:solidFill>
                  <a:schemeClr val="tx1"/>
                </a:solidFill>
                <a:latin typeface="Arial" panose="020B0604020202020204" pitchFamily="34" charset="0"/>
                <a:cs typeface="Arial" panose="020B0604020202020204" pitchFamily="34" charset="0"/>
              </a:rPr>
              <a:t> </a:t>
            </a:r>
            <a:r>
              <a:rPr lang="en-US" sz="3599" dirty="0" err="1">
                <a:solidFill>
                  <a:schemeClr val="tx1"/>
                </a:solidFill>
                <a:latin typeface="Arial" panose="020B0604020202020204" pitchFamily="34" charset="0"/>
                <a:cs typeface="Arial" panose="020B0604020202020204" pitchFamily="34" charset="0"/>
              </a:rPr>
              <a:t>thiệu</a:t>
            </a:r>
            <a:r>
              <a:rPr lang="en-US" sz="3599" dirty="0">
                <a:solidFill>
                  <a:schemeClr val="tx1"/>
                </a:solidFill>
                <a:latin typeface="Arial" panose="020B0604020202020204" pitchFamily="34" charset="0"/>
                <a:cs typeface="Arial" panose="020B0604020202020204" pitchFamily="34" charset="0"/>
              </a:rPr>
              <a:t> </a:t>
            </a:r>
            <a:r>
              <a:rPr lang="en-US" sz="3599" dirty="0" err="1">
                <a:solidFill>
                  <a:schemeClr val="tx1"/>
                </a:solidFill>
                <a:latin typeface="Arial" panose="020B0604020202020204" pitchFamily="34" charset="0"/>
                <a:cs typeface="Arial" panose="020B0604020202020204" pitchFamily="34" charset="0"/>
              </a:rPr>
              <a:t>truyện</a:t>
            </a:r>
            <a:r>
              <a:rPr lang="en-US" sz="3599" dirty="0">
                <a:solidFill>
                  <a:schemeClr val="tx1"/>
                </a:solidFill>
                <a:latin typeface="Arial" panose="020B0604020202020204" pitchFamily="34" charset="0"/>
                <a:cs typeface="Arial" panose="020B0604020202020204" pitchFamily="34" charset="0"/>
              </a:rPr>
              <a:t> </a:t>
            </a:r>
            <a:r>
              <a:rPr lang="en-US" sz="3599" dirty="0" err="1">
                <a:solidFill>
                  <a:schemeClr val="tx1"/>
                </a:solidFill>
                <a:latin typeface="Arial" panose="020B0604020202020204" pitchFamily="34" charset="0"/>
                <a:cs typeface="Arial" panose="020B0604020202020204" pitchFamily="34" charset="0"/>
              </a:rPr>
              <a:t>cổ</a:t>
            </a:r>
            <a:r>
              <a:rPr lang="en-US" sz="3599" dirty="0">
                <a:solidFill>
                  <a:schemeClr val="tx1"/>
                </a:solidFill>
                <a:latin typeface="Arial" panose="020B0604020202020204" pitchFamily="34" charset="0"/>
                <a:cs typeface="Arial" panose="020B0604020202020204" pitchFamily="34" charset="0"/>
              </a:rPr>
              <a:t> </a:t>
            </a:r>
            <a:r>
              <a:rPr lang="en-US" sz="3599" dirty="0" err="1">
                <a:solidFill>
                  <a:schemeClr val="tx1"/>
                </a:solidFill>
                <a:latin typeface="Arial" panose="020B0604020202020204" pitchFamily="34" charset="0"/>
                <a:cs typeface="Arial" panose="020B0604020202020204" pitchFamily="34" charset="0"/>
              </a:rPr>
              <a:t>tích</a:t>
            </a:r>
            <a:r>
              <a:rPr lang="en-US" sz="3599" dirty="0">
                <a:solidFill>
                  <a:schemeClr val="tx1"/>
                </a:solidFill>
                <a:latin typeface="Arial" panose="020B0604020202020204" pitchFamily="34" charset="0"/>
                <a:cs typeface="Arial" panose="020B0604020202020204" pitchFamily="34" charset="0"/>
              </a:rPr>
              <a:t> </a:t>
            </a:r>
            <a:r>
              <a:rPr lang="en-US" sz="3599" dirty="0" err="1">
                <a:solidFill>
                  <a:schemeClr val="tx1"/>
                </a:solidFill>
                <a:latin typeface="Arial" panose="020B0604020202020204" pitchFamily="34" charset="0"/>
                <a:cs typeface="Arial" panose="020B0604020202020204" pitchFamily="34" charset="0"/>
              </a:rPr>
              <a:t>sẽ</a:t>
            </a:r>
            <a:r>
              <a:rPr lang="en-US" sz="3599" dirty="0">
                <a:solidFill>
                  <a:schemeClr val="tx1"/>
                </a:solidFill>
                <a:latin typeface="Arial" panose="020B0604020202020204" pitchFamily="34" charset="0"/>
                <a:cs typeface="Arial" panose="020B0604020202020204" pitchFamily="34" charset="0"/>
              </a:rPr>
              <a:t> </a:t>
            </a:r>
            <a:r>
              <a:rPr lang="en-US" sz="3599" dirty="0" err="1">
                <a:solidFill>
                  <a:schemeClr val="tx1"/>
                </a:solidFill>
                <a:latin typeface="Arial" panose="020B0604020202020204" pitchFamily="34" charset="0"/>
                <a:cs typeface="Arial" panose="020B0604020202020204" pitchFamily="34" charset="0"/>
              </a:rPr>
              <a:t>kể</a:t>
            </a:r>
            <a:endParaRPr lang="en-US" sz="3599" dirty="0">
              <a:solidFill>
                <a:schemeClr val="tx1"/>
              </a:solidFill>
              <a:latin typeface="Arial" panose="020B0604020202020204" pitchFamily="34" charset="0"/>
              <a:cs typeface="Arial" panose="020B0604020202020204" pitchFamily="34" charset="0"/>
            </a:endParaRPr>
          </a:p>
        </p:txBody>
      </p:sp>
      <p:sp>
        <p:nvSpPr>
          <p:cNvPr id="23" name="Rectangle 22"/>
          <p:cNvSpPr/>
          <p:nvPr/>
        </p:nvSpPr>
        <p:spPr>
          <a:xfrm>
            <a:off x="6383053" y="3413285"/>
            <a:ext cx="5051124" cy="117799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99" dirty="0">
                <a:solidFill>
                  <a:srgbClr val="9900CC"/>
                </a:solidFill>
                <a:latin typeface="Arial" panose="020B0604020202020204" pitchFamily="34" charset="0"/>
                <a:cs typeface="Arial" panose="020B0604020202020204" pitchFamily="34" charset="0"/>
              </a:rPr>
              <a:t>CHI TIẾT TƯỞNG TƯỢNG, KHÔNG CÓ THẬT</a:t>
            </a:r>
          </a:p>
        </p:txBody>
      </p:sp>
      <p:sp>
        <p:nvSpPr>
          <p:cNvPr id="18" name="Rectangle 17"/>
          <p:cNvSpPr/>
          <p:nvPr/>
        </p:nvSpPr>
        <p:spPr>
          <a:xfrm>
            <a:off x="2187925" y="5661707"/>
            <a:ext cx="9034854" cy="535313"/>
          </a:xfrm>
          <a:prstGeom prst="rect">
            <a:avLst/>
          </a:prstGeom>
          <a:solidFill>
            <a:srgbClr val="E7F2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99" b="1" u="sng" dirty="0" err="1">
                <a:solidFill>
                  <a:schemeClr val="tx1"/>
                </a:solidFill>
                <a:latin typeface="Arial" panose="020B0604020202020204" pitchFamily="34" charset="0"/>
                <a:cs typeface="Arial" panose="020B0604020202020204" pitchFamily="34" charset="0"/>
              </a:rPr>
              <a:t>Thân</a:t>
            </a:r>
            <a:r>
              <a:rPr lang="en-US" sz="3599" b="1" u="sng" dirty="0">
                <a:solidFill>
                  <a:schemeClr val="tx1"/>
                </a:solidFill>
                <a:latin typeface="Arial" panose="020B0604020202020204" pitchFamily="34" charset="0"/>
                <a:cs typeface="Arial" panose="020B0604020202020204" pitchFamily="34" charset="0"/>
              </a:rPr>
              <a:t> </a:t>
            </a:r>
            <a:r>
              <a:rPr lang="en-US" sz="3599" b="1" u="sng" dirty="0" err="1">
                <a:solidFill>
                  <a:schemeClr val="tx1"/>
                </a:solidFill>
                <a:latin typeface="Arial" panose="020B0604020202020204" pitchFamily="34" charset="0"/>
                <a:cs typeface="Arial" panose="020B0604020202020204" pitchFamily="34" charset="0"/>
              </a:rPr>
              <a:t>bài</a:t>
            </a:r>
            <a:r>
              <a:rPr lang="en-US" sz="3599" dirty="0">
                <a:solidFill>
                  <a:schemeClr val="tx1"/>
                </a:solidFill>
                <a:latin typeface="Arial" panose="020B0604020202020204" pitchFamily="34" charset="0"/>
                <a:cs typeface="Arial" panose="020B0604020202020204" pitchFamily="34" charset="0"/>
              </a:rPr>
              <a:t>: </a:t>
            </a:r>
            <a:r>
              <a:rPr lang="en-US" sz="3599" dirty="0" err="1">
                <a:solidFill>
                  <a:schemeClr val="tx1"/>
                </a:solidFill>
                <a:latin typeface="Arial" panose="020B0604020202020204" pitchFamily="34" charset="0"/>
                <a:cs typeface="Arial" panose="020B0604020202020204" pitchFamily="34" charset="0"/>
              </a:rPr>
              <a:t>lần</a:t>
            </a:r>
            <a:r>
              <a:rPr lang="en-US" sz="3599" dirty="0">
                <a:solidFill>
                  <a:schemeClr val="tx1"/>
                </a:solidFill>
                <a:latin typeface="Arial" panose="020B0604020202020204" pitchFamily="34" charset="0"/>
                <a:cs typeface="Arial" panose="020B0604020202020204" pitchFamily="34" charset="0"/>
              </a:rPr>
              <a:t> </a:t>
            </a:r>
            <a:r>
              <a:rPr lang="en-US" sz="3599" dirty="0" err="1">
                <a:solidFill>
                  <a:schemeClr val="tx1"/>
                </a:solidFill>
                <a:latin typeface="Arial" panose="020B0604020202020204" pitchFamily="34" charset="0"/>
                <a:cs typeface="Arial" panose="020B0604020202020204" pitchFamily="34" charset="0"/>
              </a:rPr>
              <a:t>lượt</a:t>
            </a:r>
            <a:r>
              <a:rPr lang="en-US" sz="3599" dirty="0">
                <a:solidFill>
                  <a:schemeClr val="tx1"/>
                </a:solidFill>
                <a:latin typeface="Arial" panose="020B0604020202020204" pitchFamily="34" charset="0"/>
                <a:cs typeface="Arial" panose="020B0604020202020204" pitchFamily="34" charset="0"/>
              </a:rPr>
              <a:t> </a:t>
            </a:r>
            <a:r>
              <a:rPr lang="en-US" sz="3599" dirty="0" err="1">
                <a:solidFill>
                  <a:schemeClr val="tx1"/>
                </a:solidFill>
                <a:latin typeface="Arial" panose="020B0604020202020204" pitchFamily="34" charset="0"/>
                <a:cs typeface="Arial" panose="020B0604020202020204" pitchFamily="34" charset="0"/>
              </a:rPr>
              <a:t>kể</a:t>
            </a:r>
            <a:r>
              <a:rPr lang="en-US" sz="3599" dirty="0">
                <a:solidFill>
                  <a:schemeClr val="tx1"/>
                </a:solidFill>
                <a:latin typeface="Arial" panose="020B0604020202020204" pitchFamily="34" charset="0"/>
                <a:cs typeface="Arial" panose="020B0604020202020204" pitchFamily="34" charset="0"/>
              </a:rPr>
              <a:t> </a:t>
            </a:r>
            <a:r>
              <a:rPr lang="en-US" sz="3599" dirty="0" err="1">
                <a:solidFill>
                  <a:schemeClr val="tx1"/>
                </a:solidFill>
                <a:latin typeface="Arial" panose="020B0604020202020204" pitchFamily="34" charset="0"/>
                <a:cs typeface="Arial" panose="020B0604020202020204" pitchFamily="34" charset="0"/>
              </a:rPr>
              <a:t>diễn</a:t>
            </a:r>
            <a:r>
              <a:rPr lang="en-US" sz="3599" dirty="0">
                <a:solidFill>
                  <a:schemeClr val="tx1"/>
                </a:solidFill>
                <a:latin typeface="Arial" panose="020B0604020202020204" pitchFamily="34" charset="0"/>
                <a:cs typeface="Arial" panose="020B0604020202020204" pitchFamily="34" charset="0"/>
              </a:rPr>
              <a:t> </a:t>
            </a:r>
            <a:r>
              <a:rPr lang="en-US" sz="3599" dirty="0" err="1">
                <a:solidFill>
                  <a:schemeClr val="tx1"/>
                </a:solidFill>
                <a:latin typeface="Arial" panose="020B0604020202020204" pitchFamily="34" charset="0"/>
                <a:cs typeface="Arial" panose="020B0604020202020204" pitchFamily="34" charset="0"/>
              </a:rPr>
              <a:t>biến</a:t>
            </a:r>
            <a:r>
              <a:rPr lang="en-US" sz="3599" dirty="0">
                <a:solidFill>
                  <a:schemeClr val="tx1"/>
                </a:solidFill>
                <a:latin typeface="Arial" panose="020B0604020202020204" pitchFamily="34" charset="0"/>
                <a:cs typeface="Arial" panose="020B0604020202020204" pitchFamily="34" charset="0"/>
              </a:rPr>
              <a:t> </a:t>
            </a:r>
            <a:r>
              <a:rPr lang="en-US" sz="3599" dirty="0" err="1">
                <a:solidFill>
                  <a:schemeClr val="tx1"/>
                </a:solidFill>
                <a:latin typeface="Arial" panose="020B0604020202020204" pitchFamily="34" charset="0"/>
                <a:cs typeface="Arial" panose="020B0604020202020204" pitchFamily="34" charset="0"/>
              </a:rPr>
              <a:t>các</a:t>
            </a:r>
            <a:r>
              <a:rPr lang="en-US" sz="3599" dirty="0">
                <a:solidFill>
                  <a:schemeClr val="tx1"/>
                </a:solidFill>
                <a:latin typeface="Arial" panose="020B0604020202020204" pitchFamily="34" charset="0"/>
                <a:cs typeface="Arial" panose="020B0604020202020204" pitchFamily="34" charset="0"/>
              </a:rPr>
              <a:t> </a:t>
            </a:r>
            <a:r>
              <a:rPr lang="en-US" sz="3599" dirty="0" err="1">
                <a:solidFill>
                  <a:schemeClr val="tx1"/>
                </a:solidFill>
                <a:latin typeface="Arial" panose="020B0604020202020204" pitchFamily="34" charset="0"/>
                <a:cs typeface="Arial" panose="020B0604020202020204" pitchFamily="34" charset="0"/>
              </a:rPr>
              <a:t>sự</a:t>
            </a:r>
            <a:r>
              <a:rPr lang="en-US" sz="3599" dirty="0">
                <a:solidFill>
                  <a:schemeClr val="tx1"/>
                </a:solidFill>
                <a:latin typeface="Arial" panose="020B0604020202020204" pitchFamily="34" charset="0"/>
                <a:cs typeface="Arial" panose="020B0604020202020204" pitchFamily="34" charset="0"/>
              </a:rPr>
              <a:t> </a:t>
            </a:r>
            <a:r>
              <a:rPr lang="en-US" sz="3599" dirty="0" err="1">
                <a:solidFill>
                  <a:schemeClr val="tx1"/>
                </a:solidFill>
                <a:latin typeface="Arial" panose="020B0604020202020204" pitchFamily="34" charset="0"/>
                <a:cs typeface="Arial" panose="020B0604020202020204" pitchFamily="34" charset="0"/>
              </a:rPr>
              <a:t>việc</a:t>
            </a:r>
            <a:endParaRPr lang="en-US" sz="3599"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1527501" y="6322688"/>
            <a:ext cx="8356647" cy="535313"/>
          </a:xfrm>
          <a:prstGeom prst="rect">
            <a:avLst/>
          </a:prstGeom>
          <a:solidFill>
            <a:srgbClr val="E7F2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99" b="1" u="sng" dirty="0" err="1">
                <a:solidFill>
                  <a:schemeClr val="tx1"/>
                </a:solidFill>
                <a:latin typeface="Arial" panose="020B0604020202020204" pitchFamily="34" charset="0"/>
                <a:cs typeface="Arial" panose="020B0604020202020204" pitchFamily="34" charset="0"/>
              </a:rPr>
              <a:t>Kết</a:t>
            </a:r>
            <a:r>
              <a:rPr lang="en-US" sz="3599" b="1" u="sng" dirty="0">
                <a:solidFill>
                  <a:schemeClr val="tx1"/>
                </a:solidFill>
                <a:latin typeface="Arial" panose="020B0604020202020204" pitchFamily="34" charset="0"/>
                <a:cs typeface="Arial" panose="020B0604020202020204" pitchFamily="34" charset="0"/>
              </a:rPr>
              <a:t> </a:t>
            </a:r>
            <a:r>
              <a:rPr lang="en-US" sz="3599" b="1" u="sng" dirty="0" err="1">
                <a:solidFill>
                  <a:schemeClr val="tx1"/>
                </a:solidFill>
                <a:latin typeface="Arial" panose="020B0604020202020204" pitchFamily="34" charset="0"/>
                <a:cs typeface="Arial" panose="020B0604020202020204" pitchFamily="34" charset="0"/>
              </a:rPr>
              <a:t>bài</a:t>
            </a:r>
            <a:r>
              <a:rPr lang="en-US" sz="3599" dirty="0">
                <a:solidFill>
                  <a:schemeClr val="tx1"/>
                </a:solidFill>
                <a:latin typeface="Arial" panose="020B0604020202020204" pitchFamily="34" charset="0"/>
                <a:cs typeface="Arial" panose="020B0604020202020204" pitchFamily="34" charset="0"/>
              </a:rPr>
              <a:t>: </a:t>
            </a:r>
            <a:r>
              <a:rPr lang="en-US" sz="3599" dirty="0" err="1">
                <a:solidFill>
                  <a:schemeClr val="tx1"/>
                </a:solidFill>
                <a:latin typeface="Arial" panose="020B0604020202020204" pitchFamily="34" charset="0"/>
                <a:cs typeface="Arial" panose="020B0604020202020204" pitchFamily="34" charset="0"/>
              </a:rPr>
              <a:t>nêu</a:t>
            </a:r>
            <a:r>
              <a:rPr lang="en-US" sz="3599" dirty="0">
                <a:solidFill>
                  <a:schemeClr val="tx1"/>
                </a:solidFill>
                <a:latin typeface="Arial" panose="020B0604020202020204" pitchFamily="34" charset="0"/>
                <a:cs typeface="Arial" panose="020B0604020202020204" pitchFamily="34" charset="0"/>
              </a:rPr>
              <a:t> </a:t>
            </a:r>
            <a:r>
              <a:rPr lang="en-US" sz="3599" dirty="0" err="1">
                <a:solidFill>
                  <a:schemeClr val="tx1"/>
                </a:solidFill>
                <a:latin typeface="Arial" panose="020B0604020202020204" pitchFamily="34" charset="0"/>
                <a:cs typeface="Arial" panose="020B0604020202020204" pitchFamily="34" charset="0"/>
              </a:rPr>
              <a:t>cảm</a:t>
            </a:r>
            <a:r>
              <a:rPr lang="en-US" sz="3599" dirty="0">
                <a:solidFill>
                  <a:schemeClr val="tx1"/>
                </a:solidFill>
                <a:latin typeface="Arial" panose="020B0604020202020204" pitchFamily="34" charset="0"/>
                <a:cs typeface="Arial" panose="020B0604020202020204" pitchFamily="34" charset="0"/>
              </a:rPr>
              <a:t> </a:t>
            </a:r>
            <a:r>
              <a:rPr lang="en-US" sz="3599" dirty="0" err="1">
                <a:solidFill>
                  <a:schemeClr val="tx1"/>
                </a:solidFill>
                <a:latin typeface="Arial" panose="020B0604020202020204" pitchFamily="34" charset="0"/>
                <a:cs typeface="Arial" panose="020B0604020202020204" pitchFamily="34" charset="0"/>
              </a:rPr>
              <a:t>nghĩ</a:t>
            </a:r>
            <a:r>
              <a:rPr lang="en-US" sz="3599" dirty="0">
                <a:solidFill>
                  <a:schemeClr val="tx1"/>
                </a:solidFill>
                <a:latin typeface="Arial" panose="020B0604020202020204" pitchFamily="34" charset="0"/>
                <a:cs typeface="Arial" panose="020B0604020202020204" pitchFamily="34" charset="0"/>
              </a:rPr>
              <a:t> </a:t>
            </a:r>
            <a:r>
              <a:rPr lang="en-US" sz="3599" dirty="0" err="1">
                <a:solidFill>
                  <a:schemeClr val="tx1"/>
                </a:solidFill>
                <a:latin typeface="Arial" panose="020B0604020202020204" pitchFamily="34" charset="0"/>
                <a:cs typeface="Arial" panose="020B0604020202020204" pitchFamily="34" charset="0"/>
              </a:rPr>
              <a:t>về</a:t>
            </a:r>
            <a:r>
              <a:rPr lang="en-US" sz="3599" dirty="0">
                <a:solidFill>
                  <a:schemeClr val="tx1"/>
                </a:solidFill>
                <a:latin typeface="Arial" panose="020B0604020202020204" pitchFamily="34" charset="0"/>
                <a:cs typeface="Arial" panose="020B0604020202020204" pitchFamily="34" charset="0"/>
              </a:rPr>
              <a:t> </a:t>
            </a:r>
            <a:r>
              <a:rPr lang="en-US" sz="3599" dirty="0" err="1">
                <a:solidFill>
                  <a:schemeClr val="tx1"/>
                </a:solidFill>
                <a:latin typeface="Arial" panose="020B0604020202020204" pitchFamily="34" charset="0"/>
                <a:cs typeface="Arial" panose="020B0604020202020204" pitchFamily="34" charset="0"/>
              </a:rPr>
              <a:t>truyện</a:t>
            </a:r>
            <a:r>
              <a:rPr lang="en-US" sz="3599" dirty="0">
                <a:solidFill>
                  <a:schemeClr val="tx1"/>
                </a:solidFill>
                <a:latin typeface="Arial" panose="020B0604020202020204" pitchFamily="34" charset="0"/>
                <a:cs typeface="Arial" panose="020B0604020202020204" pitchFamily="34" charset="0"/>
              </a:rPr>
              <a:t> </a:t>
            </a:r>
            <a:r>
              <a:rPr lang="en-US" sz="3599" dirty="0" err="1">
                <a:solidFill>
                  <a:schemeClr val="tx1"/>
                </a:solidFill>
                <a:latin typeface="Arial" panose="020B0604020202020204" pitchFamily="34" charset="0"/>
                <a:cs typeface="Arial" panose="020B0604020202020204" pitchFamily="34" charset="0"/>
              </a:rPr>
              <a:t>vừa</a:t>
            </a:r>
            <a:r>
              <a:rPr lang="en-US" sz="3599" dirty="0">
                <a:solidFill>
                  <a:schemeClr val="tx1"/>
                </a:solidFill>
                <a:latin typeface="Arial" panose="020B0604020202020204" pitchFamily="34" charset="0"/>
                <a:cs typeface="Arial" panose="020B0604020202020204" pitchFamily="34" charset="0"/>
              </a:rPr>
              <a:t> </a:t>
            </a:r>
            <a:r>
              <a:rPr lang="en-US" sz="3599" dirty="0" err="1">
                <a:solidFill>
                  <a:schemeClr val="tx1"/>
                </a:solidFill>
                <a:latin typeface="Arial" panose="020B0604020202020204" pitchFamily="34" charset="0"/>
                <a:cs typeface="Arial" panose="020B0604020202020204" pitchFamily="34" charset="0"/>
              </a:rPr>
              <a:t>kể</a:t>
            </a:r>
            <a:endParaRPr lang="en-US" sz="3599"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3416005"/>
      </p:ext>
    </p:extLst>
  </p:cSld>
  <p:clrMapOvr>
    <a:masterClrMapping/>
  </p:clrMapOvr>
  <p:transition spd="slow" advClick="0">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0-#ppt_w/2"/>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12"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0-#ppt_w/2"/>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2" presetClass="entr" presetSubtype="12"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7" grpId="0" animBg="1"/>
      <p:bldP spid="22" grpId="0" animBg="1"/>
      <p:bldP spid="23"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9" y="1240"/>
            <a:ext cx="12181243" cy="685552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483" y="2990523"/>
            <a:ext cx="3977137" cy="3977137"/>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6884" y="155098"/>
            <a:ext cx="1961136" cy="2367152"/>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73208" y="3781943"/>
            <a:ext cx="2463542" cy="3236177"/>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82822">
            <a:off x="9305443" y="89904"/>
            <a:ext cx="2335340" cy="2242983"/>
          </a:xfrm>
          <a:prstGeom prst="rect">
            <a:avLst/>
          </a:prstGeom>
        </p:spPr>
      </p:pic>
      <p:pic>
        <p:nvPicPr>
          <p:cNvPr id="35" name="图片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64655" y="3879252"/>
            <a:ext cx="4518894" cy="3081065"/>
          </a:xfrm>
          <a:prstGeom prst="rect">
            <a:avLst/>
          </a:prstGeom>
        </p:spPr>
      </p:pic>
      <p:sp>
        <p:nvSpPr>
          <p:cNvPr id="20" name="文本框 19"/>
          <p:cNvSpPr txBox="1"/>
          <p:nvPr/>
        </p:nvSpPr>
        <p:spPr>
          <a:xfrm>
            <a:off x="2195930" y="2915341"/>
            <a:ext cx="7752979" cy="1015428"/>
          </a:xfrm>
          <a:prstGeom prst="rect">
            <a:avLst/>
          </a:prstGeom>
          <a:noFill/>
        </p:spPr>
        <p:txBody>
          <a:bodyPr wrap="square" rtlCol="0">
            <a:spAutoFit/>
          </a:bodyPr>
          <a:lstStyle/>
          <a:p>
            <a:pPr algn="ctr"/>
            <a:r>
              <a:rPr lang="vi-VN" altLang="zh-CN" sz="5999" dirty="0">
                <a:solidFill>
                  <a:srgbClr val="3A10D2"/>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Viết theo quy trình</a:t>
            </a:r>
            <a:endParaRPr lang="zh-CN" altLang="en-US" sz="5999" dirty="0">
              <a:solidFill>
                <a:srgbClr val="3A10D2"/>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MH_Number_1"/>
          <p:cNvSpPr/>
          <p:nvPr>
            <p:custDataLst>
              <p:tags r:id="rId1"/>
            </p:custDataLst>
          </p:nvPr>
        </p:nvSpPr>
        <p:spPr>
          <a:xfrm>
            <a:off x="5097974" y="743794"/>
            <a:ext cx="2025073" cy="2033547"/>
          </a:xfrm>
          <a:prstGeom prst="ellipse">
            <a:avLst/>
          </a:prstGeom>
          <a:solidFill>
            <a:srgbClr val="33909B"/>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8798" b="1" noProof="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03</a:t>
            </a:r>
          </a:p>
        </p:txBody>
      </p:sp>
      <p:pic>
        <p:nvPicPr>
          <p:cNvPr id="23" name="图片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9882444">
            <a:off x="4490625" y="675498"/>
            <a:ext cx="1504411" cy="2149157"/>
          </a:xfrm>
          <a:prstGeom prst="rect">
            <a:avLst/>
          </a:prstGeom>
        </p:spPr>
      </p:pic>
    </p:spTree>
    <p:extLst>
      <p:ext uri="{BB962C8B-B14F-4D97-AF65-F5344CB8AC3E}">
        <p14:creationId xmlns:p14="http://schemas.microsoft.com/office/powerpoint/2010/main" val="3738875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01481" y="177956"/>
            <a:ext cx="5688283" cy="715051"/>
            <a:chOff x="3296209" y="373523"/>
            <a:chExt cx="5689600" cy="715217"/>
          </a:xfrm>
        </p:grpSpPr>
        <p:sp>
          <p:nvSpPr>
            <p:cNvPr id="14" name="矩形: 圆角 1"/>
            <p:cNvSpPr/>
            <p:nvPr/>
          </p:nvSpPr>
          <p:spPr>
            <a:xfrm>
              <a:off x="3296209" y="373523"/>
              <a:ext cx="5689600" cy="71521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BB6AFF74-7FA0-B74F-8FC7-B655DD607049}"/>
                </a:ext>
              </a:extLst>
            </p:cNvPr>
            <p:cNvSpPr txBox="1"/>
            <p:nvPr/>
          </p:nvSpPr>
          <p:spPr>
            <a:xfrm>
              <a:off x="3445521" y="455394"/>
              <a:ext cx="5095999" cy="584775"/>
            </a:xfrm>
            <a:prstGeom prst="rect">
              <a:avLst/>
            </a:prstGeom>
            <a:noFill/>
          </p:spPr>
          <p:txBody>
            <a:bodyPr wrap="square" rtlCol="0">
              <a:spAutoFit/>
            </a:bodyPr>
            <a:lstStyle/>
            <a:p>
              <a:pPr algn="ctr"/>
              <a:r>
                <a:rPr lang="x-none" sz="3199"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 BƯỚC TIẾN HÀNH</a:t>
              </a:r>
            </a:p>
          </p:txBody>
        </p:sp>
      </p:grpSp>
      <p:grpSp>
        <p:nvGrpSpPr>
          <p:cNvPr id="4" name="Group 3"/>
          <p:cNvGrpSpPr/>
          <p:nvPr/>
        </p:nvGrpSpPr>
        <p:grpSpPr>
          <a:xfrm>
            <a:off x="395453" y="1590619"/>
            <a:ext cx="4104591" cy="1455105"/>
            <a:chOff x="1688739" y="1899486"/>
            <a:chExt cx="4105541" cy="1455442"/>
          </a:xfrm>
        </p:grpSpPr>
        <p:sp>
          <p:nvSpPr>
            <p:cNvPr id="19" name="矩形 29712">
              <a:extLst>
                <a:ext uri="{FF2B5EF4-FFF2-40B4-BE49-F238E27FC236}">
                  <a16:creationId xmlns:a16="http://schemas.microsoft.com/office/drawing/2014/main" xmlns="" id="{6409097C-504D-478E-97D0-673923DA2158}"/>
                </a:ext>
              </a:extLst>
            </p:cNvPr>
            <p:cNvSpPr/>
            <p:nvPr/>
          </p:nvSpPr>
          <p:spPr>
            <a:xfrm rot="882424" flipH="1">
              <a:off x="1962509" y="1899486"/>
              <a:ext cx="3831771" cy="1455442"/>
            </a:xfrm>
            <a:prstGeom prst="rect">
              <a:avLst/>
            </a:prstGeom>
            <a:solidFill>
              <a:srgbClr val="6DC1B5"/>
            </a:solidFill>
            <a:ln w="9525">
              <a:noFill/>
            </a:ln>
          </p:spPr>
          <p:txBody>
            <a:bodyPr/>
            <a:lstStyle/>
            <a:p>
              <a:pPr lvl="0"/>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 name="TextBox 19">
              <a:extLst>
                <a:ext uri="{FF2B5EF4-FFF2-40B4-BE49-F238E27FC236}">
                  <a16:creationId xmlns:a16="http://schemas.microsoft.com/office/drawing/2014/main" xmlns="" id="{4A2AE7F6-34F3-364A-A15D-CA47ABDA4ADA}"/>
                </a:ext>
              </a:extLst>
            </p:cNvPr>
            <p:cNvSpPr txBox="1"/>
            <p:nvPr/>
          </p:nvSpPr>
          <p:spPr>
            <a:xfrm rot="850202">
              <a:off x="1688739" y="2006514"/>
              <a:ext cx="3259159" cy="784830"/>
            </a:xfrm>
            <a:prstGeom prst="rect">
              <a:avLst/>
            </a:prstGeom>
            <a:noFill/>
          </p:spPr>
          <p:txBody>
            <a:bodyPr wrap="square" rtlCol="0">
              <a:spAutoFit/>
            </a:bodyPr>
            <a:lstStyle/>
            <a:p>
              <a:pPr algn="ctr"/>
              <a:r>
                <a:rPr lang="x-none" sz="4499" b="1" u="sng" dirty="0">
                  <a:solidFill>
                    <a:srgbClr val="FF0000"/>
                  </a:solidFill>
                  <a:latin typeface="Times New Roman" panose="02020603050405020304" pitchFamily="18" charset="0"/>
                  <a:cs typeface="Times New Roman" panose="02020603050405020304" pitchFamily="18" charset="0"/>
                </a:rPr>
                <a:t>BƯỚC 1</a:t>
              </a:r>
            </a:p>
          </p:txBody>
        </p:sp>
      </p:grpSp>
      <p:sp>
        <p:nvSpPr>
          <p:cNvPr id="23" name="TextBox 22">
            <a:extLst>
              <a:ext uri="{FF2B5EF4-FFF2-40B4-BE49-F238E27FC236}">
                <a16:creationId xmlns:a16="http://schemas.microsoft.com/office/drawing/2014/main" xmlns="" id="{8C19B409-C7E4-814E-B0D1-6A51196A1B73}"/>
              </a:ext>
            </a:extLst>
          </p:cNvPr>
          <p:cNvSpPr txBox="1"/>
          <p:nvPr/>
        </p:nvSpPr>
        <p:spPr>
          <a:xfrm>
            <a:off x="5095779" y="1291416"/>
            <a:ext cx="6246710" cy="3323218"/>
          </a:xfrm>
          <a:prstGeom prst="rect">
            <a:avLst/>
          </a:prstGeom>
          <a:solidFill>
            <a:schemeClr val="accent1">
              <a:lumMod val="20000"/>
              <a:lumOff val="80000"/>
            </a:schemeClr>
          </a:solidFill>
          <a:ln w="28575">
            <a:solidFill>
              <a:schemeClr val="accent3">
                <a:lumMod val="75000"/>
              </a:schemeClr>
            </a:solidFill>
            <a:prstDash val="dash"/>
          </a:ln>
        </p:spPr>
        <p:txBody>
          <a:bodyPr wrap="square" rtlCol="0">
            <a:spAutoFit/>
          </a:bodyPr>
          <a:lstStyle/>
          <a:p>
            <a:pPr marL="685663" indent="-685663" algn="just">
              <a:spcBef>
                <a:spcPts val="600"/>
              </a:spcBef>
              <a:spcAft>
                <a:spcPts val="600"/>
              </a:spcAft>
              <a:buFont typeface="Wingdings" panose="05000000000000000000" pitchFamily="2" charset="2"/>
              <a:buChar char="v"/>
            </a:pPr>
            <a:r>
              <a:rPr lang="en-US" sz="3599" b="1" u="sng" dirty="0" err="1">
                <a:solidFill>
                  <a:schemeClr val="accent3">
                    <a:lumMod val="50000"/>
                  </a:schemeClr>
                </a:solidFill>
                <a:latin typeface="Times New Roman" panose="02020603050405020304" pitchFamily="18" charset="0"/>
                <a:cs typeface="Times New Roman" panose="02020603050405020304" pitchFamily="18" charset="0"/>
              </a:rPr>
              <a:t>Đọc</a:t>
            </a:r>
            <a:r>
              <a:rPr lang="en-US" sz="3599" b="1" u="sng" dirty="0">
                <a:solidFill>
                  <a:schemeClr val="accent3">
                    <a:lumMod val="50000"/>
                  </a:schemeClr>
                </a:solidFill>
                <a:latin typeface="Times New Roman" panose="02020603050405020304" pitchFamily="18" charset="0"/>
                <a:cs typeface="Times New Roman" panose="02020603050405020304" pitchFamily="18" charset="0"/>
              </a:rPr>
              <a:t> </a:t>
            </a:r>
            <a:r>
              <a:rPr lang="en-US" sz="3599" b="1" u="sng" dirty="0" err="1">
                <a:solidFill>
                  <a:schemeClr val="accent3">
                    <a:lumMod val="50000"/>
                  </a:schemeClr>
                </a:solidFill>
                <a:latin typeface="Times New Roman" panose="02020603050405020304" pitchFamily="18" charset="0"/>
                <a:cs typeface="Times New Roman" panose="02020603050405020304" pitchFamily="18" charset="0"/>
              </a:rPr>
              <a:t>kỹ</a:t>
            </a:r>
            <a:r>
              <a:rPr lang="en-US" sz="3599" b="1" u="sng" dirty="0">
                <a:solidFill>
                  <a:schemeClr val="accent3">
                    <a:lumMod val="50000"/>
                  </a:schemeClr>
                </a:solidFill>
                <a:latin typeface="Times New Roman" panose="02020603050405020304" pitchFamily="18" charset="0"/>
                <a:cs typeface="Times New Roman" panose="02020603050405020304" pitchFamily="18" charset="0"/>
              </a:rPr>
              <a:t> </a:t>
            </a:r>
            <a:r>
              <a:rPr lang="en-US" sz="3599" b="1" u="sng" dirty="0" err="1">
                <a:solidFill>
                  <a:schemeClr val="accent3">
                    <a:lumMod val="50000"/>
                  </a:schemeClr>
                </a:solidFill>
                <a:latin typeface="Times New Roman" panose="02020603050405020304" pitchFamily="18" charset="0"/>
                <a:cs typeface="Times New Roman" panose="02020603050405020304" pitchFamily="18" charset="0"/>
              </a:rPr>
              <a:t>đề</a:t>
            </a:r>
            <a:r>
              <a:rPr lang="en-US" sz="3599" b="1" u="sng" dirty="0">
                <a:solidFill>
                  <a:schemeClr val="accent3">
                    <a:lumMod val="50000"/>
                  </a:schemeClr>
                </a:solidFill>
                <a:latin typeface="Times New Roman" panose="02020603050405020304" pitchFamily="18" charset="0"/>
                <a:cs typeface="Times New Roman" panose="02020603050405020304" pitchFamily="18" charset="0"/>
              </a:rPr>
              <a:t> </a:t>
            </a:r>
            <a:r>
              <a:rPr lang="en-US" sz="3599" b="1" u="sng" dirty="0" err="1">
                <a:solidFill>
                  <a:schemeClr val="accent3">
                    <a:lumMod val="50000"/>
                  </a:schemeClr>
                </a:solidFill>
                <a:latin typeface="Times New Roman" panose="02020603050405020304" pitchFamily="18" charset="0"/>
                <a:cs typeface="Times New Roman" panose="02020603050405020304" pitchFamily="18" charset="0"/>
              </a:rPr>
              <a:t>bài</a:t>
            </a:r>
            <a:r>
              <a:rPr lang="en-US" sz="3599" b="1" u="sng" dirty="0">
                <a:solidFill>
                  <a:schemeClr val="accent3">
                    <a:lumMod val="50000"/>
                  </a:schemeClr>
                </a:solidFill>
                <a:latin typeface="Times New Roman" panose="02020603050405020304" pitchFamily="18" charset="0"/>
                <a:cs typeface="Times New Roman" panose="02020603050405020304" pitchFamily="18" charset="0"/>
              </a:rPr>
              <a:t> </a:t>
            </a:r>
            <a:r>
              <a:rPr lang="en-US" sz="3599" b="1" u="sng" dirty="0" err="1">
                <a:solidFill>
                  <a:schemeClr val="accent3">
                    <a:lumMod val="50000"/>
                  </a:schemeClr>
                </a:solidFill>
                <a:latin typeface="Times New Roman" panose="02020603050405020304" pitchFamily="18" charset="0"/>
                <a:cs typeface="Times New Roman" panose="02020603050405020304" pitchFamily="18" charset="0"/>
              </a:rPr>
              <a:t>để</a:t>
            </a:r>
            <a:r>
              <a:rPr lang="en-US" sz="3599" b="1" u="sng" dirty="0">
                <a:solidFill>
                  <a:schemeClr val="accent3">
                    <a:lumMod val="50000"/>
                  </a:schemeClr>
                </a:solidFill>
                <a:latin typeface="Times New Roman" panose="02020603050405020304" pitchFamily="18" charset="0"/>
                <a:cs typeface="Times New Roman" panose="02020603050405020304" pitchFamily="18" charset="0"/>
              </a:rPr>
              <a:t> </a:t>
            </a:r>
            <a:r>
              <a:rPr lang="en-US" sz="3599" b="1" u="sng" dirty="0" err="1">
                <a:solidFill>
                  <a:schemeClr val="accent3">
                    <a:lumMod val="50000"/>
                  </a:schemeClr>
                </a:solidFill>
                <a:latin typeface="Times New Roman" panose="02020603050405020304" pitchFamily="18" charset="0"/>
                <a:cs typeface="Times New Roman" panose="02020603050405020304" pitchFamily="18" charset="0"/>
              </a:rPr>
              <a:t>xác</a:t>
            </a:r>
            <a:r>
              <a:rPr lang="en-US" sz="3599" b="1" u="sng" dirty="0">
                <a:solidFill>
                  <a:schemeClr val="accent3">
                    <a:lumMod val="50000"/>
                  </a:schemeClr>
                </a:solidFill>
                <a:latin typeface="Times New Roman" panose="02020603050405020304" pitchFamily="18" charset="0"/>
                <a:cs typeface="Times New Roman" panose="02020603050405020304" pitchFamily="18" charset="0"/>
              </a:rPr>
              <a:t> </a:t>
            </a:r>
            <a:r>
              <a:rPr lang="en-US" sz="3599" b="1" u="sng" dirty="0" err="1">
                <a:solidFill>
                  <a:schemeClr val="accent3">
                    <a:lumMod val="50000"/>
                  </a:schemeClr>
                </a:solidFill>
                <a:latin typeface="Times New Roman" panose="02020603050405020304" pitchFamily="18" charset="0"/>
                <a:cs typeface="Times New Roman" panose="02020603050405020304" pitchFamily="18" charset="0"/>
              </a:rPr>
              <a:t>định</a:t>
            </a:r>
            <a:r>
              <a:rPr lang="en-US" sz="3599" b="1" dirty="0">
                <a:solidFill>
                  <a:schemeClr val="accent3">
                    <a:lumMod val="50000"/>
                  </a:schemeClr>
                </a:solidFill>
                <a:latin typeface="Times New Roman" panose="02020603050405020304" pitchFamily="18" charset="0"/>
                <a:cs typeface="Times New Roman" panose="02020603050405020304" pitchFamily="18" charset="0"/>
              </a:rPr>
              <a:t>:</a:t>
            </a:r>
          </a:p>
          <a:p>
            <a:pPr marL="685663" indent="-685663" algn="just">
              <a:spcBef>
                <a:spcPts val="600"/>
              </a:spcBef>
              <a:spcAft>
                <a:spcPts val="600"/>
              </a:spcAft>
              <a:buFontTx/>
              <a:buChar char="-"/>
            </a:pPr>
            <a:r>
              <a:rPr lang="en-US" sz="3599" b="1" dirty="0" err="1">
                <a:solidFill>
                  <a:schemeClr val="accent3">
                    <a:lumMod val="50000"/>
                  </a:schemeClr>
                </a:solidFill>
                <a:latin typeface="Times New Roman" panose="02020603050405020304" pitchFamily="18" charset="0"/>
                <a:cs typeface="Times New Roman" panose="02020603050405020304" pitchFamily="18" charset="0"/>
              </a:rPr>
              <a:t>Đề</a:t>
            </a:r>
            <a:r>
              <a:rPr lang="en-US" sz="3599" b="1" dirty="0">
                <a:solidFill>
                  <a:schemeClr val="accent3">
                    <a:lumMod val="50000"/>
                  </a:schemeClr>
                </a:solidFill>
                <a:latin typeface="Times New Roman" panose="02020603050405020304" pitchFamily="18" charset="0"/>
                <a:cs typeface="Times New Roman" panose="02020603050405020304" pitchFamily="18" charset="0"/>
              </a:rPr>
              <a:t> </a:t>
            </a:r>
            <a:r>
              <a:rPr lang="en-US" sz="3599" b="1" dirty="0" err="1">
                <a:solidFill>
                  <a:schemeClr val="accent3">
                    <a:lumMod val="50000"/>
                  </a:schemeClr>
                </a:solidFill>
                <a:latin typeface="Times New Roman" panose="02020603050405020304" pitchFamily="18" charset="0"/>
                <a:cs typeface="Times New Roman" panose="02020603050405020304" pitchFamily="18" charset="0"/>
              </a:rPr>
              <a:t>bài</a:t>
            </a:r>
            <a:r>
              <a:rPr lang="en-US" sz="3599" b="1" dirty="0">
                <a:solidFill>
                  <a:schemeClr val="accent3">
                    <a:lumMod val="50000"/>
                  </a:schemeClr>
                </a:solidFill>
                <a:latin typeface="Times New Roman" panose="02020603050405020304" pitchFamily="18" charset="0"/>
                <a:cs typeface="Times New Roman" panose="02020603050405020304" pitchFamily="18" charset="0"/>
              </a:rPr>
              <a:t> </a:t>
            </a:r>
            <a:r>
              <a:rPr lang="en-US" sz="3599" b="1" dirty="0" err="1">
                <a:solidFill>
                  <a:schemeClr val="accent3">
                    <a:lumMod val="50000"/>
                  </a:schemeClr>
                </a:solidFill>
                <a:latin typeface="Times New Roman" panose="02020603050405020304" pitchFamily="18" charset="0"/>
                <a:cs typeface="Times New Roman" panose="02020603050405020304" pitchFamily="18" charset="0"/>
              </a:rPr>
              <a:t>yêu</a:t>
            </a:r>
            <a:r>
              <a:rPr lang="en-US" sz="3599" b="1" dirty="0">
                <a:solidFill>
                  <a:schemeClr val="accent3">
                    <a:lumMod val="50000"/>
                  </a:schemeClr>
                </a:solidFill>
                <a:latin typeface="Times New Roman" panose="02020603050405020304" pitchFamily="18" charset="0"/>
                <a:cs typeface="Times New Roman" panose="02020603050405020304" pitchFamily="18" charset="0"/>
              </a:rPr>
              <a:t> </a:t>
            </a:r>
            <a:r>
              <a:rPr lang="en-US" sz="3599" b="1" dirty="0" err="1">
                <a:solidFill>
                  <a:schemeClr val="accent3">
                    <a:lumMod val="50000"/>
                  </a:schemeClr>
                </a:solidFill>
                <a:latin typeface="Times New Roman" panose="02020603050405020304" pitchFamily="18" charset="0"/>
                <a:cs typeface="Times New Roman" panose="02020603050405020304" pitchFamily="18" charset="0"/>
              </a:rPr>
              <a:t>cầu</a:t>
            </a:r>
            <a:r>
              <a:rPr lang="en-US" sz="3599" b="1" dirty="0">
                <a:solidFill>
                  <a:schemeClr val="accent3">
                    <a:lumMod val="50000"/>
                  </a:schemeClr>
                </a:solidFill>
                <a:latin typeface="Times New Roman" panose="02020603050405020304" pitchFamily="18" charset="0"/>
                <a:cs typeface="Times New Roman" panose="02020603050405020304" pitchFamily="18" charset="0"/>
              </a:rPr>
              <a:t> </a:t>
            </a:r>
            <a:r>
              <a:rPr lang="en-US" sz="3599" b="1" dirty="0" err="1">
                <a:solidFill>
                  <a:schemeClr val="accent3">
                    <a:lumMod val="50000"/>
                  </a:schemeClr>
                </a:solidFill>
                <a:latin typeface="Times New Roman" panose="02020603050405020304" pitchFamily="18" charset="0"/>
                <a:cs typeface="Times New Roman" panose="02020603050405020304" pitchFamily="18" charset="0"/>
              </a:rPr>
              <a:t>viết</a:t>
            </a:r>
            <a:r>
              <a:rPr lang="en-US" sz="3599" b="1" dirty="0">
                <a:solidFill>
                  <a:schemeClr val="accent3">
                    <a:lumMod val="50000"/>
                  </a:schemeClr>
                </a:solidFill>
                <a:latin typeface="Times New Roman" panose="02020603050405020304" pitchFamily="18" charset="0"/>
                <a:cs typeface="Times New Roman" panose="02020603050405020304" pitchFamily="18" charset="0"/>
              </a:rPr>
              <a:t> </a:t>
            </a:r>
            <a:r>
              <a:rPr lang="en-US" sz="3599" b="1" dirty="0" err="1">
                <a:solidFill>
                  <a:schemeClr val="accent3">
                    <a:lumMod val="50000"/>
                  </a:schemeClr>
                </a:solidFill>
                <a:latin typeface="Times New Roman" panose="02020603050405020304" pitchFamily="18" charset="0"/>
                <a:cs typeface="Times New Roman" panose="02020603050405020304" pitchFamily="18" charset="0"/>
              </a:rPr>
              <a:t>về</a:t>
            </a:r>
            <a:r>
              <a:rPr lang="en-US" sz="3599" b="1" dirty="0">
                <a:solidFill>
                  <a:schemeClr val="accent3">
                    <a:lumMod val="50000"/>
                  </a:schemeClr>
                </a:solidFill>
                <a:latin typeface="Times New Roman" panose="02020603050405020304" pitchFamily="18" charset="0"/>
                <a:cs typeface="Times New Roman" panose="02020603050405020304" pitchFamily="18" charset="0"/>
              </a:rPr>
              <a:t> </a:t>
            </a:r>
            <a:r>
              <a:rPr lang="en-US" sz="3599" b="1" dirty="0" err="1">
                <a:solidFill>
                  <a:schemeClr val="accent3">
                    <a:lumMod val="50000"/>
                  </a:schemeClr>
                </a:solidFill>
                <a:latin typeface="Times New Roman" panose="02020603050405020304" pitchFamily="18" charset="0"/>
                <a:cs typeface="Times New Roman" panose="02020603050405020304" pitchFamily="18" charset="0"/>
              </a:rPr>
              <a:t>vấn</a:t>
            </a:r>
            <a:r>
              <a:rPr lang="en-US" sz="3599" b="1" dirty="0">
                <a:solidFill>
                  <a:schemeClr val="accent3">
                    <a:lumMod val="50000"/>
                  </a:schemeClr>
                </a:solidFill>
                <a:latin typeface="Times New Roman" panose="02020603050405020304" pitchFamily="18" charset="0"/>
                <a:cs typeface="Times New Roman" panose="02020603050405020304" pitchFamily="18" charset="0"/>
              </a:rPr>
              <a:t> </a:t>
            </a:r>
            <a:r>
              <a:rPr lang="en-US" sz="3599" b="1" dirty="0" err="1">
                <a:solidFill>
                  <a:schemeClr val="accent3">
                    <a:lumMod val="50000"/>
                  </a:schemeClr>
                </a:solidFill>
                <a:latin typeface="Times New Roman" panose="02020603050405020304" pitchFamily="18" charset="0"/>
                <a:cs typeface="Times New Roman" panose="02020603050405020304" pitchFamily="18" charset="0"/>
              </a:rPr>
              <a:t>đề</a:t>
            </a:r>
            <a:r>
              <a:rPr lang="en-US" sz="3599" b="1" dirty="0">
                <a:solidFill>
                  <a:schemeClr val="accent3">
                    <a:lumMod val="50000"/>
                  </a:schemeClr>
                </a:solidFill>
                <a:latin typeface="Times New Roman" panose="02020603050405020304" pitchFamily="18" charset="0"/>
                <a:cs typeface="Times New Roman" panose="02020603050405020304" pitchFamily="18" charset="0"/>
              </a:rPr>
              <a:t> </a:t>
            </a:r>
            <a:r>
              <a:rPr lang="en-US" sz="3599" b="1" dirty="0" err="1">
                <a:solidFill>
                  <a:schemeClr val="accent3">
                    <a:lumMod val="50000"/>
                  </a:schemeClr>
                </a:solidFill>
                <a:latin typeface="Times New Roman" panose="02020603050405020304" pitchFamily="18" charset="0"/>
                <a:cs typeface="Times New Roman" panose="02020603050405020304" pitchFamily="18" charset="0"/>
              </a:rPr>
              <a:t>gì</a:t>
            </a:r>
            <a:r>
              <a:rPr lang="en-US" sz="3599" b="1" dirty="0">
                <a:solidFill>
                  <a:schemeClr val="accent3">
                    <a:lumMod val="50000"/>
                  </a:schemeClr>
                </a:solidFill>
                <a:latin typeface="Times New Roman" panose="02020603050405020304" pitchFamily="18" charset="0"/>
                <a:cs typeface="Times New Roman" panose="02020603050405020304" pitchFamily="18" charset="0"/>
              </a:rPr>
              <a:t>?</a:t>
            </a:r>
          </a:p>
          <a:p>
            <a:pPr marL="685663" indent="-685663" algn="just">
              <a:spcBef>
                <a:spcPts val="600"/>
              </a:spcBef>
              <a:spcAft>
                <a:spcPts val="600"/>
              </a:spcAft>
              <a:buFontTx/>
              <a:buChar char="-"/>
            </a:pPr>
            <a:r>
              <a:rPr lang="en-US" sz="3599" b="1" dirty="0" err="1">
                <a:solidFill>
                  <a:schemeClr val="accent3">
                    <a:lumMod val="50000"/>
                  </a:schemeClr>
                </a:solidFill>
                <a:latin typeface="Times New Roman" panose="02020603050405020304" pitchFamily="18" charset="0"/>
                <a:cs typeface="Times New Roman" panose="02020603050405020304" pitchFamily="18" charset="0"/>
              </a:rPr>
              <a:t>Kiểu</a:t>
            </a:r>
            <a:r>
              <a:rPr lang="en-US" sz="3599" b="1" dirty="0">
                <a:solidFill>
                  <a:schemeClr val="accent3">
                    <a:lumMod val="50000"/>
                  </a:schemeClr>
                </a:solidFill>
                <a:latin typeface="Times New Roman" panose="02020603050405020304" pitchFamily="18" charset="0"/>
                <a:cs typeface="Times New Roman" panose="02020603050405020304" pitchFamily="18" charset="0"/>
              </a:rPr>
              <a:t> </a:t>
            </a:r>
            <a:r>
              <a:rPr lang="en-US" sz="3599" b="1" dirty="0" err="1">
                <a:solidFill>
                  <a:schemeClr val="accent3">
                    <a:lumMod val="50000"/>
                  </a:schemeClr>
                </a:solidFill>
                <a:latin typeface="Times New Roman" panose="02020603050405020304" pitchFamily="18" charset="0"/>
                <a:cs typeface="Times New Roman" panose="02020603050405020304" pitchFamily="18" charset="0"/>
              </a:rPr>
              <a:t>bài</a:t>
            </a:r>
            <a:r>
              <a:rPr lang="en-US" sz="3599" b="1" dirty="0">
                <a:solidFill>
                  <a:schemeClr val="accent3">
                    <a:lumMod val="50000"/>
                  </a:schemeClr>
                </a:solidFill>
                <a:latin typeface="Times New Roman" panose="02020603050405020304" pitchFamily="18" charset="0"/>
                <a:cs typeface="Times New Roman" panose="02020603050405020304" pitchFamily="18" charset="0"/>
              </a:rPr>
              <a:t> </a:t>
            </a:r>
            <a:r>
              <a:rPr lang="en-US" sz="3599" b="1" dirty="0" err="1">
                <a:solidFill>
                  <a:schemeClr val="accent3">
                    <a:lumMod val="50000"/>
                  </a:schemeClr>
                </a:solidFill>
                <a:latin typeface="Times New Roman" panose="02020603050405020304" pitchFamily="18" charset="0"/>
                <a:cs typeface="Times New Roman" panose="02020603050405020304" pitchFamily="18" charset="0"/>
              </a:rPr>
              <a:t>nào</a:t>
            </a:r>
            <a:r>
              <a:rPr lang="en-US" sz="3599" b="1" dirty="0">
                <a:solidFill>
                  <a:schemeClr val="accent3">
                    <a:lumMod val="50000"/>
                  </a:schemeClr>
                </a:solidFill>
                <a:latin typeface="Times New Roman" panose="02020603050405020304" pitchFamily="18" charset="0"/>
                <a:cs typeface="Times New Roman" panose="02020603050405020304" pitchFamily="18" charset="0"/>
              </a:rPr>
              <a:t>?</a:t>
            </a:r>
          </a:p>
          <a:p>
            <a:pPr marL="685663" indent="-685663" algn="just">
              <a:spcBef>
                <a:spcPts val="600"/>
              </a:spcBef>
              <a:spcAft>
                <a:spcPts val="600"/>
              </a:spcAft>
              <a:buFontTx/>
              <a:buChar char="-"/>
            </a:pPr>
            <a:r>
              <a:rPr lang="en-US" sz="3599" b="1" dirty="0" err="1">
                <a:solidFill>
                  <a:schemeClr val="accent3">
                    <a:lumMod val="50000"/>
                  </a:schemeClr>
                </a:solidFill>
                <a:latin typeface="Times New Roman" panose="02020603050405020304" pitchFamily="18" charset="0"/>
                <a:cs typeface="Times New Roman" panose="02020603050405020304" pitchFamily="18" charset="0"/>
              </a:rPr>
              <a:t>Người</a:t>
            </a:r>
            <a:r>
              <a:rPr lang="en-US" sz="3599" b="1" dirty="0">
                <a:solidFill>
                  <a:schemeClr val="accent3">
                    <a:lumMod val="50000"/>
                  </a:schemeClr>
                </a:solidFill>
                <a:latin typeface="Times New Roman" panose="02020603050405020304" pitchFamily="18" charset="0"/>
                <a:cs typeface="Times New Roman" panose="02020603050405020304" pitchFamily="18" charset="0"/>
              </a:rPr>
              <a:t> </a:t>
            </a:r>
            <a:r>
              <a:rPr lang="en-US" sz="3599" b="1" dirty="0" err="1">
                <a:solidFill>
                  <a:schemeClr val="accent3">
                    <a:lumMod val="50000"/>
                  </a:schemeClr>
                </a:solidFill>
                <a:latin typeface="Times New Roman" panose="02020603050405020304" pitchFamily="18" charset="0"/>
                <a:cs typeface="Times New Roman" panose="02020603050405020304" pitchFamily="18" charset="0"/>
              </a:rPr>
              <a:t>đọc</a:t>
            </a:r>
            <a:r>
              <a:rPr lang="en-US" sz="3599" b="1" dirty="0">
                <a:solidFill>
                  <a:schemeClr val="accent3">
                    <a:lumMod val="50000"/>
                  </a:schemeClr>
                </a:solidFill>
                <a:latin typeface="Times New Roman" panose="02020603050405020304" pitchFamily="18" charset="0"/>
                <a:cs typeface="Times New Roman" panose="02020603050405020304" pitchFamily="18" charset="0"/>
              </a:rPr>
              <a:t> </a:t>
            </a:r>
            <a:r>
              <a:rPr lang="en-US" sz="3599" b="1" dirty="0" err="1">
                <a:solidFill>
                  <a:schemeClr val="accent3">
                    <a:lumMod val="50000"/>
                  </a:schemeClr>
                </a:solidFill>
                <a:latin typeface="Times New Roman" panose="02020603050405020304" pitchFamily="18" charset="0"/>
                <a:cs typeface="Times New Roman" panose="02020603050405020304" pitchFamily="18" charset="0"/>
              </a:rPr>
              <a:t>có</a:t>
            </a:r>
            <a:r>
              <a:rPr lang="en-US" sz="3599" b="1" dirty="0">
                <a:solidFill>
                  <a:schemeClr val="accent3">
                    <a:lumMod val="50000"/>
                  </a:schemeClr>
                </a:solidFill>
                <a:latin typeface="Times New Roman" panose="02020603050405020304" pitchFamily="18" charset="0"/>
                <a:cs typeface="Times New Roman" panose="02020603050405020304" pitchFamily="18" charset="0"/>
              </a:rPr>
              <a:t> </a:t>
            </a:r>
            <a:r>
              <a:rPr lang="en-US" sz="3599" b="1" dirty="0" err="1">
                <a:solidFill>
                  <a:schemeClr val="accent3">
                    <a:lumMod val="50000"/>
                  </a:schemeClr>
                </a:solidFill>
                <a:latin typeface="Times New Roman" panose="02020603050405020304" pitchFamily="18" charset="0"/>
                <a:cs typeface="Times New Roman" panose="02020603050405020304" pitchFamily="18" charset="0"/>
              </a:rPr>
              <a:t>thể</a:t>
            </a:r>
            <a:r>
              <a:rPr lang="en-US" sz="3599" b="1" dirty="0">
                <a:solidFill>
                  <a:schemeClr val="accent3">
                    <a:lumMod val="50000"/>
                  </a:schemeClr>
                </a:solidFill>
                <a:latin typeface="Times New Roman" panose="02020603050405020304" pitchFamily="18" charset="0"/>
                <a:cs typeface="Times New Roman" panose="02020603050405020304" pitchFamily="18" charset="0"/>
              </a:rPr>
              <a:t> </a:t>
            </a:r>
            <a:r>
              <a:rPr lang="en-US" sz="3599" b="1" dirty="0" err="1">
                <a:solidFill>
                  <a:schemeClr val="accent3">
                    <a:lumMod val="50000"/>
                  </a:schemeClr>
                </a:solidFill>
                <a:latin typeface="Times New Roman" panose="02020603050405020304" pitchFamily="18" charset="0"/>
                <a:cs typeface="Times New Roman" panose="02020603050405020304" pitchFamily="18" charset="0"/>
              </a:rPr>
              <a:t>là</a:t>
            </a:r>
            <a:r>
              <a:rPr lang="en-US" sz="3599" b="1" dirty="0">
                <a:solidFill>
                  <a:schemeClr val="accent3">
                    <a:lumMod val="50000"/>
                  </a:schemeClr>
                </a:solidFill>
                <a:latin typeface="Times New Roman" panose="02020603050405020304" pitchFamily="18" charset="0"/>
                <a:cs typeface="Times New Roman" panose="02020603050405020304" pitchFamily="18" charset="0"/>
              </a:rPr>
              <a:t> </a:t>
            </a:r>
            <a:r>
              <a:rPr lang="en-US" sz="3599" b="1" dirty="0" err="1">
                <a:solidFill>
                  <a:schemeClr val="accent3">
                    <a:lumMod val="50000"/>
                  </a:schemeClr>
                </a:solidFill>
                <a:latin typeface="Times New Roman" panose="02020603050405020304" pitchFamily="18" charset="0"/>
                <a:cs typeface="Times New Roman" panose="02020603050405020304" pitchFamily="18" charset="0"/>
              </a:rPr>
              <a:t>ai</a:t>
            </a:r>
            <a:r>
              <a:rPr lang="en-US" sz="3599" b="1" dirty="0">
                <a:solidFill>
                  <a:schemeClr val="accent3">
                    <a:lumMod val="50000"/>
                  </a:schemeClr>
                </a:solidFill>
                <a:latin typeface="Times New Roman" panose="02020603050405020304" pitchFamily="18" charset="0"/>
                <a:cs typeface="Times New Roman" panose="02020603050405020304" pitchFamily="18" charset="0"/>
              </a:rPr>
              <a:t>?</a:t>
            </a:r>
          </a:p>
        </p:txBody>
      </p:sp>
      <p:grpSp>
        <p:nvGrpSpPr>
          <p:cNvPr id="3" name="Group 2"/>
          <p:cNvGrpSpPr/>
          <p:nvPr/>
        </p:nvGrpSpPr>
        <p:grpSpPr>
          <a:xfrm>
            <a:off x="232950" y="2381328"/>
            <a:ext cx="5529845" cy="5049161"/>
            <a:chOff x="655345" y="2534276"/>
            <a:chExt cx="5531125" cy="5050330"/>
          </a:xfrm>
        </p:grpSpPr>
        <p:pic>
          <p:nvPicPr>
            <p:cNvPr id="25" name="图片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43347">
              <a:off x="655345" y="2534276"/>
              <a:ext cx="5531125" cy="5050330"/>
            </a:xfrm>
            <a:prstGeom prst="rect">
              <a:avLst/>
            </a:prstGeom>
          </p:spPr>
        </p:pic>
        <p:sp>
          <p:nvSpPr>
            <p:cNvPr id="31" name="TextBox 30">
              <a:extLst>
                <a:ext uri="{FF2B5EF4-FFF2-40B4-BE49-F238E27FC236}">
                  <a16:creationId xmlns:a16="http://schemas.microsoft.com/office/drawing/2014/main" xmlns="" id="{54FEDA65-5614-384B-9C73-6B84EA4779DA}"/>
                </a:ext>
              </a:extLst>
            </p:cNvPr>
            <p:cNvSpPr txBox="1"/>
            <p:nvPr/>
          </p:nvSpPr>
          <p:spPr>
            <a:xfrm>
              <a:off x="1730833" y="3484685"/>
              <a:ext cx="3390749" cy="3046988"/>
            </a:xfrm>
            <a:prstGeom prst="rect">
              <a:avLst/>
            </a:prstGeom>
            <a:noFill/>
          </p:spPr>
          <p:txBody>
            <a:bodyPr wrap="square" rtlCol="0">
              <a:spAutoFit/>
            </a:bodyPr>
            <a:lstStyle/>
            <a:p>
              <a:pPr algn="ctr"/>
              <a:r>
                <a:rPr lang="en-US" sz="3199" b="1" dirty="0" err="1">
                  <a:latin typeface="Times New Roman" panose="02020603050405020304" pitchFamily="18" charset="0"/>
                  <a:cs typeface="Times New Roman" panose="02020603050405020304" pitchFamily="18" charset="0"/>
                </a:rPr>
                <a:t>Chuẩn</a:t>
              </a:r>
              <a:r>
                <a:rPr lang="en-US" sz="3199" b="1" dirty="0">
                  <a:latin typeface="Times New Roman" panose="02020603050405020304" pitchFamily="18" charset="0"/>
                  <a:cs typeface="Times New Roman" panose="02020603050405020304" pitchFamily="18" charset="0"/>
                </a:rPr>
                <a:t> </a:t>
              </a:r>
              <a:r>
                <a:rPr lang="en-US" sz="3199" b="1" dirty="0" err="1">
                  <a:latin typeface="Times New Roman" panose="02020603050405020304" pitchFamily="18" charset="0"/>
                  <a:cs typeface="Times New Roman" panose="02020603050405020304" pitchFamily="18" charset="0"/>
                </a:rPr>
                <a:t>bị</a:t>
              </a:r>
              <a:r>
                <a:rPr lang="en-US" sz="3199" b="1" dirty="0">
                  <a:latin typeface="Times New Roman" panose="02020603050405020304" pitchFamily="18" charset="0"/>
                  <a:cs typeface="Times New Roman" panose="02020603050405020304" pitchFamily="18" charset="0"/>
                </a:rPr>
                <a:t> </a:t>
              </a:r>
              <a:r>
                <a:rPr lang="en-US" sz="3199" b="1" dirty="0" err="1">
                  <a:latin typeface="Times New Roman" panose="02020603050405020304" pitchFamily="18" charset="0"/>
                  <a:cs typeface="Times New Roman" panose="02020603050405020304" pitchFamily="18" charset="0"/>
                </a:rPr>
                <a:t>trước</a:t>
              </a:r>
              <a:r>
                <a:rPr lang="en-US" sz="3199" b="1" dirty="0">
                  <a:latin typeface="Times New Roman" panose="02020603050405020304" pitchFamily="18" charset="0"/>
                  <a:cs typeface="Times New Roman" panose="02020603050405020304" pitchFamily="18" charset="0"/>
                </a:rPr>
                <a:t> </a:t>
              </a:r>
              <a:r>
                <a:rPr lang="en-US" sz="3199" b="1" dirty="0" err="1">
                  <a:latin typeface="Times New Roman" panose="02020603050405020304" pitchFamily="18" charset="0"/>
                  <a:cs typeface="Times New Roman" panose="02020603050405020304" pitchFamily="18" charset="0"/>
                </a:rPr>
                <a:t>khi</a:t>
              </a:r>
              <a:r>
                <a:rPr lang="en-US" sz="3199" b="1" dirty="0">
                  <a:latin typeface="Times New Roman" panose="02020603050405020304" pitchFamily="18" charset="0"/>
                  <a:cs typeface="Times New Roman" panose="02020603050405020304" pitchFamily="18" charset="0"/>
                </a:rPr>
                <a:t> </a:t>
              </a:r>
              <a:r>
                <a:rPr lang="en-US" sz="3199" b="1" dirty="0" err="1">
                  <a:latin typeface="Times New Roman" panose="02020603050405020304" pitchFamily="18" charset="0"/>
                  <a:cs typeface="Times New Roman" panose="02020603050405020304" pitchFamily="18" charset="0"/>
                </a:rPr>
                <a:t>viết</a:t>
              </a:r>
              <a:r>
                <a:rPr lang="en-US" sz="3199" b="1" dirty="0">
                  <a:latin typeface="Times New Roman" panose="02020603050405020304" pitchFamily="18" charset="0"/>
                  <a:cs typeface="Times New Roman" panose="02020603050405020304" pitchFamily="18" charset="0"/>
                </a:rPr>
                <a:t> </a:t>
              </a:r>
            </a:p>
            <a:p>
              <a:pPr algn="ctr"/>
              <a:r>
                <a:rPr lang="en-US" sz="3199" b="1" dirty="0">
                  <a:solidFill>
                    <a:schemeClr val="bg2">
                      <a:lumMod val="50000"/>
                    </a:schemeClr>
                  </a:solidFill>
                  <a:latin typeface="Times New Roman" panose="02020603050405020304" pitchFamily="18" charset="0"/>
                  <a:cs typeface="Times New Roman" panose="02020603050405020304" pitchFamily="18" charset="0"/>
                </a:rPr>
                <a:t>(</a:t>
              </a:r>
              <a:r>
                <a:rPr lang="x-none" sz="3199" b="1" dirty="0">
                  <a:solidFill>
                    <a:schemeClr val="bg2">
                      <a:lumMod val="50000"/>
                    </a:schemeClr>
                  </a:solidFill>
                  <a:latin typeface="Times New Roman" panose="02020603050405020304" pitchFamily="18" charset="0"/>
                  <a:cs typeface="Times New Roman" panose="02020603050405020304" pitchFamily="18" charset="0"/>
                </a:rPr>
                <a:t>Xác định </a:t>
              </a:r>
              <a:r>
                <a:rPr lang="en-US" sz="3199" b="1" dirty="0" err="1">
                  <a:solidFill>
                    <a:schemeClr val="bg2">
                      <a:lumMod val="50000"/>
                    </a:schemeClr>
                  </a:solidFill>
                  <a:latin typeface="Times New Roman" panose="02020603050405020304" pitchFamily="18" charset="0"/>
                  <a:cs typeface="Times New Roman" panose="02020603050405020304" pitchFamily="18" charset="0"/>
                </a:rPr>
                <a:t>nội</a:t>
              </a:r>
              <a:r>
                <a:rPr lang="en-US" sz="3199" b="1" dirty="0">
                  <a:solidFill>
                    <a:schemeClr val="bg2">
                      <a:lumMod val="50000"/>
                    </a:schemeClr>
                  </a:solidFill>
                  <a:latin typeface="Times New Roman" panose="02020603050405020304" pitchFamily="18" charset="0"/>
                  <a:cs typeface="Times New Roman" panose="02020603050405020304" pitchFamily="18" charset="0"/>
                </a:rPr>
                <a:t> dung </a:t>
              </a:r>
              <a:r>
                <a:rPr lang="x-none" sz="3199" b="1" dirty="0">
                  <a:solidFill>
                    <a:schemeClr val="bg2">
                      <a:lumMod val="50000"/>
                    </a:schemeClr>
                  </a:solidFill>
                  <a:latin typeface="Times New Roman" panose="02020603050405020304" pitchFamily="18" charset="0"/>
                  <a:cs typeface="Times New Roman" panose="02020603050405020304" pitchFamily="18" charset="0"/>
                </a:rPr>
                <a:t>đề tài, mục đích, </a:t>
              </a:r>
              <a:r>
                <a:rPr lang="en-US" sz="3199" b="1" dirty="0" err="1">
                  <a:solidFill>
                    <a:schemeClr val="bg2">
                      <a:lumMod val="50000"/>
                    </a:schemeClr>
                  </a:solidFill>
                  <a:latin typeface="Times New Roman" panose="02020603050405020304" pitchFamily="18" charset="0"/>
                  <a:cs typeface="Times New Roman" panose="02020603050405020304" pitchFamily="18" charset="0"/>
                </a:rPr>
                <a:t>thu</a:t>
              </a:r>
              <a:r>
                <a:rPr lang="en-US" sz="3199" b="1" dirty="0">
                  <a:solidFill>
                    <a:schemeClr val="bg2">
                      <a:lumMod val="50000"/>
                    </a:schemeClr>
                  </a:solidFill>
                  <a:latin typeface="Times New Roman" panose="02020603050405020304" pitchFamily="18" charset="0"/>
                  <a:cs typeface="Times New Roman" panose="02020603050405020304" pitchFamily="18" charset="0"/>
                </a:rPr>
                <a:t> </a:t>
              </a:r>
              <a:r>
                <a:rPr lang="en-US" sz="3199" b="1" dirty="0" err="1">
                  <a:solidFill>
                    <a:schemeClr val="bg2">
                      <a:lumMod val="50000"/>
                    </a:schemeClr>
                  </a:solidFill>
                  <a:latin typeface="Times New Roman" panose="02020603050405020304" pitchFamily="18" charset="0"/>
                  <a:cs typeface="Times New Roman" panose="02020603050405020304" pitchFamily="18" charset="0"/>
                </a:rPr>
                <a:t>thập</a:t>
              </a:r>
              <a:r>
                <a:rPr lang="en-US" sz="3199" b="1" dirty="0">
                  <a:solidFill>
                    <a:schemeClr val="bg2">
                      <a:lumMod val="50000"/>
                    </a:schemeClr>
                  </a:solidFill>
                  <a:latin typeface="Times New Roman" panose="02020603050405020304" pitchFamily="18" charset="0"/>
                  <a:cs typeface="Times New Roman" panose="02020603050405020304" pitchFamily="18" charset="0"/>
                </a:rPr>
                <a:t> </a:t>
              </a:r>
              <a:r>
                <a:rPr lang="en-US" sz="3199" b="1" dirty="0" err="1">
                  <a:solidFill>
                    <a:schemeClr val="bg2">
                      <a:lumMod val="50000"/>
                    </a:schemeClr>
                  </a:solidFill>
                  <a:latin typeface="Times New Roman" panose="02020603050405020304" pitchFamily="18" charset="0"/>
                  <a:cs typeface="Times New Roman" panose="02020603050405020304" pitchFamily="18" charset="0"/>
                </a:rPr>
                <a:t>tư</a:t>
              </a:r>
              <a:r>
                <a:rPr lang="en-US" sz="3199" b="1" dirty="0">
                  <a:solidFill>
                    <a:schemeClr val="bg2">
                      <a:lumMod val="50000"/>
                    </a:schemeClr>
                  </a:solidFill>
                  <a:latin typeface="Times New Roman" panose="02020603050405020304" pitchFamily="18" charset="0"/>
                  <a:cs typeface="Times New Roman" panose="02020603050405020304" pitchFamily="18" charset="0"/>
                </a:rPr>
                <a:t> </a:t>
              </a:r>
              <a:r>
                <a:rPr lang="en-US" sz="3199" b="1" dirty="0" err="1">
                  <a:solidFill>
                    <a:schemeClr val="bg2">
                      <a:lumMod val="50000"/>
                    </a:schemeClr>
                  </a:solidFill>
                  <a:latin typeface="Times New Roman" panose="02020603050405020304" pitchFamily="18" charset="0"/>
                  <a:cs typeface="Times New Roman" panose="02020603050405020304" pitchFamily="18" charset="0"/>
                </a:rPr>
                <a:t>liệu</a:t>
              </a:r>
              <a:r>
                <a:rPr lang="en-US" sz="3199" b="1" dirty="0">
                  <a:solidFill>
                    <a:schemeClr val="bg2">
                      <a:lumMod val="50000"/>
                    </a:schemeClr>
                  </a:solidFill>
                  <a:latin typeface="Times New Roman" panose="02020603050405020304" pitchFamily="18" charset="0"/>
                  <a:cs typeface="Times New Roman" panose="02020603050405020304" pitchFamily="18" charset="0"/>
                </a:rPr>
                <a:t>,…)</a:t>
              </a:r>
              <a:endParaRPr lang="x-none" sz="3199" b="1" dirty="0">
                <a:solidFill>
                  <a:schemeClr val="bg2">
                    <a:lumMod val="50000"/>
                  </a:schemeClr>
                </a:solidFill>
                <a:latin typeface="Times New Roman" panose="020206030504050203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xmlns="" id="{8C19B409-C7E4-814E-B0D1-6A51196A1B73}"/>
              </a:ext>
            </a:extLst>
          </p:cNvPr>
          <p:cNvSpPr txBox="1"/>
          <p:nvPr/>
        </p:nvSpPr>
        <p:spPr>
          <a:xfrm>
            <a:off x="5095779" y="4999896"/>
            <a:ext cx="6246710" cy="1200051"/>
          </a:xfrm>
          <a:prstGeom prst="rect">
            <a:avLst/>
          </a:prstGeom>
          <a:solidFill>
            <a:srgbClr val="E7F2EE"/>
          </a:solidFill>
          <a:ln w="28575">
            <a:solidFill>
              <a:schemeClr val="accent6"/>
            </a:solidFill>
            <a:prstDash val="dash"/>
          </a:ln>
        </p:spPr>
        <p:txBody>
          <a:bodyPr wrap="square" rtlCol="0">
            <a:spAutoFit/>
          </a:bodyPr>
          <a:lstStyle/>
          <a:p>
            <a:pPr marL="685663" indent="-685663" algn="just">
              <a:spcBef>
                <a:spcPts val="600"/>
              </a:spcBef>
              <a:spcAft>
                <a:spcPts val="600"/>
              </a:spcAft>
              <a:buFont typeface="Wingdings" panose="05000000000000000000" pitchFamily="2" charset="2"/>
              <a:buChar char="v"/>
            </a:pPr>
            <a:r>
              <a:rPr lang="en-US" sz="3599" b="1" dirty="0" err="1">
                <a:solidFill>
                  <a:schemeClr val="accent3">
                    <a:lumMod val="50000"/>
                  </a:schemeClr>
                </a:solidFill>
                <a:latin typeface="Times New Roman" panose="02020603050405020304" pitchFamily="18" charset="0"/>
                <a:cs typeface="Times New Roman" panose="02020603050405020304" pitchFamily="18" charset="0"/>
              </a:rPr>
              <a:t>Tìm</a:t>
            </a:r>
            <a:r>
              <a:rPr lang="en-US" sz="3599" b="1" dirty="0">
                <a:solidFill>
                  <a:schemeClr val="accent3">
                    <a:lumMod val="50000"/>
                  </a:schemeClr>
                </a:solidFill>
                <a:latin typeface="Times New Roman" panose="02020603050405020304" pitchFamily="18" charset="0"/>
                <a:cs typeface="Times New Roman" panose="02020603050405020304" pitchFamily="18" charset="0"/>
              </a:rPr>
              <a:t>, </a:t>
            </a:r>
            <a:r>
              <a:rPr lang="en-US" sz="3599" b="1" dirty="0" err="1">
                <a:solidFill>
                  <a:schemeClr val="accent3">
                    <a:lumMod val="50000"/>
                  </a:schemeClr>
                </a:solidFill>
                <a:latin typeface="Times New Roman" panose="02020603050405020304" pitchFamily="18" charset="0"/>
                <a:cs typeface="Times New Roman" panose="02020603050405020304" pitchFamily="18" charset="0"/>
              </a:rPr>
              <a:t>đọc</a:t>
            </a:r>
            <a:r>
              <a:rPr lang="en-US" sz="3599" b="1" dirty="0">
                <a:solidFill>
                  <a:schemeClr val="accent3">
                    <a:lumMod val="50000"/>
                  </a:schemeClr>
                </a:solidFill>
                <a:latin typeface="Times New Roman" panose="02020603050405020304" pitchFamily="18" charset="0"/>
                <a:cs typeface="Times New Roman" panose="02020603050405020304" pitchFamily="18" charset="0"/>
              </a:rPr>
              <a:t> </a:t>
            </a:r>
            <a:r>
              <a:rPr lang="en-US" sz="3599" b="1" dirty="0" err="1">
                <a:solidFill>
                  <a:schemeClr val="accent3">
                    <a:lumMod val="50000"/>
                  </a:schemeClr>
                </a:solidFill>
                <a:latin typeface="Times New Roman" panose="02020603050405020304" pitchFamily="18" charset="0"/>
                <a:cs typeface="Times New Roman" panose="02020603050405020304" pitchFamily="18" charset="0"/>
              </a:rPr>
              <a:t>truyện</a:t>
            </a:r>
            <a:r>
              <a:rPr lang="en-US" sz="3599" b="1" dirty="0">
                <a:solidFill>
                  <a:schemeClr val="accent3">
                    <a:lumMod val="50000"/>
                  </a:schemeClr>
                </a:solidFill>
                <a:latin typeface="Times New Roman" panose="02020603050405020304" pitchFamily="18" charset="0"/>
                <a:cs typeface="Times New Roman" panose="02020603050405020304" pitchFamily="18" charset="0"/>
              </a:rPr>
              <a:t> </a:t>
            </a:r>
            <a:r>
              <a:rPr lang="en-US" sz="3599" b="1" dirty="0" err="1">
                <a:solidFill>
                  <a:schemeClr val="accent3">
                    <a:lumMod val="50000"/>
                  </a:schemeClr>
                </a:solidFill>
                <a:latin typeface="Times New Roman" panose="02020603050405020304" pitchFamily="18" charset="0"/>
                <a:cs typeface="Times New Roman" panose="02020603050405020304" pitchFamily="18" charset="0"/>
              </a:rPr>
              <a:t>cổ</a:t>
            </a:r>
            <a:r>
              <a:rPr lang="en-US" sz="3599" b="1" dirty="0">
                <a:solidFill>
                  <a:schemeClr val="accent3">
                    <a:lumMod val="50000"/>
                  </a:schemeClr>
                </a:solidFill>
                <a:latin typeface="Times New Roman" panose="02020603050405020304" pitchFamily="18" charset="0"/>
                <a:cs typeface="Times New Roman" panose="02020603050405020304" pitchFamily="18" charset="0"/>
              </a:rPr>
              <a:t> </a:t>
            </a:r>
            <a:r>
              <a:rPr lang="en-US" sz="3599" b="1" dirty="0" err="1">
                <a:solidFill>
                  <a:schemeClr val="accent3">
                    <a:lumMod val="50000"/>
                  </a:schemeClr>
                </a:solidFill>
                <a:latin typeface="Times New Roman" panose="02020603050405020304" pitchFamily="18" charset="0"/>
                <a:cs typeface="Times New Roman" panose="02020603050405020304" pitchFamily="18" charset="0"/>
              </a:rPr>
              <a:t>tích</a:t>
            </a:r>
            <a:r>
              <a:rPr lang="en-US" sz="3599" b="1" dirty="0">
                <a:solidFill>
                  <a:schemeClr val="accent3">
                    <a:lumMod val="50000"/>
                  </a:schemeClr>
                </a:solidFill>
                <a:latin typeface="Times New Roman" panose="02020603050405020304" pitchFamily="18" charset="0"/>
                <a:cs typeface="Times New Roman" panose="02020603050405020304" pitchFamily="18" charset="0"/>
              </a:rPr>
              <a:t> </a:t>
            </a:r>
            <a:r>
              <a:rPr lang="en-US" sz="3599" b="1" dirty="0" err="1">
                <a:solidFill>
                  <a:schemeClr val="accent3">
                    <a:lumMod val="50000"/>
                  </a:schemeClr>
                </a:solidFill>
                <a:latin typeface="Times New Roman" panose="02020603050405020304" pitchFamily="18" charset="0"/>
                <a:cs typeface="Times New Roman" panose="02020603050405020304" pitchFamily="18" charset="0"/>
              </a:rPr>
              <a:t>mà</a:t>
            </a:r>
            <a:r>
              <a:rPr lang="en-US" sz="3599" b="1" dirty="0">
                <a:solidFill>
                  <a:schemeClr val="accent3">
                    <a:lumMod val="50000"/>
                  </a:schemeClr>
                </a:solidFill>
                <a:latin typeface="Times New Roman" panose="02020603050405020304" pitchFamily="18" charset="0"/>
                <a:cs typeface="Times New Roman" panose="02020603050405020304" pitchFamily="18" charset="0"/>
              </a:rPr>
              <a:t> </a:t>
            </a:r>
            <a:r>
              <a:rPr lang="en-US" sz="3599" b="1" dirty="0" err="1">
                <a:solidFill>
                  <a:schemeClr val="accent3">
                    <a:lumMod val="50000"/>
                  </a:schemeClr>
                </a:solidFill>
                <a:latin typeface="Times New Roman" panose="02020603050405020304" pitchFamily="18" charset="0"/>
                <a:cs typeface="Times New Roman" panose="02020603050405020304" pitchFamily="18" charset="0"/>
              </a:rPr>
              <a:t>em</a:t>
            </a:r>
            <a:r>
              <a:rPr lang="en-US" sz="3599" b="1" dirty="0">
                <a:solidFill>
                  <a:schemeClr val="accent3">
                    <a:lumMod val="50000"/>
                  </a:schemeClr>
                </a:solidFill>
                <a:latin typeface="Times New Roman" panose="02020603050405020304" pitchFamily="18" charset="0"/>
                <a:cs typeface="Times New Roman" panose="02020603050405020304" pitchFamily="18" charset="0"/>
              </a:rPr>
              <a:t> </a:t>
            </a:r>
            <a:r>
              <a:rPr lang="en-US" sz="3599" b="1" dirty="0" err="1">
                <a:solidFill>
                  <a:schemeClr val="accent3">
                    <a:lumMod val="50000"/>
                  </a:schemeClr>
                </a:solidFill>
                <a:latin typeface="Times New Roman" panose="02020603050405020304" pitchFamily="18" charset="0"/>
                <a:cs typeface="Times New Roman" panose="02020603050405020304" pitchFamily="18" charset="0"/>
              </a:rPr>
              <a:t>yêu</a:t>
            </a:r>
            <a:r>
              <a:rPr lang="en-US" sz="3599" b="1" dirty="0">
                <a:solidFill>
                  <a:schemeClr val="accent3">
                    <a:lumMod val="50000"/>
                  </a:schemeClr>
                </a:solidFill>
                <a:latin typeface="Times New Roman" panose="02020603050405020304" pitchFamily="18" charset="0"/>
                <a:cs typeface="Times New Roman" panose="02020603050405020304" pitchFamily="18" charset="0"/>
              </a:rPr>
              <a:t> </a:t>
            </a:r>
            <a:r>
              <a:rPr lang="en-US" sz="3599" b="1" dirty="0" err="1">
                <a:solidFill>
                  <a:schemeClr val="accent3">
                    <a:lumMod val="50000"/>
                  </a:schemeClr>
                </a:solidFill>
                <a:latin typeface="Times New Roman" panose="02020603050405020304" pitchFamily="18" charset="0"/>
                <a:cs typeface="Times New Roman" panose="02020603050405020304" pitchFamily="18" charset="0"/>
              </a:rPr>
              <a:t>thích</a:t>
            </a:r>
            <a:r>
              <a:rPr lang="en-US" sz="3599" b="1" dirty="0">
                <a:solidFill>
                  <a:schemeClr val="accent3">
                    <a:lumMod val="50000"/>
                  </a:schemeClr>
                </a:solidFill>
                <a:latin typeface="Times New Roman" panose="02020603050405020304" pitchFamily="18" charset="0"/>
                <a:cs typeface="Times New Roman" panose="02020603050405020304" pitchFamily="18" charset="0"/>
              </a:rPr>
              <a:t> </a:t>
            </a:r>
            <a:r>
              <a:rPr lang="en-US" sz="3599" b="1" dirty="0" err="1">
                <a:solidFill>
                  <a:schemeClr val="accent3">
                    <a:lumMod val="50000"/>
                  </a:schemeClr>
                </a:solidFill>
                <a:latin typeface="Times New Roman" panose="02020603050405020304" pitchFamily="18" charset="0"/>
                <a:cs typeface="Times New Roman" panose="02020603050405020304" pitchFamily="18" charset="0"/>
              </a:rPr>
              <a:t>nhất</a:t>
            </a:r>
            <a:r>
              <a:rPr lang="en-US" sz="3599" b="1" dirty="0">
                <a:solidFill>
                  <a:schemeClr val="accent3">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979706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0-#ppt_w/2"/>
                                          </p:val>
                                        </p:tav>
                                        <p:tav tm="100000">
                                          <p:val>
                                            <p:strVal val="#ppt_x"/>
                                          </p:val>
                                        </p:tav>
                                      </p:tavLst>
                                    </p:anim>
                                    <p:anim calcmode="lin" valueType="num">
                                      <p:cBhvr additive="base">
                                        <p:cTn id="8" dur="75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01481" y="177956"/>
            <a:ext cx="5688283" cy="715051"/>
            <a:chOff x="3296209" y="373523"/>
            <a:chExt cx="5689600" cy="715217"/>
          </a:xfrm>
        </p:grpSpPr>
        <p:sp>
          <p:nvSpPr>
            <p:cNvPr id="14" name="矩形: 圆角 1"/>
            <p:cNvSpPr/>
            <p:nvPr/>
          </p:nvSpPr>
          <p:spPr>
            <a:xfrm>
              <a:off x="3296209" y="373523"/>
              <a:ext cx="5689600" cy="71521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BB6AFF74-7FA0-B74F-8FC7-B655DD607049}"/>
                </a:ext>
              </a:extLst>
            </p:cNvPr>
            <p:cNvSpPr txBox="1"/>
            <p:nvPr/>
          </p:nvSpPr>
          <p:spPr>
            <a:xfrm>
              <a:off x="3445521" y="455394"/>
              <a:ext cx="5095999" cy="584775"/>
            </a:xfrm>
            <a:prstGeom prst="rect">
              <a:avLst/>
            </a:prstGeom>
            <a:noFill/>
          </p:spPr>
          <p:txBody>
            <a:bodyPr wrap="square" rtlCol="0">
              <a:spAutoFit/>
            </a:bodyPr>
            <a:lstStyle/>
            <a:p>
              <a:pPr algn="ctr"/>
              <a:r>
                <a:rPr lang="x-none" sz="3199"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 BƯỚC TIẾN HÀNH</a:t>
              </a:r>
            </a:p>
          </p:txBody>
        </p:sp>
      </p:grpSp>
      <p:sp>
        <p:nvSpPr>
          <p:cNvPr id="15" name="TextBox 14">
            <a:extLst>
              <a:ext uri="{FF2B5EF4-FFF2-40B4-BE49-F238E27FC236}">
                <a16:creationId xmlns:a16="http://schemas.microsoft.com/office/drawing/2014/main" xmlns="" id="{8C19B409-C7E4-814E-B0D1-6A51196A1B73}"/>
              </a:ext>
            </a:extLst>
          </p:cNvPr>
          <p:cNvSpPr txBox="1"/>
          <p:nvPr/>
        </p:nvSpPr>
        <p:spPr>
          <a:xfrm>
            <a:off x="3501482" y="1886111"/>
            <a:ext cx="8111048" cy="3477070"/>
          </a:xfrm>
          <a:prstGeom prst="rect">
            <a:avLst/>
          </a:prstGeom>
          <a:solidFill>
            <a:srgbClr val="FFFF99"/>
          </a:solidFill>
          <a:ln w="28575">
            <a:solidFill>
              <a:schemeClr val="accent3">
                <a:lumMod val="75000"/>
              </a:schemeClr>
            </a:solidFill>
            <a:prstDash val="dash"/>
          </a:ln>
        </p:spPr>
        <p:txBody>
          <a:bodyPr wrap="square" rtlCol="0">
            <a:spAutoFit/>
          </a:bodyPr>
          <a:lstStyle/>
          <a:p>
            <a:pPr algn="just">
              <a:spcBef>
                <a:spcPts val="600"/>
              </a:spcBef>
              <a:spcAft>
                <a:spcPts val="600"/>
              </a:spcAft>
            </a:pPr>
            <a:r>
              <a:rPr lang="en-US" sz="3599" b="1" dirty="0">
                <a:solidFill>
                  <a:schemeClr val="accent6">
                    <a:lumMod val="75000"/>
                  </a:schemeClr>
                </a:solidFill>
                <a:latin typeface="Times New Roman" panose="02020603050405020304" pitchFamily="18" charset="0"/>
                <a:cs typeface="Times New Roman" panose="02020603050405020304" pitchFamily="18" charset="0"/>
              </a:rPr>
              <a:t>	-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Truyện</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gồm</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sự</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việc</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gì</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p>
          <a:p>
            <a:pPr algn="just">
              <a:spcBef>
                <a:spcPts val="600"/>
              </a:spcBef>
              <a:spcAft>
                <a:spcPts val="600"/>
              </a:spcAft>
            </a:pPr>
            <a:r>
              <a:rPr lang="en-US" sz="3599" b="1" dirty="0">
                <a:solidFill>
                  <a:schemeClr val="accent6">
                    <a:lumMod val="75000"/>
                  </a:schemeClr>
                </a:solidFill>
                <a:latin typeface="Times New Roman" panose="02020603050405020304" pitchFamily="18" charset="0"/>
                <a:cs typeface="Times New Roman" panose="02020603050405020304" pitchFamily="18" charset="0"/>
              </a:rPr>
              <a:t>	-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Các</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sự</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việc</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xảy</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ra</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theo</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tự</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p>
          <a:p>
            <a:pPr algn="just">
              <a:spcBef>
                <a:spcPts val="600"/>
              </a:spcBef>
              <a:spcAft>
                <a:spcPts val="600"/>
              </a:spcAft>
            </a:pP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nào</a:t>
            </a:r>
            <a:r>
              <a:rPr lang="en-US" sz="3599" b="1" dirty="0">
                <a:solidFill>
                  <a:schemeClr val="accent6">
                    <a:lumMod val="75000"/>
                  </a:schemeClr>
                </a:solidFill>
                <a:latin typeface="Times New Roman" panose="02020603050405020304" pitchFamily="18" charset="0"/>
                <a:cs typeface="Times New Roman" panose="02020603050405020304" pitchFamily="18" charset="0"/>
              </a:rPr>
              <a:t>?</a:t>
            </a:r>
          </a:p>
          <a:p>
            <a:pPr algn="just">
              <a:spcBef>
                <a:spcPts val="600"/>
              </a:spcBef>
              <a:spcAft>
                <a:spcPts val="600"/>
              </a:spcAft>
            </a:pPr>
            <a:r>
              <a:rPr lang="en-US" sz="3599" b="1" dirty="0">
                <a:solidFill>
                  <a:schemeClr val="accent6">
                    <a:lumMod val="75000"/>
                  </a:schemeClr>
                </a:solidFill>
                <a:latin typeface="Times New Roman" panose="02020603050405020304" pitchFamily="18" charset="0"/>
                <a:cs typeface="Times New Roman" panose="02020603050405020304" pitchFamily="18" charset="0"/>
              </a:rPr>
              <a:t>	-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Truyện</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kết</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thúc</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ra</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sao</a:t>
            </a:r>
            <a:r>
              <a:rPr lang="en-US" sz="3599" b="1" dirty="0">
                <a:solidFill>
                  <a:schemeClr val="accent6">
                    <a:lumMod val="75000"/>
                  </a:schemeClr>
                </a:solidFill>
                <a:latin typeface="Times New Roman" panose="02020603050405020304" pitchFamily="18" charset="0"/>
                <a:cs typeface="Times New Roman" panose="02020603050405020304" pitchFamily="18" charset="0"/>
              </a:rPr>
              <a:t>?</a:t>
            </a:r>
          </a:p>
          <a:p>
            <a:pPr algn="just">
              <a:spcBef>
                <a:spcPts val="600"/>
              </a:spcBef>
              <a:spcAft>
                <a:spcPts val="600"/>
              </a:spcAft>
            </a:pPr>
            <a:r>
              <a:rPr lang="en-US" sz="3599" b="1" dirty="0">
                <a:solidFill>
                  <a:schemeClr val="accent6">
                    <a:lumMod val="75000"/>
                  </a:schemeClr>
                </a:solidFill>
                <a:latin typeface="Times New Roman" panose="02020603050405020304" pitchFamily="18" charset="0"/>
                <a:cs typeface="Times New Roman" panose="02020603050405020304" pitchFamily="18" charset="0"/>
              </a:rPr>
              <a:t>	-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Cảm</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nghĩ</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em</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về</a:t>
            </a:r>
            <a:r>
              <a:rPr lang="en-US" sz="3599" b="1" dirty="0">
                <a:solidFill>
                  <a:schemeClr val="accent6">
                    <a:lumMod val="75000"/>
                  </a:schemeClr>
                </a:solidFill>
                <a:latin typeface="Times New Roman" panose="02020603050405020304" pitchFamily="18" charset="0"/>
                <a:cs typeface="Times New Roman" panose="02020603050405020304" pitchFamily="18" charset="0"/>
              </a:rPr>
              <a:t> </a:t>
            </a:r>
            <a:r>
              <a:rPr lang="en-US" sz="3599" b="1" dirty="0" err="1">
                <a:solidFill>
                  <a:schemeClr val="accent6">
                    <a:lumMod val="75000"/>
                  </a:schemeClr>
                </a:solidFill>
                <a:latin typeface="Times New Roman" panose="02020603050405020304" pitchFamily="18" charset="0"/>
                <a:cs typeface="Times New Roman" panose="02020603050405020304" pitchFamily="18" charset="0"/>
              </a:rPr>
              <a:t>truyện</a:t>
            </a:r>
            <a:r>
              <a:rPr lang="en-US" sz="3599" b="1" dirty="0">
                <a:solidFill>
                  <a:schemeClr val="accent6">
                    <a:lumMod val="75000"/>
                  </a:schemeClr>
                </a:solidFill>
                <a:latin typeface="Times New Roman" panose="02020603050405020304" pitchFamily="18" charset="0"/>
                <a:cs typeface="Times New Roman" panose="02020603050405020304" pitchFamily="18" charset="0"/>
              </a:rPr>
              <a:t>?</a:t>
            </a:r>
          </a:p>
        </p:txBody>
      </p:sp>
      <p:grpSp>
        <p:nvGrpSpPr>
          <p:cNvPr id="21" name="Group 20"/>
          <p:cNvGrpSpPr/>
          <p:nvPr/>
        </p:nvGrpSpPr>
        <p:grpSpPr>
          <a:xfrm>
            <a:off x="468138" y="2201820"/>
            <a:ext cx="4224724" cy="2940724"/>
            <a:chOff x="6798247" y="1470160"/>
            <a:chExt cx="4175920" cy="3425755"/>
          </a:xfrm>
        </p:grpSpPr>
        <p:pic>
          <p:nvPicPr>
            <p:cNvPr id="22"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8874">
              <a:off x="6798247" y="1470160"/>
              <a:ext cx="4175920" cy="3425755"/>
            </a:xfrm>
            <a:prstGeom prst="rect">
              <a:avLst/>
            </a:prstGeom>
          </p:spPr>
        </p:pic>
        <p:sp>
          <p:nvSpPr>
            <p:cNvPr id="24" name="TextBox 23">
              <a:extLst>
                <a:ext uri="{FF2B5EF4-FFF2-40B4-BE49-F238E27FC236}">
                  <a16:creationId xmlns:a16="http://schemas.microsoft.com/office/drawing/2014/main" xmlns="" id="{2E45005D-BAC6-5546-90B3-F55490B3EC29}"/>
                </a:ext>
              </a:extLst>
            </p:cNvPr>
            <p:cNvSpPr txBox="1"/>
            <p:nvPr/>
          </p:nvSpPr>
          <p:spPr>
            <a:xfrm rot="1040708">
              <a:off x="7261272" y="2788831"/>
              <a:ext cx="3504611" cy="824451"/>
            </a:xfrm>
            <a:prstGeom prst="rect">
              <a:avLst/>
            </a:prstGeom>
            <a:noFill/>
          </p:spPr>
          <p:txBody>
            <a:bodyPr wrap="square" rtlCol="0">
              <a:spAutoFit/>
            </a:bodyPr>
            <a:lstStyle/>
            <a:p>
              <a:pPr algn="ctr"/>
              <a:r>
                <a:rPr lang="x-none" sz="39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Tìm ý</a:t>
              </a:r>
            </a:p>
          </p:txBody>
        </p:sp>
      </p:grpSp>
    </p:spTree>
    <p:extLst>
      <p:ext uri="{BB962C8B-B14F-4D97-AF65-F5344CB8AC3E}">
        <p14:creationId xmlns:p14="http://schemas.microsoft.com/office/powerpoint/2010/main" val="782685683"/>
      </p:ext>
    </p:extLst>
  </p:cSld>
  <p:clrMapOvr>
    <a:masterClrMapping/>
  </p:clrMapOvr>
  <mc:AlternateContent xmlns:mc="http://schemas.openxmlformats.org/markup-compatibility/2006" xmlns:p15="http://schemas.microsoft.com/office/powerpoint/2012/main">
    <mc:Choice Requires="p15">
      <p:transition spd="slow" advClick="0">
        <p15:prstTrans prst="fallOve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 calcmode="lin" valueType="num">
                                      <p:cBhvr>
                                        <p:cTn id="9" dur="500" fill="hold"/>
                                        <p:tgtEl>
                                          <p:spTgt spid="21"/>
                                        </p:tgtEl>
                                        <p:attrNameLst>
                                          <p:attrName>style.rotation</p:attrName>
                                        </p:attrNameLst>
                                      </p:cBhvr>
                                      <p:tavLst>
                                        <p:tav tm="0">
                                          <p:val>
                                            <p:fltVal val="90"/>
                                          </p:val>
                                        </p:tav>
                                        <p:tav tm="100000">
                                          <p:val>
                                            <p:fltVal val="0"/>
                                          </p:val>
                                        </p:tav>
                                      </p:tavLst>
                                    </p:anim>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88471" y="155026"/>
            <a:ext cx="9696927" cy="1076969"/>
            <a:chOff x="1251857" y="1047690"/>
            <a:chExt cx="9699172" cy="1077218"/>
          </a:xfrm>
          <a:solidFill>
            <a:schemeClr val="accent4">
              <a:lumMod val="20000"/>
              <a:lumOff val="80000"/>
            </a:schemeClr>
          </a:solidFill>
        </p:grpSpPr>
        <p:sp>
          <p:nvSpPr>
            <p:cNvPr id="15" name="TextBox 14">
              <a:extLst>
                <a:ext uri="{FF2B5EF4-FFF2-40B4-BE49-F238E27FC236}">
                  <a16:creationId xmlns:a16="http://schemas.microsoft.com/office/drawing/2014/main" xmlns="" id="{8C19B409-C7E4-814E-B0D1-6A51196A1B73}"/>
                </a:ext>
              </a:extLst>
            </p:cNvPr>
            <p:cNvSpPr txBox="1"/>
            <p:nvPr/>
          </p:nvSpPr>
          <p:spPr>
            <a:xfrm>
              <a:off x="3749424" y="1047690"/>
              <a:ext cx="7201605" cy="1077218"/>
            </a:xfrm>
            <a:prstGeom prst="rect">
              <a:avLst/>
            </a:prstGeom>
            <a:grpFill/>
            <a:ln w="3175">
              <a:solidFill>
                <a:schemeClr val="accent3">
                  <a:lumMod val="75000"/>
                </a:schemeClr>
              </a:solidFill>
              <a:prstDash val="solid"/>
            </a:ln>
          </p:spPr>
          <p:txBody>
            <a:bodyPr wrap="square" rtlCol="0">
              <a:spAutoFit/>
            </a:bodyPr>
            <a:lstStyle/>
            <a:p>
              <a:pPr algn="just"/>
              <a:r>
                <a:rPr lang="en-US" sz="3199" b="1" dirty="0" err="1">
                  <a:solidFill>
                    <a:schemeClr val="accent6">
                      <a:lumMod val="75000"/>
                    </a:schemeClr>
                  </a:solidFill>
                  <a:latin typeface="Times New Roman" panose="02020603050405020304" pitchFamily="18" charset="0"/>
                  <a:cs typeface="Times New Roman" panose="02020603050405020304" pitchFamily="18" charset="0"/>
                </a:rPr>
                <a:t>Giới</a:t>
              </a:r>
              <a:r>
                <a:rPr lang="en-US" sz="3199" b="1" dirty="0">
                  <a:solidFill>
                    <a:schemeClr val="accent6">
                      <a:lumMod val="75000"/>
                    </a:schemeClr>
                  </a:solidFill>
                  <a:latin typeface="Times New Roman" panose="02020603050405020304" pitchFamily="18" charset="0"/>
                  <a:cs typeface="Times New Roman" panose="02020603050405020304" pitchFamily="18" charset="0"/>
                </a:rPr>
                <a:t> </a:t>
              </a:r>
              <a:r>
                <a:rPr lang="en-US" sz="3199" b="1" dirty="0" err="1">
                  <a:solidFill>
                    <a:schemeClr val="accent6">
                      <a:lumMod val="75000"/>
                    </a:schemeClr>
                  </a:solidFill>
                  <a:latin typeface="Times New Roman" panose="02020603050405020304" pitchFamily="18" charset="0"/>
                  <a:cs typeface="Times New Roman" panose="02020603050405020304" pitchFamily="18" charset="0"/>
                </a:rPr>
                <a:t>thiệu</a:t>
              </a:r>
              <a:r>
                <a:rPr lang="en-US" sz="3199" b="1" dirty="0">
                  <a:solidFill>
                    <a:schemeClr val="accent6">
                      <a:lumMod val="75000"/>
                    </a:schemeClr>
                  </a:solidFill>
                  <a:latin typeface="Times New Roman" panose="02020603050405020304" pitchFamily="18" charset="0"/>
                  <a:cs typeface="Times New Roman" panose="02020603050405020304" pitchFamily="18" charset="0"/>
                </a:rPr>
                <a:t>: </a:t>
              </a:r>
              <a:r>
                <a:rPr lang="en-US" sz="3199" dirty="0">
                  <a:solidFill>
                    <a:schemeClr val="accent6">
                      <a:lumMod val="75000"/>
                    </a:schemeClr>
                  </a:solidFill>
                  <a:latin typeface="Times New Roman" panose="02020603050405020304" pitchFamily="18" charset="0"/>
                  <a:cs typeface="Times New Roman" panose="02020603050405020304" pitchFamily="18" charset="0"/>
                </a:rPr>
                <a:t>- </a:t>
              </a:r>
              <a:r>
                <a:rPr lang="en-US" sz="3199" dirty="0" err="1">
                  <a:solidFill>
                    <a:schemeClr val="accent6">
                      <a:lumMod val="75000"/>
                    </a:schemeClr>
                  </a:solidFill>
                  <a:latin typeface="Times New Roman" panose="02020603050405020304" pitchFamily="18" charset="0"/>
                  <a:cs typeface="Times New Roman" panose="02020603050405020304" pitchFamily="18" charset="0"/>
                </a:rPr>
                <a:t>Tên</a:t>
              </a:r>
              <a:r>
                <a:rPr lang="en-US" sz="3199" dirty="0">
                  <a:solidFill>
                    <a:schemeClr val="accent6">
                      <a:lumMod val="75000"/>
                    </a:schemeClr>
                  </a:solidFill>
                  <a:latin typeface="Times New Roman" panose="02020603050405020304" pitchFamily="18" charset="0"/>
                  <a:cs typeface="Times New Roman" panose="02020603050405020304" pitchFamily="18" charset="0"/>
                </a:rPr>
                <a:t> </a:t>
              </a:r>
              <a:r>
                <a:rPr lang="en-US" sz="3199" dirty="0" err="1">
                  <a:solidFill>
                    <a:schemeClr val="accent6">
                      <a:lumMod val="75000"/>
                    </a:schemeClr>
                  </a:solidFill>
                  <a:latin typeface="Times New Roman" panose="02020603050405020304" pitchFamily="18" charset="0"/>
                  <a:cs typeface="Times New Roman" panose="02020603050405020304" pitchFamily="18" charset="0"/>
                </a:rPr>
                <a:t>truyện</a:t>
              </a:r>
              <a:endParaRPr lang="en-US" sz="3199" dirty="0">
                <a:solidFill>
                  <a:schemeClr val="accent6">
                    <a:lumMod val="75000"/>
                  </a:schemeClr>
                </a:solidFill>
                <a:latin typeface="Times New Roman" panose="02020603050405020304" pitchFamily="18" charset="0"/>
                <a:cs typeface="Times New Roman" panose="02020603050405020304" pitchFamily="18" charset="0"/>
              </a:endParaRPr>
            </a:p>
            <a:p>
              <a:pPr algn="just"/>
              <a:r>
                <a:rPr lang="en-US" sz="3199" dirty="0">
                  <a:solidFill>
                    <a:schemeClr val="accent6">
                      <a:lumMod val="75000"/>
                    </a:schemeClr>
                  </a:solidFill>
                  <a:latin typeface="Times New Roman" panose="02020603050405020304" pitchFamily="18" charset="0"/>
                  <a:cs typeface="Times New Roman" panose="02020603050405020304" pitchFamily="18" charset="0"/>
                </a:rPr>
                <a:t>		  - </a:t>
              </a:r>
              <a:r>
                <a:rPr lang="en-US" sz="3199" dirty="0" err="1">
                  <a:solidFill>
                    <a:schemeClr val="accent6">
                      <a:lumMod val="75000"/>
                    </a:schemeClr>
                  </a:solidFill>
                  <a:latin typeface="Times New Roman" panose="02020603050405020304" pitchFamily="18" charset="0"/>
                  <a:cs typeface="Times New Roman" panose="02020603050405020304" pitchFamily="18" charset="0"/>
                </a:rPr>
                <a:t>Lí</a:t>
              </a:r>
              <a:r>
                <a:rPr lang="en-US" sz="3199" dirty="0">
                  <a:solidFill>
                    <a:schemeClr val="accent6">
                      <a:lumMod val="75000"/>
                    </a:schemeClr>
                  </a:solidFill>
                  <a:latin typeface="Times New Roman" panose="02020603050405020304" pitchFamily="18" charset="0"/>
                  <a:cs typeface="Times New Roman" panose="02020603050405020304" pitchFamily="18" charset="0"/>
                </a:rPr>
                <a:t> do </a:t>
              </a:r>
              <a:r>
                <a:rPr lang="en-US" sz="3199" dirty="0" err="1">
                  <a:solidFill>
                    <a:schemeClr val="accent6">
                      <a:lumMod val="75000"/>
                    </a:schemeClr>
                  </a:solidFill>
                  <a:latin typeface="Times New Roman" panose="02020603050405020304" pitchFamily="18" charset="0"/>
                  <a:cs typeface="Times New Roman" panose="02020603050405020304" pitchFamily="18" charset="0"/>
                </a:rPr>
                <a:t>muốn</a:t>
              </a:r>
              <a:r>
                <a:rPr lang="en-US" sz="3199" dirty="0">
                  <a:solidFill>
                    <a:schemeClr val="accent6">
                      <a:lumMod val="75000"/>
                    </a:schemeClr>
                  </a:solidFill>
                  <a:latin typeface="Times New Roman" panose="02020603050405020304" pitchFamily="18" charset="0"/>
                  <a:cs typeface="Times New Roman" panose="02020603050405020304" pitchFamily="18" charset="0"/>
                </a:rPr>
                <a:t> </a:t>
              </a:r>
              <a:r>
                <a:rPr lang="en-US" sz="3199" dirty="0" err="1">
                  <a:solidFill>
                    <a:schemeClr val="accent6">
                      <a:lumMod val="75000"/>
                    </a:schemeClr>
                  </a:solidFill>
                  <a:latin typeface="Times New Roman" panose="02020603050405020304" pitchFamily="18" charset="0"/>
                  <a:cs typeface="Times New Roman" panose="02020603050405020304" pitchFamily="18" charset="0"/>
                </a:rPr>
                <a:t>kể</a:t>
              </a:r>
              <a:r>
                <a:rPr lang="en-US" sz="3199" dirty="0">
                  <a:solidFill>
                    <a:schemeClr val="accent6">
                      <a:lumMod val="75000"/>
                    </a:schemeClr>
                  </a:solidFill>
                  <a:latin typeface="Times New Roman" panose="02020603050405020304" pitchFamily="18" charset="0"/>
                  <a:cs typeface="Times New Roman" panose="02020603050405020304" pitchFamily="18" charset="0"/>
                </a:rPr>
                <a:t> </a:t>
              </a:r>
              <a:r>
                <a:rPr lang="en-US" sz="3199" dirty="0" err="1">
                  <a:solidFill>
                    <a:schemeClr val="accent6">
                      <a:lumMod val="75000"/>
                    </a:schemeClr>
                  </a:solidFill>
                  <a:latin typeface="Times New Roman" panose="02020603050405020304" pitchFamily="18" charset="0"/>
                  <a:cs typeface="Times New Roman" panose="02020603050405020304" pitchFamily="18" charset="0"/>
                </a:rPr>
                <a:t>lại</a:t>
              </a:r>
              <a:r>
                <a:rPr lang="en-US" sz="3199" dirty="0">
                  <a:solidFill>
                    <a:schemeClr val="accent6">
                      <a:lumMod val="75000"/>
                    </a:schemeClr>
                  </a:solidFill>
                  <a:latin typeface="Times New Roman" panose="02020603050405020304" pitchFamily="18" charset="0"/>
                  <a:cs typeface="Times New Roman" panose="02020603050405020304" pitchFamily="18" charset="0"/>
                </a:rPr>
                <a:t> </a:t>
              </a:r>
              <a:r>
                <a:rPr lang="en-US" sz="3199" dirty="0" err="1">
                  <a:solidFill>
                    <a:schemeClr val="accent6">
                      <a:lumMod val="75000"/>
                    </a:schemeClr>
                  </a:solidFill>
                  <a:latin typeface="Times New Roman" panose="02020603050405020304" pitchFamily="18" charset="0"/>
                  <a:cs typeface="Times New Roman" panose="02020603050405020304" pitchFamily="18" charset="0"/>
                </a:rPr>
                <a:t>truyện</a:t>
              </a:r>
              <a:endParaRPr lang="en-US" sz="3199"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1251857" y="1208906"/>
              <a:ext cx="2397541" cy="717865"/>
            </a:xfrm>
            <a:prstGeom prst="roundRect">
              <a:avLst/>
            </a:prstGeom>
            <a:grp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99" dirty="0">
                  <a:solidFill>
                    <a:schemeClr val="accent6">
                      <a:lumMod val="75000"/>
                    </a:schemeClr>
                  </a:solidFill>
                </a:rPr>
                <a:t>MỞ BÀI</a:t>
              </a:r>
            </a:p>
          </p:txBody>
        </p:sp>
      </p:grpSp>
      <p:grpSp>
        <p:nvGrpSpPr>
          <p:cNvPr id="21" name="Group 20"/>
          <p:cNvGrpSpPr/>
          <p:nvPr/>
        </p:nvGrpSpPr>
        <p:grpSpPr>
          <a:xfrm>
            <a:off x="278617" y="3105088"/>
            <a:ext cx="2886091" cy="2352441"/>
            <a:chOff x="6798247" y="1470160"/>
            <a:chExt cx="4175920" cy="3425755"/>
          </a:xfrm>
        </p:grpSpPr>
        <p:pic>
          <p:nvPicPr>
            <p:cNvPr id="22"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8874">
              <a:off x="6798247" y="1470160"/>
              <a:ext cx="4175920" cy="3425755"/>
            </a:xfrm>
            <a:prstGeom prst="rect">
              <a:avLst/>
            </a:prstGeom>
          </p:spPr>
        </p:pic>
        <p:sp>
          <p:nvSpPr>
            <p:cNvPr id="24" name="TextBox 23">
              <a:extLst>
                <a:ext uri="{FF2B5EF4-FFF2-40B4-BE49-F238E27FC236}">
                  <a16:creationId xmlns:a16="http://schemas.microsoft.com/office/drawing/2014/main" xmlns="" id="{2E45005D-BAC6-5546-90B3-F55490B3EC29}"/>
                </a:ext>
              </a:extLst>
            </p:cNvPr>
            <p:cNvSpPr txBox="1"/>
            <p:nvPr/>
          </p:nvSpPr>
          <p:spPr>
            <a:xfrm rot="1040708">
              <a:off x="7261272" y="2730647"/>
              <a:ext cx="3504611" cy="940819"/>
            </a:xfrm>
            <a:prstGeom prst="rect">
              <a:avLst/>
            </a:prstGeom>
            <a:noFill/>
          </p:spPr>
          <p:txBody>
            <a:bodyPr wrap="square" rtlCol="0">
              <a:spAutoFit/>
            </a:bodyPr>
            <a:lstStyle/>
            <a:p>
              <a:pPr algn="ctr"/>
              <a:r>
                <a:rPr lang="en-US" sz="3599"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Lập</a:t>
              </a:r>
              <a:r>
                <a:rPr lang="en-US" sz="35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599"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dàn</a:t>
              </a:r>
              <a:r>
                <a:rPr lang="x-none" sz="35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ý</a:t>
              </a:r>
            </a:p>
          </p:txBody>
        </p:sp>
      </p:grpSp>
      <p:grpSp>
        <p:nvGrpSpPr>
          <p:cNvPr id="5" name="Group 4"/>
          <p:cNvGrpSpPr/>
          <p:nvPr/>
        </p:nvGrpSpPr>
        <p:grpSpPr>
          <a:xfrm>
            <a:off x="1177587" y="1612696"/>
            <a:ext cx="10230204" cy="4309649"/>
            <a:chOff x="1251857" y="1732815"/>
            <a:chExt cx="10232572" cy="4310647"/>
          </a:xfrm>
        </p:grpSpPr>
        <p:sp>
          <p:nvSpPr>
            <p:cNvPr id="10" name="Rounded Rectangle 9"/>
            <p:cNvSpPr/>
            <p:nvPr/>
          </p:nvSpPr>
          <p:spPr>
            <a:xfrm>
              <a:off x="1251857" y="1732815"/>
              <a:ext cx="2397541" cy="10009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99" dirty="0">
                  <a:solidFill>
                    <a:schemeClr val="accent6">
                      <a:lumMod val="75000"/>
                    </a:schemeClr>
                  </a:solidFill>
                </a:rPr>
                <a:t>THÂN BÀI</a:t>
              </a:r>
            </a:p>
          </p:txBody>
        </p:sp>
        <p:sp>
          <p:nvSpPr>
            <p:cNvPr id="12" name="TextBox 11">
              <a:extLst>
                <a:ext uri="{FF2B5EF4-FFF2-40B4-BE49-F238E27FC236}">
                  <a16:creationId xmlns:a16="http://schemas.microsoft.com/office/drawing/2014/main" xmlns="" id="{8C19B409-C7E4-814E-B0D1-6A51196A1B73}"/>
                </a:ext>
              </a:extLst>
            </p:cNvPr>
            <p:cNvSpPr txBox="1"/>
            <p:nvPr/>
          </p:nvSpPr>
          <p:spPr>
            <a:xfrm>
              <a:off x="3748522" y="1744375"/>
              <a:ext cx="7735907" cy="1569660"/>
            </a:xfrm>
            <a:prstGeom prst="rect">
              <a:avLst/>
            </a:prstGeom>
            <a:solidFill>
              <a:schemeClr val="accent5">
                <a:lumMod val="20000"/>
                <a:lumOff val="80000"/>
              </a:schemeClr>
            </a:solidFill>
            <a:ln w="28575">
              <a:solidFill>
                <a:schemeClr val="accent3">
                  <a:lumMod val="75000"/>
                </a:schemeClr>
              </a:solidFill>
              <a:prstDash val="dash"/>
            </a:ln>
          </p:spPr>
          <p:txBody>
            <a:bodyPr wrap="square" rtlCol="0">
              <a:spAutoFit/>
            </a:bodyPr>
            <a:lstStyle/>
            <a:p>
              <a:pPr algn="just"/>
              <a:r>
                <a:rPr lang="en-US" sz="3199"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US" sz="3199" b="1" dirty="0">
                  <a:solidFill>
                    <a:schemeClr val="accent6">
                      <a:lumMod val="75000"/>
                    </a:schemeClr>
                  </a:solidFill>
                  <a:latin typeface="Times New Roman" panose="02020603050405020304" pitchFamily="18" charset="0"/>
                  <a:cs typeface="Times New Roman" panose="02020603050405020304" pitchFamily="18" charset="0"/>
                </a:rPr>
                <a:t> </a:t>
              </a:r>
              <a:r>
                <a:rPr lang="en-US" sz="3199" b="1" dirty="0" err="1">
                  <a:solidFill>
                    <a:schemeClr val="accent6">
                      <a:lumMod val="75000"/>
                    </a:schemeClr>
                  </a:solidFill>
                  <a:latin typeface="Times New Roman" panose="02020603050405020304" pitchFamily="18" charset="0"/>
                  <a:cs typeface="Times New Roman" panose="02020603050405020304" pitchFamily="18" charset="0"/>
                </a:rPr>
                <a:t>bày</a:t>
              </a:r>
              <a:r>
                <a:rPr lang="en-US" sz="3199" b="1" dirty="0">
                  <a:solidFill>
                    <a:schemeClr val="accent6">
                      <a:lumMod val="75000"/>
                    </a:schemeClr>
                  </a:solidFill>
                  <a:latin typeface="Times New Roman" panose="02020603050405020304" pitchFamily="18" charset="0"/>
                  <a:cs typeface="Times New Roman" panose="02020603050405020304" pitchFamily="18" charset="0"/>
                </a:rPr>
                <a:t>: </a:t>
              </a:r>
            </a:p>
            <a:p>
              <a:pPr algn="just"/>
              <a:r>
                <a:rPr lang="en-US" sz="3199" dirty="0">
                  <a:solidFill>
                    <a:schemeClr val="accent6">
                      <a:lumMod val="75000"/>
                    </a:schemeClr>
                  </a:solidFill>
                  <a:latin typeface="Times New Roman" panose="02020603050405020304" pitchFamily="18" charset="0"/>
                  <a:cs typeface="Times New Roman" panose="02020603050405020304" pitchFamily="18" charset="0"/>
                </a:rPr>
                <a:t>	- </a:t>
              </a:r>
              <a:r>
                <a:rPr lang="en-US" sz="3199" dirty="0" err="1">
                  <a:solidFill>
                    <a:schemeClr val="accent6">
                      <a:lumMod val="75000"/>
                    </a:schemeClr>
                  </a:solidFill>
                  <a:latin typeface="Times New Roman" panose="02020603050405020304" pitchFamily="18" charset="0"/>
                  <a:cs typeface="Times New Roman" panose="02020603050405020304" pitchFamily="18" charset="0"/>
                </a:rPr>
                <a:t>Nhân</a:t>
              </a:r>
              <a:r>
                <a:rPr lang="en-US" sz="3199" dirty="0">
                  <a:solidFill>
                    <a:schemeClr val="accent6">
                      <a:lumMod val="75000"/>
                    </a:schemeClr>
                  </a:solidFill>
                  <a:latin typeface="Times New Roman" panose="02020603050405020304" pitchFamily="18" charset="0"/>
                  <a:cs typeface="Times New Roman" panose="02020603050405020304" pitchFamily="18" charset="0"/>
                </a:rPr>
                <a:t> </a:t>
              </a:r>
              <a:r>
                <a:rPr lang="en-US" sz="3199" dirty="0" err="1">
                  <a:solidFill>
                    <a:schemeClr val="accent6">
                      <a:lumMod val="75000"/>
                    </a:schemeClr>
                  </a:solidFill>
                  <a:latin typeface="Times New Roman" panose="02020603050405020304" pitchFamily="18" charset="0"/>
                  <a:cs typeface="Times New Roman" panose="02020603050405020304" pitchFamily="18" charset="0"/>
                </a:rPr>
                <a:t>vật</a:t>
              </a:r>
              <a:endParaRPr lang="en-US" sz="3199" dirty="0">
                <a:solidFill>
                  <a:schemeClr val="accent6">
                    <a:lumMod val="75000"/>
                  </a:schemeClr>
                </a:solidFill>
                <a:latin typeface="Times New Roman" panose="02020603050405020304" pitchFamily="18" charset="0"/>
                <a:cs typeface="Times New Roman" panose="02020603050405020304" pitchFamily="18" charset="0"/>
              </a:endParaRPr>
            </a:p>
            <a:p>
              <a:pPr algn="just"/>
              <a:r>
                <a:rPr lang="en-US" sz="3199" dirty="0">
                  <a:solidFill>
                    <a:schemeClr val="accent6">
                      <a:lumMod val="75000"/>
                    </a:schemeClr>
                  </a:solidFill>
                  <a:latin typeface="Times New Roman" panose="02020603050405020304" pitchFamily="18" charset="0"/>
                  <a:cs typeface="Times New Roman" panose="02020603050405020304" pitchFamily="18" charset="0"/>
                </a:rPr>
                <a:t>	- </a:t>
              </a:r>
              <a:r>
                <a:rPr lang="en-US" sz="3199" dirty="0" err="1">
                  <a:solidFill>
                    <a:schemeClr val="accent6">
                      <a:lumMod val="75000"/>
                    </a:schemeClr>
                  </a:solidFill>
                  <a:latin typeface="Times New Roman" panose="02020603050405020304" pitchFamily="18" charset="0"/>
                  <a:cs typeface="Times New Roman" panose="02020603050405020304" pitchFamily="18" charset="0"/>
                </a:rPr>
                <a:t>Hoàn</a:t>
              </a:r>
              <a:r>
                <a:rPr lang="en-US" sz="3199" dirty="0">
                  <a:solidFill>
                    <a:schemeClr val="accent6">
                      <a:lumMod val="75000"/>
                    </a:schemeClr>
                  </a:solidFill>
                  <a:latin typeface="Times New Roman" panose="02020603050405020304" pitchFamily="18" charset="0"/>
                  <a:cs typeface="Times New Roman" panose="02020603050405020304" pitchFamily="18" charset="0"/>
                </a:rPr>
                <a:t> </a:t>
              </a:r>
              <a:r>
                <a:rPr lang="en-US" sz="3199" dirty="0" err="1">
                  <a:solidFill>
                    <a:schemeClr val="accent6">
                      <a:lumMod val="75000"/>
                    </a:schemeClr>
                  </a:solidFill>
                  <a:latin typeface="Times New Roman" panose="02020603050405020304" pitchFamily="18" charset="0"/>
                  <a:cs typeface="Times New Roman" panose="02020603050405020304" pitchFamily="18" charset="0"/>
                </a:rPr>
                <a:t>cảnh</a:t>
              </a:r>
              <a:r>
                <a:rPr lang="en-US" sz="3199" dirty="0">
                  <a:solidFill>
                    <a:schemeClr val="accent6">
                      <a:lumMod val="75000"/>
                    </a:schemeClr>
                  </a:solidFill>
                  <a:latin typeface="Times New Roman" panose="02020603050405020304" pitchFamily="18" charset="0"/>
                  <a:cs typeface="Times New Roman" panose="02020603050405020304" pitchFamily="18" charset="0"/>
                </a:rPr>
                <a:t> </a:t>
              </a:r>
              <a:r>
                <a:rPr lang="en-US" sz="3199" dirty="0" err="1">
                  <a:solidFill>
                    <a:schemeClr val="accent6">
                      <a:lumMod val="75000"/>
                    </a:schemeClr>
                  </a:solidFill>
                  <a:latin typeface="Times New Roman" panose="02020603050405020304" pitchFamily="18" charset="0"/>
                  <a:cs typeface="Times New Roman" panose="02020603050405020304" pitchFamily="18" charset="0"/>
                </a:rPr>
                <a:t>xảy</a:t>
              </a:r>
              <a:r>
                <a:rPr lang="en-US" sz="3199" dirty="0">
                  <a:solidFill>
                    <a:schemeClr val="accent6">
                      <a:lumMod val="75000"/>
                    </a:schemeClr>
                  </a:solidFill>
                  <a:latin typeface="Times New Roman" panose="02020603050405020304" pitchFamily="18" charset="0"/>
                  <a:cs typeface="Times New Roman" panose="02020603050405020304" pitchFamily="18" charset="0"/>
                </a:rPr>
                <a:t> </a:t>
              </a:r>
              <a:r>
                <a:rPr lang="en-US" sz="3199" dirty="0" err="1">
                  <a:solidFill>
                    <a:schemeClr val="accent6">
                      <a:lumMod val="75000"/>
                    </a:schemeClr>
                  </a:solidFill>
                  <a:latin typeface="Times New Roman" panose="02020603050405020304" pitchFamily="18" charset="0"/>
                  <a:cs typeface="Times New Roman" panose="02020603050405020304" pitchFamily="18" charset="0"/>
                </a:rPr>
                <a:t>ra</a:t>
              </a:r>
              <a:r>
                <a:rPr lang="en-US" sz="3199" dirty="0">
                  <a:solidFill>
                    <a:schemeClr val="accent6">
                      <a:lumMod val="75000"/>
                    </a:schemeClr>
                  </a:solidFill>
                  <a:latin typeface="Times New Roman" panose="02020603050405020304" pitchFamily="18" charset="0"/>
                  <a:cs typeface="Times New Roman" panose="02020603050405020304" pitchFamily="18" charset="0"/>
                </a:rPr>
                <a:t> </a:t>
              </a:r>
              <a:r>
                <a:rPr lang="en-US" sz="3199" dirty="0" err="1">
                  <a:solidFill>
                    <a:schemeClr val="accent6">
                      <a:lumMod val="75000"/>
                    </a:schemeClr>
                  </a:solidFill>
                  <a:latin typeface="Times New Roman" panose="02020603050405020304" pitchFamily="18" charset="0"/>
                  <a:cs typeface="Times New Roman" panose="02020603050405020304" pitchFamily="18" charset="0"/>
                </a:rPr>
                <a:t>câu</a:t>
              </a:r>
              <a:r>
                <a:rPr lang="en-US" sz="3199" dirty="0">
                  <a:solidFill>
                    <a:schemeClr val="accent6">
                      <a:lumMod val="75000"/>
                    </a:schemeClr>
                  </a:solidFill>
                  <a:latin typeface="Times New Roman" panose="02020603050405020304" pitchFamily="18" charset="0"/>
                  <a:cs typeface="Times New Roman" panose="02020603050405020304" pitchFamily="18" charset="0"/>
                </a:rPr>
                <a:t> </a:t>
              </a:r>
              <a:r>
                <a:rPr lang="en-US" sz="3199" dirty="0" err="1">
                  <a:solidFill>
                    <a:schemeClr val="accent6">
                      <a:lumMod val="75000"/>
                    </a:schemeClr>
                  </a:solidFill>
                  <a:latin typeface="Times New Roman" panose="02020603050405020304" pitchFamily="18" charset="0"/>
                  <a:cs typeface="Times New Roman" panose="02020603050405020304" pitchFamily="18" charset="0"/>
                </a:rPr>
                <a:t>chuyện</a:t>
              </a:r>
              <a:endParaRPr lang="en-US" sz="3199"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8C19B409-C7E4-814E-B0D1-6A51196A1B73}"/>
                </a:ext>
              </a:extLst>
            </p:cNvPr>
            <p:cNvSpPr txBox="1"/>
            <p:nvPr/>
          </p:nvSpPr>
          <p:spPr>
            <a:xfrm>
              <a:off x="3748521" y="3488917"/>
              <a:ext cx="7735907" cy="2554545"/>
            </a:xfrm>
            <a:prstGeom prst="rect">
              <a:avLst/>
            </a:prstGeom>
            <a:solidFill>
              <a:schemeClr val="accent5">
                <a:lumMod val="20000"/>
                <a:lumOff val="80000"/>
              </a:schemeClr>
            </a:solidFill>
            <a:ln w="28575">
              <a:solidFill>
                <a:schemeClr val="accent3">
                  <a:lumMod val="75000"/>
                </a:schemeClr>
              </a:solidFill>
              <a:prstDash val="dash"/>
            </a:ln>
          </p:spPr>
          <p:txBody>
            <a:bodyPr wrap="square" rtlCol="0">
              <a:spAutoFit/>
            </a:bodyPr>
            <a:lstStyle/>
            <a:p>
              <a:pPr algn="just"/>
              <a:r>
                <a:rPr lang="en-US" sz="3199" b="1" dirty="0" err="1">
                  <a:solidFill>
                    <a:schemeClr val="accent6">
                      <a:lumMod val="75000"/>
                    </a:schemeClr>
                  </a:solidFill>
                  <a:latin typeface="Times New Roman" panose="02020603050405020304" pitchFamily="18" charset="0"/>
                  <a:cs typeface="Times New Roman" panose="02020603050405020304" pitchFamily="18" charset="0"/>
                </a:rPr>
                <a:t>Kể</a:t>
              </a:r>
              <a:r>
                <a:rPr lang="en-US" sz="3199" b="1" dirty="0">
                  <a:solidFill>
                    <a:schemeClr val="accent6">
                      <a:lumMod val="75000"/>
                    </a:schemeClr>
                  </a:solidFill>
                  <a:latin typeface="Times New Roman" panose="02020603050405020304" pitchFamily="18" charset="0"/>
                  <a:cs typeface="Times New Roman" panose="02020603050405020304" pitchFamily="18" charset="0"/>
                </a:rPr>
                <a:t> </a:t>
              </a:r>
              <a:r>
                <a:rPr lang="en-US" sz="3199" b="1" dirty="0" err="1">
                  <a:solidFill>
                    <a:schemeClr val="accent6">
                      <a:lumMod val="75000"/>
                    </a:schemeClr>
                  </a:solidFill>
                  <a:latin typeface="Times New Roman" panose="02020603050405020304" pitchFamily="18" charset="0"/>
                  <a:cs typeface="Times New Roman" panose="02020603050405020304" pitchFamily="18" charset="0"/>
                </a:rPr>
                <a:t>chuyện</a:t>
              </a:r>
              <a:r>
                <a:rPr lang="en-US" sz="3199" b="1" dirty="0">
                  <a:solidFill>
                    <a:schemeClr val="accent6">
                      <a:lumMod val="75000"/>
                    </a:schemeClr>
                  </a:solidFill>
                  <a:latin typeface="Times New Roman" panose="02020603050405020304" pitchFamily="18" charset="0"/>
                  <a:cs typeface="Times New Roman" panose="02020603050405020304" pitchFamily="18" charset="0"/>
                </a:rPr>
                <a:t> </a:t>
              </a:r>
              <a:r>
                <a:rPr lang="en-US" sz="3199" b="1" dirty="0" err="1">
                  <a:solidFill>
                    <a:schemeClr val="accent6">
                      <a:lumMod val="75000"/>
                    </a:schemeClr>
                  </a:solidFill>
                  <a:latin typeface="Times New Roman" panose="02020603050405020304" pitchFamily="18" charset="0"/>
                  <a:cs typeface="Times New Roman" panose="02020603050405020304" pitchFamily="18" charset="0"/>
                </a:rPr>
                <a:t>theo</a:t>
              </a:r>
              <a:r>
                <a:rPr lang="en-US" sz="3199" b="1" dirty="0">
                  <a:solidFill>
                    <a:schemeClr val="accent6">
                      <a:lumMod val="75000"/>
                    </a:schemeClr>
                  </a:solidFill>
                  <a:latin typeface="Times New Roman" panose="02020603050405020304" pitchFamily="18" charset="0"/>
                  <a:cs typeface="Times New Roman" panose="02020603050405020304" pitchFamily="18" charset="0"/>
                </a:rPr>
                <a:t> </a:t>
              </a:r>
              <a:r>
                <a:rPr lang="en-US" sz="3199"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US" sz="3199" b="1" dirty="0">
                  <a:solidFill>
                    <a:schemeClr val="accent6">
                      <a:lumMod val="75000"/>
                    </a:schemeClr>
                  </a:solidFill>
                  <a:latin typeface="Times New Roman" panose="02020603050405020304" pitchFamily="18" charset="0"/>
                  <a:cs typeface="Times New Roman" panose="02020603050405020304" pitchFamily="18" charset="0"/>
                </a:rPr>
                <a:t> </a:t>
              </a:r>
              <a:r>
                <a:rPr lang="en-US" sz="3199" b="1" dirty="0" err="1">
                  <a:solidFill>
                    <a:schemeClr val="accent6">
                      <a:lumMod val="75000"/>
                    </a:schemeClr>
                  </a:solidFill>
                  <a:latin typeface="Times New Roman" panose="02020603050405020304" pitchFamily="18" charset="0"/>
                  <a:cs typeface="Times New Roman" panose="02020603050405020304" pitchFamily="18" charset="0"/>
                </a:rPr>
                <a:t>tự</a:t>
              </a:r>
              <a:r>
                <a:rPr lang="en-US" sz="3199" b="1" dirty="0">
                  <a:solidFill>
                    <a:schemeClr val="accent6">
                      <a:lumMod val="75000"/>
                    </a:schemeClr>
                  </a:solidFill>
                  <a:latin typeface="Times New Roman" panose="02020603050405020304" pitchFamily="18" charset="0"/>
                  <a:cs typeface="Times New Roman" panose="02020603050405020304" pitchFamily="18" charset="0"/>
                </a:rPr>
                <a:t> </a:t>
              </a:r>
              <a:r>
                <a:rPr lang="en-US" sz="3199" b="1" dirty="0" err="1">
                  <a:solidFill>
                    <a:schemeClr val="accent6">
                      <a:lumMod val="75000"/>
                    </a:schemeClr>
                  </a:solidFill>
                  <a:latin typeface="Times New Roman" panose="02020603050405020304" pitchFamily="18" charset="0"/>
                  <a:cs typeface="Times New Roman" panose="02020603050405020304" pitchFamily="18" charset="0"/>
                </a:rPr>
                <a:t>thời</a:t>
              </a:r>
              <a:r>
                <a:rPr lang="en-US" sz="3199" b="1" dirty="0">
                  <a:solidFill>
                    <a:schemeClr val="accent6">
                      <a:lumMod val="75000"/>
                    </a:schemeClr>
                  </a:solidFill>
                  <a:latin typeface="Times New Roman" panose="02020603050405020304" pitchFamily="18" charset="0"/>
                  <a:cs typeface="Times New Roman" panose="02020603050405020304" pitchFamily="18" charset="0"/>
                </a:rPr>
                <a:t> </a:t>
              </a:r>
              <a:r>
                <a:rPr lang="en-US" sz="3199" b="1" dirty="0" err="1">
                  <a:solidFill>
                    <a:schemeClr val="accent6">
                      <a:lumMod val="75000"/>
                    </a:schemeClr>
                  </a:solidFill>
                  <a:latin typeface="Times New Roman" panose="02020603050405020304" pitchFamily="18" charset="0"/>
                  <a:cs typeface="Times New Roman" panose="02020603050405020304" pitchFamily="18" charset="0"/>
                </a:rPr>
                <a:t>gian</a:t>
              </a:r>
              <a:r>
                <a:rPr lang="en-US" sz="3199" b="1" dirty="0">
                  <a:solidFill>
                    <a:schemeClr val="accent6">
                      <a:lumMod val="75000"/>
                    </a:schemeClr>
                  </a:solidFill>
                  <a:latin typeface="Times New Roman" panose="02020603050405020304" pitchFamily="18" charset="0"/>
                  <a:cs typeface="Times New Roman" panose="02020603050405020304" pitchFamily="18" charset="0"/>
                </a:rPr>
                <a:t>: </a:t>
              </a:r>
            </a:p>
            <a:p>
              <a:pPr algn="just"/>
              <a:r>
                <a:rPr lang="en-US" sz="3199" dirty="0">
                  <a:solidFill>
                    <a:schemeClr val="accent6">
                      <a:lumMod val="75000"/>
                    </a:schemeClr>
                  </a:solidFill>
                  <a:latin typeface="Times New Roman" panose="02020603050405020304" pitchFamily="18" charset="0"/>
                  <a:cs typeface="Times New Roman" panose="02020603050405020304" pitchFamily="18" charset="0"/>
                </a:rPr>
                <a:t>	- </a:t>
              </a:r>
              <a:r>
                <a:rPr lang="en-US" sz="3199" dirty="0" err="1">
                  <a:solidFill>
                    <a:schemeClr val="accent6">
                      <a:lumMod val="75000"/>
                    </a:schemeClr>
                  </a:solidFill>
                  <a:latin typeface="Times New Roman" panose="02020603050405020304" pitchFamily="18" charset="0"/>
                  <a:cs typeface="Times New Roman" panose="02020603050405020304" pitchFamily="18" charset="0"/>
                </a:rPr>
                <a:t>Sự</a:t>
              </a:r>
              <a:r>
                <a:rPr lang="en-US" sz="3199" dirty="0">
                  <a:solidFill>
                    <a:schemeClr val="accent6">
                      <a:lumMod val="75000"/>
                    </a:schemeClr>
                  </a:solidFill>
                  <a:latin typeface="Times New Roman" panose="02020603050405020304" pitchFamily="18" charset="0"/>
                  <a:cs typeface="Times New Roman" panose="02020603050405020304" pitchFamily="18" charset="0"/>
                </a:rPr>
                <a:t> </a:t>
              </a:r>
              <a:r>
                <a:rPr lang="en-US" sz="3199" dirty="0" err="1">
                  <a:solidFill>
                    <a:schemeClr val="accent6">
                      <a:lumMod val="75000"/>
                    </a:schemeClr>
                  </a:solidFill>
                  <a:latin typeface="Times New Roman" panose="02020603050405020304" pitchFamily="18" charset="0"/>
                  <a:cs typeface="Times New Roman" panose="02020603050405020304" pitchFamily="18" charset="0"/>
                </a:rPr>
                <a:t>việc</a:t>
              </a:r>
              <a:r>
                <a:rPr lang="en-US" sz="3199" dirty="0">
                  <a:solidFill>
                    <a:schemeClr val="accent6">
                      <a:lumMod val="75000"/>
                    </a:schemeClr>
                  </a:solidFill>
                  <a:latin typeface="Times New Roman" panose="02020603050405020304" pitchFamily="18" charset="0"/>
                  <a:cs typeface="Times New Roman" panose="02020603050405020304" pitchFamily="18" charset="0"/>
                </a:rPr>
                <a:t> 1</a:t>
              </a:r>
            </a:p>
            <a:p>
              <a:pPr algn="just"/>
              <a:r>
                <a:rPr lang="en-US" sz="3199" dirty="0">
                  <a:solidFill>
                    <a:schemeClr val="accent6">
                      <a:lumMod val="75000"/>
                    </a:schemeClr>
                  </a:solidFill>
                  <a:latin typeface="Times New Roman" panose="02020603050405020304" pitchFamily="18" charset="0"/>
                  <a:cs typeface="Times New Roman" panose="02020603050405020304" pitchFamily="18" charset="0"/>
                </a:rPr>
                <a:t>	- </a:t>
              </a:r>
              <a:r>
                <a:rPr lang="en-US" sz="3199" dirty="0" err="1">
                  <a:solidFill>
                    <a:schemeClr val="accent6">
                      <a:lumMod val="75000"/>
                    </a:schemeClr>
                  </a:solidFill>
                  <a:latin typeface="Times New Roman" panose="02020603050405020304" pitchFamily="18" charset="0"/>
                  <a:cs typeface="Times New Roman" panose="02020603050405020304" pitchFamily="18" charset="0"/>
                </a:rPr>
                <a:t>Sự</a:t>
              </a:r>
              <a:r>
                <a:rPr lang="en-US" sz="3199" dirty="0">
                  <a:solidFill>
                    <a:schemeClr val="accent6">
                      <a:lumMod val="75000"/>
                    </a:schemeClr>
                  </a:solidFill>
                  <a:latin typeface="Times New Roman" panose="02020603050405020304" pitchFamily="18" charset="0"/>
                  <a:cs typeface="Times New Roman" panose="02020603050405020304" pitchFamily="18" charset="0"/>
                </a:rPr>
                <a:t> </a:t>
              </a:r>
              <a:r>
                <a:rPr lang="en-US" sz="3199" dirty="0" err="1">
                  <a:solidFill>
                    <a:schemeClr val="accent6">
                      <a:lumMod val="75000"/>
                    </a:schemeClr>
                  </a:solidFill>
                  <a:latin typeface="Times New Roman" panose="02020603050405020304" pitchFamily="18" charset="0"/>
                  <a:cs typeface="Times New Roman" panose="02020603050405020304" pitchFamily="18" charset="0"/>
                </a:rPr>
                <a:t>việc</a:t>
              </a:r>
              <a:r>
                <a:rPr lang="en-US" sz="3199" dirty="0">
                  <a:solidFill>
                    <a:schemeClr val="accent6">
                      <a:lumMod val="75000"/>
                    </a:schemeClr>
                  </a:solidFill>
                  <a:latin typeface="Times New Roman" panose="02020603050405020304" pitchFamily="18" charset="0"/>
                  <a:cs typeface="Times New Roman" panose="02020603050405020304" pitchFamily="18" charset="0"/>
                </a:rPr>
                <a:t> 2</a:t>
              </a:r>
            </a:p>
            <a:p>
              <a:pPr algn="just"/>
              <a:r>
                <a:rPr lang="en-US" sz="3199" dirty="0">
                  <a:solidFill>
                    <a:schemeClr val="accent6">
                      <a:lumMod val="75000"/>
                    </a:schemeClr>
                  </a:solidFill>
                  <a:latin typeface="Times New Roman" panose="02020603050405020304" pitchFamily="18" charset="0"/>
                  <a:cs typeface="Times New Roman" panose="02020603050405020304" pitchFamily="18" charset="0"/>
                </a:rPr>
                <a:t>	- </a:t>
              </a:r>
              <a:r>
                <a:rPr lang="en-US" sz="3199" dirty="0" err="1">
                  <a:solidFill>
                    <a:schemeClr val="accent6">
                      <a:lumMod val="75000"/>
                    </a:schemeClr>
                  </a:solidFill>
                  <a:latin typeface="Times New Roman" panose="02020603050405020304" pitchFamily="18" charset="0"/>
                  <a:cs typeface="Times New Roman" panose="02020603050405020304" pitchFamily="18" charset="0"/>
                </a:rPr>
                <a:t>Sự</a:t>
              </a:r>
              <a:r>
                <a:rPr lang="en-US" sz="3199" dirty="0">
                  <a:solidFill>
                    <a:schemeClr val="accent6">
                      <a:lumMod val="75000"/>
                    </a:schemeClr>
                  </a:solidFill>
                  <a:latin typeface="Times New Roman" panose="02020603050405020304" pitchFamily="18" charset="0"/>
                  <a:cs typeface="Times New Roman" panose="02020603050405020304" pitchFamily="18" charset="0"/>
                </a:rPr>
                <a:t> </a:t>
              </a:r>
              <a:r>
                <a:rPr lang="en-US" sz="3199" dirty="0" err="1">
                  <a:solidFill>
                    <a:schemeClr val="accent6">
                      <a:lumMod val="75000"/>
                    </a:schemeClr>
                  </a:solidFill>
                  <a:latin typeface="Times New Roman" panose="02020603050405020304" pitchFamily="18" charset="0"/>
                  <a:cs typeface="Times New Roman" panose="02020603050405020304" pitchFamily="18" charset="0"/>
                </a:rPr>
                <a:t>việc</a:t>
              </a:r>
              <a:r>
                <a:rPr lang="en-US" sz="3199" dirty="0">
                  <a:solidFill>
                    <a:schemeClr val="accent6">
                      <a:lumMod val="75000"/>
                    </a:schemeClr>
                  </a:solidFill>
                  <a:latin typeface="Times New Roman" panose="02020603050405020304" pitchFamily="18" charset="0"/>
                  <a:cs typeface="Times New Roman" panose="02020603050405020304" pitchFamily="18" charset="0"/>
                </a:rPr>
                <a:t> 3</a:t>
              </a:r>
            </a:p>
            <a:p>
              <a:pPr algn="just"/>
              <a:r>
                <a:rPr lang="en-US" sz="3199" dirty="0">
                  <a:solidFill>
                    <a:schemeClr val="accent6">
                      <a:lumMod val="75000"/>
                    </a:schemeClr>
                  </a:solidFill>
                  <a:latin typeface="Times New Roman" panose="02020603050405020304" pitchFamily="18" charset="0"/>
                  <a:cs typeface="Times New Roman" panose="02020603050405020304" pitchFamily="18" charset="0"/>
                </a:rPr>
                <a:t>	- ………</a:t>
              </a:r>
            </a:p>
          </p:txBody>
        </p:sp>
      </p:grpSp>
      <p:grpSp>
        <p:nvGrpSpPr>
          <p:cNvPr id="6" name="Group 5"/>
          <p:cNvGrpSpPr/>
          <p:nvPr/>
        </p:nvGrpSpPr>
        <p:grpSpPr>
          <a:xfrm>
            <a:off x="1188471" y="6108949"/>
            <a:ext cx="9696927" cy="716401"/>
            <a:chOff x="1186541" y="6110363"/>
            <a:chExt cx="7641773" cy="716567"/>
          </a:xfrm>
        </p:grpSpPr>
        <p:sp>
          <p:nvSpPr>
            <p:cNvPr id="11" name="Rounded Rectangle 10"/>
            <p:cNvSpPr/>
            <p:nvPr/>
          </p:nvSpPr>
          <p:spPr>
            <a:xfrm>
              <a:off x="1186541" y="6110363"/>
              <a:ext cx="1880395" cy="716567"/>
            </a:xfrm>
            <a:prstGeom prst="roundRect">
              <a:avLst/>
            </a:prstGeom>
            <a:solidFill>
              <a:srgbClr val="B6A3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99" dirty="0">
                  <a:solidFill>
                    <a:srgbClr val="C00000"/>
                  </a:solidFill>
                </a:rPr>
                <a:t>KẾT BÀI</a:t>
              </a:r>
            </a:p>
          </p:txBody>
        </p:sp>
        <p:sp>
          <p:nvSpPr>
            <p:cNvPr id="18" name="TextBox 17">
              <a:extLst>
                <a:ext uri="{FF2B5EF4-FFF2-40B4-BE49-F238E27FC236}">
                  <a16:creationId xmlns:a16="http://schemas.microsoft.com/office/drawing/2014/main" xmlns="" id="{8C19B409-C7E4-814E-B0D1-6A51196A1B73}"/>
                </a:ext>
              </a:extLst>
            </p:cNvPr>
            <p:cNvSpPr txBox="1"/>
            <p:nvPr/>
          </p:nvSpPr>
          <p:spPr>
            <a:xfrm>
              <a:off x="3154321" y="6188456"/>
              <a:ext cx="5673993" cy="584775"/>
            </a:xfrm>
            <a:prstGeom prst="rect">
              <a:avLst/>
            </a:prstGeom>
            <a:solidFill>
              <a:srgbClr val="B6A3FB"/>
            </a:solidFill>
            <a:ln w="3175">
              <a:solidFill>
                <a:schemeClr val="accent3">
                  <a:lumMod val="75000"/>
                </a:schemeClr>
              </a:solidFill>
              <a:prstDash val="solid"/>
            </a:ln>
          </p:spPr>
          <p:txBody>
            <a:bodyPr wrap="square" rtlCol="0">
              <a:spAutoFit/>
            </a:bodyPr>
            <a:lstStyle/>
            <a:p>
              <a:pPr algn="just">
                <a:spcBef>
                  <a:spcPts val="600"/>
                </a:spcBef>
                <a:spcAft>
                  <a:spcPts val="600"/>
                </a:spcAft>
              </a:pPr>
              <a:r>
                <a:rPr lang="en-US" sz="3199" b="1" dirty="0" err="1">
                  <a:solidFill>
                    <a:srgbClr val="C00000"/>
                  </a:solidFill>
                  <a:latin typeface="Times New Roman" panose="02020603050405020304" pitchFamily="18" charset="0"/>
                  <a:cs typeface="Times New Roman" panose="02020603050405020304" pitchFamily="18" charset="0"/>
                </a:rPr>
                <a:t>Cảm</a:t>
              </a:r>
              <a:r>
                <a:rPr lang="en-US" sz="3199" b="1" dirty="0">
                  <a:solidFill>
                    <a:srgbClr val="C00000"/>
                  </a:solidFill>
                  <a:latin typeface="Times New Roman" panose="02020603050405020304" pitchFamily="18" charset="0"/>
                  <a:cs typeface="Times New Roman" panose="02020603050405020304" pitchFamily="18" charset="0"/>
                </a:rPr>
                <a:t> </a:t>
              </a:r>
              <a:r>
                <a:rPr lang="en-US" sz="3199" b="1" dirty="0" err="1">
                  <a:solidFill>
                    <a:srgbClr val="C00000"/>
                  </a:solidFill>
                  <a:latin typeface="Times New Roman" panose="02020603050405020304" pitchFamily="18" charset="0"/>
                  <a:cs typeface="Times New Roman" panose="02020603050405020304" pitchFamily="18" charset="0"/>
                </a:rPr>
                <a:t>nghĩ</a:t>
              </a:r>
              <a:r>
                <a:rPr lang="en-US" sz="3199" b="1" dirty="0">
                  <a:solidFill>
                    <a:srgbClr val="C00000"/>
                  </a:solidFill>
                  <a:latin typeface="Times New Roman" panose="02020603050405020304" pitchFamily="18" charset="0"/>
                  <a:cs typeface="Times New Roman" panose="02020603050405020304" pitchFamily="18" charset="0"/>
                </a:rPr>
                <a:t> </a:t>
              </a:r>
              <a:r>
                <a:rPr lang="en-US" sz="3199" b="1" dirty="0" err="1">
                  <a:solidFill>
                    <a:srgbClr val="C00000"/>
                  </a:solidFill>
                  <a:latin typeface="Times New Roman" panose="02020603050405020304" pitchFamily="18" charset="0"/>
                  <a:cs typeface="Times New Roman" panose="02020603050405020304" pitchFamily="18" charset="0"/>
                </a:rPr>
                <a:t>về</a:t>
              </a:r>
              <a:r>
                <a:rPr lang="en-US" sz="3199" b="1" dirty="0">
                  <a:solidFill>
                    <a:srgbClr val="C00000"/>
                  </a:solidFill>
                  <a:latin typeface="Times New Roman" panose="02020603050405020304" pitchFamily="18" charset="0"/>
                  <a:cs typeface="Times New Roman" panose="02020603050405020304" pitchFamily="18" charset="0"/>
                </a:rPr>
                <a:t> </a:t>
              </a:r>
              <a:r>
                <a:rPr lang="en-US" sz="3199" b="1" dirty="0" err="1">
                  <a:solidFill>
                    <a:srgbClr val="C00000"/>
                  </a:solidFill>
                  <a:latin typeface="Times New Roman" panose="02020603050405020304" pitchFamily="18" charset="0"/>
                  <a:cs typeface="Times New Roman" panose="02020603050405020304" pitchFamily="18" charset="0"/>
                </a:rPr>
                <a:t>truyện</a:t>
              </a:r>
              <a:r>
                <a:rPr lang="en-US" sz="3199" b="1" dirty="0">
                  <a:solidFill>
                    <a:srgbClr val="C00000"/>
                  </a:solidFill>
                  <a:latin typeface="Times New Roman" panose="02020603050405020304" pitchFamily="18" charset="0"/>
                  <a:cs typeface="Times New Roman" panose="02020603050405020304" pitchFamily="18" charset="0"/>
                </a:rPr>
                <a:t> </a:t>
              </a:r>
              <a:r>
                <a:rPr lang="en-US" sz="3199" b="1" dirty="0" err="1">
                  <a:solidFill>
                    <a:srgbClr val="C00000"/>
                  </a:solidFill>
                  <a:latin typeface="Times New Roman" panose="02020603050405020304" pitchFamily="18" charset="0"/>
                  <a:cs typeface="Times New Roman" panose="02020603050405020304" pitchFamily="18" charset="0"/>
                </a:rPr>
                <a:t>vừa</a:t>
              </a:r>
              <a:r>
                <a:rPr lang="en-US" sz="3199" b="1" dirty="0">
                  <a:solidFill>
                    <a:srgbClr val="C00000"/>
                  </a:solidFill>
                  <a:latin typeface="Times New Roman" panose="02020603050405020304" pitchFamily="18" charset="0"/>
                  <a:cs typeface="Times New Roman" panose="02020603050405020304" pitchFamily="18" charset="0"/>
                </a:rPr>
                <a:t> </a:t>
              </a:r>
              <a:r>
                <a:rPr lang="en-US" sz="3199" b="1" dirty="0" err="1">
                  <a:solidFill>
                    <a:srgbClr val="C00000"/>
                  </a:solidFill>
                  <a:latin typeface="Times New Roman" panose="02020603050405020304" pitchFamily="18" charset="0"/>
                  <a:cs typeface="Times New Roman" panose="02020603050405020304" pitchFamily="18" charset="0"/>
                </a:rPr>
                <a:t>kể</a:t>
              </a:r>
              <a:r>
                <a:rPr lang="en-US" sz="3199" b="1" dirty="0">
                  <a:solidFill>
                    <a:srgbClr val="C00000"/>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2102566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invX="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3)">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BB6AFF74-7FA0-B74F-8FC7-B655DD607049}"/>
              </a:ext>
            </a:extLst>
          </p:cNvPr>
          <p:cNvSpPr txBox="1"/>
          <p:nvPr/>
        </p:nvSpPr>
        <p:spPr>
          <a:xfrm>
            <a:off x="1644083" y="435909"/>
            <a:ext cx="8894291" cy="584640"/>
          </a:xfrm>
          <a:prstGeom prst="rect">
            <a:avLst/>
          </a:prstGeom>
          <a:noFill/>
        </p:spPr>
        <p:txBody>
          <a:bodyPr wrap="square" rtlCol="0">
            <a:spAutoFit/>
          </a:bodyPr>
          <a:lstStyle/>
          <a:p>
            <a:pPr algn="ctr"/>
            <a:r>
              <a:rPr lang="x-none" sz="3199" dirty="0">
                <a:solidFill>
                  <a:schemeClr val="bg1"/>
                </a:solidFill>
                <a:latin typeface="Times New Roman" panose="02020603050405020304" pitchFamily="18" charset="0"/>
                <a:cs typeface="Times New Roman" panose="02020603050405020304" pitchFamily="18" charset="0"/>
              </a:rPr>
              <a:t>Các bước tiến hành</a:t>
            </a:r>
          </a:p>
        </p:txBody>
      </p:sp>
      <p:sp>
        <p:nvSpPr>
          <p:cNvPr id="19" name="矩形 29712">
            <a:extLst>
              <a:ext uri="{FF2B5EF4-FFF2-40B4-BE49-F238E27FC236}">
                <a16:creationId xmlns:a16="http://schemas.microsoft.com/office/drawing/2014/main" xmlns="" id="{6409097C-504D-478E-97D0-673923DA2158}"/>
              </a:ext>
            </a:extLst>
          </p:cNvPr>
          <p:cNvSpPr/>
          <p:nvPr/>
        </p:nvSpPr>
        <p:spPr>
          <a:xfrm rot="882424" flipH="1">
            <a:off x="1911336" y="1087434"/>
            <a:ext cx="3370152" cy="1306342"/>
          </a:xfrm>
          <a:prstGeom prst="rect">
            <a:avLst/>
          </a:prstGeom>
          <a:solidFill>
            <a:srgbClr val="6DC1B5"/>
          </a:solidFill>
          <a:ln w="9525">
            <a:noFill/>
          </a:ln>
        </p:spPr>
        <p:txBody>
          <a:bodyPr/>
          <a:lstStyle/>
          <a:p>
            <a:pPr lvl="0"/>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2" name="Group 11"/>
          <p:cNvGrpSpPr/>
          <p:nvPr/>
        </p:nvGrpSpPr>
        <p:grpSpPr>
          <a:xfrm>
            <a:off x="3354026" y="78383"/>
            <a:ext cx="5688283" cy="715051"/>
            <a:chOff x="3296209" y="373523"/>
            <a:chExt cx="5689600" cy="715217"/>
          </a:xfrm>
        </p:grpSpPr>
        <p:sp>
          <p:nvSpPr>
            <p:cNvPr id="13" name="矩形: 圆角 1"/>
            <p:cNvSpPr/>
            <p:nvPr/>
          </p:nvSpPr>
          <p:spPr>
            <a:xfrm>
              <a:off x="3296209" y="373523"/>
              <a:ext cx="5689600" cy="71521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BB6AFF74-7FA0-B74F-8FC7-B655DD607049}"/>
                </a:ext>
              </a:extLst>
            </p:cNvPr>
            <p:cNvSpPr txBox="1"/>
            <p:nvPr/>
          </p:nvSpPr>
          <p:spPr>
            <a:xfrm>
              <a:off x="3445521" y="455394"/>
              <a:ext cx="5095999" cy="584775"/>
            </a:xfrm>
            <a:prstGeom prst="rect">
              <a:avLst/>
            </a:prstGeom>
            <a:noFill/>
          </p:spPr>
          <p:txBody>
            <a:bodyPr wrap="square" rtlCol="0">
              <a:spAutoFit/>
            </a:bodyPr>
            <a:lstStyle/>
            <a:p>
              <a:pPr algn="ctr"/>
              <a:r>
                <a:rPr lang="x-none" sz="3199"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 BƯỚC TIẾN HÀNH</a:t>
              </a:r>
            </a:p>
          </p:txBody>
        </p:sp>
      </p:grpSp>
      <p:grpSp>
        <p:nvGrpSpPr>
          <p:cNvPr id="3" name="Group 2"/>
          <p:cNvGrpSpPr/>
          <p:nvPr/>
        </p:nvGrpSpPr>
        <p:grpSpPr>
          <a:xfrm>
            <a:off x="1197004" y="1785624"/>
            <a:ext cx="3592937" cy="2973213"/>
            <a:chOff x="765048" y="2552689"/>
            <a:chExt cx="5531125" cy="4378309"/>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40973">
              <a:off x="765048" y="2552689"/>
              <a:ext cx="5531125" cy="4378309"/>
            </a:xfrm>
            <a:prstGeom prst="rect">
              <a:avLst/>
            </a:prstGeom>
          </p:spPr>
        </p:pic>
        <p:sp>
          <p:nvSpPr>
            <p:cNvPr id="31" name="TextBox 30">
              <a:extLst>
                <a:ext uri="{FF2B5EF4-FFF2-40B4-BE49-F238E27FC236}">
                  <a16:creationId xmlns:a16="http://schemas.microsoft.com/office/drawing/2014/main" xmlns="" id="{54FEDA65-5614-384B-9C73-6B84EA4779DA}"/>
                </a:ext>
              </a:extLst>
            </p:cNvPr>
            <p:cNvSpPr txBox="1"/>
            <p:nvPr/>
          </p:nvSpPr>
          <p:spPr>
            <a:xfrm rot="766051">
              <a:off x="1770620" y="3788388"/>
              <a:ext cx="3352122" cy="1132617"/>
            </a:xfrm>
            <a:prstGeom prst="rect">
              <a:avLst/>
            </a:prstGeom>
            <a:noFill/>
          </p:spPr>
          <p:txBody>
            <a:bodyPr wrap="square" rtlCol="0">
              <a:spAutoFit/>
            </a:bodyPr>
            <a:lstStyle/>
            <a:p>
              <a:pPr algn="ctr"/>
              <a:r>
                <a:rPr lang="en-US" sz="4399"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Viết</a:t>
              </a:r>
              <a:r>
                <a:rPr lang="en-US" sz="43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399"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endParaRPr lang="x-none" sz="43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1" name="TextBox 20">
            <a:extLst>
              <a:ext uri="{FF2B5EF4-FFF2-40B4-BE49-F238E27FC236}">
                <a16:creationId xmlns:a16="http://schemas.microsoft.com/office/drawing/2014/main" xmlns="" id="{8C19B409-C7E4-814E-B0D1-6A51196A1B73}"/>
              </a:ext>
            </a:extLst>
          </p:cNvPr>
          <p:cNvSpPr txBox="1"/>
          <p:nvPr/>
        </p:nvSpPr>
        <p:spPr>
          <a:xfrm>
            <a:off x="811022" y="4717453"/>
            <a:ext cx="10591247" cy="1200051"/>
          </a:xfrm>
          <a:prstGeom prst="rect">
            <a:avLst/>
          </a:prstGeom>
          <a:solidFill>
            <a:schemeClr val="accent4">
              <a:lumMod val="20000"/>
              <a:lumOff val="80000"/>
            </a:schemeClr>
          </a:solidFill>
          <a:ln w="28575">
            <a:solidFill>
              <a:schemeClr val="accent3">
                <a:lumMod val="75000"/>
              </a:schemeClr>
            </a:solidFill>
            <a:prstDash val="solid"/>
          </a:ln>
        </p:spPr>
        <p:txBody>
          <a:bodyPr wrap="square" rtlCol="0">
            <a:spAutoFit/>
          </a:bodyPr>
          <a:lstStyle/>
          <a:p>
            <a:pPr algn="just">
              <a:spcBef>
                <a:spcPts val="1200"/>
              </a:spcBef>
              <a:spcAft>
                <a:spcPts val="1200"/>
              </a:spcAft>
            </a:pPr>
            <a:r>
              <a:rPr lang="en-US" sz="3599" b="1" dirty="0">
                <a:solidFill>
                  <a:srgbClr val="002060"/>
                </a:solidFill>
                <a:latin typeface="Times New Roman" panose="02020603050405020304" pitchFamily="18" charset="0"/>
                <a:cs typeface="Times New Roman" panose="02020603050405020304" pitchFamily="18" charset="0"/>
              </a:rPr>
              <a:t>- </a:t>
            </a:r>
            <a:r>
              <a:rPr lang="en-US" sz="3599" b="1" dirty="0" err="1">
                <a:solidFill>
                  <a:srgbClr val="002060"/>
                </a:solidFill>
                <a:latin typeface="Times New Roman" panose="02020603050405020304" pitchFamily="18" charset="0"/>
                <a:cs typeface="Times New Roman" panose="02020603050405020304" pitchFamily="18" charset="0"/>
              </a:rPr>
              <a:t>Dựa</a:t>
            </a:r>
            <a:r>
              <a:rPr lang="en-US" sz="3599" b="1" dirty="0">
                <a:solidFill>
                  <a:srgbClr val="002060"/>
                </a:solidFill>
                <a:latin typeface="Times New Roman" panose="02020603050405020304" pitchFamily="18" charset="0"/>
                <a:cs typeface="Times New Roman" panose="02020603050405020304" pitchFamily="18" charset="0"/>
              </a:rPr>
              <a:t> </a:t>
            </a:r>
            <a:r>
              <a:rPr lang="en-US" sz="3599" b="1" dirty="0" err="1">
                <a:solidFill>
                  <a:srgbClr val="002060"/>
                </a:solidFill>
                <a:latin typeface="Times New Roman" panose="02020603050405020304" pitchFamily="18" charset="0"/>
                <a:cs typeface="Times New Roman" panose="02020603050405020304" pitchFamily="18" charset="0"/>
              </a:rPr>
              <a:t>vào</a:t>
            </a:r>
            <a:r>
              <a:rPr lang="en-US" sz="3599" b="1" dirty="0">
                <a:solidFill>
                  <a:srgbClr val="002060"/>
                </a:solidFill>
                <a:latin typeface="Times New Roman" panose="02020603050405020304" pitchFamily="18" charset="0"/>
                <a:cs typeface="Times New Roman" panose="02020603050405020304" pitchFamily="18" charset="0"/>
              </a:rPr>
              <a:t> </a:t>
            </a:r>
            <a:r>
              <a:rPr lang="en-US" sz="3599" b="1" dirty="0" err="1">
                <a:solidFill>
                  <a:srgbClr val="002060"/>
                </a:solidFill>
                <a:latin typeface="Times New Roman" panose="02020603050405020304" pitchFamily="18" charset="0"/>
                <a:cs typeface="Times New Roman" panose="02020603050405020304" pitchFamily="18" charset="0"/>
              </a:rPr>
              <a:t>dàn</a:t>
            </a:r>
            <a:r>
              <a:rPr lang="en-US" sz="3599" b="1" dirty="0">
                <a:solidFill>
                  <a:srgbClr val="002060"/>
                </a:solidFill>
                <a:latin typeface="Times New Roman" panose="02020603050405020304" pitchFamily="18" charset="0"/>
                <a:cs typeface="Times New Roman" panose="02020603050405020304" pitchFamily="18" charset="0"/>
              </a:rPr>
              <a:t> ý </a:t>
            </a:r>
            <a:r>
              <a:rPr lang="en-US" sz="3599" b="1" dirty="0" err="1">
                <a:solidFill>
                  <a:srgbClr val="002060"/>
                </a:solidFill>
                <a:latin typeface="Times New Roman" panose="02020603050405020304" pitchFamily="18" charset="0"/>
                <a:cs typeface="Times New Roman" panose="02020603050405020304" pitchFamily="18" charset="0"/>
              </a:rPr>
              <a:t>trên</a:t>
            </a:r>
            <a:r>
              <a:rPr lang="en-US" sz="3599" b="1" dirty="0">
                <a:solidFill>
                  <a:srgbClr val="002060"/>
                </a:solidFill>
                <a:latin typeface="Times New Roman" panose="02020603050405020304" pitchFamily="18" charset="0"/>
                <a:cs typeface="Times New Roman" panose="02020603050405020304" pitchFamily="18" charset="0"/>
              </a:rPr>
              <a:t>, </a:t>
            </a:r>
            <a:r>
              <a:rPr lang="en-US" sz="3599" b="1" dirty="0" err="1">
                <a:solidFill>
                  <a:srgbClr val="002060"/>
                </a:solidFill>
                <a:latin typeface="Times New Roman" panose="02020603050405020304" pitchFamily="18" charset="0"/>
                <a:cs typeface="Times New Roman" panose="02020603050405020304" pitchFamily="18" charset="0"/>
              </a:rPr>
              <a:t>em</a:t>
            </a:r>
            <a:r>
              <a:rPr lang="en-US" sz="3599" b="1" dirty="0">
                <a:solidFill>
                  <a:srgbClr val="002060"/>
                </a:solidFill>
                <a:latin typeface="Times New Roman" panose="02020603050405020304" pitchFamily="18" charset="0"/>
                <a:cs typeface="Times New Roman" panose="02020603050405020304" pitchFamily="18" charset="0"/>
              </a:rPr>
              <a:t> </a:t>
            </a:r>
            <a:r>
              <a:rPr lang="en-US" sz="3599" b="1" dirty="0" err="1">
                <a:solidFill>
                  <a:srgbClr val="002060"/>
                </a:solidFill>
                <a:latin typeface="Times New Roman" panose="02020603050405020304" pitchFamily="18" charset="0"/>
                <a:cs typeface="Times New Roman" panose="02020603050405020304" pitchFamily="18" charset="0"/>
              </a:rPr>
              <a:t>hãy</a:t>
            </a:r>
            <a:r>
              <a:rPr lang="en-US" sz="3599" b="1" dirty="0">
                <a:solidFill>
                  <a:srgbClr val="002060"/>
                </a:solidFill>
                <a:latin typeface="Times New Roman" panose="02020603050405020304" pitchFamily="18" charset="0"/>
                <a:cs typeface="Times New Roman" panose="02020603050405020304" pitchFamily="18" charset="0"/>
              </a:rPr>
              <a:t> </a:t>
            </a:r>
            <a:r>
              <a:rPr lang="en-US" sz="3599" b="1" dirty="0" err="1">
                <a:solidFill>
                  <a:srgbClr val="002060"/>
                </a:solidFill>
                <a:latin typeface="Times New Roman" panose="02020603050405020304" pitchFamily="18" charset="0"/>
                <a:cs typeface="Times New Roman" panose="02020603050405020304" pitchFamily="18" charset="0"/>
              </a:rPr>
              <a:t>tập</a:t>
            </a:r>
            <a:r>
              <a:rPr lang="en-US" sz="3599" b="1" dirty="0">
                <a:solidFill>
                  <a:srgbClr val="002060"/>
                </a:solidFill>
                <a:latin typeface="Times New Roman" panose="02020603050405020304" pitchFamily="18" charset="0"/>
                <a:cs typeface="Times New Roman" panose="02020603050405020304" pitchFamily="18" charset="0"/>
              </a:rPr>
              <a:t> </a:t>
            </a:r>
            <a:r>
              <a:rPr lang="en-US" sz="3599" b="1" dirty="0" err="1">
                <a:solidFill>
                  <a:srgbClr val="002060"/>
                </a:solidFill>
                <a:latin typeface="Times New Roman" panose="02020603050405020304" pitchFamily="18" charset="0"/>
                <a:cs typeface="Times New Roman" panose="02020603050405020304" pitchFamily="18" charset="0"/>
              </a:rPr>
              <a:t>viết</a:t>
            </a:r>
            <a:r>
              <a:rPr lang="en-US" sz="3599" b="1" dirty="0">
                <a:solidFill>
                  <a:srgbClr val="002060"/>
                </a:solidFill>
                <a:latin typeface="Times New Roman" panose="02020603050405020304" pitchFamily="18" charset="0"/>
                <a:cs typeface="Times New Roman" panose="02020603050405020304" pitchFamily="18" charset="0"/>
              </a:rPr>
              <a:t> </a:t>
            </a:r>
            <a:r>
              <a:rPr lang="en-US" sz="3599" b="1" dirty="0" err="1">
                <a:solidFill>
                  <a:srgbClr val="002060"/>
                </a:solidFill>
                <a:latin typeface="Times New Roman" panose="02020603050405020304" pitchFamily="18" charset="0"/>
                <a:cs typeface="Times New Roman" panose="02020603050405020304" pitchFamily="18" charset="0"/>
              </a:rPr>
              <a:t>thành</a:t>
            </a:r>
            <a:r>
              <a:rPr lang="en-US" sz="3599" b="1" dirty="0">
                <a:solidFill>
                  <a:srgbClr val="002060"/>
                </a:solidFill>
                <a:latin typeface="Times New Roman" panose="02020603050405020304" pitchFamily="18" charset="0"/>
                <a:cs typeface="Times New Roman" panose="02020603050405020304" pitchFamily="18" charset="0"/>
              </a:rPr>
              <a:t> </a:t>
            </a:r>
            <a:r>
              <a:rPr lang="en-US" sz="3599" b="1" dirty="0" err="1">
                <a:solidFill>
                  <a:srgbClr val="002060"/>
                </a:solidFill>
                <a:latin typeface="Times New Roman" panose="02020603050405020304" pitchFamily="18" charset="0"/>
                <a:cs typeface="Times New Roman" panose="02020603050405020304" pitchFamily="18" charset="0"/>
              </a:rPr>
              <a:t>bài</a:t>
            </a:r>
            <a:r>
              <a:rPr lang="en-US" sz="3599" b="1" dirty="0">
                <a:solidFill>
                  <a:srgbClr val="002060"/>
                </a:solidFill>
                <a:latin typeface="Times New Roman" panose="02020603050405020304" pitchFamily="18" charset="0"/>
                <a:cs typeface="Times New Roman" panose="02020603050405020304" pitchFamily="18" charset="0"/>
              </a:rPr>
              <a:t> </a:t>
            </a:r>
            <a:r>
              <a:rPr lang="en-US" sz="3599" b="1" dirty="0" err="1">
                <a:solidFill>
                  <a:srgbClr val="002060"/>
                </a:solidFill>
                <a:latin typeface="Times New Roman" panose="02020603050405020304" pitchFamily="18" charset="0"/>
                <a:cs typeface="Times New Roman" panose="02020603050405020304" pitchFamily="18" charset="0"/>
              </a:rPr>
              <a:t>văn</a:t>
            </a:r>
            <a:r>
              <a:rPr lang="en-US" sz="3599" b="1" dirty="0">
                <a:solidFill>
                  <a:srgbClr val="002060"/>
                </a:solidFill>
                <a:latin typeface="Times New Roman" panose="02020603050405020304" pitchFamily="18" charset="0"/>
                <a:cs typeface="Times New Roman" panose="02020603050405020304" pitchFamily="18" charset="0"/>
              </a:rPr>
              <a:t> </a:t>
            </a:r>
            <a:r>
              <a:rPr lang="en-US" sz="3599" b="1" dirty="0" err="1">
                <a:solidFill>
                  <a:srgbClr val="002060"/>
                </a:solidFill>
                <a:latin typeface="Times New Roman" panose="02020603050405020304" pitchFamily="18" charset="0"/>
                <a:cs typeface="Times New Roman" panose="02020603050405020304" pitchFamily="18" charset="0"/>
              </a:rPr>
              <a:t>kể</a:t>
            </a:r>
            <a:r>
              <a:rPr lang="en-US" sz="3599" b="1" dirty="0">
                <a:solidFill>
                  <a:srgbClr val="002060"/>
                </a:solidFill>
                <a:latin typeface="Times New Roman" panose="02020603050405020304" pitchFamily="18" charset="0"/>
                <a:cs typeface="Times New Roman" panose="02020603050405020304" pitchFamily="18" charset="0"/>
              </a:rPr>
              <a:t> </a:t>
            </a:r>
            <a:r>
              <a:rPr lang="en-US" sz="3599" b="1" dirty="0" err="1">
                <a:solidFill>
                  <a:srgbClr val="002060"/>
                </a:solidFill>
                <a:latin typeface="Times New Roman" panose="02020603050405020304" pitchFamily="18" charset="0"/>
                <a:cs typeface="Times New Roman" panose="02020603050405020304" pitchFamily="18" charset="0"/>
              </a:rPr>
              <a:t>chuyện</a:t>
            </a:r>
            <a:r>
              <a:rPr lang="en-US" sz="3599" b="1" dirty="0">
                <a:solidFill>
                  <a:srgbClr val="002060"/>
                </a:solidFill>
                <a:latin typeface="Times New Roman" panose="02020603050405020304" pitchFamily="18" charset="0"/>
                <a:cs typeface="Times New Roman" panose="02020603050405020304" pitchFamily="18" charset="0"/>
              </a:rPr>
              <a:t> </a:t>
            </a:r>
            <a:r>
              <a:rPr lang="en-US" sz="3599" b="1" dirty="0" err="1">
                <a:solidFill>
                  <a:srgbClr val="002060"/>
                </a:solidFill>
                <a:latin typeface="Times New Roman" panose="02020603050405020304" pitchFamily="18" charset="0"/>
                <a:cs typeface="Times New Roman" panose="02020603050405020304" pitchFamily="18" charset="0"/>
              </a:rPr>
              <a:t>hoàn</a:t>
            </a:r>
            <a:r>
              <a:rPr lang="en-US" sz="3599" b="1" dirty="0">
                <a:solidFill>
                  <a:srgbClr val="002060"/>
                </a:solidFill>
                <a:latin typeface="Times New Roman" panose="02020603050405020304" pitchFamily="18" charset="0"/>
                <a:cs typeface="Times New Roman" panose="02020603050405020304" pitchFamily="18" charset="0"/>
              </a:rPr>
              <a:t> </a:t>
            </a:r>
            <a:r>
              <a:rPr lang="en-US" sz="3599" b="1" dirty="0" err="1">
                <a:solidFill>
                  <a:srgbClr val="002060"/>
                </a:solidFill>
                <a:latin typeface="Times New Roman" panose="02020603050405020304" pitchFamily="18" charset="0"/>
                <a:cs typeface="Times New Roman" panose="02020603050405020304" pitchFamily="18" charset="0"/>
              </a:rPr>
              <a:t>chỉnh</a:t>
            </a:r>
            <a:r>
              <a:rPr lang="en-US" sz="3599" b="1" dirty="0">
                <a:solidFill>
                  <a:srgbClr val="002060"/>
                </a:solidFill>
                <a:latin typeface="Times New Roman" panose="02020603050405020304" pitchFamily="18" charset="0"/>
                <a:cs typeface="Times New Roman" panose="02020603050405020304" pitchFamily="18" charset="0"/>
              </a:rPr>
              <a:t>.</a:t>
            </a:r>
          </a:p>
        </p:txBody>
      </p:sp>
      <p:sp>
        <p:nvSpPr>
          <p:cNvPr id="18" name="矩形 29711">
            <a:extLst>
              <a:ext uri="{FF2B5EF4-FFF2-40B4-BE49-F238E27FC236}">
                <a16:creationId xmlns:a16="http://schemas.microsoft.com/office/drawing/2014/main" xmlns="" id="{F2131099-DF3A-4728-ADD3-78C84E2BB44D}"/>
              </a:ext>
            </a:extLst>
          </p:cNvPr>
          <p:cNvSpPr/>
          <p:nvPr/>
        </p:nvSpPr>
        <p:spPr>
          <a:xfrm flipH="1">
            <a:off x="7852258" y="3534582"/>
            <a:ext cx="3452664" cy="790757"/>
          </a:xfrm>
          <a:prstGeom prst="rect">
            <a:avLst/>
          </a:prstGeom>
          <a:solidFill>
            <a:srgbClr val="33909B"/>
          </a:solidFill>
          <a:ln w="9525">
            <a:noFill/>
          </a:ln>
        </p:spPr>
        <p:txBody>
          <a:bodyPr/>
          <a:lstStyle/>
          <a:p>
            <a:pPr lvl="0" algn="ctr"/>
            <a:r>
              <a:rPr lang="en-US" altLang="zh-CN" sz="4399" b="1" dirty="0">
                <a:solidFill>
                  <a:srgbClr val="FFFF00"/>
                </a:solidFill>
                <a:latin typeface="Times New Roman" panose="02020603050405020304" pitchFamily="18" charset="0"/>
                <a:ea typeface="宋体" panose="02010600030101010101" pitchFamily="2" charset="-122"/>
                <a:cs typeface="Times New Roman" panose="02020603050405020304" pitchFamily="18" charset="0"/>
              </a:rPr>
              <a:t>BƯỚC 4</a:t>
            </a:r>
            <a:endParaRPr lang="zh-CN" altLang="en-US" sz="4399" b="1" dirty="0">
              <a:solidFill>
                <a:srgbClr val="FFFF0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3" name="Group 22"/>
          <p:cNvGrpSpPr/>
          <p:nvPr/>
        </p:nvGrpSpPr>
        <p:grpSpPr>
          <a:xfrm>
            <a:off x="7642735" y="504998"/>
            <a:ext cx="4174954" cy="3424962"/>
            <a:chOff x="6798247" y="1470160"/>
            <a:chExt cx="4175920" cy="3425755"/>
          </a:xfrm>
        </p:grpSpPr>
        <p:pic>
          <p:nvPicPr>
            <p:cNvPr id="26" name="图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08874">
              <a:off x="6798247" y="1470160"/>
              <a:ext cx="4175920" cy="3425755"/>
            </a:xfrm>
            <a:prstGeom prst="rect">
              <a:avLst/>
            </a:prstGeom>
          </p:spPr>
        </p:pic>
        <p:sp>
          <p:nvSpPr>
            <p:cNvPr id="27" name="TextBox 26">
              <a:extLst>
                <a:ext uri="{FF2B5EF4-FFF2-40B4-BE49-F238E27FC236}">
                  <a16:creationId xmlns:a16="http://schemas.microsoft.com/office/drawing/2014/main" xmlns="" id="{2E45005D-BAC6-5546-90B3-F55490B3EC29}"/>
                </a:ext>
              </a:extLst>
            </p:cNvPr>
            <p:cNvSpPr txBox="1"/>
            <p:nvPr/>
          </p:nvSpPr>
          <p:spPr>
            <a:xfrm rot="1040708">
              <a:off x="7264739" y="2393497"/>
              <a:ext cx="3352121" cy="1569660"/>
            </a:xfrm>
            <a:prstGeom prst="rect">
              <a:avLst/>
            </a:prstGeom>
            <a:noFill/>
          </p:spPr>
          <p:txBody>
            <a:bodyPr wrap="square" rtlCol="0">
              <a:spAutoFit/>
            </a:bodyPr>
            <a:lstStyle/>
            <a:p>
              <a:pPr algn="ctr"/>
              <a:r>
                <a:rPr lang="en-US" sz="3199"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Xem</a:t>
              </a:r>
              <a:r>
                <a:rPr lang="en-US" sz="31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9"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lại</a:t>
              </a:r>
              <a:r>
                <a:rPr lang="en-US" sz="31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9"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31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9"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chỉnh</a:t>
              </a:r>
              <a:r>
                <a:rPr lang="en-US" sz="31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9"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sửa</a:t>
              </a:r>
              <a:r>
                <a:rPr lang="en-US" sz="31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9"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rút</a:t>
              </a:r>
              <a:r>
                <a:rPr lang="en-US" sz="31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9"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kinh</a:t>
              </a:r>
              <a:r>
                <a:rPr lang="en-US" sz="31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9"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endParaRPr lang="x-none" sz="31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28" name="TextBox 27">
            <a:extLst>
              <a:ext uri="{FF2B5EF4-FFF2-40B4-BE49-F238E27FC236}">
                <a16:creationId xmlns:a16="http://schemas.microsoft.com/office/drawing/2014/main" xmlns="" id="{4A2AE7F6-34F3-364A-A15D-CA47ABDA4ADA}"/>
              </a:ext>
            </a:extLst>
          </p:cNvPr>
          <p:cNvSpPr txBox="1"/>
          <p:nvPr/>
        </p:nvSpPr>
        <p:spPr>
          <a:xfrm rot="850202">
            <a:off x="2149155" y="1424231"/>
            <a:ext cx="2866523" cy="784648"/>
          </a:xfrm>
          <a:prstGeom prst="rect">
            <a:avLst/>
          </a:prstGeom>
          <a:noFill/>
        </p:spPr>
        <p:txBody>
          <a:bodyPr wrap="square" rtlCol="0">
            <a:spAutoFit/>
          </a:bodyPr>
          <a:lstStyle/>
          <a:p>
            <a:pPr algn="ctr"/>
            <a:r>
              <a:rPr lang="x-none" sz="4499" b="1" dirty="0">
                <a:solidFill>
                  <a:srgbClr val="FF0000"/>
                </a:solidFill>
                <a:latin typeface="Times New Roman" panose="02020603050405020304" pitchFamily="18" charset="0"/>
                <a:cs typeface="Times New Roman" panose="02020603050405020304" pitchFamily="18" charset="0"/>
              </a:rPr>
              <a:t>BƯỚC 3</a:t>
            </a:r>
          </a:p>
        </p:txBody>
      </p:sp>
    </p:spTree>
    <p:extLst>
      <p:ext uri="{BB962C8B-B14F-4D97-AF65-F5344CB8AC3E}">
        <p14:creationId xmlns:p14="http://schemas.microsoft.com/office/powerpoint/2010/main" val="123146084"/>
      </p:ext>
    </p:extLst>
  </p:cSld>
  <p:clrMapOvr>
    <a:masterClrMapping/>
  </p:clrMapOvr>
  <mc:AlternateContent xmlns:mc="http://schemas.openxmlformats.org/markup-compatibility/2006" xmlns:p14="http://schemas.microsoft.com/office/powerpoint/2010/main">
    <mc:Choice Requires="p14">
      <p:transition spd="slow" advClick="0">
        <p14:prism isInverted="1"/>
      </p:transition>
    </mc:Choice>
    <mc:Fallback xmlns="">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AutoShape 11">
            <a:hlinkClick r:id="rId4" action="ppaction://hlinksldjump" highlightClick="1"/>
          </p:cNvPr>
          <p:cNvSpPr>
            <a:spLocks noChangeArrowheads="1"/>
          </p:cNvSpPr>
          <p:nvPr/>
        </p:nvSpPr>
        <p:spPr bwMode="auto">
          <a:xfrm>
            <a:off x="9906000" y="6400800"/>
            <a:ext cx="762000" cy="4572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25612" name="AutoShape 12">
            <a:hlinkClick r:id="rId5" action="ppaction://hlinksldjump"/>
          </p:cNvPr>
          <p:cNvSpPr>
            <a:spLocks noChangeArrowheads="1"/>
          </p:cNvSpPr>
          <p:nvPr/>
        </p:nvSpPr>
        <p:spPr bwMode="auto">
          <a:xfrm>
            <a:off x="1524000" y="0"/>
            <a:ext cx="1219200" cy="990600"/>
          </a:xfrm>
          <a:prstGeom prst="star5">
            <a:avLst/>
          </a:prstGeom>
          <a:solidFill>
            <a:schemeClr val="hlink"/>
          </a:solidFill>
          <a:ln w="9525">
            <a:solidFill>
              <a:srgbClr val="D60093"/>
            </a:solidFill>
            <a:miter lim="800000"/>
            <a:headEnd/>
            <a:tailEnd/>
          </a:ln>
          <a:effectLst/>
        </p:spPr>
        <p:txBody>
          <a:bodyPr wrap="none" anchor="ctr"/>
          <a:lstStyle/>
          <a:p>
            <a:pPr algn="ctr" eaLnBrk="1" hangingPunct="1">
              <a:defRPr/>
            </a:pPr>
            <a:r>
              <a:rPr lang="en-US" sz="2400" b="1">
                <a:latin typeface="Times New Roman" pitchFamily="18" charset="0"/>
              </a:rPr>
              <a:t>1</a:t>
            </a:r>
          </a:p>
        </p:txBody>
      </p:sp>
      <p:pic>
        <p:nvPicPr>
          <p:cNvPr id="25614" name="Picture 14" descr="ag00373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601200" y="0"/>
            <a:ext cx="1066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4954" name="Group 138"/>
          <p:cNvGraphicFramePr>
            <a:graphicFrameLocks noGrp="1"/>
          </p:cNvGraphicFramePr>
          <p:nvPr/>
        </p:nvGraphicFramePr>
        <p:xfrm>
          <a:off x="1752600" y="990600"/>
          <a:ext cx="8305800" cy="5628958"/>
        </p:xfrm>
        <a:graphic>
          <a:graphicData uri="http://schemas.openxmlformats.org/drawingml/2006/table">
            <a:tbl>
              <a:tblPr/>
              <a:tblGrid>
                <a:gridCol w="2768600"/>
                <a:gridCol w="2768600"/>
                <a:gridCol w="2768600"/>
              </a:tblGrid>
              <a:tr h="601663">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0" fontAlgn="base" latinLnBrk="0" hangingPunct="0">
                        <a:lnSpc>
                          <a:spcPct val="100000"/>
                        </a:lnSpc>
                        <a:spcBef>
                          <a:spcPts val="100"/>
                        </a:spcBef>
                        <a:spcAft>
                          <a:spcPct val="55000"/>
                        </a:spcAft>
                        <a:buClr>
                          <a:schemeClr val="accent1"/>
                        </a:buClr>
                        <a:buSzPct val="70000"/>
                        <a:buFont typeface="Wingdings" panose="05000000000000000000" pitchFamily="2" charset="2"/>
                        <a:buNone/>
                        <a:tabLst/>
                      </a:pPr>
                      <a:r>
                        <a:rPr kumimoji="0" lang="en-US" altLang="en-US" sz="2000" b="0" i="0" u="none" strike="noStrike" cap="none" normalizeH="0" baseline="0" smtClean="0">
                          <a:ln>
                            <a:noFill/>
                          </a:ln>
                          <a:solidFill>
                            <a:schemeClr val="bg1"/>
                          </a:solidFill>
                          <a:effectLst/>
                          <a:latin typeface="Arial" panose="020B0604020202020204" pitchFamily="34" charset="0"/>
                        </a:rPr>
                        <a:t>CÂU VĂN </a:t>
                      </a:r>
                    </a:p>
                  </a:txBody>
                  <a:tcP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gradFill rotWithShape="1">
                      <a:gsLst>
                        <a:gs pos="0">
                          <a:srgbClr val="003300"/>
                        </a:gs>
                        <a:gs pos="100000">
                          <a:srgbClr val="003300">
                            <a:gamma/>
                            <a:shade val="46275"/>
                            <a:invGamma/>
                          </a:srgbClr>
                        </a:gs>
                      </a:gsLst>
                      <a:lin ang="5400000" scaled="1"/>
                    </a:gra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0" fontAlgn="base" latinLnBrk="0" hangingPunct="0">
                        <a:lnSpc>
                          <a:spcPct val="100000"/>
                        </a:lnSpc>
                        <a:spcBef>
                          <a:spcPts val="100"/>
                        </a:spcBef>
                        <a:spcAft>
                          <a:spcPct val="55000"/>
                        </a:spcAft>
                        <a:buClr>
                          <a:schemeClr val="accent1"/>
                        </a:buClr>
                        <a:buSzPct val="70000"/>
                        <a:buFont typeface="Wingdings" panose="05000000000000000000" pitchFamily="2" charset="2"/>
                        <a:buNone/>
                        <a:tabLst/>
                      </a:pPr>
                      <a:r>
                        <a:rPr kumimoji="0" lang="en-US" altLang="en-US" sz="2000" b="0" i="0" u="none" strike="noStrike" cap="none" normalizeH="0" baseline="0" smtClean="0">
                          <a:ln>
                            <a:noFill/>
                          </a:ln>
                          <a:solidFill>
                            <a:schemeClr val="bg1"/>
                          </a:solidFill>
                          <a:effectLst/>
                          <a:latin typeface="Arial" panose="020B0604020202020204" pitchFamily="34" charset="0"/>
                        </a:rPr>
                        <a:t>TRẠNG NGỮ </a:t>
                      </a:r>
                    </a:p>
                  </a:txBody>
                  <a:tcP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gradFill rotWithShape="1">
                      <a:gsLst>
                        <a:gs pos="0">
                          <a:srgbClr val="003300"/>
                        </a:gs>
                        <a:gs pos="100000">
                          <a:srgbClr val="003300">
                            <a:gamma/>
                            <a:shade val="46275"/>
                            <a:invGamma/>
                          </a:srgbClr>
                        </a:gs>
                      </a:gsLst>
                      <a:lin ang="5400000" scaled="1"/>
                    </a:gra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0" fontAlgn="base" latinLnBrk="0" hangingPunct="0">
                        <a:lnSpc>
                          <a:spcPct val="100000"/>
                        </a:lnSpc>
                        <a:spcBef>
                          <a:spcPts val="100"/>
                        </a:spcBef>
                        <a:spcAft>
                          <a:spcPct val="55000"/>
                        </a:spcAft>
                        <a:buClr>
                          <a:schemeClr val="accent1"/>
                        </a:buClr>
                        <a:buSzPct val="70000"/>
                        <a:buFont typeface="Wingdings" panose="05000000000000000000" pitchFamily="2" charset="2"/>
                        <a:buNone/>
                        <a:tabLst/>
                      </a:pPr>
                      <a:r>
                        <a:rPr kumimoji="0" lang="en-US" altLang="en-US" sz="2000" b="0" i="0" u="none" strike="noStrike" cap="none" normalizeH="0" baseline="0" smtClean="0">
                          <a:ln>
                            <a:noFill/>
                          </a:ln>
                          <a:solidFill>
                            <a:schemeClr val="bg1"/>
                          </a:solidFill>
                          <a:effectLst/>
                          <a:latin typeface="Arial" panose="020B0604020202020204" pitchFamily="34" charset="0"/>
                        </a:rPr>
                        <a:t>TÁC DỤNG </a:t>
                      </a:r>
                    </a:p>
                  </a:txBody>
                  <a:tcP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gradFill rotWithShape="1">
                      <a:gsLst>
                        <a:gs pos="0">
                          <a:srgbClr val="003300"/>
                        </a:gs>
                        <a:gs pos="100000">
                          <a:srgbClr val="003300">
                            <a:gamma/>
                            <a:shade val="46275"/>
                            <a:invGamma/>
                          </a:srgbClr>
                        </a:gs>
                      </a:gsLst>
                      <a:lin ang="5400000" scaled="1"/>
                    </a:gradFill>
                  </a:tcPr>
                </a:tc>
              </a:tr>
              <a:tr h="696913">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vi-VN" altLang="en-US" sz="2000" b="0" i="0" u="none" strike="noStrike" cap="none" normalizeH="0" baseline="0" smtClean="0">
                          <a:ln>
                            <a:noFill/>
                          </a:ln>
                          <a:solidFill>
                            <a:schemeClr val="tx1"/>
                          </a:solidFill>
                          <a:effectLst/>
                          <a:latin typeface="Arial" panose="020B0604020202020204" pitchFamily="34" charset="0"/>
                        </a:rPr>
                        <a:t>Ngày  cưới,  trong  nhà Sọ Dừa, cỗ bàn thật linh đình, gia nhân chạy ra chạy vào tấp nập.</a:t>
                      </a:r>
                      <a:r>
                        <a:rPr kumimoji="0" lang="en-US" altLang="en-US" sz="2000" b="0" i="0" u="none" strike="noStrike" cap="none" normalizeH="0" baseline="0" smtClean="0">
                          <a:ln>
                            <a:noFill/>
                          </a:ln>
                          <a:solidFill>
                            <a:schemeClr val="tx1"/>
                          </a:solidFill>
                          <a:effectLst/>
                          <a:latin typeface="Arial" panose="020B0604020202020204" pitchFamily="34" charset="0"/>
                        </a:rPr>
                        <a:t> </a:t>
                      </a:r>
                    </a:p>
                  </a:txBody>
                  <a:tcP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2000" b="0" i="0" u="none" strike="noStrike" cap="none" normalizeH="0" baseline="0" smtClean="0">
                        <a:ln>
                          <a:noFill/>
                        </a:ln>
                        <a:solidFill>
                          <a:schemeClr val="bg1"/>
                        </a:solidFill>
                        <a:effectLst/>
                        <a:latin typeface="Arial" panose="020B0604020202020204" pitchFamily="34" charset="0"/>
                      </a:endParaRPr>
                    </a:p>
                  </a:txBody>
                  <a:tcP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2000" b="0" i="0" u="none" strike="noStrike" cap="none" normalizeH="0" baseline="0" smtClean="0">
                        <a:ln>
                          <a:noFill/>
                        </a:ln>
                        <a:solidFill>
                          <a:schemeClr val="bg1"/>
                        </a:solidFill>
                        <a:effectLst/>
                        <a:latin typeface="Arial" panose="020B0604020202020204" pitchFamily="34" charset="0"/>
                      </a:endParaRPr>
                    </a:p>
                  </a:txBody>
                  <a:tcP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r>
              <a:tr h="695325">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Đúng lúc rước dâu, không ai thấy Sọ Dừa đâu cả.</a:t>
                      </a:r>
                    </a:p>
                  </a:txBody>
                  <a:tcP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2000" b="0" i="0" u="none" strike="noStrike" cap="none" normalizeH="0" baseline="0" smtClean="0">
                        <a:ln>
                          <a:noFill/>
                        </a:ln>
                        <a:solidFill>
                          <a:schemeClr val="bg1"/>
                        </a:solidFill>
                        <a:effectLst/>
                        <a:latin typeface="Arial" panose="020B0604020202020204" pitchFamily="34" charset="0"/>
                      </a:endParaRPr>
                    </a:p>
                  </a:txBody>
                  <a:tcP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2000" b="0" i="0" u="none" strike="noStrike" cap="none" normalizeH="0" baseline="0" smtClean="0">
                        <a:ln>
                          <a:noFill/>
                        </a:ln>
                        <a:solidFill>
                          <a:schemeClr val="bg1"/>
                        </a:solidFill>
                        <a:effectLst/>
                        <a:latin typeface="Arial" panose="020B0604020202020204" pitchFamily="34" charset="0"/>
                      </a:endParaRPr>
                    </a:p>
                  </a:txBody>
                  <a:tcP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r>
              <a:tr h="696913">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en-US" altLang="en-US" sz="2000" b="0" i="0" u="none" strike="noStrike" cap="none" normalizeH="0" baseline="0" smtClean="0">
                          <a:ln>
                            <a:noFill/>
                          </a:ln>
                          <a:solidFill>
                            <a:schemeClr val="tx1"/>
                          </a:solidFill>
                          <a:effectLst/>
                          <a:latin typeface="Arial" panose="020B0604020202020204" pitchFamily="34" charset="0"/>
                        </a:rPr>
                        <a:t>Lập tức, vua cho hai cha con vào ban thưởng rất hậu  </a:t>
                      </a:r>
                    </a:p>
                  </a:txBody>
                  <a:tcP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2000" b="0" i="0" u="none" strike="noStrike" cap="none" normalizeH="0" baseline="0" smtClean="0">
                        <a:ln>
                          <a:noFill/>
                        </a:ln>
                        <a:solidFill>
                          <a:schemeClr val="bg1"/>
                        </a:solidFill>
                        <a:effectLst/>
                        <a:latin typeface="Arial" panose="020B0604020202020204" pitchFamily="34" charset="0"/>
                      </a:endParaRPr>
                    </a:p>
                  </a:txBody>
                  <a:tcP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2000" b="0" i="0" u="none" strike="noStrike" cap="none" normalizeH="0" baseline="0" smtClean="0">
                        <a:ln>
                          <a:noFill/>
                        </a:ln>
                        <a:solidFill>
                          <a:schemeClr val="bg1"/>
                        </a:solidFill>
                        <a:effectLst/>
                        <a:latin typeface="Arial" panose="020B0604020202020204" pitchFamily="34" charset="0"/>
                      </a:endParaRPr>
                    </a:p>
                  </a:txBody>
                  <a:tcP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r>
              <a:tr h="1400175">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vi-VN" altLang="en-US" sz="2000" b="0" i="0" u="none" strike="noStrike" cap="none" normalizeH="0" baseline="0" smtClean="0">
                          <a:ln>
                            <a:noFill/>
                          </a:ln>
                          <a:solidFill>
                            <a:schemeClr val="tx1"/>
                          </a:solidFill>
                          <a:effectLst/>
                          <a:latin typeface="Arial" panose="020B0604020202020204" pitchFamily="34" charset="0"/>
                        </a:rPr>
                        <a:t>Sau khi nghe sứ thần trình bày về mục đích cuộc đi sứ, vua quan đưa mắt</a:t>
                      </a:r>
                      <a:r>
                        <a:rPr kumimoji="0" lang="en-US" altLang="en-US" sz="2000" b="0" i="0" u="none" strike="noStrike" cap="none" normalizeH="0" baseline="0" smtClean="0">
                          <a:ln>
                            <a:noFill/>
                          </a:ln>
                          <a:solidFill>
                            <a:schemeClr val="tx1"/>
                          </a:solidFill>
                          <a:effectLst/>
                          <a:latin typeface="Arial" panose="020B0604020202020204" pitchFamily="34" charset="0"/>
                        </a:rPr>
                        <a:t> </a:t>
                      </a:r>
                      <a:r>
                        <a:rPr kumimoji="0" lang="vi-VN" altLang="en-US" sz="2000" b="0" i="0" u="none" strike="noStrike" cap="none" normalizeH="0" baseline="0" smtClean="0">
                          <a:ln>
                            <a:noFill/>
                          </a:ln>
                          <a:solidFill>
                            <a:schemeClr val="tx1"/>
                          </a:solidFill>
                          <a:effectLst/>
                          <a:latin typeface="Arial" panose="020B0604020202020204" pitchFamily="34" charset="0"/>
                        </a:rPr>
                        <a:t>nhìn nhau.</a:t>
                      </a:r>
                      <a:r>
                        <a:rPr kumimoji="0" lang="en-US" altLang="en-US" sz="2000" b="0" i="0" u="none" strike="noStrike" cap="none" normalizeH="0" baseline="0" smtClean="0">
                          <a:ln>
                            <a:noFill/>
                          </a:ln>
                          <a:solidFill>
                            <a:schemeClr val="tx1"/>
                          </a:solidFill>
                          <a:effectLst/>
                          <a:latin typeface="Arial" panose="020B0604020202020204" pitchFamily="34" charset="0"/>
                        </a:rPr>
                        <a:t> </a:t>
                      </a:r>
                    </a:p>
                  </a:txBody>
                  <a:tcP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2000" b="0" i="0" u="none" strike="noStrike" cap="none" normalizeH="0" baseline="0" smtClean="0">
                        <a:ln>
                          <a:noFill/>
                        </a:ln>
                        <a:solidFill>
                          <a:schemeClr val="bg1"/>
                        </a:solidFill>
                        <a:effectLst/>
                        <a:latin typeface="Arial" panose="020B0604020202020204" pitchFamily="34" charset="0"/>
                      </a:endParaRPr>
                    </a:p>
                  </a:txBody>
                  <a:tcP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2000" b="0" i="0" u="none" strike="noStrike" cap="none" normalizeH="0" baseline="0" smtClean="0">
                        <a:ln>
                          <a:noFill/>
                        </a:ln>
                        <a:solidFill>
                          <a:schemeClr val="bg1"/>
                        </a:solidFill>
                        <a:effectLst/>
                        <a:latin typeface="Arial" panose="020B0604020202020204" pitchFamily="34" charset="0"/>
                      </a:endParaRPr>
                    </a:p>
                  </a:txBody>
                  <a:tcPr horzOverflow="overflow">
                    <a:lnL w="38100" cap="flat" cmpd="sng" algn="ctr">
                      <a:solidFill>
                        <a:srgbClr val="000099"/>
                      </a:solidFill>
                      <a:prstDash val="solid"/>
                      <a:round/>
                      <a:headEnd type="none" w="med" len="med"/>
                      <a:tailEnd type="none" w="med" len="med"/>
                    </a:lnL>
                    <a:lnR w="38100" cap="flat" cmpd="sng" algn="ctr">
                      <a:solidFill>
                        <a:srgbClr val="000099"/>
                      </a:solidFill>
                      <a:prstDash val="solid"/>
                      <a:round/>
                      <a:headEnd type="none" w="med" len="med"/>
                      <a:tailEnd type="none" w="med" len="med"/>
                    </a:lnR>
                    <a:lnT w="38100" cap="flat" cmpd="sng" algn="ctr">
                      <a:solidFill>
                        <a:srgbClr val="000099"/>
                      </a:solidFill>
                      <a:prstDash val="solid"/>
                      <a:round/>
                      <a:headEnd type="none" w="med" len="med"/>
                      <a:tailEnd type="none" w="med" len="med"/>
                    </a:lnT>
                    <a:lnB w="38100" cap="flat" cmpd="sng" algn="ctr">
                      <a:solidFill>
                        <a:srgbClr val="000099"/>
                      </a:solidFill>
                      <a:prstDash val="solid"/>
                      <a:round/>
                      <a:headEnd type="none" w="med" len="med"/>
                      <a:tailEnd type="none" w="med" len="med"/>
                    </a:lnB>
                    <a:lnTlToBr>
                      <a:noFill/>
                    </a:lnTlToBr>
                    <a:lnBlToTr>
                      <a:noFill/>
                    </a:lnBlToTr>
                    <a:noFill/>
                  </a:tcPr>
                </a:tc>
              </a:tr>
            </a:tbl>
          </a:graphicData>
        </a:graphic>
      </p:graphicFrame>
      <p:sp>
        <p:nvSpPr>
          <p:cNvPr id="34921" name="Text Box 105"/>
          <p:cNvSpPr txBox="1">
            <a:spLocks noChangeArrowheads="1"/>
          </p:cNvSpPr>
          <p:nvPr/>
        </p:nvSpPr>
        <p:spPr bwMode="auto">
          <a:xfrm>
            <a:off x="4114800" y="381001"/>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a:solidFill>
                  <a:srgbClr val="CC3300"/>
                </a:solidFill>
              </a:rPr>
              <a:t>PHIẾU HỌC TẬP SỐ 1</a:t>
            </a:r>
          </a:p>
        </p:txBody>
      </p:sp>
      <p:sp>
        <p:nvSpPr>
          <p:cNvPr id="34922" name="Text Box 106"/>
          <p:cNvSpPr txBox="1">
            <a:spLocks noChangeArrowheads="1"/>
          </p:cNvSpPr>
          <p:nvPr/>
        </p:nvSpPr>
        <p:spPr bwMode="auto">
          <a:xfrm>
            <a:off x="4724400" y="2101850"/>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vi-VN" altLang="en-US"/>
              <a:t>Ngày  cưới</a:t>
            </a:r>
            <a:r>
              <a:rPr lang="en-US" altLang="en-US"/>
              <a:t>, trong nhà Sọ Dừa </a:t>
            </a:r>
          </a:p>
        </p:txBody>
      </p:sp>
      <p:sp>
        <p:nvSpPr>
          <p:cNvPr id="34923" name="Text Box 107"/>
          <p:cNvSpPr txBox="1">
            <a:spLocks noChangeArrowheads="1"/>
          </p:cNvSpPr>
          <p:nvPr/>
        </p:nvSpPr>
        <p:spPr bwMode="auto">
          <a:xfrm>
            <a:off x="4800600" y="3505201"/>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Đúng lúc rước dâu</a:t>
            </a:r>
          </a:p>
        </p:txBody>
      </p:sp>
      <p:sp>
        <p:nvSpPr>
          <p:cNvPr id="34928" name="Text Box 112"/>
          <p:cNvSpPr txBox="1">
            <a:spLocks noChangeArrowheads="1"/>
          </p:cNvSpPr>
          <p:nvPr/>
        </p:nvSpPr>
        <p:spPr bwMode="auto">
          <a:xfrm>
            <a:off x="4800600" y="441960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Lập tức</a:t>
            </a:r>
          </a:p>
        </p:txBody>
      </p:sp>
      <p:sp>
        <p:nvSpPr>
          <p:cNvPr id="34929" name="Text Box 113"/>
          <p:cNvSpPr txBox="1">
            <a:spLocks noChangeArrowheads="1"/>
          </p:cNvSpPr>
          <p:nvPr/>
        </p:nvSpPr>
        <p:spPr bwMode="auto">
          <a:xfrm>
            <a:off x="4800600" y="5334001"/>
            <a:ext cx="2133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vi-VN" altLang="en-US"/>
              <a:t>Sau khi nghe sứ thần trình bày về mục đích cuộc đi sứ</a:t>
            </a:r>
            <a:endParaRPr lang="en-US" altLang="en-US"/>
          </a:p>
        </p:txBody>
      </p:sp>
      <p:sp>
        <p:nvSpPr>
          <p:cNvPr id="34944" name="Text Box 128"/>
          <p:cNvSpPr txBox="1">
            <a:spLocks noChangeArrowheads="1"/>
          </p:cNvSpPr>
          <p:nvPr/>
        </p:nvSpPr>
        <p:spPr bwMode="auto">
          <a:xfrm>
            <a:off x="7620001" y="2133601"/>
            <a:ext cx="2454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Thời gian, nơi chốn</a:t>
            </a:r>
          </a:p>
        </p:txBody>
      </p:sp>
      <p:sp>
        <p:nvSpPr>
          <p:cNvPr id="34945" name="Text Box 129"/>
          <p:cNvSpPr txBox="1">
            <a:spLocks noChangeArrowheads="1"/>
          </p:cNvSpPr>
          <p:nvPr/>
        </p:nvSpPr>
        <p:spPr bwMode="auto">
          <a:xfrm>
            <a:off x="7620001" y="4419601"/>
            <a:ext cx="2454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Cách thức </a:t>
            </a:r>
          </a:p>
        </p:txBody>
      </p:sp>
      <p:sp>
        <p:nvSpPr>
          <p:cNvPr id="34946" name="Text Box 130"/>
          <p:cNvSpPr txBox="1">
            <a:spLocks noChangeArrowheads="1"/>
          </p:cNvSpPr>
          <p:nvPr/>
        </p:nvSpPr>
        <p:spPr bwMode="auto">
          <a:xfrm>
            <a:off x="7654926" y="5700713"/>
            <a:ext cx="2454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Thời gian, </a:t>
            </a:r>
          </a:p>
        </p:txBody>
      </p:sp>
      <p:sp>
        <p:nvSpPr>
          <p:cNvPr id="34947" name="Text Box 131"/>
          <p:cNvSpPr txBox="1">
            <a:spLocks noChangeArrowheads="1"/>
          </p:cNvSpPr>
          <p:nvPr/>
        </p:nvSpPr>
        <p:spPr bwMode="auto">
          <a:xfrm>
            <a:off x="7620001" y="3581401"/>
            <a:ext cx="2454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Thời gian</a:t>
            </a:r>
          </a:p>
        </p:txBody>
      </p:sp>
    </p:spTree>
    <p:extLst>
      <p:ext uri="{BB962C8B-B14F-4D97-AF65-F5344CB8AC3E}">
        <p14:creationId xmlns:p14="http://schemas.microsoft.com/office/powerpoint/2010/main" val="16593763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hold" grpId="0" nodeType="withEffect">
                                  <p:stCondLst>
                                    <p:cond delay="0"/>
                                  </p:stCondLst>
                                  <p:iterate type="lt">
                                    <p:tmPct val="0"/>
                                  </p:iterate>
                                  <p:childTnLst>
                                    <p:animClr clrSpc="rgb" dir="cw">
                                      <p:cBhvr override="childStyle">
                                        <p:cTn id="6" dur="250" autoRev="1" fill="hold"/>
                                        <p:tgtEl>
                                          <p:spTgt spid="25612"/>
                                        </p:tgtEl>
                                        <p:attrNameLst>
                                          <p:attrName>style.color</p:attrName>
                                        </p:attrNameLst>
                                      </p:cBhvr>
                                      <p:to>
                                        <a:schemeClr val="bg1"/>
                                      </p:to>
                                    </p:animClr>
                                    <p:animClr clrSpc="rgb" dir="cw">
                                      <p:cBhvr>
                                        <p:cTn id="7" dur="250" autoRev="1" fill="hold"/>
                                        <p:tgtEl>
                                          <p:spTgt spid="25612"/>
                                        </p:tgtEl>
                                        <p:attrNameLst>
                                          <p:attrName>fillcolor</p:attrName>
                                        </p:attrNameLst>
                                      </p:cBhvr>
                                      <p:to>
                                        <a:schemeClr val="bg1"/>
                                      </p:to>
                                    </p:animClr>
                                    <p:set>
                                      <p:cBhvr>
                                        <p:cTn id="8" dur="250" autoRev="1" fill="hold"/>
                                        <p:tgtEl>
                                          <p:spTgt spid="25612"/>
                                        </p:tgtEl>
                                        <p:attrNameLst>
                                          <p:attrName>fill.type</p:attrName>
                                        </p:attrNameLst>
                                      </p:cBhvr>
                                      <p:to>
                                        <p:strVal val="solid"/>
                                      </p:to>
                                    </p:set>
                                    <p:set>
                                      <p:cBhvr>
                                        <p:cTn id="9" dur="250" autoRev="1" fill="hold"/>
                                        <p:tgtEl>
                                          <p:spTgt spid="25612"/>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25614"/>
                                        </p:tgtEl>
                                        <p:attrNameLst>
                                          <p:attrName>style.visibility</p:attrName>
                                        </p:attrNameLst>
                                      </p:cBhvr>
                                      <p:to>
                                        <p:strVal val="visible"/>
                                      </p:to>
                                    </p:set>
                                    <p:animEffect transition="in" filter="box(in)">
                                      <p:cBhvr>
                                        <p:cTn id="14" dur="500"/>
                                        <p:tgtEl>
                                          <p:spTgt spid="25614"/>
                                        </p:tgtEl>
                                      </p:cBhvr>
                                    </p:animEffect>
                                  </p:childTnLst>
                                  <p:subTnLst>
                                    <p:audio>
                                      <p:cMediaNode vol="100000">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4922"/>
                                        </p:tgtEl>
                                        <p:attrNameLst>
                                          <p:attrName>style.visibility</p:attrName>
                                        </p:attrNameLst>
                                      </p:cBhvr>
                                      <p:to>
                                        <p:strVal val="visible"/>
                                      </p:to>
                                    </p:set>
                                    <p:animEffect transition="in" filter="blinds(horizontal)">
                                      <p:cBhvr>
                                        <p:cTn id="19" dur="500"/>
                                        <p:tgtEl>
                                          <p:spTgt spid="3492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4923"/>
                                        </p:tgtEl>
                                        <p:attrNameLst>
                                          <p:attrName>style.visibility</p:attrName>
                                        </p:attrNameLst>
                                      </p:cBhvr>
                                      <p:to>
                                        <p:strVal val="visible"/>
                                      </p:to>
                                    </p:set>
                                    <p:animEffect transition="in" filter="blinds(horizontal)">
                                      <p:cBhvr>
                                        <p:cTn id="24" dur="500"/>
                                        <p:tgtEl>
                                          <p:spTgt spid="3492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4928"/>
                                        </p:tgtEl>
                                        <p:attrNameLst>
                                          <p:attrName>style.visibility</p:attrName>
                                        </p:attrNameLst>
                                      </p:cBhvr>
                                      <p:to>
                                        <p:strVal val="visible"/>
                                      </p:to>
                                    </p:set>
                                    <p:animEffect transition="in" filter="blinds(horizontal)">
                                      <p:cBhvr>
                                        <p:cTn id="29" dur="500"/>
                                        <p:tgtEl>
                                          <p:spTgt spid="3492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4929"/>
                                        </p:tgtEl>
                                        <p:attrNameLst>
                                          <p:attrName>style.visibility</p:attrName>
                                        </p:attrNameLst>
                                      </p:cBhvr>
                                      <p:to>
                                        <p:strVal val="visible"/>
                                      </p:to>
                                    </p:set>
                                    <p:animEffect transition="in" filter="blinds(horizontal)">
                                      <p:cBhvr>
                                        <p:cTn id="34" dur="500"/>
                                        <p:tgtEl>
                                          <p:spTgt spid="3492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4944"/>
                                        </p:tgtEl>
                                        <p:attrNameLst>
                                          <p:attrName>style.visibility</p:attrName>
                                        </p:attrNameLst>
                                      </p:cBhvr>
                                      <p:to>
                                        <p:strVal val="visible"/>
                                      </p:to>
                                    </p:set>
                                    <p:animEffect transition="in" filter="blinds(horizontal)">
                                      <p:cBhvr>
                                        <p:cTn id="39" dur="500"/>
                                        <p:tgtEl>
                                          <p:spTgt spid="3494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4947"/>
                                        </p:tgtEl>
                                        <p:attrNameLst>
                                          <p:attrName>style.visibility</p:attrName>
                                        </p:attrNameLst>
                                      </p:cBhvr>
                                      <p:to>
                                        <p:strVal val="visible"/>
                                      </p:to>
                                    </p:set>
                                    <p:animEffect transition="in" filter="blinds(horizontal)">
                                      <p:cBhvr>
                                        <p:cTn id="44" dur="500"/>
                                        <p:tgtEl>
                                          <p:spTgt spid="3494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4945"/>
                                        </p:tgtEl>
                                        <p:attrNameLst>
                                          <p:attrName>style.visibility</p:attrName>
                                        </p:attrNameLst>
                                      </p:cBhvr>
                                      <p:to>
                                        <p:strVal val="visible"/>
                                      </p:to>
                                    </p:set>
                                    <p:animEffect transition="in" filter="blinds(horizontal)">
                                      <p:cBhvr>
                                        <p:cTn id="49" dur="500"/>
                                        <p:tgtEl>
                                          <p:spTgt spid="3494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4946"/>
                                        </p:tgtEl>
                                        <p:attrNameLst>
                                          <p:attrName>style.visibility</p:attrName>
                                        </p:attrNameLst>
                                      </p:cBhvr>
                                      <p:to>
                                        <p:strVal val="visible"/>
                                      </p:to>
                                    </p:set>
                                    <p:animEffect transition="in" filter="blinds(horizontal)">
                                      <p:cBhvr>
                                        <p:cTn id="54" dur="500"/>
                                        <p:tgtEl>
                                          <p:spTgt spid="34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animBg="1"/>
      <p:bldP spid="34922" grpId="0"/>
      <p:bldP spid="34923" grpId="0"/>
      <p:bldP spid="34928" grpId="0"/>
      <p:bldP spid="34929" grpId="0"/>
      <p:bldP spid="34944" grpId="0"/>
      <p:bldP spid="34945" grpId="0"/>
      <p:bldP spid="34946" grpId="0"/>
      <p:bldP spid="349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a:hlinkClick r:id="rId4" action="ppaction://hlinksldjump"/>
          </p:cNvPr>
          <p:cNvSpPr>
            <a:spLocks noChangeArrowheads="1"/>
          </p:cNvSpPr>
          <p:nvPr/>
        </p:nvSpPr>
        <p:spPr bwMode="auto">
          <a:xfrm>
            <a:off x="1524000" y="0"/>
            <a:ext cx="1371600" cy="609600"/>
          </a:xfrm>
          <a:prstGeom prst="star5">
            <a:avLst/>
          </a:prstGeom>
          <a:gradFill rotWithShape="1">
            <a:gsLst>
              <a:gs pos="0">
                <a:srgbClr val="CCCC00">
                  <a:gamma/>
                  <a:shade val="46275"/>
                  <a:invGamma/>
                </a:srgbClr>
              </a:gs>
              <a:gs pos="50000">
                <a:srgbClr val="CCCC00"/>
              </a:gs>
              <a:gs pos="100000">
                <a:srgbClr val="CCCC00">
                  <a:gamma/>
                  <a:shade val="46275"/>
                  <a:invGamma/>
                </a:srgbClr>
              </a:gs>
            </a:gsLst>
            <a:lin ang="5400000" scaled="1"/>
          </a:gradFill>
          <a:ln w="9525">
            <a:solidFill>
              <a:srgbClr val="00CC00"/>
            </a:solidFill>
            <a:miter lim="800000"/>
            <a:headEnd/>
            <a:tailEnd/>
          </a:ln>
          <a:effectLst/>
        </p:spPr>
        <p:txBody>
          <a:bodyPr wrap="none" anchor="ctr"/>
          <a:lstStyle/>
          <a:p>
            <a:pPr algn="ctr" eaLnBrk="1" hangingPunct="1">
              <a:defRPr/>
            </a:pPr>
            <a:r>
              <a:rPr lang="en-US" sz="2400" b="1">
                <a:solidFill>
                  <a:srgbClr val="F02D06"/>
                </a:solidFill>
                <a:latin typeface="Times New Roman" pitchFamily="18" charset="0"/>
              </a:rPr>
              <a:t>2</a:t>
            </a:r>
          </a:p>
        </p:txBody>
      </p:sp>
      <p:sp>
        <p:nvSpPr>
          <p:cNvPr id="35843" name="Rectangle 10"/>
          <p:cNvSpPr>
            <a:spLocks noChangeArrowheads="1"/>
          </p:cNvSpPr>
          <p:nvPr/>
        </p:nvSpPr>
        <p:spPr bwMode="auto">
          <a:xfrm>
            <a:off x="7707313" y="5181601"/>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en-US" sz="2000" b="1">
              <a:solidFill>
                <a:srgbClr val="FF3300"/>
              </a:solidFill>
              <a:latin typeface=".VnTime" panose="020B7200000000000000" pitchFamily="34" charset="0"/>
              <a:sym typeface="Symbol" panose="05050102010706020507" pitchFamily="18" charset="2"/>
            </a:endParaRPr>
          </a:p>
        </p:txBody>
      </p:sp>
      <p:sp>
        <p:nvSpPr>
          <p:cNvPr id="35844" name="AutoShape 11">
            <a:hlinkClick r:id="rId5" action="ppaction://hlinksldjump" highlightClick="1"/>
          </p:cNvPr>
          <p:cNvSpPr>
            <a:spLocks noChangeArrowheads="1"/>
          </p:cNvSpPr>
          <p:nvPr/>
        </p:nvSpPr>
        <p:spPr bwMode="auto">
          <a:xfrm rot="10694190" flipV="1">
            <a:off x="10358438" y="6094413"/>
            <a:ext cx="381000" cy="62230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20493" name="AutoShape 13"/>
          <p:cNvSpPr>
            <a:spLocks noChangeArrowheads="1"/>
          </p:cNvSpPr>
          <p:nvPr/>
        </p:nvSpPr>
        <p:spPr bwMode="auto">
          <a:xfrm>
            <a:off x="9753600" y="304800"/>
            <a:ext cx="457200" cy="381000"/>
          </a:xfrm>
          <a:prstGeom prst="star5">
            <a:avLst/>
          </a:prstGeom>
          <a:gradFill rotWithShape="1">
            <a:gsLst>
              <a:gs pos="0">
                <a:srgbClr val="FFFF00"/>
              </a:gs>
              <a:gs pos="100000">
                <a:srgbClr val="FF3300"/>
              </a:gs>
            </a:gsLst>
            <a:path path="shape">
              <a:fillToRect l="50000" t="50000" r="50000" b="50000"/>
            </a:path>
          </a:gradFill>
          <a:ln w="9525">
            <a:solidFill>
              <a:schemeClr val="tx1"/>
            </a:solidFill>
            <a:miter lim="800000"/>
            <a:headEnd/>
            <a:tailEnd/>
          </a:ln>
          <a:effectLst/>
        </p:spPr>
        <p:txBody>
          <a:bodyPr wrap="none" anchor="ctr"/>
          <a:lstStyle/>
          <a:p>
            <a:pPr eaLnBrk="1" hangingPunct="1">
              <a:defRPr/>
            </a:pPr>
            <a:endParaRPr lang="vi-VN">
              <a:latin typeface="Arial" charset="0"/>
            </a:endParaRPr>
          </a:p>
        </p:txBody>
      </p:sp>
      <p:graphicFrame>
        <p:nvGraphicFramePr>
          <p:cNvPr id="35853" name="Object 20"/>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1026" name="Equation" r:id="rId6" imgW="114151" imgH="215619" progId="Equation.3">
                  <p:embed/>
                </p:oleObj>
              </mc:Choice>
              <mc:Fallback>
                <p:oleObj name="Equation" r:id="rId6" imgW="114151" imgH="21561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8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55" name="Text Box 15"/>
          <p:cNvSpPr txBox="1">
            <a:spLocks noChangeArrowheads="1"/>
          </p:cNvSpPr>
          <p:nvPr/>
        </p:nvSpPr>
        <p:spPr bwMode="auto">
          <a:xfrm>
            <a:off x="4038600" y="228601"/>
            <a:ext cx="487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CC3300"/>
                </a:solidFill>
              </a:rPr>
              <a:t>PHIẾU HỌC TẬP SỐ 2</a:t>
            </a:r>
          </a:p>
        </p:txBody>
      </p:sp>
      <p:graphicFrame>
        <p:nvGraphicFramePr>
          <p:cNvPr id="35893" name="Group 53"/>
          <p:cNvGraphicFramePr>
            <a:graphicFrameLocks noGrp="1"/>
          </p:cNvGraphicFramePr>
          <p:nvPr/>
        </p:nvGraphicFramePr>
        <p:xfrm>
          <a:off x="1676400" y="762001"/>
          <a:ext cx="8458200" cy="5954713"/>
        </p:xfrm>
        <a:graphic>
          <a:graphicData uri="http://schemas.openxmlformats.org/drawingml/2006/table">
            <a:tbl>
              <a:tblPr/>
              <a:tblGrid>
                <a:gridCol w="3759200"/>
                <a:gridCol w="2349500"/>
                <a:gridCol w="2349500"/>
              </a:tblGrid>
              <a:tr h="968375">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en-US" altLang="en-US" sz="2000" b="1" i="0" u="none" strike="noStrike" cap="none" normalizeH="0" baseline="0" smtClean="0">
                          <a:ln>
                            <a:noFill/>
                          </a:ln>
                          <a:solidFill>
                            <a:schemeClr val="bg1"/>
                          </a:solidFill>
                          <a:effectLst/>
                          <a:latin typeface="Arial" panose="020B0604020202020204" pitchFamily="34" charset="0"/>
                        </a:rPr>
                        <a:t>Câu văn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00"/>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en-US" altLang="en-US" sz="2000" b="1" i="0" u="none" strike="noStrike" cap="none" normalizeH="0" baseline="0" smtClean="0">
                          <a:ln>
                            <a:noFill/>
                          </a:ln>
                          <a:solidFill>
                            <a:schemeClr val="bg1"/>
                          </a:solidFill>
                          <a:effectLst/>
                          <a:latin typeface="Arial" panose="020B0604020202020204" pitchFamily="34" charset="0"/>
                        </a:rPr>
                        <a:t>Trạng ngữ có tính liên kết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00"/>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en-US" altLang="en-US" sz="2000" b="1" i="0" u="none" strike="noStrike" cap="none" normalizeH="0" baseline="0" smtClean="0">
                          <a:ln>
                            <a:noFill/>
                          </a:ln>
                          <a:solidFill>
                            <a:schemeClr val="bg1"/>
                          </a:solidFill>
                          <a:effectLst/>
                          <a:latin typeface="Arial" panose="020B0604020202020204" pitchFamily="34" charset="0"/>
                        </a:rPr>
                        <a:t>Tác dụng của trạng ngữ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3300"/>
                    </a:solidFill>
                  </a:tcPr>
                </a:tc>
              </a:tr>
              <a:tr h="2381250">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2000" b="0" i="0" u="none" strike="noStrike" cap="none" normalizeH="0" baseline="0" smtClean="0">
                        <a:ln>
                          <a:noFill/>
                        </a:ln>
                        <a:solidFill>
                          <a:schemeClr val="tx1"/>
                        </a:solidFill>
                        <a:effectLst/>
                        <a:latin typeface="Century Schoolbook" panose="020406040505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2000" b="0" i="0" u="none" strike="noStrike" cap="none" normalizeH="0" baseline="0" smtClean="0">
                        <a:ln>
                          <a:noFill/>
                        </a:ln>
                        <a:solidFill>
                          <a:schemeClr val="tx1"/>
                        </a:solidFill>
                        <a:effectLst/>
                        <a:latin typeface="Century Schoolbook" panose="020406040505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2000" b="0" i="0" u="none" strike="noStrike" cap="none" normalizeH="0" baseline="0" smtClean="0">
                        <a:ln>
                          <a:noFill/>
                        </a:ln>
                        <a:solidFill>
                          <a:schemeClr val="tx1"/>
                        </a:solidFill>
                        <a:effectLst/>
                        <a:latin typeface="Century Schoolbook" panose="020406040505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5088">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2000" b="0" i="0" u="none" strike="noStrike" cap="none" normalizeH="0" baseline="0" smtClean="0">
                        <a:ln>
                          <a:noFill/>
                        </a:ln>
                        <a:solidFill>
                          <a:schemeClr val="tx1"/>
                        </a:solidFill>
                        <a:effectLst/>
                        <a:latin typeface="Century Schoolbook" panose="020406040505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2000" b="0" i="0" u="none" strike="noStrike" cap="none" normalizeH="0" baseline="0" smtClean="0">
                        <a:ln>
                          <a:noFill/>
                        </a:ln>
                        <a:solidFill>
                          <a:schemeClr val="tx1"/>
                        </a:solidFill>
                        <a:effectLst/>
                        <a:latin typeface="Century Schoolbook" panose="020406040505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2000" b="0" i="0" u="none" strike="noStrike" cap="none" normalizeH="0" baseline="0" smtClean="0">
                        <a:ln>
                          <a:noFill/>
                        </a:ln>
                        <a:solidFill>
                          <a:schemeClr val="tx1"/>
                        </a:solidFill>
                        <a:effectLst/>
                        <a:latin typeface="Century Schoolbook" panose="020406040505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76" name="Text Box 36"/>
          <p:cNvSpPr txBox="1">
            <a:spLocks noChangeArrowheads="1"/>
          </p:cNvSpPr>
          <p:nvPr/>
        </p:nvSpPr>
        <p:spPr bwMode="auto">
          <a:xfrm>
            <a:off x="1752600" y="1752601"/>
            <a:ext cx="36576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vi-VN" altLang="en-US"/>
              <a:t>1)Năm ấy, Sọ Dừa đỗ trạng nguyên.(2)Chẳng bao lâu, có chiếu nhà vua sai quan trạng đi sứ. (3)Khi chia tay, quan trạng đưa cho vợ  một  hòn  đá  lửa,  một  con dao   và   một   quả   trứng   gà, dặn luôn phải giắt trong người phòng khi dùng đến</a:t>
            </a:r>
            <a:r>
              <a:rPr lang="en-US" altLang="en-US"/>
              <a:t> </a:t>
            </a:r>
          </a:p>
        </p:txBody>
      </p:sp>
      <p:sp>
        <p:nvSpPr>
          <p:cNvPr id="35884" name="Text Box 44"/>
          <p:cNvSpPr txBox="1">
            <a:spLocks noChangeArrowheads="1"/>
          </p:cNvSpPr>
          <p:nvPr/>
        </p:nvSpPr>
        <p:spPr bwMode="auto">
          <a:xfrm>
            <a:off x="1828800" y="4379913"/>
            <a:ext cx="3581400"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600"/>
              </a:spcBef>
              <a:buClr>
                <a:schemeClr val="accent1"/>
              </a:buClr>
              <a:buSzPct val="70000"/>
            </a:pPr>
            <a:r>
              <a:rPr lang="vi-VN" altLang="en-US"/>
              <a:t>(1)Từ ngày cô em út lấy được chồng trạng nguyên</a:t>
            </a:r>
            <a:r>
              <a:rPr lang="en-US" altLang="en-US"/>
              <a:t>,</a:t>
            </a:r>
            <a:r>
              <a:rPr lang="vi-VN" altLang="en-US"/>
              <a:t> hai   cô   chị   càng   sinh   lòng ghen ghét định tâm hại em để thay em làm bà trạng.(2)Nhân   quan   trạng đi sứ vắng, hai cô chị sang chơ,  rủ  em  chèo  thuyền  ra biển, rồi đẩy em xuống nước.</a:t>
            </a:r>
            <a:r>
              <a:rPr lang="en-US" altLang="en-US"/>
              <a:t> </a:t>
            </a:r>
          </a:p>
          <a:p>
            <a:endParaRPr lang="en-US" altLang="en-US"/>
          </a:p>
        </p:txBody>
      </p:sp>
      <p:sp>
        <p:nvSpPr>
          <p:cNvPr id="35887" name="Text Box 47"/>
          <p:cNvSpPr txBox="1">
            <a:spLocks noChangeArrowheads="1"/>
          </p:cNvSpPr>
          <p:nvPr/>
        </p:nvSpPr>
        <p:spPr bwMode="auto">
          <a:xfrm>
            <a:off x="5715001" y="1941513"/>
            <a:ext cx="2378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35888" name="Text Box 48"/>
          <p:cNvSpPr txBox="1">
            <a:spLocks noChangeArrowheads="1"/>
          </p:cNvSpPr>
          <p:nvPr/>
        </p:nvSpPr>
        <p:spPr bwMode="auto">
          <a:xfrm>
            <a:off x="5791200" y="2057401"/>
            <a:ext cx="20574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vi-VN" altLang="en-US"/>
              <a:t>1)</a:t>
            </a:r>
            <a:r>
              <a:rPr lang="en-US" altLang="en-US"/>
              <a:t> </a:t>
            </a:r>
            <a:r>
              <a:rPr lang="vi-VN" altLang="en-US"/>
              <a:t>Năm ấy</a:t>
            </a:r>
            <a:endParaRPr lang="en-US" altLang="en-US"/>
          </a:p>
          <a:p>
            <a:pPr>
              <a:spcBef>
                <a:spcPct val="50000"/>
              </a:spcBef>
            </a:pPr>
            <a:r>
              <a:rPr lang="vi-VN" altLang="en-US"/>
              <a:t>2)</a:t>
            </a:r>
            <a:r>
              <a:rPr lang="en-US" altLang="en-US"/>
              <a:t> </a:t>
            </a:r>
            <a:r>
              <a:rPr lang="vi-VN" altLang="en-US"/>
              <a:t>Chẳng bao lâu</a:t>
            </a:r>
            <a:endParaRPr lang="en-US" altLang="en-US"/>
          </a:p>
          <a:p>
            <a:pPr>
              <a:spcBef>
                <a:spcPct val="50000"/>
              </a:spcBef>
            </a:pPr>
            <a:r>
              <a:rPr lang="vi-VN" altLang="en-US"/>
              <a:t>3)</a:t>
            </a:r>
            <a:r>
              <a:rPr lang="en-US" altLang="en-US"/>
              <a:t> </a:t>
            </a:r>
            <a:r>
              <a:rPr lang="vi-VN" altLang="en-US"/>
              <a:t>Khi chia tay,</a:t>
            </a:r>
            <a:endParaRPr lang="en-US" altLang="en-US"/>
          </a:p>
          <a:p>
            <a:pPr>
              <a:spcBef>
                <a:spcPct val="50000"/>
              </a:spcBef>
            </a:pPr>
            <a:endParaRPr lang="en-US" altLang="en-US"/>
          </a:p>
        </p:txBody>
      </p:sp>
      <p:sp>
        <p:nvSpPr>
          <p:cNvPr id="35889" name="Text Box 49"/>
          <p:cNvSpPr txBox="1">
            <a:spLocks noChangeArrowheads="1"/>
          </p:cNvSpPr>
          <p:nvPr/>
        </p:nvSpPr>
        <p:spPr bwMode="auto">
          <a:xfrm>
            <a:off x="5638800" y="4267200"/>
            <a:ext cx="2057400"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vi-VN" altLang="en-US"/>
              <a:t>1)</a:t>
            </a:r>
            <a:r>
              <a:rPr lang="en-US" altLang="en-US"/>
              <a:t> </a:t>
            </a:r>
            <a:r>
              <a:rPr lang="vi-VN" altLang="en-US"/>
              <a:t>Năm ấy</a:t>
            </a:r>
            <a:endParaRPr lang="en-US" altLang="en-US"/>
          </a:p>
          <a:p>
            <a:pPr>
              <a:spcBef>
                <a:spcPct val="50000"/>
              </a:spcBef>
            </a:pPr>
            <a:r>
              <a:rPr lang="vi-VN" altLang="en-US"/>
              <a:t>2)</a:t>
            </a:r>
            <a:r>
              <a:rPr lang="en-US" altLang="en-US"/>
              <a:t> Nhân quan trạng đi vắng </a:t>
            </a:r>
          </a:p>
          <a:p>
            <a:pPr>
              <a:spcBef>
                <a:spcPct val="50000"/>
              </a:spcBef>
            </a:pPr>
            <a:endParaRPr lang="en-US" altLang="en-US"/>
          </a:p>
          <a:p>
            <a:pPr>
              <a:spcBef>
                <a:spcPct val="50000"/>
              </a:spcBef>
            </a:pPr>
            <a:endParaRPr lang="en-US" altLang="en-US"/>
          </a:p>
        </p:txBody>
      </p:sp>
      <p:sp>
        <p:nvSpPr>
          <p:cNvPr id="35890" name="Text Box 50"/>
          <p:cNvSpPr txBox="1">
            <a:spLocks noChangeArrowheads="1"/>
          </p:cNvSpPr>
          <p:nvPr/>
        </p:nvSpPr>
        <p:spPr bwMode="auto">
          <a:xfrm>
            <a:off x="7924800" y="2057401"/>
            <a:ext cx="20574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Liên kết câu về mặt thời gian sự việc này liên kết sự việc kia </a:t>
            </a:r>
          </a:p>
          <a:p>
            <a:pPr>
              <a:spcBef>
                <a:spcPct val="50000"/>
              </a:spcBef>
            </a:pPr>
            <a:endParaRPr lang="en-US" altLang="en-US"/>
          </a:p>
        </p:txBody>
      </p:sp>
      <p:sp>
        <p:nvSpPr>
          <p:cNvPr id="35891" name="Text Box 51"/>
          <p:cNvSpPr txBox="1">
            <a:spLocks noChangeArrowheads="1"/>
          </p:cNvSpPr>
          <p:nvPr/>
        </p:nvSpPr>
        <p:spPr bwMode="auto">
          <a:xfrm>
            <a:off x="7924800" y="4343400"/>
            <a:ext cx="20574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Liên kết về mặt thời gian và cách thức diễn ra sự việc </a:t>
            </a:r>
          </a:p>
          <a:p>
            <a:pPr>
              <a:spcBef>
                <a:spcPct val="50000"/>
              </a:spcBef>
            </a:pPr>
            <a:endParaRPr lang="en-US" altLang="en-US"/>
          </a:p>
        </p:txBody>
      </p:sp>
    </p:spTree>
    <p:extLst>
      <p:ext uri="{BB962C8B-B14F-4D97-AF65-F5344CB8AC3E}">
        <p14:creationId xmlns:p14="http://schemas.microsoft.com/office/powerpoint/2010/main" val="34201703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2000" fill="hold"/>
                                        <p:tgtEl>
                                          <p:spTgt spid="20493"/>
                                        </p:tgtEl>
                                        <p:attrNameLst>
                                          <p:attrName>r</p:attrName>
                                        </p:attrNameLst>
                                      </p:cBhvr>
                                    </p:animRot>
                                  </p:childTnLst>
                                </p:cTn>
                              </p:par>
                              <p:par>
                                <p:cTn id="7" presetID="22" presetClass="emph" presetSubtype="0" repeatCount="3000" fill="hold" grpId="0" nodeType="withEffect">
                                  <p:stCondLst>
                                    <p:cond delay="0"/>
                                  </p:stCondLst>
                                  <p:iterate type="lt">
                                    <p:tmPct val="4000"/>
                                  </p:iterate>
                                  <p:childTnLst>
                                    <p:animClr clrSpc="hsl" dir="cw">
                                      <p:cBhvr override="childStyle">
                                        <p:cTn id="8" dur="500" fill="hold"/>
                                        <p:tgtEl>
                                          <p:spTgt spid="20482">
                                            <p:txEl>
                                              <p:charRg st="4294967295" end="4294967295"/>
                                            </p:txEl>
                                          </p:spTgt>
                                        </p:tgtEl>
                                        <p:attrNameLst>
                                          <p:attrName>style.color</p:attrName>
                                        </p:attrNameLst>
                                      </p:cBhvr>
                                      <p:by>
                                        <p:hsl h="-7200000" s="0" l="0"/>
                                      </p:by>
                                    </p:animClr>
                                    <p:animClr clrSpc="hsl" dir="cw">
                                      <p:cBhvr>
                                        <p:cTn id="9" dur="500" fill="hold"/>
                                        <p:tgtEl>
                                          <p:spTgt spid="20482">
                                            <p:txEl>
                                              <p:charRg st="4294967295" end="4294967295"/>
                                            </p:txEl>
                                          </p:spTgt>
                                        </p:tgtEl>
                                        <p:attrNameLst>
                                          <p:attrName>fillcolor</p:attrName>
                                        </p:attrNameLst>
                                      </p:cBhvr>
                                      <p:by>
                                        <p:hsl h="-7200000" s="0" l="0"/>
                                      </p:by>
                                    </p:animClr>
                                    <p:animClr clrSpc="hsl" dir="cw">
                                      <p:cBhvr>
                                        <p:cTn id="10" dur="500" fill="hold"/>
                                        <p:tgtEl>
                                          <p:spTgt spid="20482">
                                            <p:txEl>
                                              <p:charRg st="4294967295" end="4294967295"/>
                                            </p:txEl>
                                          </p:spTgt>
                                        </p:tgtEl>
                                        <p:attrNameLst>
                                          <p:attrName>stroke.color</p:attrName>
                                        </p:attrNameLst>
                                      </p:cBhvr>
                                      <p:by>
                                        <p:hsl h="-7200000" s="0" l="0"/>
                                      </p:by>
                                    </p:animClr>
                                    <p:set>
                                      <p:cBhvr>
                                        <p:cTn id="11" dur="500" fill="hold"/>
                                        <p:tgtEl>
                                          <p:spTgt spid="20482">
                                            <p:txEl>
                                              <p:charRg st="4294967295" end="4294967295"/>
                                            </p:txEl>
                                          </p:spTgt>
                                        </p:tgtEl>
                                        <p:attrNameLst>
                                          <p:attrName>fill.type</p:attrName>
                                        </p:attrNameLst>
                                      </p:cBhvr>
                                      <p:to>
                                        <p:strVal val="solid"/>
                                      </p:to>
                                    </p:set>
                                  </p:childTnLst>
                                  <p:subTnLst>
                                    <p:audio>
                                      <p:cMediaNode>
                                        <p:cTn display="0" masterRel="sameClick">
                                          <p:stCondLst>
                                            <p:cond evt="begin" delay="0">
                                              <p:tn val="7"/>
                                            </p:cond>
                                          </p:stCondLst>
                                          <p:endCondLst>
                                            <p:cond evt="onStopAudio" delay="0">
                                              <p:tgtEl>
                                                <p:sldTgt/>
                                              </p:tgtEl>
                                            </p:cond>
                                          </p:endCondLst>
                                        </p:cTn>
                                        <p:tgtEl>
                                          <p:sndTgt r:embed="rId3" name="chimes.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5888"/>
                                        </p:tgtEl>
                                        <p:attrNameLst>
                                          <p:attrName>style.visibility</p:attrName>
                                        </p:attrNameLst>
                                      </p:cBhvr>
                                      <p:to>
                                        <p:strVal val="visible"/>
                                      </p:to>
                                    </p:set>
                                    <p:animEffect transition="in" filter="blinds(horizontal)">
                                      <p:cBhvr>
                                        <p:cTn id="16" dur="500"/>
                                        <p:tgtEl>
                                          <p:spTgt spid="3588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5890"/>
                                        </p:tgtEl>
                                        <p:attrNameLst>
                                          <p:attrName>style.visibility</p:attrName>
                                        </p:attrNameLst>
                                      </p:cBhvr>
                                      <p:to>
                                        <p:strVal val="visible"/>
                                      </p:to>
                                    </p:set>
                                    <p:animEffect transition="in" filter="blinds(horizontal)">
                                      <p:cBhvr>
                                        <p:cTn id="21" dur="500"/>
                                        <p:tgtEl>
                                          <p:spTgt spid="3589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5889"/>
                                        </p:tgtEl>
                                        <p:attrNameLst>
                                          <p:attrName>style.visibility</p:attrName>
                                        </p:attrNameLst>
                                      </p:cBhvr>
                                      <p:to>
                                        <p:strVal val="visible"/>
                                      </p:to>
                                    </p:set>
                                    <p:animEffect transition="in" filter="blinds(horizontal)">
                                      <p:cBhvr>
                                        <p:cTn id="26" dur="500"/>
                                        <p:tgtEl>
                                          <p:spTgt spid="3588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5891"/>
                                        </p:tgtEl>
                                        <p:attrNameLst>
                                          <p:attrName>style.visibility</p:attrName>
                                        </p:attrNameLst>
                                      </p:cBhvr>
                                      <p:to>
                                        <p:strVal val="visible"/>
                                      </p:to>
                                    </p:set>
                                    <p:animEffect transition="in" filter="blinds(horizontal)">
                                      <p:cBhvr>
                                        <p:cTn id="31" dur="500"/>
                                        <p:tgtEl>
                                          <p:spTgt spid="35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35888" grpId="0"/>
      <p:bldP spid="35889" grpId="0"/>
      <p:bldP spid="35890" grpId="0"/>
      <p:bldP spid="358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a:hlinkClick r:id="rId2" action="ppaction://hlinksldjump" highlightClick="1"/>
          </p:cNvPr>
          <p:cNvSpPr>
            <a:spLocks noChangeArrowheads="1"/>
          </p:cNvSpPr>
          <p:nvPr/>
        </p:nvSpPr>
        <p:spPr bwMode="auto">
          <a:xfrm>
            <a:off x="9525000" y="6445250"/>
            <a:ext cx="782638" cy="412750"/>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23555" name="AutoShape 3">
            <a:hlinkClick r:id="rId3" action="ppaction://hlinksldjump"/>
          </p:cNvPr>
          <p:cNvSpPr>
            <a:spLocks noChangeArrowheads="1"/>
          </p:cNvSpPr>
          <p:nvPr/>
        </p:nvSpPr>
        <p:spPr bwMode="auto">
          <a:xfrm>
            <a:off x="1524000" y="0"/>
            <a:ext cx="1371600" cy="838200"/>
          </a:xfrm>
          <a:prstGeom prst="star5">
            <a:avLst/>
          </a:prstGeom>
          <a:solidFill>
            <a:schemeClr val="hlink"/>
          </a:solidFill>
          <a:ln w="9525">
            <a:solidFill>
              <a:schemeClr val="bg1"/>
            </a:solidFill>
            <a:miter lim="800000"/>
            <a:headEnd/>
            <a:tailEnd/>
          </a:ln>
          <a:effectLst/>
        </p:spPr>
        <p:txBody>
          <a:bodyPr wrap="none" anchor="ctr"/>
          <a:lstStyle/>
          <a:p>
            <a:pPr algn="ctr" eaLnBrk="1" hangingPunct="1">
              <a:defRPr/>
            </a:pPr>
            <a:r>
              <a:rPr lang="en-US" sz="2400" b="1">
                <a:solidFill>
                  <a:srgbClr val="0000CC"/>
                </a:solidFill>
                <a:latin typeface="Times New Roman" pitchFamily="18" charset="0"/>
              </a:rPr>
              <a:t>3</a:t>
            </a:r>
          </a:p>
        </p:txBody>
      </p:sp>
      <p:sp>
        <p:nvSpPr>
          <p:cNvPr id="36868" name="AutoShape 11" descr="Bouquet"/>
          <p:cNvSpPr>
            <a:spLocks noChangeArrowheads="1"/>
          </p:cNvSpPr>
          <p:nvPr/>
        </p:nvSpPr>
        <p:spPr bwMode="auto">
          <a:xfrm>
            <a:off x="3276600" y="0"/>
            <a:ext cx="4419600" cy="914400"/>
          </a:xfrm>
          <a:prstGeom prst="cloudCallout">
            <a:avLst>
              <a:gd name="adj1" fmla="val -56250"/>
              <a:gd name="adj2" fmla="val 148440"/>
            </a:avLst>
          </a:prstGeom>
          <a:blipFill dpi="0" rotWithShape="1">
            <a:blip r:embed="rId4"/>
            <a:srcRect/>
            <a:tile tx="0" ty="0" sx="100000" sy="100000" flip="none" algn="tl"/>
          </a:blipFill>
          <a:ln w="9525">
            <a:solidFill>
              <a:srgbClr val="FF3300"/>
            </a:solidFill>
            <a:round/>
            <a:headEnd/>
            <a:tailEnd/>
          </a:ln>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en-US" sz="2400" b="1">
              <a:solidFill>
                <a:srgbClr val="003300"/>
              </a:solidFill>
            </a:endParaRPr>
          </a:p>
        </p:txBody>
      </p:sp>
      <p:sp>
        <p:nvSpPr>
          <p:cNvPr id="23567" name="AutoShape 15"/>
          <p:cNvSpPr>
            <a:spLocks noChangeArrowheads="1"/>
          </p:cNvSpPr>
          <p:nvPr/>
        </p:nvSpPr>
        <p:spPr bwMode="auto">
          <a:xfrm>
            <a:off x="10058400" y="123825"/>
            <a:ext cx="457200" cy="381000"/>
          </a:xfrm>
          <a:prstGeom prst="star5">
            <a:avLst/>
          </a:prstGeom>
          <a:gradFill rotWithShape="1">
            <a:gsLst>
              <a:gs pos="0">
                <a:srgbClr val="FFFF00"/>
              </a:gs>
              <a:gs pos="100000">
                <a:srgbClr val="FF3300"/>
              </a:gs>
            </a:gsLst>
            <a:path path="shape">
              <a:fillToRect l="50000" t="50000" r="50000" b="50000"/>
            </a:path>
          </a:gradFill>
          <a:ln w="9525">
            <a:solidFill>
              <a:schemeClr val="tx1"/>
            </a:solidFill>
            <a:miter lim="800000"/>
            <a:headEnd/>
            <a:tailEnd/>
          </a:ln>
          <a:effectLst/>
        </p:spPr>
        <p:txBody>
          <a:bodyPr wrap="none" anchor="ctr"/>
          <a:lstStyle/>
          <a:p>
            <a:pPr eaLnBrk="1" hangingPunct="1">
              <a:defRPr/>
            </a:pPr>
            <a:endParaRPr lang="vi-VN">
              <a:latin typeface="Arial" charset="0"/>
            </a:endParaRPr>
          </a:p>
        </p:txBody>
      </p:sp>
      <p:sp>
        <p:nvSpPr>
          <p:cNvPr id="23568" name="Text Box 16"/>
          <p:cNvSpPr txBox="1">
            <a:spLocks noChangeArrowheads="1"/>
          </p:cNvSpPr>
          <p:nvPr/>
        </p:nvSpPr>
        <p:spPr bwMode="auto">
          <a:xfrm>
            <a:off x="3733800" y="228600"/>
            <a:ext cx="3886200" cy="457200"/>
          </a:xfrm>
          <a:prstGeom prst="rect">
            <a:avLst/>
          </a:prstGeom>
          <a:noFill/>
          <a:ln w="9525" algn="ctr">
            <a:noFill/>
            <a:miter lim="800000"/>
            <a:headEnd/>
            <a:tailEnd/>
          </a:ln>
          <a:effec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a:solidFill>
                  <a:srgbClr val="FF0066"/>
                </a:solidFill>
                <a:latin typeface="Times New Roman" panose="02020603050405020304" pitchFamily="18" charset="0"/>
              </a:rPr>
              <a:t>PHIẾU HỌC TẬP SỐ 3 </a:t>
            </a:r>
            <a:endParaRPr lang="en-US" altLang="en-US" sz="2800" b="1">
              <a:solidFill>
                <a:srgbClr val="FF0066"/>
              </a:solidFill>
              <a:effectLst>
                <a:outerShdw blurRad="38100" dist="38100" dir="2700000" algn="tl">
                  <a:srgbClr val="000000"/>
                </a:outerShdw>
              </a:effectLst>
              <a:latin typeface="Times New Roman" panose="02020603050405020304" pitchFamily="18" charset="0"/>
            </a:endParaRPr>
          </a:p>
        </p:txBody>
      </p:sp>
      <p:sp>
        <p:nvSpPr>
          <p:cNvPr id="36875" name="AutoShape 11"/>
          <p:cNvSpPr>
            <a:spLocks noChangeArrowheads="1"/>
          </p:cNvSpPr>
          <p:nvPr/>
        </p:nvSpPr>
        <p:spPr bwMode="auto">
          <a:xfrm>
            <a:off x="1752600" y="914400"/>
            <a:ext cx="8458200" cy="28194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6" name="Text Box 12"/>
          <p:cNvSpPr txBox="1">
            <a:spLocks noChangeArrowheads="1"/>
          </p:cNvSpPr>
          <p:nvPr/>
        </p:nvSpPr>
        <p:spPr bwMode="auto">
          <a:xfrm>
            <a:off x="1828800" y="1066801"/>
            <a:ext cx="8305800"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t>Tìm và nêu tác dụng của từ láy trong đoạn văn sau : </a:t>
            </a:r>
          </a:p>
          <a:p>
            <a:pPr>
              <a:spcBef>
                <a:spcPct val="50000"/>
              </a:spcBef>
            </a:pPr>
            <a:r>
              <a:rPr lang="en-US" altLang="en-US" sz="2000"/>
              <a:t>	</a:t>
            </a:r>
            <a:r>
              <a:rPr lang="vi-VN" altLang="en-US" sz="2000"/>
              <a:t>“Một hôm cô út vừa mang cơm đến dưới chân đồi thì nghe tiếng sáo véo von. Cô lấy làm lạ, rón rén bước lên nấp sau bụi cây rình xem, thì thấy một chàng trai khôi ngô đang ngồi trên chiếc võng đào mắc vào hai cành cây, thổi sáo cho đàn bò gặm cỏ. Có tiếng động chàng trai biến mất, chỉ thấy Sọ Dừa nằm lăn lóc ở đấy. Nhiều lần như thế, cô gái đã biết Sọ Dừa không phải người phàm trần. Cô đem lòng yêu, có của ngon vật lạ đều giấu đem cho chàng.”</a:t>
            </a:r>
            <a:endParaRPr lang="en-US" altLang="en-US" sz="2000"/>
          </a:p>
        </p:txBody>
      </p:sp>
      <p:graphicFrame>
        <p:nvGraphicFramePr>
          <p:cNvPr id="36964" name="Group 100"/>
          <p:cNvGraphicFramePr>
            <a:graphicFrameLocks noGrp="1"/>
          </p:cNvGraphicFramePr>
          <p:nvPr/>
        </p:nvGraphicFramePr>
        <p:xfrm>
          <a:off x="1752600" y="3886200"/>
          <a:ext cx="8229600" cy="2865120"/>
        </p:xfrm>
        <a:graphic>
          <a:graphicData uri="http://schemas.openxmlformats.org/drawingml/2006/table">
            <a:tbl>
              <a:tblPr/>
              <a:tblGrid>
                <a:gridCol w="4114800"/>
                <a:gridCol w="4114800"/>
              </a:tblGrid>
              <a:tr h="685800">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en-US" altLang="en-US" sz="2000" b="0" i="0" u="none" strike="noStrike" cap="none" normalizeH="0" baseline="0" smtClean="0">
                          <a:ln>
                            <a:noFill/>
                          </a:ln>
                          <a:solidFill>
                            <a:schemeClr val="bg1"/>
                          </a:solidFill>
                          <a:effectLst/>
                          <a:latin typeface="Arial" panose="020B0604020202020204" pitchFamily="34" charset="0"/>
                        </a:rPr>
                        <a:t>Từ láy </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3300"/>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en-US" altLang="en-US" sz="2000" b="0" i="0" u="none" strike="noStrike" cap="none" normalizeH="0" baseline="0" smtClean="0">
                          <a:ln>
                            <a:noFill/>
                          </a:ln>
                          <a:solidFill>
                            <a:schemeClr val="bg1"/>
                          </a:solidFill>
                          <a:effectLst/>
                          <a:latin typeface="Arial" panose="020B0604020202020204" pitchFamily="34" charset="0"/>
                        </a:rPr>
                        <a:t>Tác dụng của từ láy  </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3300"/>
                    </a:solidFill>
                  </a:tcPr>
                </a:tc>
              </a:tr>
              <a:tr h="685800">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en-US" altLang="en-US" sz="2000" b="0" i="0" u="none" strike="noStrike" cap="none" normalizeH="0" baseline="0" smtClean="0">
                          <a:ln>
                            <a:noFill/>
                          </a:ln>
                          <a:solidFill>
                            <a:schemeClr val="bg1"/>
                          </a:solidFill>
                          <a:effectLst/>
                          <a:latin typeface="Arial" panose="020B0604020202020204" pitchFamily="34" charset="0"/>
                        </a:rPr>
                        <a:t>Véo von</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en-US" altLang="en-US" sz="2000" b="0" i="0" u="none" strike="noStrike" cap="none" normalizeH="0" baseline="0" smtClean="0">
                          <a:ln>
                            <a:noFill/>
                          </a:ln>
                          <a:solidFill>
                            <a:schemeClr val="bg1"/>
                          </a:solidFill>
                          <a:effectLst/>
                          <a:latin typeface="Arial" panose="020B0604020202020204" pitchFamily="34" charset="0"/>
                        </a:rPr>
                        <a:t>Diễn tả âm thanh tiếng sáo, trầm bổng du dương</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685800">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en-US" altLang="en-US" sz="2000" b="0" i="0" u="none" strike="noStrike" cap="none" normalizeH="0" baseline="0" smtClean="0">
                          <a:ln>
                            <a:noFill/>
                          </a:ln>
                          <a:solidFill>
                            <a:schemeClr val="bg1"/>
                          </a:solidFill>
                          <a:effectLst/>
                          <a:latin typeface="Arial" panose="020B0604020202020204" pitchFamily="34" charset="0"/>
                        </a:rPr>
                        <a:t>Rón rén </a:t>
                      </a:r>
                    </a:p>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2000" b="0"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en-US" altLang="en-US" sz="2000" b="0" i="0" u="none" strike="noStrike" cap="none" normalizeH="0" baseline="0" smtClean="0">
                          <a:ln>
                            <a:noFill/>
                          </a:ln>
                          <a:solidFill>
                            <a:schemeClr val="bg1"/>
                          </a:solidFill>
                          <a:effectLst/>
                          <a:latin typeface="Arial" panose="020B0604020202020204" pitchFamily="34" charset="0"/>
                        </a:rPr>
                        <a:t>Diễn tả bước đi nhẹ nhàng của cô út </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685800">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en-US" altLang="en-US" sz="2000" b="0" i="0" u="none" strike="noStrike" cap="none" normalizeH="0" baseline="0" smtClean="0">
                          <a:ln>
                            <a:noFill/>
                          </a:ln>
                          <a:solidFill>
                            <a:schemeClr val="bg1"/>
                          </a:solidFill>
                          <a:effectLst/>
                          <a:latin typeface="Arial" panose="020B0604020202020204" pitchFamily="34" charset="0"/>
                        </a:rPr>
                        <a:t>Lăn lóc </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en-US" altLang="en-US" sz="2000" b="0" i="0" u="none" strike="noStrike" cap="none" normalizeH="0" baseline="0" smtClean="0">
                          <a:ln>
                            <a:noFill/>
                          </a:ln>
                          <a:solidFill>
                            <a:schemeClr val="bg1"/>
                          </a:solidFill>
                          <a:effectLst/>
                          <a:latin typeface="Arial" panose="020B0604020202020204" pitchFamily="34" charset="0"/>
                        </a:rPr>
                        <a:t>Miêu tả hình ảnh khổ sở, lăn lóc , đang thương của Sọ Dừa </a:t>
                      </a: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272540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6964"/>
                                        </p:tgtEl>
                                        <p:attrNameLst>
                                          <p:attrName>style.visibility</p:attrName>
                                        </p:attrNameLst>
                                      </p:cBhvr>
                                      <p:to>
                                        <p:strVal val="visible"/>
                                      </p:to>
                                    </p:set>
                                    <p:animEffect transition="in" filter="blinds(horizontal)">
                                      <p:cBhvr>
                                        <p:cTn id="7" dur="500"/>
                                        <p:tgtEl>
                                          <p:spTgt spid="36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a:hlinkClick r:id="rId3" action="ppaction://hlinksldjump" highlightClick="1"/>
          </p:cNvPr>
          <p:cNvSpPr>
            <a:spLocks noChangeArrowheads="1"/>
          </p:cNvSpPr>
          <p:nvPr/>
        </p:nvSpPr>
        <p:spPr bwMode="auto">
          <a:xfrm>
            <a:off x="9753601" y="6172201"/>
            <a:ext cx="695325" cy="428625"/>
          </a:xfrm>
          <a:prstGeom prst="actionButtonReturn">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22531" name="AutoShape 3">
            <a:hlinkClick r:id="rId4" action="ppaction://hlinksldjump"/>
          </p:cNvPr>
          <p:cNvSpPr>
            <a:spLocks noChangeArrowheads="1"/>
          </p:cNvSpPr>
          <p:nvPr/>
        </p:nvSpPr>
        <p:spPr bwMode="auto">
          <a:xfrm>
            <a:off x="1524000" y="0"/>
            <a:ext cx="1447800" cy="914400"/>
          </a:xfrm>
          <a:prstGeom prst="star5">
            <a:avLst/>
          </a:prstGeom>
          <a:gradFill rotWithShape="1">
            <a:gsLst>
              <a:gs pos="0">
                <a:srgbClr val="FF00FF">
                  <a:gamma/>
                  <a:shade val="46275"/>
                  <a:invGamma/>
                </a:srgbClr>
              </a:gs>
              <a:gs pos="50000">
                <a:srgbClr val="FF00FF"/>
              </a:gs>
              <a:gs pos="100000">
                <a:srgbClr val="FF00FF">
                  <a:gamma/>
                  <a:shade val="46275"/>
                  <a:invGamma/>
                </a:srgbClr>
              </a:gs>
            </a:gsLst>
            <a:lin ang="5400000" scaled="1"/>
          </a:gradFill>
          <a:ln w="9525">
            <a:solidFill>
              <a:srgbClr val="66FF66"/>
            </a:solidFill>
            <a:miter lim="800000"/>
            <a:headEnd/>
            <a:tailEnd/>
          </a:ln>
          <a:effectLst/>
        </p:spPr>
        <p:txBody>
          <a:bodyPr wrap="none" anchor="ctr"/>
          <a:lstStyle/>
          <a:p>
            <a:pPr algn="ctr" eaLnBrk="1" hangingPunct="1">
              <a:defRPr/>
            </a:pPr>
            <a:r>
              <a:rPr lang="en-US" sz="2400" b="1">
                <a:solidFill>
                  <a:srgbClr val="FFFF66"/>
                </a:solidFill>
                <a:latin typeface="Times New Roman" pitchFamily="18" charset="0"/>
              </a:rPr>
              <a:t>4</a:t>
            </a:r>
          </a:p>
        </p:txBody>
      </p:sp>
      <p:grpSp>
        <p:nvGrpSpPr>
          <p:cNvPr id="2" name="Group 11"/>
          <p:cNvGrpSpPr>
            <a:grpSpLocks/>
          </p:cNvGrpSpPr>
          <p:nvPr/>
        </p:nvGrpSpPr>
        <p:grpSpPr bwMode="auto">
          <a:xfrm>
            <a:off x="3200400" y="381000"/>
            <a:ext cx="5638800" cy="609600"/>
            <a:chOff x="336" y="2064"/>
            <a:chExt cx="1920" cy="816"/>
          </a:xfrm>
        </p:grpSpPr>
        <p:sp>
          <p:nvSpPr>
            <p:cNvPr id="22540" name="Oval 12"/>
            <p:cNvSpPr>
              <a:spLocks noChangeArrowheads="1"/>
            </p:cNvSpPr>
            <p:nvPr/>
          </p:nvSpPr>
          <p:spPr bwMode="auto">
            <a:xfrm>
              <a:off x="336" y="2064"/>
              <a:ext cx="1920" cy="816"/>
            </a:xfrm>
            <a:prstGeom prst="ellipse">
              <a:avLst/>
            </a:prstGeom>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16200000" scaled="1"/>
              <a:tileRect/>
            </a:gradFill>
            <a:ln w="9525">
              <a:solidFill>
                <a:schemeClr val="accent1"/>
              </a:solidFill>
              <a:round/>
              <a:headEnd/>
              <a:tailEnd/>
            </a:ln>
            <a:effectLst/>
          </p:spPr>
          <p:txBody>
            <a:bodyPr wrap="none" anchor="ct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FF0000"/>
                  </a:solidFill>
                  <a:latin typeface="Times New Roman" panose="02020603050405020304" pitchFamily="18" charset="0"/>
                </a:rPr>
                <a:t>PHIẾU HỌC TẬP SỐ 4</a:t>
              </a:r>
              <a:r>
                <a:rPr lang="en-US" altLang="en-US" sz="3600" b="1" i="1">
                  <a:solidFill>
                    <a:srgbClr val="FF0000"/>
                  </a:solidFill>
                  <a:latin typeface="Times New Roman" panose="02020603050405020304" pitchFamily="18" charset="0"/>
                </a:rPr>
                <a:t> </a:t>
              </a:r>
              <a:endParaRPr lang="en-US" altLang="en-US" sz="2400" b="1">
                <a:solidFill>
                  <a:srgbClr val="002060"/>
                </a:solidFill>
                <a:latin typeface="Times New Roman" panose="02020603050405020304" pitchFamily="18" charset="0"/>
              </a:endParaRPr>
            </a:p>
          </p:txBody>
        </p:sp>
        <p:graphicFrame>
          <p:nvGraphicFramePr>
            <p:cNvPr id="37897" name="Object 13"/>
            <p:cNvGraphicFramePr>
              <a:graphicFrameLocks noChangeAspect="1"/>
            </p:cNvGraphicFramePr>
            <p:nvPr/>
          </p:nvGraphicFramePr>
          <p:xfrm>
            <a:off x="1349" y="2435"/>
            <a:ext cx="120" cy="165"/>
          </p:xfrm>
          <a:graphic>
            <a:graphicData uri="http://schemas.openxmlformats.org/presentationml/2006/ole">
              <mc:AlternateContent xmlns:mc="http://schemas.openxmlformats.org/markup-compatibility/2006">
                <mc:Choice xmlns:v="urn:schemas-microsoft-com:vml" Requires="v">
                  <p:oleObj spid="_x0000_s2050" name="Equation" r:id="rId5" imgW="101556" imgH="139639" progId="Equation.DSMT4">
                    <p:embed/>
                  </p:oleObj>
                </mc:Choice>
                <mc:Fallback>
                  <p:oleObj name="Equation" r:id="rId5" imgW="101556" imgH="13963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9" y="2435"/>
                          <a:ext cx="120" cy="165"/>
                        </a:xfrm>
                        <a:prstGeom prst="rect">
                          <a:avLst/>
                        </a:prstGeom>
                        <a:noFill/>
                        <a:ln>
                          <a:noFill/>
                        </a:ln>
                        <a:effectLst/>
                        <a:extLst>
                          <a:ext uri="{909E8E84-426E-40DD-AFC4-6F175D3DCCD1}">
                            <a14:hiddenFill xmlns:a14="http://schemas.microsoft.com/office/drawing/2010/main">
                              <a:gradFill rotWithShape="1">
                                <a:gsLst>
                                  <a:gs pos="0">
                                    <a:srgbClr val="763E19"/>
                                  </a:gs>
                                  <a:gs pos="50000">
                                    <a:schemeClr val="accent1"/>
                                  </a:gs>
                                  <a:gs pos="100000">
                                    <a:srgbClr val="763E19"/>
                                  </a:gs>
                                </a:gsLst>
                                <a:lin ang="5400000" scaled="1"/>
                              </a:gradFill>
                            </a14:hiddenFill>
                          </a:ext>
                          <a:ext uri="{91240B29-F687-4F45-9708-019B960494DF}">
                            <a14:hiddenLine xmlns:a14="http://schemas.microsoft.com/office/drawing/2010/main" w="9525">
                              <a:solidFill>
                                <a:srgbClr val="DEDAD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2542" name="AutoShape 14"/>
          <p:cNvSpPr>
            <a:spLocks noChangeArrowheads="1"/>
          </p:cNvSpPr>
          <p:nvPr/>
        </p:nvSpPr>
        <p:spPr bwMode="auto">
          <a:xfrm>
            <a:off x="9971088" y="228600"/>
            <a:ext cx="457200" cy="381000"/>
          </a:xfrm>
          <a:prstGeom prst="star5">
            <a:avLst/>
          </a:prstGeom>
          <a:gradFill rotWithShape="1">
            <a:gsLst>
              <a:gs pos="0">
                <a:srgbClr val="FFFF00"/>
              </a:gs>
              <a:gs pos="100000">
                <a:srgbClr val="FF3300"/>
              </a:gs>
            </a:gsLst>
            <a:path path="shape">
              <a:fillToRect l="50000" t="50000" r="50000" b="50000"/>
            </a:path>
          </a:gradFill>
          <a:ln w="9525">
            <a:solidFill>
              <a:schemeClr val="tx1"/>
            </a:solidFill>
            <a:miter lim="800000"/>
            <a:headEnd/>
            <a:tailEnd/>
          </a:ln>
          <a:effectLst/>
        </p:spPr>
        <p:txBody>
          <a:bodyPr wrap="none" anchor="ctr"/>
          <a:lstStyle/>
          <a:p>
            <a:pPr eaLnBrk="1" hangingPunct="1">
              <a:defRPr/>
            </a:pPr>
            <a:endParaRPr lang="vi-VN">
              <a:latin typeface="Arial" charset="0"/>
            </a:endParaRPr>
          </a:p>
        </p:txBody>
      </p:sp>
      <p:graphicFrame>
        <p:nvGraphicFramePr>
          <p:cNvPr id="37932" name="Group 44"/>
          <p:cNvGraphicFramePr>
            <a:graphicFrameLocks noGrp="1"/>
          </p:cNvGraphicFramePr>
          <p:nvPr/>
        </p:nvGraphicFramePr>
        <p:xfrm>
          <a:off x="1828800" y="1981200"/>
          <a:ext cx="8458200" cy="2565400"/>
        </p:xfrm>
        <a:graphic>
          <a:graphicData uri="http://schemas.openxmlformats.org/drawingml/2006/table">
            <a:tbl>
              <a:tblPr/>
              <a:tblGrid>
                <a:gridCol w="2870200"/>
                <a:gridCol w="2794000"/>
                <a:gridCol w="2794000"/>
              </a:tblGrid>
              <a:tr h="825500">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en-US" altLang="en-US" sz="2000" b="0" i="0" u="none" strike="noStrike" cap="none" normalizeH="0" baseline="0" smtClean="0">
                          <a:ln>
                            <a:noFill/>
                          </a:ln>
                          <a:solidFill>
                            <a:schemeClr val="bg1"/>
                          </a:solidFill>
                          <a:effectLst/>
                          <a:latin typeface="Arial" panose="020B0604020202020204" pitchFamily="34" charset="0"/>
                        </a:rPr>
                        <a:t>Câu chứa thành ngữ </a:t>
                      </a:r>
                    </a:p>
                  </a:txBody>
                  <a:tcPr anchor="ct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solidFill>
                      <a:srgbClr val="003300"/>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en-US" altLang="en-US" sz="2000" b="0" i="0" u="none" strike="noStrike" cap="none" normalizeH="0" baseline="0" smtClean="0">
                          <a:ln>
                            <a:noFill/>
                          </a:ln>
                          <a:solidFill>
                            <a:schemeClr val="bg1"/>
                          </a:solidFill>
                          <a:effectLst/>
                          <a:latin typeface="Arial" panose="020B0604020202020204" pitchFamily="34" charset="0"/>
                        </a:rPr>
                        <a:t>Thành ngữ </a:t>
                      </a:r>
                    </a:p>
                  </a:txBody>
                  <a:tcPr anchor="ct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solidFill>
                      <a:srgbClr val="003300"/>
                    </a:solid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en-US" altLang="en-US" sz="2000" b="0" i="0" u="none" strike="noStrike" cap="none" normalizeH="0" baseline="0" smtClean="0">
                          <a:ln>
                            <a:noFill/>
                          </a:ln>
                          <a:solidFill>
                            <a:schemeClr val="bg1"/>
                          </a:solidFill>
                          <a:effectLst/>
                          <a:latin typeface="Arial" panose="020B0604020202020204" pitchFamily="34" charset="0"/>
                        </a:rPr>
                        <a:t>Ý nghĩa </a:t>
                      </a:r>
                    </a:p>
                  </a:txBody>
                  <a:tcPr anchor="ct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solidFill>
                      <a:srgbClr val="003300"/>
                    </a:solidFill>
                  </a:tcPr>
                </a:tc>
              </a:tr>
              <a:tr h="1739900">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r>
                        <a:rPr kumimoji="0" lang="vi-VN" altLang="en-US" sz="2000" b="0" i="0" u="none" strike="noStrike" cap="none" normalizeH="0" baseline="0" smtClean="0">
                          <a:ln>
                            <a:noFill/>
                          </a:ln>
                          <a:solidFill>
                            <a:schemeClr val="tx1"/>
                          </a:solidFill>
                          <a:effectLst/>
                          <a:latin typeface="Arial" panose="020B0604020202020204" pitchFamily="34" charset="0"/>
                        </a:rPr>
                        <a:t>Vua và các triều thần nghe nói mừng như  </a:t>
                      </a:r>
                      <a:r>
                        <a:rPr kumimoji="0" lang="en-US" altLang="en-US" sz="2000" b="0" i="0" u="none" strike="noStrike" cap="none" normalizeH="0" baseline="0" smtClean="0">
                          <a:ln>
                            <a:noFill/>
                          </a:ln>
                          <a:solidFill>
                            <a:schemeClr val="tx1"/>
                          </a:solidFill>
                          <a:effectLst/>
                          <a:latin typeface="Arial" panose="020B0604020202020204" pitchFamily="34" charset="0"/>
                        </a:rPr>
                        <a:t>mở cờ </a:t>
                      </a:r>
                      <a:r>
                        <a:rPr kumimoji="0" lang="vi-VN" altLang="en-US" sz="2000" b="0" i="0" u="none" strike="noStrike" cap="none" normalizeH="0" baseline="0" smtClean="0">
                          <a:ln>
                            <a:noFill/>
                          </a:ln>
                          <a:solidFill>
                            <a:schemeClr val="tx1"/>
                          </a:solidFill>
                          <a:effectLst/>
                          <a:latin typeface="Arial" panose="020B0604020202020204" pitchFamily="34" charset="0"/>
                        </a:rPr>
                        <a:t>trong</a:t>
                      </a:r>
                      <a:r>
                        <a:rPr kumimoji="0" lang="en-US" altLang="en-US" sz="2000" b="0" i="0" u="none" strike="noStrike" cap="none" normalizeH="0" baseline="0" smtClean="0">
                          <a:ln>
                            <a:noFill/>
                          </a:ln>
                          <a:solidFill>
                            <a:schemeClr val="tx1"/>
                          </a:solidFill>
                          <a:effectLst/>
                          <a:latin typeface="Arial" panose="020B0604020202020204" pitchFamily="34" charset="0"/>
                        </a:rPr>
                        <a:t> </a:t>
                      </a:r>
                      <a:r>
                        <a:rPr kumimoji="0" lang="vi-VN" altLang="en-US" sz="2000" b="0" i="0" u="none" strike="noStrike" cap="none" normalizeH="0" baseline="0" smtClean="0">
                          <a:ln>
                            <a:noFill/>
                          </a:ln>
                          <a:solidFill>
                            <a:schemeClr val="tx1"/>
                          </a:solidFill>
                          <a:effectLst/>
                          <a:latin typeface="Arial" panose="020B0604020202020204" pitchFamily="34" charset="0"/>
                        </a:rPr>
                        <a:t>bụng.</a:t>
                      </a:r>
                      <a:r>
                        <a:rPr kumimoji="0" lang="en-US" altLang="en-US" sz="2000" b="0" i="0" u="none" strike="noStrike" cap="none" normalizeH="0" baseline="0" smtClean="0">
                          <a:ln>
                            <a:noFill/>
                          </a:ln>
                          <a:solidFill>
                            <a:schemeClr val="tx1"/>
                          </a:solidFill>
                          <a:effectLst/>
                          <a:latin typeface="Arial" panose="020B0604020202020204" pitchFamily="34" charset="0"/>
                        </a:rPr>
                        <a:t> </a:t>
                      </a:r>
                    </a:p>
                  </a:txBody>
                  <a:tcP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2000" b="0"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noFill/>
                  </a:tcPr>
                </a:tc>
                <a:tc>
                  <a:txBody>
                    <a:bodyPr/>
                    <a:lstStyle>
                      <a:lvl1pPr>
                        <a:spcBef>
                          <a:spcPts val="600"/>
                        </a:spcBef>
                        <a:buClr>
                          <a:schemeClr val="accent1"/>
                        </a:buClr>
                        <a:buSzPct val="70000"/>
                        <a:buFont typeface="Wingdings" panose="05000000000000000000" pitchFamily="2" charset="2"/>
                        <a:defRPr sz="2000">
                          <a:solidFill>
                            <a:schemeClr val="tx1"/>
                          </a:solidFill>
                          <a:latin typeface="Century Schoolbook" panose="02040604050505020304" pitchFamily="18" charset="0"/>
                        </a:defRPr>
                      </a:lvl1pPr>
                      <a:lvl2pPr marL="366713">
                        <a:spcBef>
                          <a:spcPct val="20000"/>
                        </a:spcBef>
                        <a:buClr>
                          <a:schemeClr val="accent1"/>
                        </a:buClr>
                        <a:buSzPct val="80000"/>
                        <a:buFont typeface="Wingdings 2" panose="05020102010507070707" pitchFamily="18" charset="2"/>
                        <a:defRPr sz="1900">
                          <a:solidFill>
                            <a:schemeClr val="tx1"/>
                          </a:solidFill>
                          <a:latin typeface="Century Schoolbook" panose="02040604050505020304" pitchFamily="18" charset="0"/>
                        </a:defRPr>
                      </a:lvl2pPr>
                      <a:lvl3pPr marL="731838">
                        <a:spcBef>
                          <a:spcPct val="20000"/>
                        </a:spcBef>
                        <a:buClr>
                          <a:srgbClr val="E0752F"/>
                        </a:buClr>
                        <a:buSzPct val="60000"/>
                        <a:buFont typeface="Wingdings" panose="05000000000000000000" pitchFamily="2" charset="2"/>
                        <a:defRPr sz="2000">
                          <a:solidFill>
                            <a:schemeClr val="tx1"/>
                          </a:solidFill>
                          <a:latin typeface="Century Schoolbook" panose="02040604050505020304" pitchFamily="18" charset="0"/>
                        </a:defRPr>
                      </a:lvl3pPr>
                      <a:lvl4pPr marL="1004888">
                        <a:spcBef>
                          <a:spcPct val="20000"/>
                        </a:spcBef>
                        <a:buClr>
                          <a:srgbClr val="FEC3AE"/>
                        </a:buClr>
                        <a:buSzPct val="60000"/>
                        <a:buFont typeface="Wingdings" panose="05000000000000000000" pitchFamily="2" charset="2"/>
                        <a:defRPr>
                          <a:solidFill>
                            <a:schemeClr val="tx1"/>
                          </a:solidFill>
                          <a:latin typeface="Century Schoolbook" panose="02040604050505020304" pitchFamily="18" charset="0"/>
                        </a:defRPr>
                      </a:lvl4pPr>
                      <a:lvl5pPr marL="1279525">
                        <a:spcBef>
                          <a:spcPct val="20000"/>
                        </a:spcBef>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5pPr>
                      <a:lvl6pPr marL="17367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6pPr>
                      <a:lvl7pPr marL="21939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7pPr>
                      <a:lvl8pPr marL="26511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8pPr>
                      <a:lvl9pPr marL="3108325" eaLnBrk="0" fontAlgn="base" hangingPunct="0">
                        <a:spcBef>
                          <a:spcPct val="20000"/>
                        </a:spcBef>
                        <a:spcAft>
                          <a:spcPct val="0"/>
                        </a:spcAft>
                        <a:buClr>
                          <a:srgbClr val="BDCAE9"/>
                        </a:buClr>
                        <a:buSzPct val="68000"/>
                        <a:buFont typeface="Wingdings 2" panose="05020102010507070707" pitchFamily="18" charset="2"/>
                        <a:defRPr sz="1400">
                          <a:solidFill>
                            <a:schemeClr val="tx1"/>
                          </a:solidFill>
                          <a:latin typeface="Century Schoolbook" panose="02040604050505020304" pitchFamily="18" charset="0"/>
                        </a:defRPr>
                      </a:lvl9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tabLst/>
                      </a:pPr>
                      <a:endParaRPr kumimoji="0" lang="en-US" altLang="en-US" sz="2000" b="0"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noFill/>
                  </a:tcPr>
                </a:tc>
              </a:tr>
            </a:tbl>
          </a:graphicData>
        </a:graphic>
      </p:graphicFrame>
      <p:sp>
        <p:nvSpPr>
          <p:cNvPr id="37916" name="Text Box 28"/>
          <p:cNvSpPr txBox="1">
            <a:spLocks noChangeArrowheads="1"/>
          </p:cNvSpPr>
          <p:nvPr/>
        </p:nvSpPr>
        <p:spPr bwMode="auto">
          <a:xfrm>
            <a:off x="2286000" y="1066801"/>
            <a:ext cx="746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pic>
        <p:nvPicPr>
          <p:cNvPr id="37917" name="image4.png" descr="Facebook / Messenger Taters n Tots Sticker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4876800"/>
            <a:ext cx="1506538" cy="1752600"/>
          </a:xfrm>
          <a:prstGeom prst="rect">
            <a:avLst/>
          </a:prstGeom>
          <a:noFill/>
          <a:extLst>
            <a:ext uri="{909E8E84-426E-40DD-AFC4-6F175D3DCCD1}">
              <a14:hiddenFill xmlns:a14="http://schemas.microsoft.com/office/drawing/2010/main">
                <a:solidFill>
                  <a:srgbClr val="FFFFFF"/>
                </a:solidFill>
              </a14:hiddenFill>
            </a:ext>
          </a:extLst>
        </p:spPr>
      </p:pic>
      <p:sp>
        <p:nvSpPr>
          <p:cNvPr id="37919" name="Text Box 31"/>
          <p:cNvSpPr txBox="1">
            <a:spLocks noChangeArrowheads="1"/>
          </p:cNvSpPr>
          <p:nvPr/>
        </p:nvSpPr>
        <p:spPr bwMode="auto">
          <a:xfrm>
            <a:off x="4800600" y="2895600"/>
            <a:ext cx="251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Mừng như mở cờ trong bụng</a:t>
            </a:r>
          </a:p>
        </p:txBody>
      </p:sp>
      <p:sp>
        <p:nvSpPr>
          <p:cNvPr id="37920" name="Text Box 32"/>
          <p:cNvSpPr txBox="1">
            <a:spLocks noChangeArrowheads="1"/>
          </p:cNvSpPr>
          <p:nvPr/>
        </p:nvSpPr>
        <p:spPr bwMode="auto">
          <a:xfrm>
            <a:off x="7620000" y="2895600"/>
            <a:ext cx="2590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Thể hiện trạng thái mừng rỡ, xen lẫn phấn khởi, hân hoan</a:t>
            </a:r>
          </a:p>
        </p:txBody>
      </p:sp>
    </p:spTree>
    <p:extLst>
      <p:ext uri="{BB962C8B-B14F-4D97-AF65-F5344CB8AC3E}">
        <p14:creationId xmlns:p14="http://schemas.microsoft.com/office/powerpoint/2010/main" val="39733698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7932"/>
                                        </p:tgtEl>
                                        <p:attrNameLst>
                                          <p:attrName>style.visibility</p:attrName>
                                        </p:attrNameLst>
                                      </p:cBhvr>
                                      <p:to>
                                        <p:strVal val="visible"/>
                                      </p:to>
                                    </p:set>
                                    <p:animEffect transition="in" filter="blinds(horizontal)">
                                      <p:cBhvr>
                                        <p:cTn id="7" dur="500"/>
                                        <p:tgtEl>
                                          <p:spTgt spid="379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919"/>
                                        </p:tgtEl>
                                        <p:attrNameLst>
                                          <p:attrName>style.visibility</p:attrName>
                                        </p:attrNameLst>
                                      </p:cBhvr>
                                      <p:to>
                                        <p:strVal val="visible"/>
                                      </p:to>
                                    </p:set>
                                    <p:animEffect transition="in" filter="blinds(horizontal)">
                                      <p:cBhvr>
                                        <p:cTn id="12" dur="500"/>
                                        <p:tgtEl>
                                          <p:spTgt spid="379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7920"/>
                                        </p:tgtEl>
                                        <p:attrNameLst>
                                          <p:attrName>style.visibility</p:attrName>
                                        </p:attrNameLst>
                                      </p:cBhvr>
                                      <p:to>
                                        <p:strVal val="visible"/>
                                      </p:to>
                                    </p:set>
                                    <p:animEffect transition="in" filter="blinds(horizontal)">
                                      <p:cBhvr>
                                        <p:cTn id="17" dur="500"/>
                                        <p:tgtEl>
                                          <p:spTgt spid="37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9" grpId="0" autoUpdateAnimBg="0"/>
      <p:bldP spid="3792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4201" y="50238"/>
            <a:ext cx="8243603" cy="707886"/>
          </a:xfrm>
          <a:prstGeom prst="rect">
            <a:avLst/>
          </a:prstGeom>
          <a:noFill/>
        </p:spPr>
        <p:txBody>
          <a:bodyPr wrap="none" lIns="91440" tIns="45720" rIns="91440" bIns="45720">
            <a:spAutoFit/>
          </a:bodyPr>
          <a:lstStyle/>
          <a:p>
            <a:pPr algn="ctr"/>
            <a:r>
              <a:rPr lang="en-US" sz="4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ĐỌC MỞ RỘNG THEO THỂ LOẠI</a:t>
            </a:r>
          </a:p>
        </p:txBody>
      </p:sp>
      <p:sp>
        <p:nvSpPr>
          <p:cNvPr id="6" name="Right Arrow Callout 5"/>
          <p:cNvSpPr/>
          <p:nvPr/>
        </p:nvSpPr>
        <p:spPr>
          <a:xfrm>
            <a:off x="1926461" y="2959770"/>
            <a:ext cx="2436226" cy="2231682"/>
          </a:xfrm>
          <a:prstGeom prst="rightArrowCallou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4426370" y="2649393"/>
            <a:ext cx="5054007" cy="4208610"/>
          </a:xfrm>
          <a:prstGeom prst="rect">
            <a:avLst/>
          </a:prstGeom>
        </p:spPr>
      </p:pic>
      <p:sp>
        <p:nvSpPr>
          <p:cNvPr id="9" name="Rectangle 8"/>
          <p:cNvSpPr/>
          <p:nvPr/>
        </p:nvSpPr>
        <p:spPr>
          <a:xfrm>
            <a:off x="2025018" y="892834"/>
            <a:ext cx="8288383" cy="1014380"/>
          </a:xfrm>
          <a:prstGeom prst="rect">
            <a:avLst/>
          </a:prstGeom>
          <a:solidFill>
            <a:schemeClr val="accent6">
              <a:lumMod val="40000"/>
              <a:lumOff val="6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lnSpc>
                <a:spcPct val="107000"/>
              </a:lnSpc>
              <a:tabLst>
                <a:tab pos="1386840" algn="l"/>
              </a:tabLst>
            </a:pPr>
            <a:r>
              <a:rPr lang="en-US" sz="2800" b="1" dirty="0">
                <a:solidFill>
                  <a:srgbClr val="000000"/>
                </a:solidFill>
                <a:latin typeface="Times New Roman" panose="02020603050405020304" pitchFamily="18" charset="0"/>
                <a:ea typeface="MS Mincho"/>
                <a:cs typeface="Times New Roman" panose="02020603050405020304" pitchFamily="18" charset="0"/>
              </a:rPr>
              <a:t>TRUYỆN CỔ TÍCH</a:t>
            </a:r>
            <a:r>
              <a:rPr lang="en-US" sz="2800" b="1" dirty="0">
                <a:solidFill>
                  <a:srgbClr val="002060"/>
                </a:solidFill>
                <a:latin typeface="Times New Roman" panose="02020603050405020304" pitchFamily="18" charset="0"/>
                <a:ea typeface="MS Mincho"/>
                <a:cs typeface="Times New Roman" panose="02020603050405020304" pitchFamily="18" charset="0"/>
              </a:rPr>
              <a:t>: </a:t>
            </a:r>
            <a:r>
              <a:rPr lang="en-US" sz="2800" b="1" dirty="0">
                <a:solidFill>
                  <a:srgbClr val="C00000"/>
                </a:solidFill>
                <a:latin typeface="Times New Roman" panose="02020603050405020304" pitchFamily="18" charset="0"/>
                <a:ea typeface="MS Mincho"/>
                <a:cs typeface="Times New Roman" panose="02020603050405020304" pitchFamily="18" charset="0"/>
              </a:rPr>
              <a:t>NON-BU VÀ HENG - BU</a:t>
            </a:r>
          </a:p>
          <a:p>
            <a:pPr algn="ctr">
              <a:lnSpc>
                <a:spcPct val="107000"/>
              </a:lnSpc>
              <a:tabLst>
                <a:tab pos="1386840" algn="l"/>
              </a:tabLst>
            </a:pPr>
            <a:r>
              <a:rPr lang="pt-BR" sz="2800" dirty="0">
                <a:latin typeface="Times New Roman" panose="02020603050405020304" pitchFamily="18" charset="0"/>
                <a:ea typeface="Times New Roman" panose="02020603050405020304" pitchFamily="18" charset="0"/>
                <a:cs typeface="Times New Roman" panose="02020603050405020304" pitchFamily="18" charset="0"/>
              </a:rPr>
              <a:t>(Truyện cổ tích Hàn Quốc)</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4628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02426" y="260649"/>
            <a:ext cx="7987151" cy="6198477"/>
            <a:chOff x="755992" y="483783"/>
            <a:chExt cx="10649535" cy="6060250"/>
          </a:xfrm>
        </p:grpSpPr>
        <p:sp>
          <p:nvSpPr>
            <p:cNvPr id="3" name="Freeform 2"/>
            <p:cNvSpPr/>
            <p:nvPr/>
          </p:nvSpPr>
          <p:spPr>
            <a:xfrm>
              <a:off x="755992" y="2270557"/>
              <a:ext cx="2802509" cy="1225922"/>
            </a:xfrm>
            <a:custGeom>
              <a:avLst/>
              <a:gdLst>
                <a:gd name="connsiteX0" fmla="*/ 0 w 2802509"/>
                <a:gd name="connsiteY0" fmla="*/ 140125 h 1401254"/>
                <a:gd name="connsiteX1" fmla="*/ 140125 w 2802509"/>
                <a:gd name="connsiteY1" fmla="*/ 0 h 1401254"/>
                <a:gd name="connsiteX2" fmla="*/ 2662384 w 2802509"/>
                <a:gd name="connsiteY2" fmla="*/ 0 h 1401254"/>
                <a:gd name="connsiteX3" fmla="*/ 2802509 w 2802509"/>
                <a:gd name="connsiteY3" fmla="*/ 140125 h 1401254"/>
                <a:gd name="connsiteX4" fmla="*/ 2802509 w 2802509"/>
                <a:gd name="connsiteY4" fmla="*/ 1261129 h 1401254"/>
                <a:gd name="connsiteX5" fmla="*/ 2662384 w 2802509"/>
                <a:gd name="connsiteY5" fmla="*/ 1401254 h 1401254"/>
                <a:gd name="connsiteX6" fmla="*/ 140125 w 2802509"/>
                <a:gd name="connsiteY6" fmla="*/ 1401254 h 1401254"/>
                <a:gd name="connsiteX7" fmla="*/ 0 w 2802509"/>
                <a:gd name="connsiteY7" fmla="*/ 1261129 h 1401254"/>
                <a:gd name="connsiteX8" fmla="*/ 0 w 2802509"/>
                <a:gd name="connsiteY8" fmla="*/ 140125 h 140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2509" h="1401254">
                  <a:moveTo>
                    <a:pt x="0" y="140125"/>
                  </a:moveTo>
                  <a:cubicBezTo>
                    <a:pt x="0" y="62736"/>
                    <a:pt x="62736" y="0"/>
                    <a:pt x="140125" y="0"/>
                  </a:cubicBezTo>
                  <a:lnTo>
                    <a:pt x="2662384" y="0"/>
                  </a:lnTo>
                  <a:cubicBezTo>
                    <a:pt x="2739773" y="0"/>
                    <a:pt x="2802509" y="62736"/>
                    <a:pt x="2802509" y="140125"/>
                  </a:cubicBezTo>
                  <a:lnTo>
                    <a:pt x="2802509" y="1261129"/>
                  </a:lnTo>
                  <a:cubicBezTo>
                    <a:pt x="2802509" y="1338518"/>
                    <a:pt x="2739773" y="1401254"/>
                    <a:pt x="2662384" y="1401254"/>
                  </a:cubicBezTo>
                  <a:lnTo>
                    <a:pt x="140125" y="1401254"/>
                  </a:lnTo>
                  <a:cubicBezTo>
                    <a:pt x="62736" y="1401254"/>
                    <a:pt x="0" y="1338518"/>
                    <a:pt x="0" y="1261129"/>
                  </a:cubicBezTo>
                  <a:lnTo>
                    <a:pt x="0" y="140125"/>
                  </a:lnTo>
                  <a:close/>
                </a:path>
              </a:pathLst>
            </a:cu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361" tIns="61361" rIns="61361" bIns="61361" numCol="1" spcCol="1270" anchor="ctr" anchorCtr="0">
              <a:noAutofit/>
            </a:bodyPr>
            <a:lstStyle/>
            <a:p>
              <a:pPr algn="ctr" defTabSz="1422400">
                <a:lnSpc>
                  <a:spcPct val="90000"/>
                </a:lnSpc>
                <a:spcBef>
                  <a:spcPct val="0"/>
                </a:spcBef>
                <a:spcAft>
                  <a:spcPct val="35000"/>
                </a:spcAft>
              </a:pPr>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5" name="Freeform 4"/>
            <p:cNvSpPr/>
            <p:nvPr/>
          </p:nvSpPr>
          <p:spPr>
            <a:xfrm rot="18289469">
              <a:off x="3137500" y="1971275"/>
              <a:ext cx="1963007" cy="37712"/>
            </a:xfrm>
            <a:custGeom>
              <a:avLst/>
              <a:gdLst>
                <a:gd name="connsiteX0" fmla="*/ 0 w 1963007"/>
                <a:gd name="connsiteY0" fmla="*/ 18856 h 37712"/>
                <a:gd name="connsiteX1" fmla="*/ 1963007 w 1963007"/>
                <a:gd name="connsiteY1" fmla="*/ 18856 h 37712"/>
              </a:gdLst>
              <a:ahLst/>
              <a:cxnLst>
                <a:cxn ang="0">
                  <a:pos x="connsiteX0" y="connsiteY0"/>
                </a:cxn>
                <a:cxn ang="0">
                  <a:pos x="connsiteX1" y="connsiteY1"/>
                </a:cxn>
              </a:cxnLst>
              <a:rect l="l" t="t" r="r" b="b"/>
              <a:pathLst>
                <a:path w="1963007" h="37712">
                  <a:moveTo>
                    <a:pt x="0" y="18856"/>
                  </a:moveTo>
                  <a:lnTo>
                    <a:pt x="1963007" y="18856"/>
                  </a:lnTo>
                </a:path>
              </a:pathLst>
            </a:custGeom>
            <a:noFill/>
            <a:ln w="28575"/>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45127" tIns="-30219" rIns="945129" bIns="-30219" numCol="1" spcCol="1270" anchor="ctr" anchorCtr="0">
              <a:noAutofit/>
            </a:bodyPr>
            <a:lstStyle/>
            <a:p>
              <a:pPr algn="ctr" defTabSz="311150">
                <a:lnSpc>
                  <a:spcPct val="90000"/>
                </a:lnSpc>
                <a:spcBef>
                  <a:spcPct val="0"/>
                </a:spcBef>
                <a:spcAft>
                  <a:spcPct val="35000"/>
                </a:spcAft>
              </a:pPr>
              <a:endParaRPr lang="en-US" sz="700"/>
            </a:p>
          </p:txBody>
        </p:sp>
        <p:sp>
          <p:nvSpPr>
            <p:cNvPr id="7" name="Freeform 6"/>
            <p:cNvSpPr/>
            <p:nvPr/>
          </p:nvSpPr>
          <p:spPr>
            <a:xfrm>
              <a:off x="4679505" y="483783"/>
              <a:ext cx="2937424" cy="1506348"/>
            </a:xfrm>
            <a:custGeom>
              <a:avLst/>
              <a:gdLst>
                <a:gd name="connsiteX0" fmla="*/ 0 w 2802509"/>
                <a:gd name="connsiteY0" fmla="*/ 140125 h 1401254"/>
                <a:gd name="connsiteX1" fmla="*/ 140125 w 2802509"/>
                <a:gd name="connsiteY1" fmla="*/ 0 h 1401254"/>
                <a:gd name="connsiteX2" fmla="*/ 2662384 w 2802509"/>
                <a:gd name="connsiteY2" fmla="*/ 0 h 1401254"/>
                <a:gd name="connsiteX3" fmla="*/ 2802509 w 2802509"/>
                <a:gd name="connsiteY3" fmla="*/ 140125 h 1401254"/>
                <a:gd name="connsiteX4" fmla="*/ 2802509 w 2802509"/>
                <a:gd name="connsiteY4" fmla="*/ 1261129 h 1401254"/>
                <a:gd name="connsiteX5" fmla="*/ 2662384 w 2802509"/>
                <a:gd name="connsiteY5" fmla="*/ 1401254 h 1401254"/>
                <a:gd name="connsiteX6" fmla="*/ 140125 w 2802509"/>
                <a:gd name="connsiteY6" fmla="*/ 1401254 h 1401254"/>
                <a:gd name="connsiteX7" fmla="*/ 0 w 2802509"/>
                <a:gd name="connsiteY7" fmla="*/ 1261129 h 1401254"/>
                <a:gd name="connsiteX8" fmla="*/ 0 w 2802509"/>
                <a:gd name="connsiteY8" fmla="*/ 140125 h 140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2509" h="1401254">
                  <a:moveTo>
                    <a:pt x="0" y="140125"/>
                  </a:moveTo>
                  <a:cubicBezTo>
                    <a:pt x="0" y="62736"/>
                    <a:pt x="62736" y="0"/>
                    <a:pt x="140125" y="0"/>
                  </a:cubicBezTo>
                  <a:lnTo>
                    <a:pt x="2662384" y="0"/>
                  </a:lnTo>
                  <a:cubicBezTo>
                    <a:pt x="2739773" y="0"/>
                    <a:pt x="2802509" y="62736"/>
                    <a:pt x="2802509" y="140125"/>
                  </a:cubicBezTo>
                  <a:lnTo>
                    <a:pt x="2802509" y="1261129"/>
                  </a:lnTo>
                  <a:cubicBezTo>
                    <a:pt x="2802509" y="1338518"/>
                    <a:pt x="2739773" y="1401254"/>
                    <a:pt x="2662384" y="1401254"/>
                  </a:cubicBezTo>
                  <a:lnTo>
                    <a:pt x="140125" y="1401254"/>
                  </a:lnTo>
                  <a:cubicBezTo>
                    <a:pt x="62736" y="1401254"/>
                    <a:pt x="0" y="1338518"/>
                    <a:pt x="0" y="1261129"/>
                  </a:cubicBezTo>
                  <a:lnTo>
                    <a:pt x="0" y="140125"/>
                  </a:lnTo>
                  <a:close/>
                </a:path>
              </a:pathLst>
            </a:cu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361" tIns="61361" rIns="61361" bIns="61361" numCol="1" spcCol="1270" anchor="ctr" anchorCtr="0">
              <a:noAutofit/>
            </a:bodyPr>
            <a:lstStyle/>
            <a:p>
              <a:pPr algn="ctr" defTabSz="1422400">
                <a:lnSpc>
                  <a:spcPct val="90000"/>
                </a:lnSpc>
                <a:spcBef>
                  <a:spcPct val="0"/>
                </a:spcBef>
                <a:spcAft>
                  <a:spcPct val="35000"/>
                </a:spcAft>
              </a:pP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Non-</a:t>
              </a:r>
              <a:r>
                <a:rPr lang="en-US" sz="3200" dirty="0" err="1">
                  <a:latin typeface="Times New Roman" panose="02020603050405020304" pitchFamily="18" charset="0"/>
                  <a:cs typeface="Times New Roman" panose="02020603050405020304" pitchFamily="18" charset="0"/>
                </a:rPr>
                <a:t>bu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Heng</a:t>
              </a:r>
              <a:r>
                <a:rPr lang="en-US" sz="3200" dirty="0">
                  <a:latin typeface="Times New Roman" panose="02020603050405020304" pitchFamily="18" charset="0"/>
                  <a:cs typeface="Times New Roman" panose="02020603050405020304" pitchFamily="18" charset="0"/>
                </a:rPr>
                <a:t>-bu.</a:t>
              </a:r>
            </a:p>
          </p:txBody>
        </p:sp>
        <p:sp>
          <p:nvSpPr>
            <p:cNvPr id="8" name="Freeform 7"/>
            <p:cNvSpPr/>
            <p:nvPr/>
          </p:nvSpPr>
          <p:spPr>
            <a:xfrm>
              <a:off x="3558501" y="2776997"/>
              <a:ext cx="1121003" cy="37712"/>
            </a:xfrm>
            <a:custGeom>
              <a:avLst/>
              <a:gdLst>
                <a:gd name="connsiteX0" fmla="*/ 0 w 1121003"/>
                <a:gd name="connsiteY0" fmla="*/ 18856 h 37712"/>
                <a:gd name="connsiteX1" fmla="*/ 1121003 w 1121003"/>
                <a:gd name="connsiteY1" fmla="*/ 18856 h 37712"/>
              </a:gdLst>
              <a:ahLst/>
              <a:cxnLst>
                <a:cxn ang="0">
                  <a:pos x="connsiteX0" y="connsiteY0"/>
                </a:cxn>
                <a:cxn ang="0">
                  <a:pos x="connsiteX1" y="connsiteY1"/>
                </a:cxn>
              </a:cxnLst>
              <a:rect l="l" t="t" r="r" b="b"/>
              <a:pathLst>
                <a:path w="1121003" h="37712">
                  <a:moveTo>
                    <a:pt x="0" y="18856"/>
                  </a:moveTo>
                  <a:lnTo>
                    <a:pt x="1121003" y="18856"/>
                  </a:lnTo>
                </a:path>
              </a:pathLst>
            </a:custGeom>
            <a:noFill/>
            <a:ln w="28575"/>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45177" tIns="-9169" rIns="545176" bIns="-9169" numCol="1" spcCol="1270" anchor="ctr" anchorCtr="0">
              <a:noAutofit/>
            </a:bodyPr>
            <a:lstStyle/>
            <a:p>
              <a:pPr algn="ctr" defTabSz="222250">
                <a:lnSpc>
                  <a:spcPct val="90000"/>
                </a:lnSpc>
                <a:spcBef>
                  <a:spcPct val="0"/>
                </a:spcBef>
                <a:spcAft>
                  <a:spcPct val="35000"/>
                </a:spcAft>
              </a:pPr>
              <a:endParaRPr lang="en-US" sz="500"/>
            </a:p>
          </p:txBody>
        </p:sp>
        <p:sp>
          <p:nvSpPr>
            <p:cNvPr id="9" name="Freeform 8"/>
            <p:cNvSpPr/>
            <p:nvPr/>
          </p:nvSpPr>
          <p:spPr>
            <a:xfrm>
              <a:off x="4679505" y="2095225"/>
              <a:ext cx="2802509" cy="1401254"/>
            </a:xfrm>
            <a:custGeom>
              <a:avLst/>
              <a:gdLst>
                <a:gd name="connsiteX0" fmla="*/ 0 w 2802509"/>
                <a:gd name="connsiteY0" fmla="*/ 140125 h 1401254"/>
                <a:gd name="connsiteX1" fmla="*/ 140125 w 2802509"/>
                <a:gd name="connsiteY1" fmla="*/ 0 h 1401254"/>
                <a:gd name="connsiteX2" fmla="*/ 2662384 w 2802509"/>
                <a:gd name="connsiteY2" fmla="*/ 0 h 1401254"/>
                <a:gd name="connsiteX3" fmla="*/ 2802509 w 2802509"/>
                <a:gd name="connsiteY3" fmla="*/ 140125 h 1401254"/>
                <a:gd name="connsiteX4" fmla="*/ 2802509 w 2802509"/>
                <a:gd name="connsiteY4" fmla="*/ 1261129 h 1401254"/>
                <a:gd name="connsiteX5" fmla="*/ 2662384 w 2802509"/>
                <a:gd name="connsiteY5" fmla="*/ 1401254 h 1401254"/>
                <a:gd name="connsiteX6" fmla="*/ 140125 w 2802509"/>
                <a:gd name="connsiteY6" fmla="*/ 1401254 h 1401254"/>
                <a:gd name="connsiteX7" fmla="*/ 0 w 2802509"/>
                <a:gd name="connsiteY7" fmla="*/ 1261129 h 1401254"/>
                <a:gd name="connsiteX8" fmla="*/ 0 w 2802509"/>
                <a:gd name="connsiteY8" fmla="*/ 140125 h 140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2509" h="1401254">
                  <a:moveTo>
                    <a:pt x="0" y="140125"/>
                  </a:moveTo>
                  <a:cubicBezTo>
                    <a:pt x="0" y="62736"/>
                    <a:pt x="62736" y="0"/>
                    <a:pt x="140125" y="0"/>
                  </a:cubicBezTo>
                  <a:lnTo>
                    <a:pt x="2662384" y="0"/>
                  </a:lnTo>
                  <a:cubicBezTo>
                    <a:pt x="2739773" y="0"/>
                    <a:pt x="2802509" y="62736"/>
                    <a:pt x="2802509" y="140125"/>
                  </a:cubicBezTo>
                  <a:lnTo>
                    <a:pt x="2802509" y="1261129"/>
                  </a:lnTo>
                  <a:cubicBezTo>
                    <a:pt x="2802509" y="1338518"/>
                    <a:pt x="2739773" y="1401254"/>
                    <a:pt x="2662384" y="1401254"/>
                  </a:cubicBezTo>
                  <a:lnTo>
                    <a:pt x="140125" y="1401254"/>
                  </a:lnTo>
                  <a:cubicBezTo>
                    <a:pt x="62736" y="1401254"/>
                    <a:pt x="0" y="1338518"/>
                    <a:pt x="0" y="1261129"/>
                  </a:cubicBezTo>
                  <a:lnTo>
                    <a:pt x="0" y="140125"/>
                  </a:lnTo>
                  <a:close/>
                </a:path>
              </a:pathLst>
            </a:cu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361" tIns="61361" rIns="61361" bIns="61361" numCol="1" spcCol="1270" anchor="ctr" anchorCtr="0">
              <a:noAutofit/>
            </a:bodyPr>
            <a:lstStyle/>
            <a:p>
              <a:pPr algn="ctr" defTabSz="1422400">
                <a:lnSpc>
                  <a:spcPct val="90000"/>
                </a:lnSpc>
                <a:spcBef>
                  <a:spcPct val="0"/>
                </a:spcBef>
                <a:spcAft>
                  <a:spcPct val="35000"/>
                </a:spcAft>
              </a:pPr>
              <a:r>
                <a:rPr lang="en-US" sz="3200" dirty="0" err="1">
                  <a:latin typeface="Times New Roman" panose="02020603050405020304" pitchFamily="18" charset="0"/>
                  <a:cs typeface="Times New Roman" panose="02020603050405020304" pitchFamily="18" charset="0"/>
                </a:rPr>
                <a:t>Họ</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a:t>
              </a:r>
            </a:p>
          </p:txBody>
        </p:sp>
        <p:sp>
          <p:nvSpPr>
            <p:cNvPr id="10" name="Freeform 9"/>
            <p:cNvSpPr/>
            <p:nvPr/>
          </p:nvSpPr>
          <p:spPr>
            <a:xfrm rot="3310531">
              <a:off x="3137500" y="3582718"/>
              <a:ext cx="1963007" cy="37712"/>
            </a:xfrm>
            <a:custGeom>
              <a:avLst/>
              <a:gdLst>
                <a:gd name="connsiteX0" fmla="*/ 0 w 1963007"/>
                <a:gd name="connsiteY0" fmla="*/ 18856 h 37712"/>
                <a:gd name="connsiteX1" fmla="*/ 1963007 w 1963007"/>
                <a:gd name="connsiteY1" fmla="*/ 18856 h 37712"/>
              </a:gdLst>
              <a:ahLst/>
              <a:cxnLst>
                <a:cxn ang="0">
                  <a:pos x="connsiteX0" y="connsiteY0"/>
                </a:cxn>
                <a:cxn ang="0">
                  <a:pos x="connsiteX1" y="connsiteY1"/>
                </a:cxn>
              </a:cxnLst>
              <a:rect l="l" t="t" r="r" b="b"/>
              <a:pathLst>
                <a:path w="1963007" h="37712">
                  <a:moveTo>
                    <a:pt x="0" y="18856"/>
                  </a:moveTo>
                  <a:lnTo>
                    <a:pt x="1963007" y="18856"/>
                  </a:lnTo>
                </a:path>
              </a:pathLst>
            </a:custGeom>
            <a:noFill/>
            <a:ln w="28575"/>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45128" tIns="-30219" rIns="945128" bIns="-30219" numCol="1" spcCol="1270" anchor="ctr" anchorCtr="0">
              <a:noAutofit/>
            </a:bodyPr>
            <a:lstStyle/>
            <a:p>
              <a:pPr algn="ctr" defTabSz="311150">
                <a:lnSpc>
                  <a:spcPct val="90000"/>
                </a:lnSpc>
                <a:spcBef>
                  <a:spcPct val="0"/>
                </a:spcBef>
                <a:spcAft>
                  <a:spcPct val="35000"/>
                </a:spcAft>
              </a:pPr>
              <a:endParaRPr lang="en-US" sz="700"/>
            </a:p>
          </p:txBody>
        </p:sp>
        <p:sp>
          <p:nvSpPr>
            <p:cNvPr id="11" name="Freeform 10"/>
            <p:cNvSpPr/>
            <p:nvPr/>
          </p:nvSpPr>
          <p:spPr>
            <a:xfrm>
              <a:off x="4679505" y="3706668"/>
              <a:ext cx="2802509" cy="1401254"/>
            </a:xfrm>
            <a:custGeom>
              <a:avLst/>
              <a:gdLst>
                <a:gd name="connsiteX0" fmla="*/ 0 w 2802509"/>
                <a:gd name="connsiteY0" fmla="*/ 140125 h 1401254"/>
                <a:gd name="connsiteX1" fmla="*/ 140125 w 2802509"/>
                <a:gd name="connsiteY1" fmla="*/ 0 h 1401254"/>
                <a:gd name="connsiteX2" fmla="*/ 2662384 w 2802509"/>
                <a:gd name="connsiteY2" fmla="*/ 0 h 1401254"/>
                <a:gd name="connsiteX3" fmla="*/ 2802509 w 2802509"/>
                <a:gd name="connsiteY3" fmla="*/ 140125 h 1401254"/>
                <a:gd name="connsiteX4" fmla="*/ 2802509 w 2802509"/>
                <a:gd name="connsiteY4" fmla="*/ 1261129 h 1401254"/>
                <a:gd name="connsiteX5" fmla="*/ 2662384 w 2802509"/>
                <a:gd name="connsiteY5" fmla="*/ 1401254 h 1401254"/>
                <a:gd name="connsiteX6" fmla="*/ 140125 w 2802509"/>
                <a:gd name="connsiteY6" fmla="*/ 1401254 h 1401254"/>
                <a:gd name="connsiteX7" fmla="*/ 0 w 2802509"/>
                <a:gd name="connsiteY7" fmla="*/ 1261129 h 1401254"/>
                <a:gd name="connsiteX8" fmla="*/ 0 w 2802509"/>
                <a:gd name="connsiteY8" fmla="*/ 140125 h 140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2509" h="1401254">
                  <a:moveTo>
                    <a:pt x="0" y="140125"/>
                  </a:moveTo>
                  <a:cubicBezTo>
                    <a:pt x="0" y="62736"/>
                    <a:pt x="62736" y="0"/>
                    <a:pt x="140125" y="0"/>
                  </a:cubicBezTo>
                  <a:lnTo>
                    <a:pt x="2662384" y="0"/>
                  </a:lnTo>
                  <a:cubicBezTo>
                    <a:pt x="2739773" y="0"/>
                    <a:pt x="2802509" y="62736"/>
                    <a:pt x="2802509" y="140125"/>
                  </a:cubicBezTo>
                  <a:lnTo>
                    <a:pt x="2802509" y="1261129"/>
                  </a:lnTo>
                  <a:cubicBezTo>
                    <a:pt x="2802509" y="1338518"/>
                    <a:pt x="2739773" y="1401254"/>
                    <a:pt x="2662384" y="1401254"/>
                  </a:cubicBezTo>
                  <a:lnTo>
                    <a:pt x="140125" y="1401254"/>
                  </a:lnTo>
                  <a:cubicBezTo>
                    <a:pt x="62736" y="1401254"/>
                    <a:pt x="0" y="1338518"/>
                    <a:pt x="0" y="1261129"/>
                  </a:cubicBezTo>
                  <a:lnTo>
                    <a:pt x="0" y="140125"/>
                  </a:lnTo>
                  <a:close/>
                </a:path>
              </a:pathLst>
            </a:cu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361" tIns="61361" rIns="61361" bIns="61361" numCol="1" spcCol="1270" anchor="ctr" anchorCtr="0">
              <a:noAutofit/>
            </a:bodyPr>
            <a:lstStyle/>
            <a:p>
              <a:pPr algn="ctr" defTabSz="1422400">
                <a:lnSpc>
                  <a:spcPct val="90000"/>
                </a:lnSpc>
                <a:spcBef>
                  <a:spcPct val="0"/>
                </a:spcBef>
                <a:spcAft>
                  <a:spcPct val="35000"/>
                </a:spcAft>
              </a:pP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lập</a:t>
              </a:r>
              <a:r>
                <a:rPr lang="en-US" sz="3200" dirty="0">
                  <a:latin typeface="Times New Roman" panose="02020603050405020304" pitchFamily="18" charset="0"/>
                  <a:cs typeface="Times New Roman" panose="02020603050405020304" pitchFamily="18" charset="0"/>
                </a:rPr>
                <a:t>:</a:t>
              </a:r>
            </a:p>
          </p:txBody>
        </p:sp>
        <p:sp>
          <p:nvSpPr>
            <p:cNvPr id="12" name="Freeform 11"/>
            <p:cNvSpPr/>
            <p:nvPr/>
          </p:nvSpPr>
          <p:spPr>
            <a:xfrm rot="18849439">
              <a:off x="7237927" y="3811203"/>
              <a:ext cx="1609178" cy="37712"/>
            </a:xfrm>
            <a:custGeom>
              <a:avLst/>
              <a:gdLst>
                <a:gd name="connsiteX0" fmla="*/ 0 w 1609178"/>
                <a:gd name="connsiteY0" fmla="*/ 18856 h 37712"/>
                <a:gd name="connsiteX1" fmla="*/ 1609178 w 1609178"/>
                <a:gd name="connsiteY1" fmla="*/ 18856 h 37712"/>
              </a:gdLst>
              <a:ahLst/>
              <a:cxnLst>
                <a:cxn ang="0">
                  <a:pos x="connsiteX0" y="connsiteY0"/>
                </a:cxn>
                <a:cxn ang="0">
                  <a:pos x="connsiteX1" y="connsiteY1"/>
                </a:cxn>
              </a:cxnLst>
              <a:rect l="l" t="t" r="r" b="b"/>
              <a:pathLst>
                <a:path w="1609178" h="37712">
                  <a:moveTo>
                    <a:pt x="0" y="18856"/>
                  </a:moveTo>
                  <a:lnTo>
                    <a:pt x="1609178" y="18856"/>
                  </a:lnTo>
                </a:path>
              </a:pathLst>
            </a:custGeom>
            <a:noFill/>
            <a:ln w="28575"/>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77059" tIns="-21374" rIns="777060" bIns="-21373" numCol="1" spcCol="1270" anchor="ctr" anchorCtr="0">
              <a:noAutofit/>
            </a:bodyPr>
            <a:lstStyle/>
            <a:p>
              <a:pPr algn="ctr" defTabSz="222250">
                <a:lnSpc>
                  <a:spcPct val="90000"/>
                </a:lnSpc>
                <a:spcBef>
                  <a:spcPct val="0"/>
                </a:spcBef>
                <a:spcAft>
                  <a:spcPct val="35000"/>
                </a:spcAft>
              </a:pPr>
              <a:endParaRPr lang="en-US" sz="500"/>
            </a:p>
          </p:txBody>
        </p:sp>
        <p:sp>
          <p:nvSpPr>
            <p:cNvPr id="13" name="Freeform 12"/>
            <p:cNvSpPr/>
            <p:nvPr/>
          </p:nvSpPr>
          <p:spPr>
            <a:xfrm>
              <a:off x="8603018" y="2270557"/>
              <a:ext cx="2802509" cy="1964530"/>
            </a:xfrm>
            <a:custGeom>
              <a:avLst/>
              <a:gdLst>
                <a:gd name="connsiteX0" fmla="*/ 0 w 2802509"/>
                <a:gd name="connsiteY0" fmla="*/ 196453 h 1964530"/>
                <a:gd name="connsiteX1" fmla="*/ 196453 w 2802509"/>
                <a:gd name="connsiteY1" fmla="*/ 0 h 1964530"/>
                <a:gd name="connsiteX2" fmla="*/ 2606056 w 2802509"/>
                <a:gd name="connsiteY2" fmla="*/ 0 h 1964530"/>
                <a:gd name="connsiteX3" fmla="*/ 2802509 w 2802509"/>
                <a:gd name="connsiteY3" fmla="*/ 196453 h 1964530"/>
                <a:gd name="connsiteX4" fmla="*/ 2802509 w 2802509"/>
                <a:gd name="connsiteY4" fmla="*/ 1768077 h 1964530"/>
                <a:gd name="connsiteX5" fmla="*/ 2606056 w 2802509"/>
                <a:gd name="connsiteY5" fmla="*/ 1964530 h 1964530"/>
                <a:gd name="connsiteX6" fmla="*/ 196453 w 2802509"/>
                <a:gd name="connsiteY6" fmla="*/ 1964530 h 1964530"/>
                <a:gd name="connsiteX7" fmla="*/ 0 w 2802509"/>
                <a:gd name="connsiteY7" fmla="*/ 1768077 h 1964530"/>
                <a:gd name="connsiteX8" fmla="*/ 0 w 2802509"/>
                <a:gd name="connsiteY8" fmla="*/ 196453 h 1964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2509" h="1964530">
                  <a:moveTo>
                    <a:pt x="0" y="196453"/>
                  </a:moveTo>
                  <a:cubicBezTo>
                    <a:pt x="0" y="87955"/>
                    <a:pt x="87955" y="0"/>
                    <a:pt x="196453" y="0"/>
                  </a:cubicBezTo>
                  <a:lnTo>
                    <a:pt x="2606056" y="0"/>
                  </a:lnTo>
                  <a:cubicBezTo>
                    <a:pt x="2714554" y="0"/>
                    <a:pt x="2802509" y="87955"/>
                    <a:pt x="2802509" y="196453"/>
                  </a:cubicBezTo>
                  <a:lnTo>
                    <a:pt x="2802509" y="1768077"/>
                  </a:lnTo>
                  <a:cubicBezTo>
                    <a:pt x="2802509" y="1876575"/>
                    <a:pt x="2714554" y="1964530"/>
                    <a:pt x="2606056" y="1964530"/>
                  </a:cubicBezTo>
                  <a:lnTo>
                    <a:pt x="196453" y="1964530"/>
                  </a:lnTo>
                  <a:cubicBezTo>
                    <a:pt x="87955" y="1964530"/>
                    <a:pt x="0" y="1876575"/>
                    <a:pt x="0" y="1768077"/>
                  </a:cubicBezTo>
                  <a:lnTo>
                    <a:pt x="0" y="196453"/>
                  </a:lnTo>
                  <a:close/>
                </a:path>
              </a:pathLst>
            </a:cu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859" tIns="77859" rIns="77859" bIns="77859" numCol="1" spcCol="1270" anchor="ctr" anchorCtr="0">
              <a:noAutofit/>
            </a:bodyPr>
            <a:lstStyle/>
            <a:p>
              <a:pPr algn="ctr" defTabSz="1422400">
                <a:lnSpc>
                  <a:spcPct val="90000"/>
                </a:lnSpc>
                <a:spcBef>
                  <a:spcPct val="0"/>
                </a:spcBef>
                <a:spcAft>
                  <a:spcPct val="35000"/>
                </a:spcAft>
              </a:pPr>
              <a:r>
                <a:rPr lang="en-US" sz="3200" dirty="0">
                  <a:latin typeface="Times New Roman" panose="02020603050405020304" pitchFamily="18" charset="0"/>
                  <a:cs typeface="Times New Roman" panose="02020603050405020304" pitchFamily="18" charset="0"/>
                </a:rPr>
                <a:t>+ Non-</a:t>
              </a:r>
              <a:r>
                <a:rPr lang="en-US" sz="3200" dirty="0" err="1">
                  <a:latin typeface="Times New Roman" panose="02020603050405020304" pitchFamily="18" charset="0"/>
                  <a:cs typeface="Times New Roman" panose="02020603050405020304" pitchFamily="18" charset="0"/>
                </a:rPr>
                <a:t>bu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ác</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a:t>
              </a:r>
              <a:r>
                <a:rPr lang="en-US" sz="3200" dirty="0">
                  <a:latin typeface="Times New Roman" panose="02020603050405020304" pitchFamily="18" charset="0"/>
                  <a:cs typeface="Times New Roman" panose="02020603050405020304" pitchFamily="18" charset="0"/>
                </a:rPr>
                <a:t>.</a:t>
              </a:r>
            </a:p>
          </p:txBody>
        </p:sp>
        <p:sp>
          <p:nvSpPr>
            <p:cNvPr id="14" name="Freeform 13"/>
            <p:cNvSpPr/>
            <p:nvPr/>
          </p:nvSpPr>
          <p:spPr>
            <a:xfrm rot="2647630">
              <a:off x="7261651" y="4932119"/>
              <a:ext cx="1561729" cy="37712"/>
            </a:xfrm>
            <a:custGeom>
              <a:avLst/>
              <a:gdLst>
                <a:gd name="connsiteX0" fmla="*/ 0 w 1561729"/>
                <a:gd name="connsiteY0" fmla="*/ 18856 h 37712"/>
                <a:gd name="connsiteX1" fmla="*/ 1561729 w 1561729"/>
                <a:gd name="connsiteY1" fmla="*/ 18856 h 37712"/>
              </a:gdLst>
              <a:ahLst/>
              <a:cxnLst>
                <a:cxn ang="0">
                  <a:pos x="connsiteX0" y="connsiteY0"/>
                </a:cxn>
                <a:cxn ang="0">
                  <a:pos x="connsiteX1" y="connsiteY1"/>
                </a:cxn>
              </a:cxnLst>
              <a:rect l="l" t="t" r="r" b="b"/>
              <a:pathLst>
                <a:path w="1561729" h="37712">
                  <a:moveTo>
                    <a:pt x="0" y="18856"/>
                  </a:moveTo>
                  <a:lnTo>
                    <a:pt x="1561729" y="18856"/>
                  </a:lnTo>
                </a:path>
              </a:pathLst>
            </a:custGeom>
            <a:noFill/>
            <a:ln w="28575"/>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54521" tIns="-20188" rIns="754521" bIns="-20187" numCol="1" spcCol="1270" anchor="ctr" anchorCtr="0">
              <a:noAutofit/>
            </a:bodyPr>
            <a:lstStyle/>
            <a:p>
              <a:pPr algn="ctr" defTabSz="222250">
                <a:lnSpc>
                  <a:spcPct val="90000"/>
                </a:lnSpc>
                <a:spcBef>
                  <a:spcPct val="0"/>
                </a:spcBef>
                <a:spcAft>
                  <a:spcPct val="35000"/>
                </a:spcAft>
              </a:pPr>
              <a:endParaRPr lang="en-US" sz="500"/>
            </a:p>
          </p:txBody>
        </p:sp>
        <p:sp>
          <p:nvSpPr>
            <p:cNvPr id="15" name="Freeform 14"/>
            <p:cNvSpPr/>
            <p:nvPr/>
          </p:nvSpPr>
          <p:spPr>
            <a:xfrm>
              <a:off x="8603018" y="4445276"/>
              <a:ext cx="2802509" cy="2098757"/>
            </a:xfrm>
            <a:custGeom>
              <a:avLst/>
              <a:gdLst>
                <a:gd name="connsiteX0" fmla="*/ 0 w 2802509"/>
                <a:gd name="connsiteY0" fmla="*/ 209876 h 2098757"/>
                <a:gd name="connsiteX1" fmla="*/ 209876 w 2802509"/>
                <a:gd name="connsiteY1" fmla="*/ 0 h 2098757"/>
                <a:gd name="connsiteX2" fmla="*/ 2592633 w 2802509"/>
                <a:gd name="connsiteY2" fmla="*/ 0 h 2098757"/>
                <a:gd name="connsiteX3" fmla="*/ 2802509 w 2802509"/>
                <a:gd name="connsiteY3" fmla="*/ 209876 h 2098757"/>
                <a:gd name="connsiteX4" fmla="*/ 2802509 w 2802509"/>
                <a:gd name="connsiteY4" fmla="*/ 1888881 h 2098757"/>
                <a:gd name="connsiteX5" fmla="*/ 2592633 w 2802509"/>
                <a:gd name="connsiteY5" fmla="*/ 2098757 h 2098757"/>
                <a:gd name="connsiteX6" fmla="*/ 209876 w 2802509"/>
                <a:gd name="connsiteY6" fmla="*/ 2098757 h 2098757"/>
                <a:gd name="connsiteX7" fmla="*/ 0 w 2802509"/>
                <a:gd name="connsiteY7" fmla="*/ 1888881 h 2098757"/>
                <a:gd name="connsiteX8" fmla="*/ 0 w 2802509"/>
                <a:gd name="connsiteY8" fmla="*/ 209876 h 20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2509" h="2098757">
                  <a:moveTo>
                    <a:pt x="0" y="209876"/>
                  </a:moveTo>
                  <a:cubicBezTo>
                    <a:pt x="0" y="93965"/>
                    <a:pt x="93965" y="0"/>
                    <a:pt x="209876" y="0"/>
                  </a:cubicBezTo>
                  <a:lnTo>
                    <a:pt x="2592633" y="0"/>
                  </a:lnTo>
                  <a:cubicBezTo>
                    <a:pt x="2708544" y="0"/>
                    <a:pt x="2802509" y="93965"/>
                    <a:pt x="2802509" y="209876"/>
                  </a:cubicBezTo>
                  <a:lnTo>
                    <a:pt x="2802509" y="1888881"/>
                  </a:lnTo>
                  <a:cubicBezTo>
                    <a:pt x="2802509" y="2004792"/>
                    <a:pt x="2708544" y="2098757"/>
                    <a:pt x="2592633" y="2098757"/>
                  </a:cubicBezTo>
                  <a:lnTo>
                    <a:pt x="209876" y="2098757"/>
                  </a:lnTo>
                  <a:cubicBezTo>
                    <a:pt x="93965" y="2098757"/>
                    <a:pt x="0" y="2004792"/>
                    <a:pt x="0" y="1888881"/>
                  </a:cubicBezTo>
                  <a:lnTo>
                    <a:pt x="0" y="209876"/>
                  </a:lnTo>
                  <a:close/>
                </a:path>
              </a:pathLst>
            </a:cu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790" tIns="81790" rIns="81790" bIns="81790" numCol="1" spcCol="1270" anchor="ctr" anchorCtr="0">
              <a:noAutofit/>
            </a:bodyPr>
            <a:lstStyle/>
            <a:p>
              <a:pPr algn="ctr" defTabSz="1422400">
                <a:lnSpc>
                  <a:spcPct val="90000"/>
                </a:lnSpc>
                <a:spcBef>
                  <a:spcPct val="0"/>
                </a:spcBef>
                <a:spcAft>
                  <a:spcPct val="35000"/>
                </a:spcAft>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Heng-bu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hậu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a:t>
              </a:r>
              <a:r>
                <a:rPr lang="en-US" sz="3200" dirty="0">
                  <a:latin typeface="Times New Roman" panose="02020603050405020304" pitchFamily="18" charset="0"/>
                  <a:cs typeface="Times New Roman" panose="02020603050405020304" pitchFamily="18" charset="0"/>
                </a:rPr>
                <a:t>.</a:t>
              </a:r>
            </a:p>
          </p:txBody>
        </p:sp>
      </p:grpSp>
      <p:sp>
        <p:nvSpPr>
          <p:cNvPr id="6" name="Plaque 5"/>
          <p:cNvSpPr/>
          <p:nvPr/>
        </p:nvSpPr>
        <p:spPr>
          <a:xfrm>
            <a:off x="1652911" y="107246"/>
            <a:ext cx="3143336" cy="699911"/>
          </a:xfrm>
          <a:prstGeom prst="plaque">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II.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774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que 6"/>
          <p:cNvSpPr/>
          <p:nvPr/>
        </p:nvSpPr>
        <p:spPr>
          <a:xfrm>
            <a:off x="1652910" y="107246"/>
            <a:ext cx="4456868" cy="699911"/>
          </a:xfrm>
          <a:prstGeom prst="plaque">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defRPr/>
            </a:pP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II.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Plaque 7"/>
          <p:cNvSpPr/>
          <p:nvPr/>
        </p:nvSpPr>
        <p:spPr>
          <a:xfrm>
            <a:off x="1652910" y="857956"/>
            <a:ext cx="4515098" cy="699911"/>
          </a:xfrm>
          <a:prstGeom prst="plaque">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defRPr/>
            </a:pP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248128" y="35472"/>
            <a:ext cx="2420200" cy="18435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Rounded Rectangle 3"/>
          <p:cNvSpPr/>
          <p:nvPr/>
        </p:nvSpPr>
        <p:spPr>
          <a:xfrm>
            <a:off x="2026905" y="1628801"/>
            <a:ext cx="2685380" cy="5112568"/>
          </a:xfrm>
          <a:prstGeom prst="roundRect">
            <a:avLst/>
          </a:prstGeom>
          <a:blipFill>
            <a:blip r:embed="rId3"/>
            <a:tile tx="0" ty="0" sx="100000" sy="100000" flip="none" algn="tl"/>
          </a:blip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Nhân vật chính trong truyện cổ tích thường là kể về cuộc đời của một số kiểu nhân vật bất hạnh, nhưng</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là</a:t>
            </a: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người hiền lành, tốt bụng, dũng cảm, thật thà (Heng-bu)</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ounded Rectangle 9"/>
          <p:cNvSpPr/>
          <p:nvPr/>
        </p:nvSpPr>
        <p:spPr>
          <a:xfrm>
            <a:off x="4812225" y="1628801"/>
            <a:ext cx="2595109" cy="4954879"/>
          </a:xfrm>
          <a:prstGeom prst="roundRect">
            <a:avLst/>
          </a:prstGeom>
          <a:blipFill>
            <a:blip r:embed="rId3"/>
            <a:tile tx="0" ty="0" sx="100000" sy="100000" flip="none" algn="tl"/>
          </a:blip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Truyện thể hiện nhân dân ta luôn có ước muốn trong cuộc sống cái thiện luôn chiến thắng cái ác, ác giả ác báo</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Heng-bu</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Non-</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bu</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ích</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ounded Rectangle 10"/>
          <p:cNvSpPr/>
          <p:nvPr/>
        </p:nvSpPr>
        <p:spPr>
          <a:xfrm>
            <a:off x="7507273" y="2090057"/>
            <a:ext cx="2657823" cy="4493623"/>
          </a:xfrm>
          <a:prstGeom prst="roundRect">
            <a:avLst/>
          </a:prstGeom>
          <a:blipFill>
            <a:blip r:embed="rId3"/>
            <a:tile tx="0" ty="0" sx="100000" sy="100000" flip="none" algn="tl"/>
          </a:blip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Để gửi gắm niềm tin, ước mơ của nhân dân, truyện cổ tích lúc nào cũng có kết thúc là cái thiện luôn luôn chiến thắng cái ác.</a:t>
            </a:r>
            <a:endParaRPr lang="en-US"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687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que 6"/>
          <p:cNvSpPr/>
          <p:nvPr/>
        </p:nvSpPr>
        <p:spPr>
          <a:xfrm>
            <a:off x="1652911" y="107246"/>
            <a:ext cx="4061600" cy="699911"/>
          </a:xfrm>
          <a:prstGeom prst="plaque">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defRPr/>
            </a:pP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II.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Plaque 7"/>
          <p:cNvSpPr/>
          <p:nvPr/>
        </p:nvSpPr>
        <p:spPr>
          <a:xfrm>
            <a:off x="1652911" y="857956"/>
            <a:ext cx="4061600" cy="699911"/>
          </a:xfrm>
          <a:prstGeom prst="plaque">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defRPr/>
            </a:pP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073650" y="4691084"/>
            <a:ext cx="1025548" cy="1169386"/>
          </a:xfrm>
          <a:prstGeom prst="rect">
            <a:avLst/>
          </a:prstGeom>
        </p:spPr>
      </p:pic>
      <p:grpSp>
        <p:nvGrpSpPr>
          <p:cNvPr id="3" name="Group 2"/>
          <p:cNvGrpSpPr/>
          <p:nvPr/>
        </p:nvGrpSpPr>
        <p:grpSpPr>
          <a:xfrm>
            <a:off x="3307995" y="1779954"/>
            <a:ext cx="5576013" cy="4692287"/>
            <a:chOff x="3651266" y="1755629"/>
            <a:chExt cx="7434684" cy="4016460"/>
          </a:xfrm>
        </p:grpSpPr>
        <p:sp>
          <p:nvSpPr>
            <p:cNvPr id="4" name="Freeform 3"/>
            <p:cNvSpPr/>
            <p:nvPr/>
          </p:nvSpPr>
          <p:spPr>
            <a:xfrm>
              <a:off x="3651266" y="1755629"/>
              <a:ext cx="3692509" cy="907914"/>
            </a:xfrm>
            <a:custGeom>
              <a:avLst/>
              <a:gdLst>
                <a:gd name="connsiteX0" fmla="*/ 0 w 2083593"/>
                <a:gd name="connsiteY0" fmla="*/ 104180 h 1041796"/>
                <a:gd name="connsiteX1" fmla="*/ 104180 w 2083593"/>
                <a:gd name="connsiteY1" fmla="*/ 0 h 1041796"/>
                <a:gd name="connsiteX2" fmla="*/ 1979413 w 2083593"/>
                <a:gd name="connsiteY2" fmla="*/ 0 h 1041796"/>
                <a:gd name="connsiteX3" fmla="*/ 2083593 w 2083593"/>
                <a:gd name="connsiteY3" fmla="*/ 104180 h 1041796"/>
                <a:gd name="connsiteX4" fmla="*/ 2083593 w 2083593"/>
                <a:gd name="connsiteY4" fmla="*/ 937616 h 1041796"/>
                <a:gd name="connsiteX5" fmla="*/ 1979413 w 2083593"/>
                <a:gd name="connsiteY5" fmla="*/ 1041796 h 1041796"/>
                <a:gd name="connsiteX6" fmla="*/ 104180 w 2083593"/>
                <a:gd name="connsiteY6" fmla="*/ 1041796 h 1041796"/>
                <a:gd name="connsiteX7" fmla="*/ 0 w 2083593"/>
                <a:gd name="connsiteY7" fmla="*/ 937616 h 1041796"/>
                <a:gd name="connsiteX8" fmla="*/ 0 w 2083593"/>
                <a:gd name="connsiteY8" fmla="*/ 104180 h 104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3593" h="1041796">
                  <a:moveTo>
                    <a:pt x="0" y="104180"/>
                  </a:moveTo>
                  <a:cubicBezTo>
                    <a:pt x="0" y="46643"/>
                    <a:pt x="46643" y="0"/>
                    <a:pt x="104180" y="0"/>
                  </a:cubicBezTo>
                  <a:lnTo>
                    <a:pt x="1979413" y="0"/>
                  </a:lnTo>
                  <a:cubicBezTo>
                    <a:pt x="2036950" y="0"/>
                    <a:pt x="2083593" y="46643"/>
                    <a:pt x="2083593" y="104180"/>
                  </a:cubicBezTo>
                  <a:lnTo>
                    <a:pt x="2083593" y="937616"/>
                  </a:lnTo>
                  <a:cubicBezTo>
                    <a:pt x="2083593" y="995153"/>
                    <a:pt x="2036950" y="1041796"/>
                    <a:pt x="1979413" y="1041796"/>
                  </a:cubicBezTo>
                  <a:lnTo>
                    <a:pt x="104180" y="1041796"/>
                  </a:lnTo>
                  <a:cubicBezTo>
                    <a:pt x="46643" y="1041796"/>
                    <a:pt x="0" y="995153"/>
                    <a:pt x="0" y="937616"/>
                  </a:cubicBezTo>
                  <a:lnTo>
                    <a:pt x="0" y="104180"/>
                  </a:lnTo>
                  <a:close/>
                </a:path>
              </a:pathLst>
            </a:cu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283" tIns="73693" rIns="95283" bIns="73693" numCol="1" spcCol="1270" anchor="ctr" anchorCtr="0">
              <a:noAutofit/>
            </a:bodyPr>
            <a:lstStyle/>
            <a:p>
              <a:pPr algn="ctr" defTabSz="1511300">
                <a:lnSpc>
                  <a:spcPct val="90000"/>
                </a:lnSpc>
                <a:spcBef>
                  <a:spcPct val="0"/>
                </a:spcBef>
                <a:spcAft>
                  <a:spcPct val="35000"/>
                </a:spcAft>
              </a:pPr>
              <a:r>
                <a:rPr lang="en-US" sz="3400" b="1" dirty="0">
                  <a:latin typeface="Times New Roman" panose="02020603050405020304" pitchFamily="18" charset="0"/>
                  <a:cs typeface="Times New Roman" panose="02020603050405020304" pitchFamily="18" charset="0"/>
                </a:rPr>
                <a:t>3. </a:t>
              </a:r>
              <a:r>
                <a:rPr lang="en-US" sz="3400" b="1" dirty="0" err="1">
                  <a:latin typeface="Times New Roman" panose="02020603050405020304" pitchFamily="18" charset="0"/>
                  <a:cs typeface="Times New Roman" panose="02020603050405020304" pitchFamily="18" charset="0"/>
                </a:rPr>
                <a:t>Bài</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học</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rút</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ra.</a:t>
              </a:r>
              <a:endParaRPr lang="en-US" sz="3400" dirty="0">
                <a:latin typeface="Times New Roman" panose="02020603050405020304" pitchFamily="18" charset="0"/>
                <a:cs typeface="Times New Roman" panose="02020603050405020304" pitchFamily="18" charset="0"/>
              </a:endParaRPr>
            </a:p>
          </p:txBody>
        </p:sp>
        <p:sp>
          <p:nvSpPr>
            <p:cNvPr id="6" name="Freeform 5"/>
            <p:cNvSpPr/>
            <p:nvPr/>
          </p:nvSpPr>
          <p:spPr>
            <a:xfrm>
              <a:off x="4188238" y="2652877"/>
              <a:ext cx="208359" cy="853794"/>
            </a:xfrm>
            <a:custGeom>
              <a:avLst/>
              <a:gdLst/>
              <a:ahLst/>
              <a:cxnLst/>
              <a:rect l="0" t="0" r="0" b="0"/>
              <a:pathLst>
                <a:path>
                  <a:moveTo>
                    <a:pt x="0" y="0"/>
                  </a:moveTo>
                  <a:lnTo>
                    <a:pt x="0" y="853794"/>
                  </a:lnTo>
                  <a:lnTo>
                    <a:pt x="208359" y="853794"/>
                  </a:lnTo>
                </a:path>
              </a:pathLst>
            </a:custGeom>
            <a:noFill/>
            <a:ln w="28575"/>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8"/>
            <p:cNvSpPr/>
            <p:nvPr/>
          </p:nvSpPr>
          <p:spPr>
            <a:xfrm>
              <a:off x="4396598" y="2913326"/>
              <a:ext cx="4926715" cy="1186689"/>
            </a:xfrm>
            <a:custGeom>
              <a:avLst/>
              <a:gdLst>
                <a:gd name="connsiteX0" fmla="*/ 0 w 4926715"/>
                <a:gd name="connsiteY0" fmla="*/ 118669 h 1186689"/>
                <a:gd name="connsiteX1" fmla="*/ 118669 w 4926715"/>
                <a:gd name="connsiteY1" fmla="*/ 0 h 1186689"/>
                <a:gd name="connsiteX2" fmla="*/ 4808046 w 4926715"/>
                <a:gd name="connsiteY2" fmla="*/ 0 h 1186689"/>
                <a:gd name="connsiteX3" fmla="*/ 4926715 w 4926715"/>
                <a:gd name="connsiteY3" fmla="*/ 118669 h 1186689"/>
                <a:gd name="connsiteX4" fmla="*/ 4926715 w 4926715"/>
                <a:gd name="connsiteY4" fmla="*/ 1068020 h 1186689"/>
                <a:gd name="connsiteX5" fmla="*/ 4808046 w 4926715"/>
                <a:gd name="connsiteY5" fmla="*/ 1186689 h 1186689"/>
                <a:gd name="connsiteX6" fmla="*/ 118669 w 4926715"/>
                <a:gd name="connsiteY6" fmla="*/ 1186689 h 1186689"/>
                <a:gd name="connsiteX7" fmla="*/ 0 w 4926715"/>
                <a:gd name="connsiteY7" fmla="*/ 1068020 h 1186689"/>
                <a:gd name="connsiteX8" fmla="*/ 0 w 4926715"/>
                <a:gd name="connsiteY8" fmla="*/ 118669 h 1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6715" h="1186689">
                  <a:moveTo>
                    <a:pt x="0" y="118669"/>
                  </a:moveTo>
                  <a:cubicBezTo>
                    <a:pt x="0" y="53130"/>
                    <a:pt x="53130" y="0"/>
                    <a:pt x="118669" y="0"/>
                  </a:cubicBezTo>
                  <a:lnTo>
                    <a:pt x="4808046" y="0"/>
                  </a:lnTo>
                  <a:cubicBezTo>
                    <a:pt x="4873585" y="0"/>
                    <a:pt x="4926715" y="53130"/>
                    <a:pt x="4926715" y="118669"/>
                  </a:cubicBezTo>
                  <a:lnTo>
                    <a:pt x="4926715" y="1068020"/>
                  </a:lnTo>
                  <a:cubicBezTo>
                    <a:pt x="4926715" y="1133559"/>
                    <a:pt x="4873585" y="1186689"/>
                    <a:pt x="4808046" y="1186689"/>
                  </a:cubicBezTo>
                  <a:lnTo>
                    <a:pt x="118669" y="1186689"/>
                  </a:lnTo>
                  <a:cubicBezTo>
                    <a:pt x="53130" y="1186689"/>
                    <a:pt x="0" y="1133559"/>
                    <a:pt x="0" y="1068020"/>
                  </a:cubicBezTo>
                  <a:lnTo>
                    <a:pt x="0" y="118669"/>
                  </a:lnTo>
                  <a:close/>
                </a:path>
              </a:pathLst>
            </a:cu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717" tIns="75397" rIns="95717" bIns="75397" numCol="1" spcCol="1270" anchor="ctr" anchorCtr="0">
              <a:noAutofit/>
            </a:bodyPr>
            <a:lstStyle/>
            <a:p>
              <a:pPr algn="ctr" defTabSz="1422400">
                <a:lnSpc>
                  <a:spcPct val="90000"/>
                </a:lnSpc>
                <a:spcBef>
                  <a:spcPct val="0"/>
                </a:spcBef>
                <a:spcAft>
                  <a:spcPct val="35000"/>
                </a:spcAft>
              </a:pPr>
              <a:r>
                <a:rPr lang="en-US" sz="3200" dirty="0" err="1">
                  <a:latin typeface="Times New Roman" panose="02020603050405020304" pitchFamily="18" charset="0"/>
                  <a:cs typeface="Times New Roman" panose="02020603050405020304" pitchFamily="18" charset="0"/>
                </a:rPr>
                <a:t>Luôn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khăn</a:t>
              </a:r>
              <a:r>
                <a:rPr lang="en-US" sz="3200" dirty="0">
                  <a:latin typeface="Times New Roman" panose="02020603050405020304" pitchFamily="18" charset="0"/>
                  <a:cs typeface="Times New Roman" panose="02020603050405020304" pitchFamily="18" charset="0"/>
                </a:rPr>
                <a:t>…</a:t>
              </a:r>
            </a:p>
          </p:txBody>
        </p:sp>
        <p:sp>
          <p:nvSpPr>
            <p:cNvPr id="10" name="Freeform 9"/>
            <p:cNvSpPr/>
            <p:nvPr/>
          </p:nvSpPr>
          <p:spPr>
            <a:xfrm>
              <a:off x="4188238" y="2652877"/>
              <a:ext cx="208359" cy="2413400"/>
            </a:xfrm>
            <a:custGeom>
              <a:avLst/>
              <a:gdLst/>
              <a:ahLst/>
              <a:cxnLst/>
              <a:rect l="0" t="0" r="0" b="0"/>
              <a:pathLst>
                <a:path>
                  <a:moveTo>
                    <a:pt x="0" y="0"/>
                  </a:moveTo>
                  <a:lnTo>
                    <a:pt x="0" y="2413400"/>
                  </a:lnTo>
                  <a:lnTo>
                    <a:pt x="208359" y="2413400"/>
                  </a:lnTo>
                </a:path>
              </a:pathLst>
            </a:custGeom>
            <a:noFill/>
            <a:ln w="28575"/>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a:off x="4396598" y="4247472"/>
              <a:ext cx="6689352" cy="1524617"/>
            </a:xfrm>
            <a:custGeom>
              <a:avLst/>
              <a:gdLst>
                <a:gd name="connsiteX0" fmla="*/ 0 w 6689352"/>
                <a:gd name="connsiteY0" fmla="*/ 141162 h 1411624"/>
                <a:gd name="connsiteX1" fmla="*/ 141162 w 6689352"/>
                <a:gd name="connsiteY1" fmla="*/ 0 h 1411624"/>
                <a:gd name="connsiteX2" fmla="*/ 6548190 w 6689352"/>
                <a:gd name="connsiteY2" fmla="*/ 0 h 1411624"/>
                <a:gd name="connsiteX3" fmla="*/ 6689352 w 6689352"/>
                <a:gd name="connsiteY3" fmla="*/ 141162 h 1411624"/>
                <a:gd name="connsiteX4" fmla="*/ 6689352 w 6689352"/>
                <a:gd name="connsiteY4" fmla="*/ 1270462 h 1411624"/>
                <a:gd name="connsiteX5" fmla="*/ 6548190 w 6689352"/>
                <a:gd name="connsiteY5" fmla="*/ 1411624 h 1411624"/>
                <a:gd name="connsiteX6" fmla="*/ 141162 w 6689352"/>
                <a:gd name="connsiteY6" fmla="*/ 1411624 h 1411624"/>
                <a:gd name="connsiteX7" fmla="*/ 0 w 6689352"/>
                <a:gd name="connsiteY7" fmla="*/ 1270462 h 1411624"/>
                <a:gd name="connsiteX8" fmla="*/ 0 w 6689352"/>
                <a:gd name="connsiteY8" fmla="*/ 141162 h 141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9352" h="1411624">
                  <a:moveTo>
                    <a:pt x="0" y="141162"/>
                  </a:moveTo>
                  <a:cubicBezTo>
                    <a:pt x="0" y="63200"/>
                    <a:pt x="63200" y="0"/>
                    <a:pt x="141162" y="0"/>
                  </a:cubicBezTo>
                  <a:lnTo>
                    <a:pt x="6548190" y="0"/>
                  </a:lnTo>
                  <a:cubicBezTo>
                    <a:pt x="6626152" y="0"/>
                    <a:pt x="6689352" y="63200"/>
                    <a:pt x="6689352" y="141162"/>
                  </a:cubicBezTo>
                  <a:lnTo>
                    <a:pt x="6689352" y="1270462"/>
                  </a:lnTo>
                  <a:cubicBezTo>
                    <a:pt x="6689352" y="1348424"/>
                    <a:pt x="6626152" y="1411624"/>
                    <a:pt x="6548190" y="1411624"/>
                  </a:cubicBezTo>
                  <a:lnTo>
                    <a:pt x="141162" y="1411624"/>
                  </a:lnTo>
                  <a:cubicBezTo>
                    <a:pt x="63200" y="1411624"/>
                    <a:pt x="0" y="1348424"/>
                    <a:pt x="0" y="1270462"/>
                  </a:cubicBezTo>
                  <a:lnTo>
                    <a:pt x="0" y="141162"/>
                  </a:lnTo>
                  <a:close/>
                </a:path>
              </a:pathLst>
            </a:cu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4685" tIns="76905" rIns="94685" bIns="76905" numCol="1" spcCol="1270" anchor="ctr" anchorCtr="0">
              <a:noAutofit/>
            </a:bodyPr>
            <a:lstStyle/>
            <a:p>
              <a:pPr defTabSz="1244600">
                <a:lnSpc>
                  <a:spcPct val="90000"/>
                </a:lnSpc>
                <a:spcBef>
                  <a:spcPct val="0"/>
                </a:spcBef>
                <a:spcAft>
                  <a:spcPct val="35000"/>
                </a:spcAft>
              </a:pP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lam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91450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875</TotalTime>
  <Words>1002</Words>
  <Application>Microsoft Office PowerPoint</Application>
  <PresentationFormat>Widescreen</PresentationFormat>
  <Paragraphs>141</Paragraphs>
  <Slides>17</Slides>
  <Notes>7</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32" baseType="lpstr">
      <vt:lpstr>微软雅黑</vt:lpstr>
      <vt:lpstr>Calibri</vt:lpstr>
      <vt:lpstr>Century Schoolbook</vt:lpstr>
      <vt:lpstr>Times New Roman</vt:lpstr>
      <vt:lpstr>Calibri Light</vt:lpstr>
      <vt:lpstr>MS Mincho</vt:lpstr>
      <vt:lpstr>等线</vt:lpstr>
      <vt:lpstr>Symbol</vt:lpstr>
      <vt:lpstr>.VnTime</vt:lpstr>
      <vt:lpstr>SimSun</vt:lpstr>
      <vt:lpstr>Arial</vt:lpstr>
      <vt:lpstr>Wingdings</vt:lpstr>
      <vt:lpstr>1_Office Theme</vt:lpstr>
      <vt:lpstr>Microsoft Equation 3.0</vt:lpstr>
      <vt:lpstr>MathType 5.0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 GIANG</dc:creator>
  <cp:lastModifiedBy>Admin</cp:lastModifiedBy>
  <cp:revision>89</cp:revision>
  <dcterms:created xsi:type="dcterms:W3CDTF">2018-11-03T20:19:48Z</dcterms:created>
  <dcterms:modified xsi:type="dcterms:W3CDTF">2022-11-27T12:34:40Z</dcterms:modified>
</cp:coreProperties>
</file>