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3" r:id="rId3"/>
    <p:sldId id="276" r:id="rId4"/>
    <p:sldId id="264" r:id="rId5"/>
    <p:sldId id="265" r:id="rId6"/>
    <p:sldId id="273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4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46ACE-0A45-4BF4-8DFC-F167DB3D2AE3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6C1E1-4957-47BA-A287-D914B1B9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2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3B5285-645E-499A-B623-4E5B9FEEF325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370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3B5285-645E-499A-B623-4E5B9FEEF325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382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2BB6DF-0AEB-4D03-A6C1-2E406913C41E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1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6BD-74B3-412B-9CB1-46129141776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F1D17-ADB2-40B5-8BC9-EEEA17A1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6BD-74B3-412B-9CB1-46129141776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F1D17-ADB2-40B5-8BC9-EEEA17A1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4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6BD-74B3-412B-9CB1-46129141776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F1D17-ADB2-40B5-8BC9-EEEA17A1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5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88CB-8D34-490B-9BAC-5265BA56B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72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6BD-74B3-412B-9CB1-46129141776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F1D17-ADB2-40B5-8BC9-EEEA17A1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6BD-74B3-412B-9CB1-46129141776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F1D17-ADB2-40B5-8BC9-EEEA17A1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6BD-74B3-412B-9CB1-46129141776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F1D17-ADB2-40B5-8BC9-EEEA17A1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6BD-74B3-412B-9CB1-46129141776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F1D17-ADB2-40B5-8BC9-EEEA17A1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8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6BD-74B3-412B-9CB1-46129141776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F1D17-ADB2-40B5-8BC9-EEEA17A1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0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6BD-74B3-412B-9CB1-46129141776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F1D17-ADB2-40B5-8BC9-EEEA17A1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4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6BD-74B3-412B-9CB1-46129141776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F1D17-ADB2-40B5-8BC9-EEEA17A1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1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6BD-74B3-412B-9CB1-46129141776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F1D17-ADB2-40B5-8BC9-EEEA17A1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3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46BD-74B3-412B-9CB1-46129141776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F1D17-ADB2-40B5-8BC9-EEEA17A1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0122" y="-131975"/>
            <a:ext cx="10530699" cy="21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QUÁ TRÌNH NỘI SINH VÀ NGOẠI SINH. CÁC DẠNG ĐỊA HÌNH CHÍNH. KHOÁNG SẢN.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Phong Nha - Kỳ quan đệ nhất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877"/>
            <a:ext cx="4098439" cy="276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nui lau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39" y="1870876"/>
            <a:ext cx="3748603" cy="276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MTNLAK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37313"/>
            <a:ext cx="4098447" cy="219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0 sự thật thú vị về Sahara - sa mạc huyền thoại của Trái Đấ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39" y="4637312"/>
            <a:ext cx="4098438" cy="219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1" descr="DONG BA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79" y="4637311"/>
            <a:ext cx="3995122" cy="21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7044" y="1870875"/>
            <a:ext cx="4344957" cy="27664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47035" y="1376314"/>
            <a:ext cx="1131217" cy="4147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TIẾT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672" y="1248948"/>
            <a:ext cx="90027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9715" y="409913"/>
            <a:ext cx="10499272" cy="68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NỘI SINH VÀ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SINH.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DẠNG ĐỊA HÌNH CHÍNH. KHOÁNG SẢN.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3754" y="137339"/>
            <a:ext cx="11604785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10.1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SGK,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Calibri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63754" y="3987156"/>
            <a:ext cx="7865705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3754" y="4755355"/>
            <a:ext cx="786570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3754" y="5821730"/>
            <a:ext cx="786570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8313577" y="1532351"/>
            <a:ext cx="3806889" cy="454187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720401"/>
              </p:ext>
            </p:extLst>
          </p:nvPr>
        </p:nvGraphicFramePr>
        <p:xfrm>
          <a:off x="660257" y="1493488"/>
          <a:ext cx="7295202" cy="2290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1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9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241" y="0"/>
            <a:ext cx="9011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4" descr="Uon ne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81643"/>
            <a:ext cx="2830512" cy="1656671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25" descr="Bai 8 Dut ga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814514"/>
            <a:ext cx="2905125" cy="15382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26" descr="Bai 8 Dut gay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28800"/>
            <a:ext cx="3090863" cy="15382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27" descr="11062102-wk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33764"/>
            <a:ext cx="3124200" cy="1533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28" descr="vtc_113640_nui-lua@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5035550"/>
            <a:ext cx="2828925" cy="18224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29" descr="chinh_11999494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29200"/>
            <a:ext cx="3114675" cy="1828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38" descr="8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1643"/>
            <a:ext cx="3124200" cy="165667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39" descr="dong da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41700"/>
            <a:ext cx="2819400" cy="152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Rectangle 43"/>
          <p:cNvSpPr>
            <a:spLocks noChangeArrowheads="1"/>
          </p:cNvSpPr>
          <p:nvPr/>
        </p:nvSpPr>
        <p:spPr bwMode="auto">
          <a:xfrm>
            <a:off x="7620000" y="1752600"/>
            <a:ext cx="3048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23" name="AutoShape 44"/>
          <p:cNvSpPr>
            <a:spLocks noChangeArrowheads="1"/>
          </p:cNvSpPr>
          <p:nvPr/>
        </p:nvSpPr>
        <p:spPr bwMode="auto">
          <a:xfrm>
            <a:off x="7620000" y="25146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24" name="Text Box 45"/>
          <p:cNvSpPr txBox="1">
            <a:spLocks noChangeArrowheads="1"/>
          </p:cNvSpPr>
          <p:nvPr/>
        </p:nvSpPr>
        <p:spPr bwMode="auto">
          <a:xfrm>
            <a:off x="8382000" y="2301876"/>
            <a:ext cx="220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/>
              <a:t>HIỆN TƯỢNG ĐỨT GÃY</a:t>
            </a:r>
            <a:endParaRPr lang="en-US" altLang="en-US" sz="2400" b="1"/>
          </a:p>
        </p:txBody>
      </p:sp>
      <p:sp>
        <p:nvSpPr>
          <p:cNvPr id="13325" name="Rectangle 46"/>
          <p:cNvSpPr>
            <a:spLocks noChangeArrowheads="1"/>
          </p:cNvSpPr>
          <p:nvPr/>
        </p:nvSpPr>
        <p:spPr bwMode="auto">
          <a:xfrm>
            <a:off x="7620000" y="0"/>
            <a:ext cx="3048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26" name="AutoShape 47"/>
          <p:cNvSpPr>
            <a:spLocks noChangeArrowheads="1"/>
          </p:cNvSpPr>
          <p:nvPr/>
        </p:nvSpPr>
        <p:spPr bwMode="auto">
          <a:xfrm>
            <a:off x="7620000" y="7620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27" name="Text Box 48"/>
          <p:cNvSpPr txBox="1">
            <a:spLocks noChangeArrowheads="1"/>
          </p:cNvSpPr>
          <p:nvPr/>
        </p:nvSpPr>
        <p:spPr bwMode="auto">
          <a:xfrm>
            <a:off x="8382000" y="336551"/>
            <a:ext cx="220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/>
              <a:t>HIỆN TƯỢNG UỐN NẾP CỦA ĐỒI NÚI</a:t>
            </a:r>
            <a:endParaRPr lang="en-US" altLang="en-US" sz="2400" b="1"/>
          </a:p>
        </p:txBody>
      </p:sp>
      <p:sp>
        <p:nvSpPr>
          <p:cNvPr id="13328" name="Rectangle 49"/>
          <p:cNvSpPr>
            <a:spLocks noChangeArrowheads="1"/>
          </p:cNvSpPr>
          <p:nvPr/>
        </p:nvSpPr>
        <p:spPr bwMode="auto">
          <a:xfrm>
            <a:off x="7620000" y="3413125"/>
            <a:ext cx="3048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29" name="AutoShape 50"/>
          <p:cNvSpPr>
            <a:spLocks noChangeArrowheads="1"/>
          </p:cNvSpPr>
          <p:nvPr/>
        </p:nvSpPr>
        <p:spPr bwMode="auto">
          <a:xfrm>
            <a:off x="7620000" y="4175125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30" name="Text Box 51"/>
          <p:cNvSpPr txBox="1">
            <a:spLocks noChangeArrowheads="1"/>
          </p:cNvSpPr>
          <p:nvPr/>
        </p:nvSpPr>
        <p:spPr bwMode="auto">
          <a:xfrm>
            <a:off x="8382000" y="3962401"/>
            <a:ext cx="220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/>
              <a:t>HIỆN TƯỢNG ĐỘNG ĐẤT</a:t>
            </a:r>
            <a:endParaRPr lang="en-US" altLang="en-US" sz="2400" b="1"/>
          </a:p>
        </p:txBody>
      </p:sp>
      <p:sp>
        <p:nvSpPr>
          <p:cNvPr id="13331" name="Rectangle 52"/>
          <p:cNvSpPr>
            <a:spLocks noChangeArrowheads="1"/>
          </p:cNvSpPr>
          <p:nvPr/>
        </p:nvSpPr>
        <p:spPr bwMode="auto">
          <a:xfrm>
            <a:off x="7620000" y="5105400"/>
            <a:ext cx="3048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32" name="AutoShape 53"/>
          <p:cNvSpPr>
            <a:spLocks noChangeArrowheads="1"/>
          </p:cNvSpPr>
          <p:nvPr/>
        </p:nvSpPr>
        <p:spPr bwMode="auto">
          <a:xfrm>
            <a:off x="7620000" y="58674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3333" name="Text Box 54"/>
          <p:cNvSpPr txBox="1">
            <a:spLocks noChangeArrowheads="1"/>
          </p:cNvSpPr>
          <p:nvPr/>
        </p:nvSpPr>
        <p:spPr bwMode="auto">
          <a:xfrm>
            <a:off x="8382000" y="5410201"/>
            <a:ext cx="220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/>
              <a:t>HIỆN TƯỢNG NÚI LỬA PHUN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12268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318407" y="0"/>
            <a:ext cx="1160145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5" descr="Kết quả hình ảnh cho chặt phá 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9382" y="4305431"/>
            <a:ext cx="4142618" cy="2533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ay rung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" y="1121230"/>
            <a:ext cx="4027714" cy="313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21" descr="cay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72" y="1129697"/>
            <a:ext cx="3902528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2" descr="dut d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82" y="1143754"/>
            <a:ext cx="4142618" cy="311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3" descr="uon n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71" y="4253895"/>
            <a:ext cx="3902529" cy="26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4" descr="khai kho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4384"/>
            <a:ext cx="4022272" cy="260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25"/>
          <p:cNvSpPr>
            <a:spLocks noChangeArrowheads="1"/>
          </p:cNvSpPr>
          <p:nvPr/>
        </p:nvSpPr>
        <p:spPr bwMode="auto">
          <a:xfrm>
            <a:off x="3353404" y="1191305"/>
            <a:ext cx="626533" cy="307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A</a:t>
            </a:r>
          </a:p>
        </p:txBody>
      </p:sp>
      <p:sp>
        <p:nvSpPr>
          <p:cNvPr id="7179" name="Rectangle 26"/>
          <p:cNvSpPr>
            <a:spLocks noChangeArrowheads="1"/>
          </p:cNvSpPr>
          <p:nvPr/>
        </p:nvSpPr>
        <p:spPr bwMode="auto">
          <a:xfrm>
            <a:off x="7425570" y="12133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B</a:t>
            </a:r>
          </a:p>
        </p:txBody>
      </p:sp>
      <p:sp>
        <p:nvSpPr>
          <p:cNvPr id="7180" name="Rectangle 27"/>
          <p:cNvSpPr>
            <a:spLocks noChangeArrowheads="1"/>
          </p:cNvSpPr>
          <p:nvPr/>
        </p:nvSpPr>
        <p:spPr bwMode="auto">
          <a:xfrm>
            <a:off x="11386457" y="1213300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C</a:t>
            </a:r>
          </a:p>
        </p:txBody>
      </p:sp>
      <p:sp>
        <p:nvSpPr>
          <p:cNvPr id="7181" name="Rectangle 28"/>
          <p:cNvSpPr>
            <a:spLocks noChangeArrowheads="1"/>
          </p:cNvSpPr>
          <p:nvPr/>
        </p:nvSpPr>
        <p:spPr bwMode="auto">
          <a:xfrm>
            <a:off x="3399970" y="43515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D</a:t>
            </a:r>
          </a:p>
        </p:txBody>
      </p:sp>
      <p:sp>
        <p:nvSpPr>
          <p:cNvPr id="7182" name="Rectangle 29"/>
          <p:cNvSpPr>
            <a:spLocks noChangeArrowheads="1"/>
          </p:cNvSpPr>
          <p:nvPr/>
        </p:nvSpPr>
        <p:spPr bwMode="auto">
          <a:xfrm>
            <a:off x="7330167" y="4351563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E</a:t>
            </a:r>
          </a:p>
        </p:txBody>
      </p:sp>
      <p:sp>
        <p:nvSpPr>
          <p:cNvPr id="7183" name="Rectangle 30"/>
          <p:cNvSpPr>
            <a:spLocks noChangeArrowheads="1"/>
          </p:cNvSpPr>
          <p:nvPr/>
        </p:nvSpPr>
        <p:spPr bwMode="auto">
          <a:xfrm>
            <a:off x="11492593" y="4448985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dirty="0"/>
              <a:t>F</a:t>
            </a:r>
          </a:p>
        </p:txBody>
      </p:sp>
      <p:sp>
        <p:nvSpPr>
          <p:cNvPr id="83999" name="Text Box 6"/>
          <p:cNvSpPr txBox="1">
            <a:spLocks noChangeArrowheads="1"/>
          </p:cNvSpPr>
          <p:nvPr/>
        </p:nvSpPr>
        <p:spPr bwMode="auto">
          <a:xfrm>
            <a:off x="2656719" y="3857021"/>
            <a:ext cx="1393371" cy="396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000" b="1" u="sng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000" name="Text Box 6"/>
          <p:cNvSpPr txBox="1">
            <a:spLocks noChangeArrowheads="1"/>
          </p:cNvSpPr>
          <p:nvPr/>
        </p:nvSpPr>
        <p:spPr bwMode="auto">
          <a:xfrm>
            <a:off x="6659335" y="3860499"/>
            <a:ext cx="1341665" cy="396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000" b="1" u="sng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001" name="Text Box 6"/>
          <p:cNvSpPr txBox="1">
            <a:spLocks noChangeArrowheads="1"/>
          </p:cNvSpPr>
          <p:nvPr/>
        </p:nvSpPr>
        <p:spPr bwMode="auto">
          <a:xfrm>
            <a:off x="11067678" y="3857020"/>
            <a:ext cx="1124322" cy="396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endParaRPr lang="en-US" sz="2000" b="1" u="sng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002" name="Text Box 6"/>
          <p:cNvSpPr txBox="1">
            <a:spLocks noChangeArrowheads="1"/>
          </p:cNvSpPr>
          <p:nvPr/>
        </p:nvSpPr>
        <p:spPr bwMode="auto">
          <a:xfrm>
            <a:off x="2318959" y="6438378"/>
            <a:ext cx="171722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endParaRPr lang="en-US" sz="2000" b="1" u="sng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003" name="Text Box 6"/>
          <p:cNvSpPr txBox="1">
            <a:spLocks noChangeArrowheads="1"/>
          </p:cNvSpPr>
          <p:nvPr/>
        </p:nvSpPr>
        <p:spPr bwMode="auto">
          <a:xfrm>
            <a:off x="6717845" y="6474694"/>
            <a:ext cx="1224643" cy="396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endParaRPr lang="en-US" sz="2000" b="1" u="sng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004" name="Text Box 6"/>
          <p:cNvSpPr txBox="1">
            <a:spLocks noChangeArrowheads="1"/>
          </p:cNvSpPr>
          <p:nvPr/>
        </p:nvSpPr>
        <p:spPr bwMode="auto">
          <a:xfrm>
            <a:off x="10368793" y="6457890"/>
            <a:ext cx="181746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000" b="1" u="sng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979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83999" grpId="0" animBg="1"/>
      <p:bldP spid="84000" grpId="0" animBg="1"/>
      <p:bldP spid="84001" grpId="0" animBg="1"/>
      <p:bldP spid="84002" grpId="0" animBg="1"/>
      <p:bldP spid="84003" grpId="0" animBg="1"/>
      <p:bldP spid="840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4C070BAB-E132-47FE-9871-56FE11A2D545}" type="slidenum">
              <a:rPr lang="en-US" altLang="en-US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5699125" y="569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781175" y="6059488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xuất nông nghiệp, công nghiệp…</a:t>
            </a:r>
          </a:p>
        </p:txBody>
      </p:sp>
      <p:pic>
        <p:nvPicPr>
          <p:cNvPr id="15" name="Picture 3" descr="ruong bac th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07" y="853223"/>
            <a:ext cx="5730648" cy="309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" y="1"/>
            <a:ext cx="12192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372" name="Picture 12" descr="Kết quả hình ảnh cho Trường THCS Tân phú Đồng Ph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5" y="845402"/>
            <a:ext cx="6088969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47383" y="3563574"/>
            <a:ext cx="19435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6" name="Picture 16" descr="Kết quả hình ảnh cho phá rừ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8" y="3932906"/>
            <a:ext cx="6111648" cy="290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 descr="Kết quả hình ảnh cho đất bị xói mò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59" y="3950552"/>
            <a:ext cx="5720896" cy="288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347383" y="6459538"/>
            <a:ext cx="198664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277</Words>
  <Application>Microsoft Office PowerPoint</Application>
  <PresentationFormat>Widescreen</PresentationFormat>
  <Paragraphs>38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2021-07-25T01:42:51Z</dcterms:created>
  <dcterms:modified xsi:type="dcterms:W3CDTF">2022-11-25T05:24:43Z</dcterms:modified>
</cp:coreProperties>
</file>