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theme/theme3.xml" ContentType="application/vnd.openxmlformats-officedocument.theme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theme/theme4.xml" ContentType="application/vnd.openxmlformats-officedocument.theme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4475" r:id="rId4"/>
    <p:sldMasterId id="2147484488" r:id="rId5"/>
  </p:sldMasterIdLst>
  <p:notesMasterIdLst>
    <p:notesMasterId r:id="rId16"/>
  </p:notesMasterIdLst>
  <p:sldIdLst>
    <p:sldId id="332" r:id="rId6"/>
    <p:sldId id="273" r:id="rId7"/>
    <p:sldId id="275" r:id="rId8"/>
    <p:sldId id="277" r:id="rId9"/>
    <p:sldId id="278" r:id="rId10"/>
    <p:sldId id="281" r:id="rId11"/>
    <p:sldId id="283" r:id="rId12"/>
    <p:sldId id="285" r:id="rId13"/>
    <p:sldId id="297" r:id="rId14"/>
    <p:sldId id="29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>
      <p:cViewPr>
        <p:scale>
          <a:sx n="75" d="100"/>
          <a:sy n="75" d="100"/>
        </p:scale>
        <p:origin x="1651" y="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B2997-BAEB-4FB3-ACAA-B1D843A655FF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A00F9-04F7-43A4-805D-3CDC5ADB8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0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0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13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278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06367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608427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081206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C62D13-9AEA-4D67-85DC-8651A4E783CC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49777F-08A7-42B5-B753-1CA6811C4DB0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6847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8A1E96E-AA2C-47B5-8006-6231A424C061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DCA54D-8A52-4265-89C2-6F60760A269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38712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3436"/>
      </p:ext>
    </p:extLst>
  </p:cSld>
  <p:clrMapOvr>
    <a:masterClrMapping/>
  </p:clrMapOvr>
  <p:transition spd="slow" advClick="0" advTm="0">
    <p:random/>
  </p:transition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2C18492-36AC-44FB-9C58-DDFC4F8BB8AD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E6A233-4C2D-4FF3-8D81-A241CC610F67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51945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43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43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43"/>
            <a:ext cx="21336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5491E5C-591E-45B4-9CCE-E9E3E3C27024}" type="slidenum">
              <a:rPr 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28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685411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FA9180-DA77-48A3-825D-D942A1ADFF2A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7DF75B-AD44-4620-87E3-D53FE4BBF4B0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07443"/>
      </p:ext>
    </p:extLst>
  </p:cSld>
  <p:clrMapOvr>
    <a:masterClrMapping/>
  </p:clrMapOvr>
  <p:transition spd="slow" advTm="3000">
    <p:random/>
  </p:transition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4335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302433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893237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949029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74658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94700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673665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58507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C5F408-0780-4C2D-A8D1-1D06D4590771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6C9EB5-7365-4909-AB24-FB7EEFE803C6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09071"/>
      </p:ext>
    </p:extLst>
  </p:cSld>
  <p:clrMapOvr>
    <a:masterClrMapping/>
  </p:clrMapOvr>
  <p:transition spd="slow" advTm="3000">
    <p:random/>
  </p:transition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425258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544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641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52944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598314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55154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753316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146724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571063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38B138-A0F4-40EB-BB42-B9D7F681B262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33A26FB-4B4D-40E4-8D60-BDCC2DF6CF91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95835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511417"/>
      </p:ext>
    </p:extLst>
  </p:cSld>
  <p:clrMapOvr>
    <a:masterClrMapping/>
  </p:clrMapOvr>
  <p:transition spd="slow" advClick="0" advTm="4000">
    <p:comb/>
  </p:transition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146284"/>
      </p:ext>
    </p:extLst>
  </p:cSld>
  <p:clrMapOvr>
    <a:masterClrMapping/>
  </p:clrMapOvr>
  <p:transition spd="slow"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86" y="136555"/>
            <a:ext cx="404813" cy="539751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908" y="136555"/>
            <a:ext cx="404813" cy="539751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94540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84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966204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89873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B9C576-21AB-4960-9576-0109DF8F3FD7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FC635E-D290-4294-A5EF-FE8446150CEE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83613"/>
      </p:ext>
    </p:extLst>
  </p:cSld>
  <p:clrMapOvr>
    <a:masterClrMapping/>
  </p:clrMapOvr>
  <p:transition spd="slow" advTm="3000">
    <p:random/>
  </p:transition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897266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658357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342485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925048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129145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36535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3635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955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666347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FF53E4-3759-4921-B355-8442F0788CC5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D7B8B55-4977-4734-8BDA-7A8C301BCC3D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47766"/>
      </p:ext>
    </p:extLst>
  </p:cSld>
  <p:clrMapOvr>
    <a:masterClrMapping/>
  </p:clrMapOvr>
  <p:transition spd="slow" advTm="3000">
    <p:random/>
  </p:transition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439359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83812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903688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641430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283305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462776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472842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5867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92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5BA58C-E277-4417-9DF1-4C1617E2EFC3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19EC1E1-DF26-408C-8476-BCBCC259FE1F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17888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320844"/>
      </p:ext>
    </p:extLst>
  </p:cSld>
  <p:clrMapOvr>
    <a:masterClrMapping/>
  </p:clrMapOvr>
  <p:transition spd="slow" advClick="0" advTm="4000">
    <p:comb/>
  </p:transition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99961"/>
      </p:ext>
    </p:extLst>
  </p:cSld>
  <p:clrMapOvr>
    <a:masterClrMapping/>
  </p:clrMapOvr>
  <p:transition spd="slow"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86" y="136555"/>
            <a:ext cx="404813" cy="539751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908" y="136555"/>
            <a:ext cx="404813" cy="539751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85629"/>
      </p:ext>
    </p:extLst>
  </p:cSld>
  <p:clrMapOvr>
    <a:masterClrMapping/>
  </p:clrMapOvr>
  <p:transition spd="slow"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102560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274BE6-CCD6-4508-AE0D-2E147BD983C6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771C59D-8176-4038-8927-C0D31E99B9F5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54144"/>
      </p:ext>
    </p:extLst>
  </p:cSld>
  <p:clrMapOvr>
    <a:masterClrMapping/>
  </p:clrMapOvr>
  <p:transition spd="slow" advTm="3000">
    <p:random/>
  </p:transition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499992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919990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970449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0489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8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01057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336002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72130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070441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62679-7C91-4166-A7D5-BAB7B4F7ACD6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2A378D-4250-48A4-A75F-4ED2233803DA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12067"/>
      </p:ext>
    </p:extLst>
  </p:cSld>
  <p:clrMapOvr>
    <a:masterClrMapping/>
  </p:clrMapOvr>
  <p:transition spd="slow" advTm="3000">
    <p:random/>
  </p:transition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175241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866597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315523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90173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02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85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88451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08223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783922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970C42-B7FF-4EA1-97E9-189C88407DBD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8E2D887-28BC-4F2E-8050-8EF0E356385F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46445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502499"/>
      </p:ext>
    </p:extLst>
  </p:cSld>
  <p:clrMapOvr>
    <a:masterClrMapping/>
  </p:clrMapOvr>
  <p:transition spd="slow" advClick="0" advTm="4000">
    <p:comb/>
  </p:transition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605139"/>
      </p:ext>
    </p:extLst>
  </p:cSld>
  <p:clrMapOvr>
    <a:masterClrMapping/>
  </p:clrMapOvr>
  <p:transition spd="slow"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86" y="136555"/>
            <a:ext cx="404813" cy="539751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908" y="136555"/>
            <a:ext cx="404813" cy="539751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51628"/>
      </p:ext>
    </p:extLst>
  </p:cSld>
  <p:clrMapOvr>
    <a:masterClrMapping/>
  </p:clrMapOvr>
  <p:transition spd="slow"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091173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252CD0-C78A-4ED6-B695-39311681DEE8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C5192A-5D02-4690-A847-C9EB6A68BAF7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392926"/>
      </p:ext>
    </p:extLst>
  </p:cSld>
  <p:clrMapOvr>
    <a:masterClrMapping/>
  </p:clrMapOvr>
  <p:transition spd="slow" advTm="3000">
    <p:random/>
  </p:transition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1156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802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517054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584851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977498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3410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01708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49950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89302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96E1A2-C9A2-438D-B4FA-ED9686BB3FD9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774774-BB90-4BE3-BE87-4520CA9A1E46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89816"/>
      </p:ext>
    </p:extLst>
  </p:cSld>
  <p:clrMapOvr>
    <a:masterClrMapping/>
  </p:clrMapOvr>
  <p:transition spd="slow" advTm="3000">
    <p:random/>
  </p:transition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31401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3024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79937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090145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148996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385661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612912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095340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E5BD8B-822E-487A-A56C-916DE603A3AD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9F7D58A-6F05-4F46-A32F-84F70BDF692A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67961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152146"/>
      </p:ext>
    </p:extLst>
  </p:cSld>
  <p:clrMapOvr>
    <a:masterClrMapping/>
  </p:clrMapOvr>
  <p:transition spd="slow" advClick="0" advTm="4000">
    <p:comb/>
  </p:transition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84710"/>
      </p:ext>
    </p:extLst>
  </p:cSld>
  <p:clrMapOvr>
    <a:masterClrMapping/>
  </p:clrMapOvr>
  <p:transition spd="slow"/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86" y="136555"/>
            <a:ext cx="404813" cy="539751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908" y="136555"/>
            <a:ext cx="404813" cy="539751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0645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231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0" y="365231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372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17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A448B7-595C-4809-87E9-9761E565FE32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E23DB8-01D6-4CAF-BD10-EF1FE1BAFFE7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495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810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17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63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14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37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25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28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4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38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775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170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937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13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026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531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603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873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800375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758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55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363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909870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186388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4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354165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192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691687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8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31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16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985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22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07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4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35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0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344247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40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9940687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761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78908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3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5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946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177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246860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3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21375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85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2022/11/25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7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883285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4274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2809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77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364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139845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976718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6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129432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8236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59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545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765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8977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182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741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6302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41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777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25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879324"/>
      </p:ext>
    </p:extLst>
  </p:cSld>
  <p:clrMapOvr>
    <a:masterClrMapping/>
  </p:clrMapOvr>
  <p:transition spd="slow" advTm="300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093895"/>
      </p:ext>
    </p:extLst>
  </p:cSld>
  <p:clrMapOvr>
    <a:masterClrMapping/>
  </p:clrMapOvr>
  <p:transition spd="slow" advTm="300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17954"/>
      </p:ext>
    </p:extLst>
  </p:cSld>
  <p:clrMapOvr>
    <a:masterClrMapping/>
  </p:clrMapOvr>
  <p:transition spd="slow" advTm="300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200223"/>
      </p:ext>
    </p:extLst>
  </p:cSld>
  <p:clrMapOvr>
    <a:masterClrMapping/>
  </p:clrMapOvr>
  <p:transition spd="slow" advTm="300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0901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192214"/>
      </p:ext>
    </p:extLst>
  </p:cSld>
  <p:clrMapOvr>
    <a:masterClrMapping/>
  </p:clrMapOvr>
  <p:transition spd="slow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108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583032"/>
      </p:ext>
    </p:extLst>
  </p:cSld>
  <p:clrMapOvr>
    <a:masterClrMapping/>
  </p:clrMapOvr>
  <p:transition spd="slow" advTm="300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51599"/>
      </p:ext>
    </p:extLst>
  </p:cSld>
  <p:clrMapOvr>
    <a:masterClrMapping/>
  </p:clrMapOvr>
  <p:transition spd="slow" advTm="300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815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60105"/>
      </p:ext>
    </p:extLst>
  </p:cSld>
  <p:clrMapOvr>
    <a:masterClrMapping/>
  </p:clrMapOvr>
  <p:transition spd="slow" advTm="3000"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4190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2960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631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7059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0128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490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886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507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4208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8107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2094"/>
      </p:ext>
    </p:extLst>
  </p:cSld>
  <p:clrMapOvr>
    <a:masterClrMapping/>
  </p:clrMapOvr>
  <p:transition spd="slow" advTm="300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03157"/>
      </p:ext>
    </p:extLst>
  </p:cSld>
  <p:clrMapOvr>
    <a:masterClrMapping/>
  </p:clrMapOvr>
  <p:transition spd="slow" advTm="300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041356"/>
      </p:ext>
    </p:extLst>
  </p:cSld>
  <p:clrMapOvr>
    <a:masterClrMapping/>
  </p:clrMapOvr>
  <p:transition spd="slow" advTm="300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898522"/>
      </p:ext>
    </p:extLst>
  </p:cSld>
  <p:clrMapOvr>
    <a:masterClrMapping/>
  </p:clrMapOvr>
  <p:transition spd="slow" advTm="300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29533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195021"/>
      </p:ext>
    </p:extLst>
  </p:cSld>
  <p:clrMapOvr>
    <a:masterClrMapping/>
  </p:clrMapOvr>
  <p:transition spd="slow" advTm="300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516776"/>
      </p:ext>
    </p:extLst>
  </p:cSld>
  <p:clrMapOvr>
    <a:masterClrMapping/>
  </p:clrMapOvr>
  <p:transition spd="slow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733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731967"/>
      </p:ext>
    </p:extLst>
  </p:cSld>
  <p:clrMapOvr>
    <a:masterClrMapping/>
  </p:clrMapOvr>
  <p:transition spd="slow" advTm="300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7024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95533"/>
      </p:ext>
    </p:extLst>
  </p:cSld>
  <p:clrMapOvr>
    <a:masterClrMapping/>
  </p:clrMapOvr>
  <p:transition spd="slow" advTm="3000">
    <p:rand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10386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69614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2223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8362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2956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466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401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170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6483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552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598619"/>
      </p:ext>
    </p:extLst>
  </p:cSld>
  <p:clrMapOvr>
    <a:masterClrMapping/>
  </p:clrMapOvr>
  <p:transition spd="slow" advTm="300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9256"/>
      </p:ext>
    </p:extLst>
  </p:cSld>
  <p:clrMapOvr>
    <a:masterClrMapping/>
  </p:clrMapOvr>
  <p:transition spd="slow" advTm="300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000052"/>
      </p:ext>
    </p:extLst>
  </p:cSld>
  <p:clrMapOvr>
    <a:masterClrMapping/>
  </p:clrMapOvr>
  <p:transition spd="slow" advTm="300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333787"/>
      </p:ext>
    </p:extLst>
  </p:cSld>
  <p:clrMapOvr>
    <a:masterClrMapping/>
  </p:clrMapOvr>
  <p:transition spd="slow" advTm="300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19301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237331"/>
      </p:ext>
    </p:extLst>
  </p:cSld>
  <p:clrMapOvr>
    <a:masterClrMapping/>
  </p:clrMapOvr>
  <p:transition spd="slow" advTm="300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594349"/>
      </p:ext>
    </p:extLst>
  </p:cSld>
  <p:clrMapOvr>
    <a:masterClrMapping/>
  </p:clrMapOvr>
  <p:transition spd="slow" advTm="300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323801"/>
      </p:ext>
    </p:extLst>
  </p:cSld>
  <p:clrMapOvr>
    <a:masterClrMapping/>
  </p:clrMapOvr>
  <p:transition spd="slow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9312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2456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031616"/>
      </p:ext>
    </p:extLst>
  </p:cSld>
  <p:clrMapOvr>
    <a:masterClrMapping/>
  </p:clrMapOvr>
  <p:transition spd="slow" advTm="3000">
    <p:rand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4259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567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8557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1661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6494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82406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4789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085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70" y="36515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509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9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822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0587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43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43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43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1485"/>
      </p:ext>
    </p:extLst>
  </p:cSld>
  <p:clrMapOvr>
    <a:masterClrMapping/>
  </p:clrMapOvr>
  <p:transition>
    <p:randomBar dir="vert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06908"/>
      </p:ext>
    </p:extLst>
  </p:cSld>
  <p:clrMapOvr>
    <a:masterClrMapping/>
  </p:clrMapOvr>
  <p:transition spd="slow" advTm="3000">
    <p:rand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60894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6633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2261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81926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4911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4794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73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24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13508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65687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022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92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111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2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55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203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7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94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525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78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6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368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79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45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3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63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067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209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44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03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3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425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04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4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727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209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27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6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89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9943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4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5514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0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5972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8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25925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78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7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4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27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35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651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93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023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075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6776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398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2463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511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5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8276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68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4146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86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026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98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2022/11/25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4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8927080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70887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70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5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36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53926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5575184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4538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7496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96943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67602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8464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54461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967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1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75294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310" y="60421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1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1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4337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310" y="60421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1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1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5717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95698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1861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29842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97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8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55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812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0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8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301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48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29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722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29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89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12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03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389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50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77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86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98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3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31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470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39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059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60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7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42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37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0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4754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60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3510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31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4178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86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08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279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80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867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66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277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61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972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63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611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21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141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010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72692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20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92614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92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365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439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7478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55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63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586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520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2022/11/25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6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2348805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4450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6168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649497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1592703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3477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02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2022/11/25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842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24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2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11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3388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976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7947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06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25242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07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9447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16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873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179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0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08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592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8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0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1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8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7162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63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26451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23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23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949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7881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7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6321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11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5662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654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84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0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3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5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72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16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366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67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3036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6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7551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8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2884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6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4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32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7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2609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6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5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104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0813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01456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70997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8520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48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59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01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2022/11/25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2737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862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9331"/>
      </p:ext>
    </p:extLst>
  </p:cSld>
  <p:clrMapOvr>
    <a:masterClrMapping/>
  </p:clrMapOvr>
  <p:transition spd="slow" advTm="3000">
    <p:random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79226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442960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37487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7153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10603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2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789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59834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6665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12604"/>
      </p:ext>
    </p:extLst>
  </p:cSld>
  <p:clrMapOvr>
    <a:masterClrMapping/>
  </p:clrMapOvr>
  <p:transition spd="slow" advTm="3000">
    <p:random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32865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01376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85706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5258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754896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90774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319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171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11/25/2022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8021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65587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6980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89698"/>
      </p:ext>
    </p:extLst>
  </p:cSld>
  <p:clrMapOvr>
    <a:masterClrMapping/>
  </p:clrMapOvr>
  <p:transition spd="slow" advClick="0" advTm="4000">
    <p:comb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7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7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70682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5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04653"/>
      </p:ext>
    </p:extLst>
  </p:cSld>
  <p:clrMapOvr>
    <a:masterClrMapping/>
  </p:clrMapOvr>
  <p:transition spd="slow" advTm="3000">
    <p:random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27370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548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146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74605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74628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54048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11264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670297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35678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02019"/>
      </p:ext>
    </p:extLst>
  </p:cSld>
  <p:clrMapOvr>
    <a:masterClrMapping/>
  </p:clrMapOvr>
  <p:transition spd="slow" advTm="3000">
    <p:random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09656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33952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235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22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03654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5284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84041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14594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106312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1153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41728"/>
      </p:ext>
    </p:extLst>
  </p:cSld>
  <p:clrMapOvr>
    <a:masterClrMapping/>
  </p:clrMapOvr>
  <p:transition spd="slow" advClick="0" advTm="4000">
    <p:comb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6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7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7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35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803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03451"/>
      </p:ext>
    </p:extLst>
  </p:cSld>
  <p:clrMapOvr>
    <a:masterClrMapping/>
  </p:clrMapOvr>
  <p:transition spd="slow" advTm="3000">
    <p:random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93853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1188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18628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57716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74280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9830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46894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8699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49016"/>
      </p:ext>
    </p:extLst>
  </p:cSld>
  <p:clrMapOvr>
    <a:masterClrMapping/>
  </p:clrMapOvr>
  <p:transition spd="slow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9142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47939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66602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86388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45996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52792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16868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009198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3870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460060"/>
      </p:ext>
    </p:extLst>
  </p:cSld>
  <p:clrMapOvr>
    <a:masterClrMapping/>
  </p:clrMapOvr>
  <p:transition spd="slow" advClick="0" advTm="4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02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562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5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7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7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0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11994"/>
      </p:ext>
    </p:extLst>
  </p:cSld>
  <p:clrMapOvr>
    <a:masterClrMapping/>
  </p:clrMapOvr>
  <p:transition spd="slow" advTm="3000">
    <p:random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9904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7581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57422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1509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04469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744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4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78214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055133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64380"/>
      </p:ext>
    </p:extLst>
  </p:cSld>
  <p:clrMapOvr>
    <a:masterClrMapping/>
  </p:clrMapOvr>
  <p:transition spd="slow" advTm="3000">
    <p:random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968904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42685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387819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12987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846580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36292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881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62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605828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29250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370727"/>
      </p:ext>
    </p:extLst>
  </p:cSld>
  <p:clrMapOvr>
    <a:masterClrMapping/>
  </p:clrMapOvr>
  <p:transition spd="slow" advClick="0" advTm="4000">
    <p:comb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46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7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7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2022/11/25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967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4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1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3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02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72460015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51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745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532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218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18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4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947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56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0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40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63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02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57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37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78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786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90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07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8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822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24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3859527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49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62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68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1656612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8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2604114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923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56045630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1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63809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24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33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7490339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88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903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00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5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75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15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327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87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6326876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42634316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6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9495357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06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9831787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740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70766138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94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88816983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434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056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2022/11/25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79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929032956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91442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575331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11817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0204476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10955639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2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4846114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23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914279539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892213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943490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427344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111824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72057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310" y="60421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1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1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51512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310" y="60421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1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1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135012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898058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571822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25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939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589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5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922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65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03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70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03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9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560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20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508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48637100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13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9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33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77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29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68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6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065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93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428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594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528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61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21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20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15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3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86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0450932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19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48327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63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1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8524106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84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36789521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87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58899168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78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25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86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262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95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1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539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77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15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413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61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24208156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094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70049815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52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93737135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0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2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04182518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995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22070342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39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2022/11/25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1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32285126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857750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373719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416808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13195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6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64984395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6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89903364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83238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7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871716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8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99853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7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943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46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4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98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19" y="604149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98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66231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78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464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0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11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18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75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452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96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99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5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957002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16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78144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5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195357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10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10303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41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517940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63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19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797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0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72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15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10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63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72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03765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0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6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84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7117090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3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297474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3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785471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8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090974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5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8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664754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343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72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58288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269497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053955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9294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7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01146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950438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0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0672825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6647596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76117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9133163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6779421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2983854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2940887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36993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7338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64165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365546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844592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748217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984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62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07239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845851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252097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422480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0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76544514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0205465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61859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7563243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87405665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045748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55979208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247639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26901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053580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06411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195093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720950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891830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962440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260623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1753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7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2022/11/25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56309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570812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978594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781539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272574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469483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026644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801678"/>
      </p:ext>
    </p:extLst>
  </p:cSld>
  <p:clrMapOvr>
    <a:masterClrMapping/>
  </p:clrMapOvr>
  <p:transition spd="slow" advClick="0" advTm="0">
    <p:random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001023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83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60500275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0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3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92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18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63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91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971227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588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675365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05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008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285131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0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633989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724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84838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99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2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40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6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9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0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4107249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21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20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6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03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3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6635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355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1014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50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747900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133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8938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35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2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035323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20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70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221291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9229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718121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663297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269460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48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482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2022/11/25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7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587447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5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38858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90834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2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4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6531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11447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54202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69617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51899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1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74351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51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30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82584568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1393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0" y="36515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2048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77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622091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487839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98011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700440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223444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437125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1250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572559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652349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917207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3322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957601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484195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540829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36860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223266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575411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0946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599273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061688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11690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4339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612943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10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F37752A-0D07-40A5-9E58-634CAD62A59E}" type="datetimeFigureOut">
              <a:rPr lang="en-US"/>
              <a:pPr>
                <a:defRPr/>
              </a:pPr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9629AF-589C-4898-8B42-602ED5F71D94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91100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051357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95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4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46763238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1564191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73655694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17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034108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794196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0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0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59843563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07469388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C89D2BB-75E8-45D7-9242-6876D15BC503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B1A2D8-C8BC-4541-80CF-C2DB3F388342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49431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85124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4ABF3C9-7F20-47F6-A667-B0869343791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F0A754-1286-4464-B7A5-7647449DA54E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1286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099946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2566870-E835-4F0B-B868-8C3B82765B5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AD7333-FD70-45F2-B042-2833887E04B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78207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413777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7C0D725-6462-481E-B41F-ADDF0CE1DC83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892B3-2BD8-426C-92F0-9DAA21B97F7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59378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7564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10705930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D4BE8DC-A5AE-4B28-93CD-F7E922693D7F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4EA971-51C8-4D40-9104-C2D6D392FD64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72557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666436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446211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95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4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08626360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1849293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37874432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17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8167662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0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0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88763293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97348022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A81D40-BEA5-4D12-8248-7FCF1150A9ED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A4AF37-AEE7-4706-BAD4-3518FA38794D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156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83219726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452404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2E46E86-2852-4585-8610-4BD3BEFA1DD9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9DE76A-7388-4B3E-BD19-DAE2CA49629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56133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111529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E3F0864-DD6C-4E1E-BAC1-B61E68A12C82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9B7344-0D2A-4FEA-80E2-740B1AA819B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93391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599801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FB40A62-2D95-4C79-9D4C-7AC24E84606D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2FD14C-AADB-413A-BEEC-EA838E812D5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83905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977395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FD88100-7459-4881-960C-44A228EB7691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A775CD-1BE8-4103-9AAB-BCB2F89CF12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0737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30453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D71C09B-9169-43A7-AE08-07DC5109D0C2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E2A99F-DB68-4141-B21E-0090637B50D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900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3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6B3C62F-9E7E-43BB-A33E-8B807794C7BC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87A455-E9A3-4661-A179-E206F696B149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72599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7826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934261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569417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66AED1-E2C4-40F5-B66D-B1360615CCB2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8C6355-F990-4C3F-9220-86EBC7BFE36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73392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531639E-A1D1-4F17-ABF6-DD7C58E0DD6D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BD971E-A6D1-4A12-AD9A-5B1AA53145D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91423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182973"/>
      </p:ext>
    </p:extLst>
  </p:cSld>
  <p:clrMapOvr>
    <a:masterClrMapping/>
  </p:clrMapOvr>
  <p:transition spd="slow" advClick="0" advTm="0">
    <p:random/>
  </p:transition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7BBBA20-3BAC-47C6-9D2A-989600874E53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4B8931-1749-46BF-B646-478D157855D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806877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412" y="6042094"/>
            <a:ext cx="4722019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99" y="6042094"/>
            <a:ext cx="51077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rgbClr val="5F5F5F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4F7B06F5-62F2-4F05-BAB6-9D39CB7D7FD6}" type="slidenum">
              <a:rPr lang="en-US" altLang="en-US" smtClean="0">
                <a:cs typeface="Arial" pitchFamily="34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6913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5215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2022/11/25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8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07703756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265203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516571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230004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75850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228429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E41D17C-A7B6-4582-9221-DA1132CA2162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45AB896-5AFE-4ADA-A7A2-41F6F9E7C2B0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78300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1892CF4-D6CD-4088-9A45-96AC8C7E4C78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7BC5A4-D161-4DC3-86CE-A3E082BB1FC4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38199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119439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246483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2767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4" y="6042162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15" y="6042162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737" y="6042162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49101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294042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849656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58396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518764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127362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242050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457426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164840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399700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38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5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460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983957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620888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895055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81327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229943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08028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002371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952946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177151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008684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0743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349255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288990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95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4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06540222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39654455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26112816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17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5295079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0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0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13229154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83227461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AC8C334-D614-4B06-B7A6-4ACA815B7CC4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7F20B-4BBE-4E86-A6CA-B7621C5FA24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34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863792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E7B261F-FEED-47DD-B45F-0135EC456EC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6FEE4F-4003-439C-951B-85A10C87721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019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213884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4697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6CF52F6-D978-4C6D-85B3-601B0619DA71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279277-243A-4DA1-9EAD-91FE96E58D5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58253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988760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DDE3899-25CF-41F3-A029-9D33F408CCD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F15886-5B1D-4E0A-91BC-2C60A093433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23929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415525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E0ED26F-3FBF-4DEB-8B6D-43A1D2E116C8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69FD38-4EDB-4D06-BA69-EB1128A2678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48357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81968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624757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95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4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4917030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125897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810198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23939021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17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1267505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0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0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04531971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83512789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E270CA8-D9DC-42A6-A60C-1EEC81146B5F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6DA618-8177-4B6B-921F-206B510ACD6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73944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538883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1E4B382-E72A-4C63-A2B0-3BF5F75AAC3F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405153-E86D-4B68-981F-93B38577CE7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85501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282558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817B522-E5E9-4BB2-AD4E-12F8198D5E4E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BB10B0-B18C-474B-9055-56F0847C6E4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38761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597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16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987359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9DB525F-0DDF-4426-B992-5D17D7829737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E1E898-D75F-4472-8C94-3EDA7F4BFB3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77412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330095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B5EF4B4-6A0B-4584-BC74-4C3726C9630B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9EFAC9-8494-4FE1-89B7-6760B9C4AE4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06112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750579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05F9364-0D0A-4C8B-81FB-AD49390705B6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7940DE-55D4-4586-A3DB-3759464640E2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74694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836A728-A6E9-4DE3-9F92-82E326451D2A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D9E8ED-7350-4C36-81E3-7D16D7D61A7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91779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193406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01811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824962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092EE8-5F06-414F-A633-799B69F7934F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E4BD27-1CD7-4132-B0B2-94796A010A0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726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949406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B2C684E-FA8A-4C13-95AC-D0E362B7C118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C9590B-73CA-49C3-AEEF-9ECAC95F046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89463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553652"/>
      </p:ext>
    </p:extLst>
  </p:cSld>
  <p:clrMapOvr>
    <a:masterClrMapping/>
  </p:clrMapOvr>
  <p:transition spd="slow" advClick="0" advTm="0">
    <p:random/>
  </p:transition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820FC5-10B2-48F3-86B9-A6539EF6B073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CB295D-348B-4F07-9519-26CE6AF1192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29270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BBCCF26-9A01-44A0-A427-BB3922BB0ABD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519541-B684-4A88-B9AB-B957D5A7D49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98048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330010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11C2764-9899-420E-8341-F947E9F99948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8ED73-5D7D-43E1-AC63-AEF3E18F78C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74401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639743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5B2D788-DCEE-486B-A063-E5AFB0F594A5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4BD50-84FA-4B91-9F14-FA015366918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54944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404962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8EAE5AE-C6E3-4D1F-BD55-BB1F8BF35E99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ABD87-7633-479E-AA68-480119A8BF3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8220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310" y="60421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1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1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82517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14479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93" y="6042094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0B6F82E-40C9-47D4-AD10-EEF28320E306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094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094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504B24-F866-48E4-9A9A-DEB8724D9F5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65057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348919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17681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4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58420598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19329290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43356343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17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50052020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0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0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56196925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65903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310" y="60421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414" y="60421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90" y="60421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286525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11EB3A4-E047-4681-81C6-043D664AE004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F3699-E46A-4783-BF66-5C0F08AEC4C7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3801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97468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C5FB2B3-6722-44B5-9697-1F1F2DC048B5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F239CF-916D-44AF-A8DB-1324A9D1F52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7337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749853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525E8D-3D92-40E1-B7DF-9F3839C53A7B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CE8918-92E8-43C7-9B5C-87C6B4B86A2E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04292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3216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2E8F2F7-5E59-4E41-9E00-5AF9763CD35A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36EA78-8AE9-4C4E-82DA-B73ECF0C973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34768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742683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4A19592-1280-495A-89E7-027AB15F5311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FCF148-F120-404C-B101-287A875F6ED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383891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0015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187387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879669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4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73496218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24" y="2895603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88858332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40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49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12409344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17" y="1882732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97810440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60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60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8399995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7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93326503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E3E382F-08CD-41CD-9FE2-EF5E562CE1AF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FD6A59-79A2-4273-AF1B-5E54844DA41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24579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197026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9545FBA-05CB-4E1C-9E29-6A0DD5CABE07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EFB5AC-4656-49FE-A383-E59EC554758D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4439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15"/>
            <a:ext cx="9525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60789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397922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D047F49-AF78-40A2-B920-EF97CB8ADB88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1A0AD0-F6FF-4641-8909-7FBF6A41DE54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27416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486806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DB3DE14-316B-477C-AD9C-8975D286091F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115989-ECE1-478A-AD51-E79FD98BC60F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16906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609552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227EE1F9-1D76-4103-8C56-831486845479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23D2D4-C57D-4C5E-B51F-F0414F552D9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87111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645295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2101D9E-CB63-4311-8317-5BFC91972FC6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3876E8-BC71-4EA6-A92F-E4173F4345F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86627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2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79D9D5-B8FD-452A-A46E-E50A9C9D4381}" type="datetimeFigureOut">
              <a:rPr lang="zh-CN" altLang="en-US"/>
              <a:pPr>
                <a:defRPr/>
              </a:pPr>
              <a:t>2022/11/25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2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2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A22ABB-F698-45BF-95A9-4745A018202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96036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9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40.xml"/><Relationship Id="rId671" Type="http://schemas.openxmlformats.org/officeDocument/2006/relationships/slideLayout" Target="../slideLayouts/slideLayout694.xml"/><Relationship Id="rId769" Type="http://schemas.openxmlformats.org/officeDocument/2006/relationships/slideLayout" Target="../slideLayouts/slideLayout792.xml"/><Relationship Id="rId21" Type="http://schemas.openxmlformats.org/officeDocument/2006/relationships/slideLayout" Target="../slideLayouts/slideLayout44.xml"/><Relationship Id="rId324" Type="http://schemas.openxmlformats.org/officeDocument/2006/relationships/slideLayout" Target="../slideLayouts/slideLayout347.xml"/><Relationship Id="rId531" Type="http://schemas.openxmlformats.org/officeDocument/2006/relationships/slideLayout" Target="../slideLayouts/slideLayout554.xml"/><Relationship Id="rId629" Type="http://schemas.openxmlformats.org/officeDocument/2006/relationships/slideLayout" Target="../slideLayouts/slideLayout652.xml"/><Relationship Id="rId170" Type="http://schemas.openxmlformats.org/officeDocument/2006/relationships/slideLayout" Target="../slideLayouts/slideLayout193.xml"/><Relationship Id="rId268" Type="http://schemas.openxmlformats.org/officeDocument/2006/relationships/slideLayout" Target="../slideLayouts/slideLayout291.xml"/><Relationship Id="rId475" Type="http://schemas.openxmlformats.org/officeDocument/2006/relationships/slideLayout" Target="../slideLayouts/slideLayout498.xml"/><Relationship Id="rId682" Type="http://schemas.openxmlformats.org/officeDocument/2006/relationships/slideLayout" Target="../slideLayouts/slideLayout705.xml"/><Relationship Id="rId32" Type="http://schemas.openxmlformats.org/officeDocument/2006/relationships/slideLayout" Target="../slideLayouts/slideLayout55.xml"/><Relationship Id="rId128" Type="http://schemas.openxmlformats.org/officeDocument/2006/relationships/slideLayout" Target="../slideLayouts/slideLayout151.xml"/><Relationship Id="rId335" Type="http://schemas.openxmlformats.org/officeDocument/2006/relationships/slideLayout" Target="../slideLayouts/slideLayout358.xml"/><Relationship Id="rId542" Type="http://schemas.openxmlformats.org/officeDocument/2006/relationships/slideLayout" Target="../slideLayouts/slideLayout565.xml"/><Relationship Id="rId181" Type="http://schemas.openxmlformats.org/officeDocument/2006/relationships/slideLayout" Target="../slideLayouts/slideLayout204.xml"/><Relationship Id="rId402" Type="http://schemas.openxmlformats.org/officeDocument/2006/relationships/slideLayout" Target="../slideLayouts/slideLayout425.xml"/><Relationship Id="rId279" Type="http://schemas.openxmlformats.org/officeDocument/2006/relationships/slideLayout" Target="../slideLayouts/slideLayout302.xml"/><Relationship Id="rId486" Type="http://schemas.openxmlformats.org/officeDocument/2006/relationships/slideLayout" Target="../slideLayouts/slideLayout509.xml"/><Relationship Id="rId693" Type="http://schemas.openxmlformats.org/officeDocument/2006/relationships/slideLayout" Target="../slideLayouts/slideLayout716.xml"/><Relationship Id="rId707" Type="http://schemas.openxmlformats.org/officeDocument/2006/relationships/slideLayout" Target="../slideLayouts/slideLayout730.xml"/><Relationship Id="rId43" Type="http://schemas.openxmlformats.org/officeDocument/2006/relationships/slideLayout" Target="../slideLayouts/slideLayout66.xml"/><Relationship Id="rId139" Type="http://schemas.openxmlformats.org/officeDocument/2006/relationships/slideLayout" Target="../slideLayouts/slideLayout162.xml"/><Relationship Id="rId346" Type="http://schemas.openxmlformats.org/officeDocument/2006/relationships/slideLayout" Target="../slideLayouts/slideLayout369.xml"/><Relationship Id="rId553" Type="http://schemas.openxmlformats.org/officeDocument/2006/relationships/slideLayout" Target="../slideLayouts/slideLayout576.xml"/><Relationship Id="rId760" Type="http://schemas.openxmlformats.org/officeDocument/2006/relationships/slideLayout" Target="../slideLayouts/slideLayout783.xml"/><Relationship Id="rId192" Type="http://schemas.openxmlformats.org/officeDocument/2006/relationships/slideLayout" Target="../slideLayouts/slideLayout215.xml"/><Relationship Id="rId206" Type="http://schemas.openxmlformats.org/officeDocument/2006/relationships/slideLayout" Target="../slideLayouts/slideLayout229.xml"/><Relationship Id="rId413" Type="http://schemas.openxmlformats.org/officeDocument/2006/relationships/slideLayout" Target="../slideLayouts/slideLayout436.xml"/><Relationship Id="rId497" Type="http://schemas.openxmlformats.org/officeDocument/2006/relationships/slideLayout" Target="../slideLayouts/slideLayout520.xml"/><Relationship Id="rId620" Type="http://schemas.openxmlformats.org/officeDocument/2006/relationships/slideLayout" Target="../slideLayouts/slideLayout643.xml"/><Relationship Id="rId718" Type="http://schemas.openxmlformats.org/officeDocument/2006/relationships/slideLayout" Target="../slideLayouts/slideLayout741.xml"/><Relationship Id="rId357" Type="http://schemas.openxmlformats.org/officeDocument/2006/relationships/slideLayout" Target="../slideLayouts/slideLayout380.xml"/><Relationship Id="rId54" Type="http://schemas.openxmlformats.org/officeDocument/2006/relationships/slideLayout" Target="../slideLayouts/slideLayout77.xml"/><Relationship Id="rId217" Type="http://schemas.openxmlformats.org/officeDocument/2006/relationships/slideLayout" Target="../slideLayouts/slideLayout240.xml"/><Relationship Id="rId564" Type="http://schemas.openxmlformats.org/officeDocument/2006/relationships/slideLayout" Target="../slideLayouts/slideLayout587.xml"/><Relationship Id="rId771" Type="http://schemas.openxmlformats.org/officeDocument/2006/relationships/slideLayout" Target="../slideLayouts/slideLayout794.xml"/><Relationship Id="rId424" Type="http://schemas.openxmlformats.org/officeDocument/2006/relationships/slideLayout" Target="../slideLayouts/slideLayout447.xml"/><Relationship Id="rId631" Type="http://schemas.openxmlformats.org/officeDocument/2006/relationships/slideLayout" Target="../slideLayouts/slideLayout654.xml"/><Relationship Id="rId729" Type="http://schemas.openxmlformats.org/officeDocument/2006/relationships/slideLayout" Target="../slideLayouts/slideLayout752.xml"/><Relationship Id="rId270" Type="http://schemas.openxmlformats.org/officeDocument/2006/relationships/slideLayout" Target="../slideLayouts/slideLayout293.xml"/><Relationship Id="rId65" Type="http://schemas.openxmlformats.org/officeDocument/2006/relationships/slideLayout" Target="../slideLayouts/slideLayout88.xml"/><Relationship Id="rId130" Type="http://schemas.openxmlformats.org/officeDocument/2006/relationships/slideLayout" Target="../slideLayouts/slideLayout153.xml"/><Relationship Id="rId368" Type="http://schemas.openxmlformats.org/officeDocument/2006/relationships/slideLayout" Target="../slideLayouts/slideLayout391.xml"/><Relationship Id="rId575" Type="http://schemas.openxmlformats.org/officeDocument/2006/relationships/slideLayout" Target="../slideLayouts/slideLayout598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251.xml"/><Relationship Id="rId435" Type="http://schemas.openxmlformats.org/officeDocument/2006/relationships/slideLayout" Target="../slideLayouts/slideLayout458.xml"/><Relationship Id="rId642" Type="http://schemas.openxmlformats.org/officeDocument/2006/relationships/slideLayout" Target="../slideLayouts/slideLayout665.xml"/><Relationship Id="rId281" Type="http://schemas.openxmlformats.org/officeDocument/2006/relationships/slideLayout" Target="../slideLayouts/slideLayout304.xml"/><Relationship Id="rId502" Type="http://schemas.openxmlformats.org/officeDocument/2006/relationships/slideLayout" Target="../slideLayouts/slideLayout525.xml"/><Relationship Id="rId76" Type="http://schemas.openxmlformats.org/officeDocument/2006/relationships/slideLayout" Target="../slideLayouts/slideLayout99.xml"/><Relationship Id="rId141" Type="http://schemas.openxmlformats.org/officeDocument/2006/relationships/slideLayout" Target="../slideLayouts/slideLayout164.xml"/><Relationship Id="rId379" Type="http://schemas.openxmlformats.org/officeDocument/2006/relationships/slideLayout" Target="../slideLayouts/slideLayout402.xml"/><Relationship Id="rId586" Type="http://schemas.openxmlformats.org/officeDocument/2006/relationships/slideLayout" Target="../slideLayouts/slideLayout609.xml"/><Relationship Id="rId7" Type="http://schemas.openxmlformats.org/officeDocument/2006/relationships/slideLayout" Target="../slideLayouts/slideLayout30.xml"/><Relationship Id="rId239" Type="http://schemas.openxmlformats.org/officeDocument/2006/relationships/slideLayout" Target="../slideLayouts/slideLayout262.xml"/><Relationship Id="rId446" Type="http://schemas.openxmlformats.org/officeDocument/2006/relationships/slideLayout" Target="../slideLayouts/slideLayout469.xml"/><Relationship Id="rId653" Type="http://schemas.openxmlformats.org/officeDocument/2006/relationships/slideLayout" Target="../slideLayouts/slideLayout676.xml"/><Relationship Id="rId292" Type="http://schemas.openxmlformats.org/officeDocument/2006/relationships/slideLayout" Target="../slideLayouts/slideLayout315.xml"/><Relationship Id="rId306" Type="http://schemas.openxmlformats.org/officeDocument/2006/relationships/slideLayout" Target="../slideLayouts/slideLayout329.xml"/><Relationship Id="rId87" Type="http://schemas.openxmlformats.org/officeDocument/2006/relationships/slideLayout" Target="../slideLayouts/slideLayout110.xml"/><Relationship Id="rId513" Type="http://schemas.openxmlformats.org/officeDocument/2006/relationships/slideLayout" Target="../slideLayouts/slideLayout536.xml"/><Relationship Id="rId597" Type="http://schemas.openxmlformats.org/officeDocument/2006/relationships/slideLayout" Target="../slideLayouts/slideLayout620.xml"/><Relationship Id="rId720" Type="http://schemas.openxmlformats.org/officeDocument/2006/relationships/slideLayout" Target="../slideLayouts/slideLayout743.xml"/><Relationship Id="rId152" Type="http://schemas.openxmlformats.org/officeDocument/2006/relationships/slideLayout" Target="../slideLayouts/slideLayout175.xml"/><Relationship Id="rId457" Type="http://schemas.openxmlformats.org/officeDocument/2006/relationships/slideLayout" Target="../slideLayouts/slideLayout480.xml"/><Relationship Id="rId664" Type="http://schemas.openxmlformats.org/officeDocument/2006/relationships/slideLayout" Target="../slideLayouts/slideLayout687.xml"/><Relationship Id="rId14" Type="http://schemas.openxmlformats.org/officeDocument/2006/relationships/slideLayout" Target="../slideLayouts/slideLayout37.xml"/><Relationship Id="rId317" Type="http://schemas.openxmlformats.org/officeDocument/2006/relationships/slideLayout" Target="../slideLayouts/slideLayout340.xml"/><Relationship Id="rId524" Type="http://schemas.openxmlformats.org/officeDocument/2006/relationships/slideLayout" Target="../slideLayouts/slideLayout547.xml"/><Relationship Id="rId731" Type="http://schemas.openxmlformats.org/officeDocument/2006/relationships/slideLayout" Target="../slideLayouts/slideLayout754.xml"/><Relationship Id="rId98" Type="http://schemas.openxmlformats.org/officeDocument/2006/relationships/slideLayout" Target="../slideLayouts/slideLayout121.xml"/><Relationship Id="rId163" Type="http://schemas.openxmlformats.org/officeDocument/2006/relationships/slideLayout" Target="../slideLayouts/slideLayout186.xml"/><Relationship Id="rId370" Type="http://schemas.openxmlformats.org/officeDocument/2006/relationships/slideLayout" Target="../slideLayouts/slideLayout393.xml"/><Relationship Id="rId230" Type="http://schemas.openxmlformats.org/officeDocument/2006/relationships/slideLayout" Target="../slideLayouts/slideLayout253.xml"/><Relationship Id="rId468" Type="http://schemas.openxmlformats.org/officeDocument/2006/relationships/slideLayout" Target="../slideLayouts/slideLayout491.xml"/><Relationship Id="rId675" Type="http://schemas.openxmlformats.org/officeDocument/2006/relationships/slideLayout" Target="../slideLayouts/slideLayout698.xml"/><Relationship Id="rId25" Type="http://schemas.openxmlformats.org/officeDocument/2006/relationships/slideLayout" Target="../slideLayouts/slideLayout48.xml"/><Relationship Id="rId328" Type="http://schemas.openxmlformats.org/officeDocument/2006/relationships/slideLayout" Target="../slideLayouts/slideLayout351.xml"/><Relationship Id="rId535" Type="http://schemas.openxmlformats.org/officeDocument/2006/relationships/slideLayout" Target="../slideLayouts/slideLayout558.xml"/><Relationship Id="rId742" Type="http://schemas.openxmlformats.org/officeDocument/2006/relationships/slideLayout" Target="../slideLayouts/slideLayout765.xml"/><Relationship Id="rId174" Type="http://schemas.openxmlformats.org/officeDocument/2006/relationships/slideLayout" Target="../slideLayouts/slideLayout197.xml"/><Relationship Id="rId381" Type="http://schemas.openxmlformats.org/officeDocument/2006/relationships/slideLayout" Target="../slideLayouts/slideLayout404.xml"/><Relationship Id="rId602" Type="http://schemas.openxmlformats.org/officeDocument/2006/relationships/slideLayout" Target="../slideLayouts/slideLayout625.xml"/><Relationship Id="rId241" Type="http://schemas.openxmlformats.org/officeDocument/2006/relationships/slideLayout" Target="../slideLayouts/slideLayout264.xml"/><Relationship Id="rId479" Type="http://schemas.openxmlformats.org/officeDocument/2006/relationships/slideLayout" Target="../slideLayouts/slideLayout502.xml"/><Relationship Id="rId686" Type="http://schemas.openxmlformats.org/officeDocument/2006/relationships/slideLayout" Target="../slideLayouts/slideLayout709.xml"/><Relationship Id="rId36" Type="http://schemas.openxmlformats.org/officeDocument/2006/relationships/slideLayout" Target="../slideLayouts/slideLayout59.xml"/><Relationship Id="rId339" Type="http://schemas.openxmlformats.org/officeDocument/2006/relationships/slideLayout" Target="../slideLayouts/slideLayout362.xml"/><Relationship Id="rId546" Type="http://schemas.openxmlformats.org/officeDocument/2006/relationships/slideLayout" Target="../slideLayouts/slideLayout569.xml"/><Relationship Id="rId753" Type="http://schemas.openxmlformats.org/officeDocument/2006/relationships/slideLayout" Target="../slideLayouts/slideLayout776.xml"/><Relationship Id="rId101" Type="http://schemas.openxmlformats.org/officeDocument/2006/relationships/slideLayout" Target="../slideLayouts/slideLayout124.xml"/><Relationship Id="rId185" Type="http://schemas.openxmlformats.org/officeDocument/2006/relationships/slideLayout" Target="../slideLayouts/slideLayout208.xml"/><Relationship Id="rId406" Type="http://schemas.openxmlformats.org/officeDocument/2006/relationships/slideLayout" Target="../slideLayouts/slideLayout429.xml"/><Relationship Id="rId392" Type="http://schemas.openxmlformats.org/officeDocument/2006/relationships/slideLayout" Target="../slideLayouts/slideLayout415.xml"/><Relationship Id="rId613" Type="http://schemas.openxmlformats.org/officeDocument/2006/relationships/slideLayout" Target="../slideLayouts/slideLayout636.xml"/><Relationship Id="rId697" Type="http://schemas.openxmlformats.org/officeDocument/2006/relationships/slideLayout" Target="../slideLayouts/slideLayout720.xml"/><Relationship Id="rId252" Type="http://schemas.openxmlformats.org/officeDocument/2006/relationships/slideLayout" Target="../slideLayouts/slideLayout275.xml"/><Relationship Id="rId47" Type="http://schemas.openxmlformats.org/officeDocument/2006/relationships/slideLayout" Target="../slideLayouts/slideLayout70.xml"/><Relationship Id="rId112" Type="http://schemas.openxmlformats.org/officeDocument/2006/relationships/slideLayout" Target="../slideLayouts/slideLayout135.xml"/><Relationship Id="rId557" Type="http://schemas.openxmlformats.org/officeDocument/2006/relationships/slideLayout" Target="../slideLayouts/slideLayout580.xml"/><Relationship Id="rId764" Type="http://schemas.openxmlformats.org/officeDocument/2006/relationships/slideLayout" Target="../slideLayouts/slideLayout787.xml"/><Relationship Id="rId196" Type="http://schemas.openxmlformats.org/officeDocument/2006/relationships/slideLayout" Target="../slideLayouts/slideLayout219.xml"/><Relationship Id="rId417" Type="http://schemas.openxmlformats.org/officeDocument/2006/relationships/slideLayout" Target="../slideLayouts/slideLayout440.xml"/><Relationship Id="rId624" Type="http://schemas.openxmlformats.org/officeDocument/2006/relationships/slideLayout" Target="../slideLayouts/slideLayout647.xml"/><Relationship Id="rId263" Type="http://schemas.openxmlformats.org/officeDocument/2006/relationships/slideLayout" Target="../slideLayouts/slideLayout286.xml"/><Relationship Id="rId470" Type="http://schemas.openxmlformats.org/officeDocument/2006/relationships/slideLayout" Target="../slideLayouts/slideLayout493.xml"/><Relationship Id="rId58" Type="http://schemas.openxmlformats.org/officeDocument/2006/relationships/slideLayout" Target="../slideLayouts/slideLayout81.xml"/><Relationship Id="rId123" Type="http://schemas.openxmlformats.org/officeDocument/2006/relationships/slideLayout" Target="../slideLayouts/slideLayout146.xml"/><Relationship Id="rId330" Type="http://schemas.openxmlformats.org/officeDocument/2006/relationships/slideLayout" Target="../slideLayouts/slideLayout353.xml"/><Relationship Id="rId568" Type="http://schemas.openxmlformats.org/officeDocument/2006/relationships/slideLayout" Target="../slideLayouts/slideLayout591.xml"/><Relationship Id="rId775" Type="http://schemas.openxmlformats.org/officeDocument/2006/relationships/slideLayout" Target="../slideLayouts/slideLayout798.xml"/><Relationship Id="rId428" Type="http://schemas.openxmlformats.org/officeDocument/2006/relationships/slideLayout" Target="../slideLayouts/slideLayout451.xml"/><Relationship Id="rId635" Type="http://schemas.openxmlformats.org/officeDocument/2006/relationships/slideLayout" Target="../slideLayouts/slideLayout658.xml"/><Relationship Id="rId274" Type="http://schemas.openxmlformats.org/officeDocument/2006/relationships/slideLayout" Target="../slideLayouts/slideLayout297.xml"/><Relationship Id="rId481" Type="http://schemas.openxmlformats.org/officeDocument/2006/relationships/slideLayout" Target="../slideLayouts/slideLayout504.xml"/><Relationship Id="rId702" Type="http://schemas.openxmlformats.org/officeDocument/2006/relationships/slideLayout" Target="../slideLayouts/slideLayout725.xml"/><Relationship Id="rId69" Type="http://schemas.openxmlformats.org/officeDocument/2006/relationships/slideLayout" Target="../slideLayouts/slideLayout92.xml"/><Relationship Id="rId134" Type="http://schemas.openxmlformats.org/officeDocument/2006/relationships/slideLayout" Target="../slideLayouts/slideLayout157.xml"/><Relationship Id="rId579" Type="http://schemas.openxmlformats.org/officeDocument/2006/relationships/slideLayout" Target="../slideLayouts/slideLayout602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364.xml"/><Relationship Id="rId439" Type="http://schemas.openxmlformats.org/officeDocument/2006/relationships/slideLayout" Target="../slideLayouts/slideLayout462.xml"/><Relationship Id="rId646" Type="http://schemas.openxmlformats.org/officeDocument/2006/relationships/slideLayout" Target="../slideLayouts/slideLayout669.xml"/><Relationship Id="rId201" Type="http://schemas.openxmlformats.org/officeDocument/2006/relationships/slideLayout" Target="../slideLayouts/slideLayout224.xml"/><Relationship Id="rId285" Type="http://schemas.openxmlformats.org/officeDocument/2006/relationships/slideLayout" Target="../slideLayouts/slideLayout308.xml"/><Relationship Id="rId506" Type="http://schemas.openxmlformats.org/officeDocument/2006/relationships/slideLayout" Target="../slideLayouts/slideLayout529.xml"/><Relationship Id="rId492" Type="http://schemas.openxmlformats.org/officeDocument/2006/relationships/slideLayout" Target="../slideLayouts/slideLayout515.xml"/><Relationship Id="rId713" Type="http://schemas.openxmlformats.org/officeDocument/2006/relationships/slideLayout" Target="../slideLayouts/slideLayout736.xml"/><Relationship Id="rId145" Type="http://schemas.openxmlformats.org/officeDocument/2006/relationships/slideLayout" Target="../slideLayouts/slideLayout168.xml"/><Relationship Id="rId352" Type="http://schemas.openxmlformats.org/officeDocument/2006/relationships/slideLayout" Target="../slideLayouts/slideLayout375.xml"/><Relationship Id="rId212" Type="http://schemas.openxmlformats.org/officeDocument/2006/relationships/slideLayout" Target="../slideLayouts/slideLayout235.xml"/><Relationship Id="rId657" Type="http://schemas.openxmlformats.org/officeDocument/2006/relationships/slideLayout" Target="../slideLayouts/slideLayout680.xml"/><Relationship Id="rId296" Type="http://schemas.openxmlformats.org/officeDocument/2006/relationships/slideLayout" Target="../slideLayouts/slideLayout319.xml"/><Relationship Id="rId517" Type="http://schemas.openxmlformats.org/officeDocument/2006/relationships/slideLayout" Target="../slideLayouts/slideLayout540.xml"/><Relationship Id="rId724" Type="http://schemas.openxmlformats.org/officeDocument/2006/relationships/slideLayout" Target="../slideLayouts/slideLayout747.xml"/><Relationship Id="rId60" Type="http://schemas.openxmlformats.org/officeDocument/2006/relationships/slideLayout" Target="../slideLayouts/slideLayout83.xml"/><Relationship Id="rId156" Type="http://schemas.openxmlformats.org/officeDocument/2006/relationships/slideLayout" Target="../slideLayouts/slideLayout179.xml"/><Relationship Id="rId363" Type="http://schemas.openxmlformats.org/officeDocument/2006/relationships/slideLayout" Target="../slideLayouts/slideLayout386.xml"/><Relationship Id="rId570" Type="http://schemas.openxmlformats.org/officeDocument/2006/relationships/slideLayout" Target="../slideLayouts/slideLayout593.xml"/><Relationship Id="rId223" Type="http://schemas.openxmlformats.org/officeDocument/2006/relationships/slideLayout" Target="../slideLayouts/slideLayout246.xml"/><Relationship Id="rId430" Type="http://schemas.openxmlformats.org/officeDocument/2006/relationships/slideLayout" Target="../slideLayouts/slideLayout453.xml"/><Relationship Id="rId668" Type="http://schemas.openxmlformats.org/officeDocument/2006/relationships/slideLayout" Target="../slideLayouts/slideLayout691.xml"/><Relationship Id="rId18" Type="http://schemas.openxmlformats.org/officeDocument/2006/relationships/slideLayout" Target="../slideLayouts/slideLayout41.xml"/><Relationship Id="rId528" Type="http://schemas.openxmlformats.org/officeDocument/2006/relationships/slideLayout" Target="../slideLayouts/slideLayout551.xml"/><Relationship Id="rId735" Type="http://schemas.openxmlformats.org/officeDocument/2006/relationships/slideLayout" Target="../slideLayouts/slideLayout758.xml"/><Relationship Id="rId167" Type="http://schemas.openxmlformats.org/officeDocument/2006/relationships/slideLayout" Target="../slideLayouts/slideLayout190.xml"/><Relationship Id="rId374" Type="http://schemas.openxmlformats.org/officeDocument/2006/relationships/slideLayout" Target="../slideLayouts/slideLayout397.xml"/><Relationship Id="rId581" Type="http://schemas.openxmlformats.org/officeDocument/2006/relationships/slideLayout" Target="../slideLayouts/slideLayout604.xml"/><Relationship Id="rId71" Type="http://schemas.openxmlformats.org/officeDocument/2006/relationships/slideLayout" Target="../slideLayouts/slideLayout94.xml"/><Relationship Id="rId234" Type="http://schemas.openxmlformats.org/officeDocument/2006/relationships/slideLayout" Target="../slideLayouts/slideLayout257.xml"/><Relationship Id="rId679" Type="http://schemas.openxmlformats.org/officeDocument/2006/relationships/slideLayout" Target="../slideLayouts/slideLayout702.xml"/><Relationship Id="rId2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52.xml"/><Relationship Id="rId441" Type="http://schemas.openxmlformats.org/officeDocument/2006/relationships/slideLayout" Target="../slideLayouts/slideLayout464.xml"/><Relationship Id="rId539" Type="http://schemas.openxmlformats.org/officeDocument/2006/relationships/slideLayout" Target="../slideLayouts/slideLayout562.xml"/><Relationship Id="rId746" Type="http://schemas.openxmlformats.org/officeDocument/2006/relationships/slideLayout" Target="../slideLayouts/slideLayout769.xml"/><Relationship Id="rId178" Type="http://schemas.openxmlformats.org/officeDocument/2006/relationships/slideLayout" Target="../slideLayouts/slideLayout201.xml"/><Relationship Id="rId301" Type="http://schemas.openxmlformats.org/officeDocument/2006/relationships/slideLayout" Target="../slideLayouts/slideLayout324.xml"/><Relationship Id="rId82" Type="http://schemas.openxmlformats.org/officeDocument/2006/relationships/slideLayout" Target="../slideLayouts/slideLayout105.xml"/><Relationship Id="rId385" Type="http://schemas.openxmlformats.org/officeDocument/2006/relationships/slideLayout" Target="../slideLayouts/slideLayout408.xml"/><Relationship Id="rId592" Type="http://schemas.openxmlformats.org/officeDocument/2006/relationships/slideLayout" Target="../slideLayouts/slideLayout615.xml"/><Relationship Id="rId606" Type="http://schemas.openxmlformats.org/officeDocument/2006/relationships/slideLayout" Target="../slideLayouts/slideLayout629.xml"/><Relationship Id="rId245" Type="http://schemas.openxmlformats.org/officeDocument/2006/relationships/slideLayout" Target="../slideLayouts/slideLayout268.xml"/><Relationship Id="rId452" Type="http://schemas.openxmlformats.org/officeDocument/2006/relationships/slideLayout" Target="../slideLayouts/slideLayout475.xml"/><Relationship Id="rId105" Type="http://schemas.openxmlformats.org/officeDocument/2006/relationships/slideLayout" Target="../slideLayouts/slideLayout128.xml"/><Relationship Id="rId312" Type="http://schemas.openxmlformats.org/officeDocument/2006/relationships/slideLayout" Target="../slideLayouts/slideLayout335.xml"/><Relationship Id="rId757" Type="http://schemas.openxmlformats.org/officeDocument/2006/relationships/slideLayout" Target="../slideLayouts/slideLayout780.xml"/><Relationship Id="rId93" Type="http://schemas.openxmlformats.org/officeDocument/2006/relationships/slideLayout" Target="../slideLayouts/slideLayout116.xml"/><Relationship Id="rId189" Type="http://schemas.openxmlformats.org/officeDocument/2006/relationships/slideLayout" Target="../slideLayouts/slideLayout212.xml"/><Relationship Id="rId396" Type="http://schemas.openxmlformats.org/officeDocument/2006/relationships/slideLayout" Target="../slideLayouts/slideLayout419.xml"/><Relationship Id="rId617" Type="http://schemas.openxmlformats.org/officeDocument/2006/relationships/slideLayout" Target="../slideLayouts/slideLayout640.xml"/><Relationship Id="rId256" Type="http://schemas.openxmlformats.org/officeDocument/2006/relationships/slideLayout" Target="../slideLayouts/slideLayout279.xml"/><Relationship Id="rId463" Type="http://schemas.openxmlformats.org/officeDocument/2006/relationships/slideLayout" Target="../slideLayouts/slideLayout486.xml"/><Relationship Id="rId670" Type="http://schemas.openxmlformats.org/officeDocument/2006/relationships/slideLayout" Target="../slideLayouts/slideLayout693.xml"/><Relationship Id="rId116" Type="http://schemas.openxmlformats.org/officeDocument/2006/relationships/slideLayout" Target="../slideLayouts/slideLayout139.xml"/><Relationship Id="rId323" Type="http://schemas.openxmlformats.org/officeDocument/2006/relationships/slideLayout" Target="../slideLayouts/slideLayout346.xml"/><Relationship Id="rId530" Type="http://schemas.openxmlformats.org/officeDocument/2006/relationships/slideLayout" Target="../slideLayouts/slideLayout553.xml"/><Relationship Id="rId768" Type="http://schemas.openxmlformats.org/officeDocument/2006/relationships/slideLayout" Target="../slideLayouts/slideLayout791.xml"/><Relationship Id="rId20" Type="http://schemas.openxmlformats.org/officeDocument/2006/relationships/slideLayout" Target="../slideLayouts/slideLayout43.xml"/><Relationship Id="rId628" Type="http://schemas.openxmlformats.org/officeDocument/2006/relationships/slideLayout" Target="../slideLayouts/slideLayout651.xml"/><Relationship Id="rId267" Type="http://schemas.openxmlformats.org/officeDocument/2006/relationships/slideLayout" Target="../slideLayouts/slideLayout290.xml"/><Relationship Id="rId474" Type="http://schemas.openxmlformats.org/officeDocument/2006/relationships/slideLayout" Target="../slideLayouts/slideLayout497.xml"/><Relationship Id="rId127" Type="http://schemas.openxmlformats.org/officeDocument/2006/relationships/slideLayout" Target="../slideLayouts/slideLayout150.xml"/><Relationship Id="rId681" Type="http://schemas.openxmlformats.org/officeDocument/2006/relationships/slideLayout" Target="../slideLayouts/slideLayout704.xml"/><Relationship Id="rId779" Type="http://schemas.microsoft.com/office/2007/relationships/media" Target="../media/media1.mp3"/><Relationship Id="rId31" Type="http://schemas.openxmlformats.org/officeDocument/2006/relationships/slideLayout" Target="../slideLayouts/slideLayout54.xml"/><Relationship Id="rId334" Type="http://schemas.openxmlformats.org/officeDocument/2006/relationships/slideLayout" Target="../slideLayouts/slideLayout357.xml"/><Relationship Id="rId541" Type="http://schemas.openxmlformats.org/officeDocument/2006/relationships/slideLayout" Target="../slideLayouts/slideLayout564.xml"/><Relationship Id="rId639" Type="http://schemas.openxmlformats.org/officeDocument/2006/relationships/slideLayout" Target="../slideLayouts/slideLayout662.xml"/><Relationship Id="rId180" Type="http://schemas.openxmlformats.org/officeDocument/2006/relationships/slideLayout" Target="../slideLayouts/slideLayout203.xml"/><Relationship Id="rId278" Type="http://schemas.openxmlformats.org/officeDocument/2006/relationships/slideLayout" Target="../slideLayouts/slideLayout301.xml"/><Relationship Id="rId401" Type="http://schemas.openxmlformats.org/officeDocument/2006/relationships/slideLayout" Target="../slideLayouts/slideLayout424.xml"/><Relationship Id="rId485" Type="http://schemas.openxmlformats.org/officeDocument/2006/relationships/slideLayout" Target="../slideLayouts/slideLayout508.xml"/><Relationship Id="rId692" Type="http://schemas.openxmlformats.org/officeDocument/2006/relationships/slideLayout" Target="../slideLayouts/slideLayout715.xml"/><Relationship Id="rId706" Type="http://schemas.openxmlformats.org/officeDocument/2006/relationships/slideLayout" Target="../slideLayouts/slideLayout729.xml"/><Relationship Id="rId42" Type="http://schemas.openxmlformats.org/officeDocument/2006/relationships/slideLayout" Target="../slideLayouts/slideLayout65.xml"/><Relationship Id="rId138" Type="http://schemas.openxmlformats.org/officeDocument/2006/relationships/slideLayout" Target="../slideLayouts/slideLayout161.xml"/><Relationship Id="rId345" Type="http://schemas.openxmlformats.org/officeDocument/2006/relationships/slideLayout" Target="../slideLayouts/slideLayout368.xml"/><Relationship Id="rId552" Type="http://schemas.openxmlformats.org/officeDocument/2006/relationships/slideLayout" Target="../slideLayouts/slideLayout575.xml"/><Relationship Id="rId191" Type="http://schemas.openxmlformats.org/officeDocument/2006/relationships/slideLayout" Target="../slideLayouts/slideLayout214.xml"/><Relationship Id="rId205" Type="http://schemas.openxmlformats.org/officeDocument/2006/relationships/slideLayout" Target="../slideLayouts/slideLayout228.xml"/><Relationship Id="rId412" Type="http://schemas.openxmlformats.org/officeDocument/2006/relationships/slideLayout" Target="../slideLayouts/slideLayout435.xml"/><Relationship Id="rId289" Type="http://schemas.openxmlformats.org/officeDocument/2006/relationships/slideLayout" Target="../slideLayouts/slideLayout312.xml"/><Relationship Id="rId496" Type="http://schemas.openxmlformats.org/officeDocument/2006/relationships/slideLayout" Target="../slideLayouts/slideLayout519.xml"/><Relationship Id="rId717" Type="http://schemas.openxmlformats.org/officeDocument/2006/relationships/slideLayout" Target="../slideLayouts/slideLayout740.xml"/><Relationship Id="rId53" Type="http://schemas.openxmlformats.org/officeDocument/2006/relationships/slideLayout" Target="../slideLayouts/slideLayout76.xml"/><Relationship Id="rId149" Type="http://schemas.openxmlformats.org/officeDocument/2006/relationships/slideLayout" Target="../slideLayouts/slideLayout172.xml"/><Relationship Id="rId356" Type="http://schemas.openxmlformats.org/officeDocument/2006/relationships/slideLayout" Target="../slideLayouts/slideLayout379.xml"/><Relationship Id="rId563" Type="http://schemas.openxmlformats.org/officeDocument/2006/relationships/slideLayout" Target="../slideLayouts/slideLayout586.xml"/><Relationship Id="rId770" Type="http://schemas.openxmlformats.org/officeDocument/2006/relationships/slideLayout" Target="../slideLayouts/slideLayout793.xml"/><Relationship Id="rId95" Type="http://schemas.openxmlformats.org/officeDocument/2006/relationships/slideLayout" Target="../slideLayouts/slideLayout118.xml"/><Relationship Id="rId160" Type="http://schemas.openxmlformats.org/officeDocument/2006/relationships/slideLayout" Target="../slideLayouts/slideLayout183.xml"/><Relationship Id="rId216" Type="http://schemas.openxmlformats.org/officeDocument/2006/relationships/slideLayout" Target="../slideLayouts/slideLayout239.xml"/><Relationship Id="rId423" Type="http://schemas.openxmlformats.org/officeDocument/2006/relationships/slideLayout" Target="../slideLayouts/slideLayout446.xml"/><Relationship Id="rId258" Type="http://schemas.openxmlformats.org/officeDocument/2006/relationships/slideLayout" Target="../slideLayouts/slideLayout281.xml"/><Relationship Id="rId465" Type="http://schemas.openxmlformats.org/officeDocument/2006/relationships/slideLayout" Target="../slideLayouts/slideLayout488.xml"/><Relationship Id="rId630" Type="http://schemas.openxmlformats.org/officeDocument/2006/relationships/slideLayout" Target="../slideLayouts/slideLayout653.xml"/><Relationship Id="rId672" Type="http://schemas.openxmlformats.org/officeDocument/2006/relationships/slideLayout" Target="../slideLayouts/slideLayout695.xml"/><Relationship Id="rId728" Type="http://schemas.openxmlformats.org/officeDocument/2006/relationships/slideLayout" Target="../slideLayouts/slideLayout751.xml"/><Relationship Id="rId22" Type="http://schemas.openxmlformats.org/officeDocument/2006/relationships/slideLayout" Target="../slideLayouts/slideLayout45.xml"/><Relationship Id="rId64" Type="http://schemas.openxmlformats.org/officeDocument/2006/relationships/slideLayout" Target="../slideLayouts/slideLayout87.xml"/><Relationship Id="rId118" Type="http://schemas.openxmlformats.org/officeDocument/2006/relationships/slideLayout" Target="../slideLayouts/slideLayout141.xml"/><Relationship Id="rId325" Type="http://schemas.openxmlformats.org/officeDocument/2006/relationships/slideLayout" Target="../slideLayouts/slideLayout348.xml"/><Relationship Id="rId367" Type="http://schemas.openxmlformats.org/officeDocument/2006/relationships/slideLayout" Target="../slideLayouts/slideLayout390.xml"/><Relationship Id="rId532" Type="http://schemas.openxmlformats.org/officeDocument/2006/relationships/slideLayout" Target="../slideLayouts/slideLayout555.xml"/><Relationship Id="rId574" Type="http://schemas.openxmlformats.org/officeDocument/2006/relationships/slideLayout" Target="../slideLayouts/slideLayout597.xml"/><Relationship Id="rId171" Type="http://schemas.openxmlformats.org/officeDocument/2006/relationships/slideLayout" Target="../slideLayouts/slideLayout194.xml"/><Relationship Id="rId227" Type="http://schemas.openxmlformats.org/officeDocument/2006/relationships/slideLayout" Target="../slideLayouts/slideLayout250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292.xml"/><Relationship Id="rId434" Type="http://schemas.openxmlformats.org/officeDocument/2006/relationships/slideLayout" Target="../slideLayouts/slideLayout457.xml"/><Relationship Id="rId476" Type="http://schemas.openxmlformats.org/officeDocument/2006/relationships/slideLayout" Target="../slideLayouts/slideLayout499.xml"/><Relationship Id="rId641" Type="http://schemas.openxmlformats.org/officeDocument/2006/relationships/slideLayout" Target="../slideLayouts/slideLayout664.xml"/><Relationship Id="rId683" Type="http://schemas.openxmlformats.org/officeDocument/2006/relationships/slideLayout" Target="../slideLayouts/slideLayout706.xml"/><Relationship Id="rId739" Type="http://schemas.openxmlformats.org/officeDocument/2006/relationships/slideLayout" Target="../slideLayouts/slideLayout762.xml"/><Relationship Id="rId33" Type="http://schemas.openxmlformats.org/officeDocument/2006/relationships/slideLayout" Target="../slideLayouts/slideLayout56.xml"/><Relationship Id="rId129" Type="http://schemas.openxmlformats.org/officeDocument/2006/relationships/slideLayout" Target="../slideLayouts/slideLayout152.xml"/><Relationship Id="rId280" Type="http://schemas.openxmlformats.org/officeDocument/2006/relationships/slideLayout" Target="../slideLayouts/slideLayout303.xml"/><Relationship Id="rId336" Type="http://schemas.openxmlformats.org/officeDocument/2006/relationships/slideLayout" Target="../slideLayouts/slideLayout359.xml"/><Relationship Id="rId501" Type="http://schemas.openxmlformats.org/officeDocument/2006/relationships/slideLayout" Target="../slideLayouts/slideLayout524.xml"/><Relationship Id="rId543" Type="http://schemas.openxmlformats.org/officeDocument/2006/relationships/slideLayout" Target="../slideLayouts/slideLayout566.xml"/><Relationship Id="rId75" Type="http://schemas.openxmlformats.org/officeDocument/2006/relationships/slideLayout" Target="../slideLayouts/slideLayout98.xml"/><Relationship Id="rId140" Type="http://schemas.openxmlformats.org/officeDocument/2006/relationships/slideLayout" Target="../slideLayouts/slideLayout163.xml"/><Relationship Id="rId182" Type="http://schemas.openxmlformats.org/officeDocument/2006/relationships/slideLayout" Target="../slideLayouts/slideLayout205.xml"/><Relationship Id="rId378" Type="http://schemas.openxmlformats.org/officeDocument/2006/relationships/slideLayout" Target="../slideLayouts/slideLayout401.xml"/><Relationship Id="rId403" Type="http://schemas.openxmlformats.org/officeDocument/2006/relationships/slideLayout" Target="../slideLayouts/slideLayout426.xml"/><Relationship Id="rId585" Type="http://schemas.openxmlformats.org/officeDocument/2006/relationships/slideLayout" Target="../slideLayouts/slideLayout608.xml"/><Relationship Id="rId750" Type="http://schemas.openxmlformats.org/officeDocument/2006/relationships/slideLayout" Target="../slideLayouts/slideLayout773.xml"/><Relationship Id="rId6" Type="http://schemas.openxmlformats.org/officeDocument/2006/relationships/slideLayout" Target="../slideLayouts/slideLayout29.xml"/><Relationship Id="rId238" Type="http://schemas.openxmlformats.org/officeDocument/2006/relationships/slideLayout" Target="../slideLayouts/slideLayout261.xml"/><Relationship Id="rId445" Type="http://schemas.openxmlformats.org/officeDocument/2006/relationships/slideLayout" Target="../slideLayouts/slideLayout468.xml"/><Relationship Id="rId487" Type="http://schemas.openxmlformats.org/officeDocument/2006/relationships/slideLayout" Target="../slideLayouts/slideLayout510.xml"/><Relationship Id="rId610" Type="http://schemas.openxmlformats.org/officeDocument/2006/relationships/slideLayout" Target="../slideLayouts/slideLayout633.xml"/><Relationship Id="rId652" Type="http://schemas.openxmlformats.org/officeDocument/2006/relationships/slideLayout" Target="../slideLayouts/slideLayout675.xml"/><Relationship Id="rId694" Type="http://schemas.openxmlformats.org/officeDocument/2006/relationships/slideLayout" Target="../slideLayouts/slideLayout717.xml"/><Relationship Id="rId708" Type="http://schemas.openxmlformats.org/officeDocument/2006/relationships/slideLayout" Target="../slideLayouts/slideLayout731.xml"/><Relationship Id="rId291" Type="http://schemas.openxmlformats.org/officeDocument/2006/relationships/slideLayout" Target="../slideLayouts/slideLayout314.xml"/><Relationship Id="rId305" Type="http://schemas.openxmlformats.org/officeDocument/2006/relationships/slideLayout" Target="../slideLayouts/slideLayout328.xml"/><Relationship Id="rId347" Type="http://schemas.openxmlformats.org/officeDocument/2006/relationships/slideLayout" Target="../slideLayouts/slideLayout370.xml"/><Relationship Id="rId512" Type="http://schemas.openxmlformats.org/officeDocument/2006/relationships/slideLayout" Target="../slideLayouts/slideLayout535.xml"/><Relationship Id="rId44" Type="http://schemas.openxmlformats.org/officeDocument/2006/relationships/slideLayout" Target="../slideLayouts/slideLayout67.xml"/><Relationship Id="rId86" Type="http://schemas.openxmlformats.org/officeDocument/2006/relationships/slideLayout" Target="../slideLayouts/slideLayout109.xml"/><Relationship Id="rId151" Type="http://schemas.openxmlformats.org/officeDocument/2006/relationships/slideLayout" Target="../slideLayouts/slideLayout174.xml"/><Relationship Id="rId389" Type="http://schemas.openxmlformats.org/officeDocument/2006/relationships/slideLayout" Target="../slideLayouts/slideLayout412.xml"/><Relationship Id="rId554" Type="http://schemas.openxmlformats.org/officeDocument/2006/relationships/slideLayout" Target="../slideLayouts/slideLayout577.xml"/><Relationship Id="rId596" Type="http://schemas.openxmlformats.org/officeDocument/2006/relationships/slideLayout" Target="../slideLayouts/slideLayout619.xml"/><Relationship Id="rId761" Type="http://schemas.openxmlformats.org/officeDocument/2006/relationships/slideLayout" Target="../slideLayouts/slideLayout784.xml"/><Relationship Id="rId193" Type="http://schemas.openxmlformats.org/officeDocument/2006/relationships/slideLayout" Target="../slideLayouts/slideLayout216.xml"/><Relationship Id="rId207" Type="http://schemas.openxmlformats.org/officeDocument/2006/relationships/slideLayout" Target="../slideLayouts/slideLayout230.xml"/><Relationship Id="rId249" Type="http://schemas.openxmlformats.org/officeDocument/2006/relationships/slideLayout" Target="../slideLayouts/slideLayout272.xml"/><Relationship Id="rId414" Type="http://schemas.openxmlformats.org/officeDocument/2006/relationships/slideLayout" Target="../slideLayouts/slideLayout437.xml"/><Relationship Id="rId456" Type="http://schemas.openxmlformats.org/officeDocument/2006/relationships/slideLayout" Target="../slideLayouts/slideLayout479.xml"/><Relationship Id="rId498" Type="http://schemas.openxmlformats.org/officeDocument/2006/relationships/slideLayout" Target="../slideLayouts/slideLayout521.xml"/><Relationship Id="rId621" Type="http://schemas.openxmlformats.org/officeDocument/2006/relationships/slideLayout" Target="../slideLayouts/slideLayout644.xml"/><Relationship Id="rId663" Type="http://schemas.openxmlformats.org/officeDocument/2006/relationships/slideLayout" Target="../slideLayouts/slideLayout686.xml"/><Relationship Id="rId13" Type="http://schemas.openxmlformats.org/officeDocument/2006/relationships/slideLayout" Target="../slideLayouts/slideLayout36.xml"/><Relationship Id="rId109" Type="http://schemas.openxmlformats.org/officeDocument/2006/relationships/slideLayout" Target="../slideLayouts/slideLayout132.xml"/><Relationship Id="rId260" Type="http://schemas.openxmlformats.org/officeDocument/2006/relationships/slideLayout" Target="../slideLayouts/slideLayout283.xml"/><Relationship Id="rId316" Type="http://schemas.openxmlformats.org/officeDocument/2006/relationships/slideLayout" Target="../slideLayouts/slideLayout339.xml"/><Relationship Id="rId523" Type="http://schemas.openxmlformats.org/officeDocument/2006/relationships/slideLayout" Target="../slideLayouts/slideLayout546.xml"/><Relationship Id="rId719" Type="http://schemas.openxmlformats.org/officeDocument/2006/relationships/slideLayout" Target="../slideLayouts/slideLayout742.xml"/><Relationship Id="rId55" Type="http://schemas.openxmlformats.org/officeDocument/2006/relationships/slideLayout" Target="../slideLayouts/slideLayout78.xml"/><Relationship Id="rId97" Type="http://schemas.openxmlformats.org/officeDocument/2006/relationships/slideLayout" Target="../slideLayouts/slideLayout120.xml"/><Relationship Id="rId120" Type="http://schemas.openxmlformats.org/officeDocument/2006/relationships/slideLayout" Target="../slideLayouts/slideLayout143.xml"/><Relationship Id="rId358" Type="http://schemas.openxmlformats.org/officeDocument/2006/relationships/slideLayout" Target="../slideLayouts/slideLayout381.xml"/><Relationship Id="rId565" Type="http://schemas.openxmlformats.org/officeDocument/2006/relationships/slideLayout" Target="../slideLayouts/slideLayout588.xml"/><Relationship Id="rId730" Type="http://schemas.openxmlformats.org/officeDocument/2006/relationships/slideLayout" Target="../slideLayouts/slideLayout753.xml"/><Relationship Id="rId772" Type="http://schemas.openxmlformats.org/officeDocument/2006/relationships/slideLayout" Target="../slideLayouts/slideLayout795.xml"/><Relationship Id="rId162" Type="http://schemas.openxmlformats.org/officeDocument/2006/relationships/slideLayout" Target="../slideLayouts/slideLayout185.xml"/><Relationship Id="rId218" Type="http://schemas.openxmlformats.org/officeDocument/2006/relationships/slideLayout" Target="../slideLayouts/slideLayout241.xml"/><Relationship Id="rId425" Type="http://schemas.openxmlformats.org/officeDocument/2006/relationships/slideLayout" Target="../slideLayouts/slideLayout448.xml"/><Relationship Id="rId467" Type="http://schemas.openxmlformats.org/officeDocument/2006/relationships/slideLayout" Target="../slideLayouts/slideLayout490.xml"/><Relationship Id="rId632" Type="http://schemas.openxmlformats.org/officeDocument/2006/relationships/slideLayout" Target="../slideLayouts/slideLayout655.xml"/><Relationship Id="rId271" Type="http://schemas.openxmlformats.org/officeDocument/2006/relationships/slideLayout" Target="../slideLayouts/slideLayout294.xml"/><Relationship Id="rId674" Type="http://schemas.openxmlformats.org/officeDocument/2006/relationships/slideLayout" Target="../slideLayouts/slideLayout697.xml"/><Relationship Id="rId24" Type="http://schemas.openxmlformats.org/officeDocument/2006/relationships/slideLayout" Target="../slideLayouts/slideLayout47.xml"/><Relationship Id="rId66" Type="http://schemas.openxmlformats.org/officeDocument/2006/relationships/slideLayout" Target="../slideLayouts/slideLayout89.xml"/><Relationship Id="rId131" Type="http://schemas.openxmlformats.org/officeDocument/2006/relationships/slideLayout" Target="../slideLayouts/slideLayout154.xml"/><Relationship Id="rId327" Type="http://schemas.openxmlformats.org/officeDocument/2006/relationships/slideLayout" Target="../slideLayouts/slideLayout350.xml"/><Relationship Id="rId369" Type="http://schemas.openxmlformats.org/officeDocument/2006/relationships/slideLayout" Target="../slideLayouts/slideLayout392.xml"/><Relationship Id="rId534" Type="http://schemas.openxmlformats.org/officeDocument/2006/relationships/slideLayout" Target="../slideLayouts/slideLayout557.xml"/><Relationship Id="rId576" Type="http://schemas.openxmlformats.org/officeDocument/2006/relationships/slideLayout" Target="../slideLayouts/slideLayout599.xml"/><Relationship Id="rId741" Type="http://schemas.openxmlformats.org/officeDocument/2006/relationships/slideLayout" Target="../slideLayouts/slideLayout764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96.xml"/><Relationship Id="rId229" Type="http://schemas.openxmlformats.org/officeDocument/2006/relationships/slideLayout" Target="../slideLayouts/slideLayout252.xml"/><Relationship Id="rId380" Type="http://schemas.openxmlformats.org/officeDocument/2006/relationships/slideLayout" Target="../slideLayouts/slideLayout403.xml"/><Relationship Id="rId436" Type="http://schemas.openxmlformats.org/officeDocument/2006/relationships/slideLayout" Target="../slideLayouts/slideLayout459.xml"/><Relationship Id="rId601" Type="http://schemas.openxmlformats.org/officeDocument/2006/relationships/slideLayout" Target="../slideLayouts/slideLayout624.xml"/><Relationship Id="rId643" Type="http://schemas.openxmlformats.org/officeDocument/2006/relationships/slideLayout" Target="../slideLayouts/slideLayout666.xml"/><Relationship Id="rId240" Type="http://schemas.openxmlformats.org/officeDocument/2006/relationships/slideLayout" Target="../slideLayouts/slideLayout263.xml"/><Relationship Id="rId478" Type="http://schemas.openxmlformats.org/officeDocument/2006/relationships/slideLayout" Target="../slideLayouts/slideLayout501.xml"/><Relationship Id="rId685" Type="http://schemas.openxmlformats.org/officeDocument/2006/relationships/slideLayout" Target="../slideLayouts/slideLayout708.xml"/><Relationship Id="rId35" Type="http://schemas.openxmlformats.org/officeDocument/2006/relationships/slideLayout" Target="../slideLayouts/slideLayout58.xml"/><Relationship Id="rId77" Type="http://schemas.openxmlformats.org/officeDocument/2006/relationships/slideLayout" Target="../slideLayouts/slideLayout100.xml"/><Relationship Id="rId100" Type="http://schemas.openxmlformats.org/officeDocument/2006/relationships/slideLayout" Target="../slideLayouts/slideLayout123.xml"/><Relationship Id="rId282" Type="http://schemas.openxmlformats.org/officeDocument/2006/relationships/slideLayout" Target="../slideLayouts/slideLayout305.xml"/><Relationship Id="rId338" Type="http://schemas.openxmlformats.org/officeDocument/2006/relationships/slideLayout" Target="../slideLayouts/slideLayout361.xml"/><Relationship Id="rId503" Type="http://schemas.openxmlformats.org/officeDocument/2006/relationships/slideLayout" Target="../slideLayouts/slideLayout526.xml"/><Relationship Id="rId545" Type="http://schemas.openxmlformats.org/officeDocument/2006/relationships/slideLayout" Target="../slideLayouts/slideLayout568.xml"/><Relationship Id="rId587" Type="http://schemas.openxmlformats.org/officeDocument/2006/relationships/slideLayout" Target="../slideLayouts/slideLayout610.xml"/><Relationship Id="rId710" Type="http://schemas.openxmlformats.org/officeDocument/2006/relationships/slideLayout" Target="../slideLayouts/slideLayout733.xml"/><Relationship Id="rId752" Type="http://schemas.openxmlformats.org/officeDocument/2006/relationships/slideLayout" Target="../slideLayouts/slideLayout775.xml"/><Relationship Id="rId8" Type="http://schemas.openxmlformats.org/officeDocument/2006/relationships/slideLayout" Target="../slideLayouts/slideLayout31.xml"/><Relationship Id="rId142" Type="http://schemas.openxmlformats.org/officeDocument/2006/relationships/slideLayout" Target="../slideLayouts/slideLayout165.xml"/><Relationship Id="rId184" Type="http://schemas.openxmlformats.org/officeDocument/2006/relationships/slideLayout" Target="../slideLayouts/slideLayout207.xml"/><Relationship Id="rId391" Type="http://schemas.openxmlformats.org/officeDocument/2006/relationships/slideLayout" Target="../slideLayouts/slideLayout414.xml"/><Relationship Id="rId405" Type="http://schemas.openxmlformats.org/officeDocument/2006/relationships/slideLayout" Target="../slideLayouts/slideLayout428.xml"/><Relationship Id="rId447" Type="http://schemas.openxmlformats.org/officeDocument/2006/relationships/slideLayout" Target="../slideLayouts/slideLayout470.xml"/><Relationship Id="rId612" Type="http://schemas.openxmlformats.org/officeDocument/2006/relationships/slideLayout" Target="../slideLayouts/slideLayout635.xml"/><Relationship Id="rId251" Type="http://schemas.openxmlformats.org/officeDocument/2006/relationships/slideLayout" Target="../slideLayouts/slideLayout274.xml"/><Relationship Id="rId489" Type="http://schemas.openxmlformats.org/officeDocument/2006/relationships/slideLayout" Target="../slideLayouts/slideLayout512.xml"/><Relationship Id="rId654" Type="http://schemas.openxmlformats.org/officeDocument/2006/relationships/slideLayout" Target="../slideLayouts/slideLayout677.xml"/><Relationship Id="rId696" Type="http://schemas.openxmlformats.org/officeDocument/2006/relationships/slideLayout" Target="../slideLayouts/slideLayout719.xml"/><Relationship Id="rId46" Type="http://schemas.openxmlformats.org/officeDocument/2006/relationships/slideLayout" Target="../slideLayouts/slideLayout69.xml"/><Relationship Id="rId293" Type="http://schemas.openxmlformats.org/officeDocument/2006/relationships/slideLayout" Target="../slideLayouts/slideLayout316.xml"/><Relationship Id="rId307" Type="http://schemas.openxmlformats.org/officeDocument/2006/relationships/slideLayout" Target="../slideLayouts/slideLayout330.xml"/><Relationship Id="rId349" Type="http://schemas.openxmlformats.org/officeDocument/2006/relationships/slideLayout" Target="../slideLayouts/slideLayout372.xml"/><Relationship Id="rId514" Type="http://schemas.openxmlformats.org/officeDocument/2006/relationships/slideLayout" Target="../slideLayouts/slideLayout537.xml"/><Relationship Id="rId556" Type="http://schemas.openxmlformats.org/officeDocument/2006/relationships/slideLayout" Target="../slideLayouts/slideLayout579.xml"/><Relationship Id="rId721" Type="http://schemas.openxmlformats.org/officeDocument/2006/relationships/slideLayout" Target="../slideLayouts/slideLayout744.xml"/><Relationship Id="rId763" Type="http://schemas.openxmlformats.org/officeDocument/2006/relationships/slideLayout" Target="../slideLayouts/slideLayout786.xml"/><Relationship Id="rId88" Type="http://schemas.openxmlformats.org/officeDocument/2006/relationships/slideLayout" Target="../slideLayouts/slideLayout111.xml"/><Relationship Id="rId111" Type="http://schemas.openxmlformats.org/officeDocument/2006/relationships/slideLayout" Target="../slideLayouts/slideLayout134.xml"/><Relationship Id="rId153" Type="http://schemas.openxmlformats.org/officeDocument/2006/relationships/slideLayout" Target="../slideLayouts/slideLayout176.xml"/><Relationship Id="rId195" Type="http://schemas.openxmlformats.org/officeDocument/2006/relationships/slideLayout" Target="../slideLayouts/slideLayout218.xml"/><Relationship Id="rId209" Type="http://schemas.openxmlformats.org/officeDocument/2006/relationships/slideLayout" Target="../slideLayouts/slideLayout232.xml"/><Relationship Id="rId360" Type="http://schemas.openxmlformats.org/officeDocument/2006/relationships/slideLayout" Target="../slideLayouts/slideLayout383.xml"/><Relationship Id="rId416" Type="http://schemas.openxmlformats.org/officeDocument/2006/relationships/slideLayout" Target="../slideLayouts/slideLayout439.xml"/><Relationship Id="rId598" Type="http://schemas.openxmlformats.org/officeDocument/2006/relationships/slideLayout" Target="../slideLayouts/slideLayout621.xml"/><Relationship Id="rId220" Type="http://schemas.openxmlformats.org/officeDocument/2006/relationships/slideLayout" Target="../slideLayouts/slideLayout243.xml"/><Relationship Id="rId458" Type="http://schemas.openxmlformats.org/officeDocument/2006/relationships/slideLayout" Target="../slideLayouts/slideLayout481.xml"/><Relationship Id="rId623" Type="http://schemas.openxmlformats.org/officeDocument/2006/relationships/slideLayout" Target="../slideLayouts/slideLayout646.xml"/><Relationship Id="rId665" Type="http://schemas.openxmlformats.org/officeDocument/2006/relationships/slideLayout" Target="../slideLayouts/slideLayout688.xml"/><Relationship Id="rId15" Type="http://schemas.openxmlformats.org/officeDocument/2006/relationships/slideLayout" Target="../slideLayouts/slideLayout38.xml"/><Relationship Id="rId57" Type="http://schemas.openxmlformats.org/officeDocument/2006/relationships/slideLayout" Target="../slideLayouts/slideLayout80.xml"/><Relationship Id="rId262" Type="http://schemas.openxmlformats.org/officeDocument/2006/relationships/slideLayout" Target="../slideLayouts/slideLayout285.xml"/><Relationship Id="rId318" Type="http://schemas.openxmlformats.org/officeDocument/2006/relationships/slideLayout" Target="../slideLayouts/slideLayout341.xml"/><Relationship Id="rId525" Type="http://schemas.openxmlformats.org/officeDocument/2006/relationships/slideLayout" Target="../slideLayouts/slideLayout548.xml"/><Relationship Id="rId567" Type="http://schemas.openxmlformats.org/officeDocument/2006/relationships/slideLayout" Target="../slideLayouts/slideLayout590.xml"/><Relationship Id="rId732" Type="http://schemas.openxmlformats.org/officeDocument/2006/relationships/slideLayout" Target="../slideLayouts/slideLayout755.xml"/><Relationship Id="rId99" Type="http://schemas.openxmlformats.org/officeDocument/2006/relationships/slideLayout" Target="../slideLayouts/slideLayout122.xml"/><Relationship Id="rId122" Type="http://schemas.openxmlformats.org/officeDocument/2006/relationships/slideLayout" Target="../slideLayouts/slideLayout145.xml"/><Relationship Id="rId164" Type="http://schemas.openxmlformats.org/officeDocument/2006/relationships/slideLayout" Target="../slideLayouts/slideLayout187.xml"/><Relationship Id="rId371" Type="http://schemas.openxmlformats.org/officeDocument/2006/relationships/slideLayout" Target="../slideLayouts/slideLayout394.xml"/><Relationship Id="rId774" Type="http://schemas.openxmlformats.org/officeDocument/2006/relationships/slideLayout" Target="../slideLayouts/slideLayout797.xml"/><Relationship Id="rId427" Type="http://schemas.openxmlformats.org/officeDocument/2006/relationships/slideLayout" Target="../slideLayouts/slideLayout450.xml"/><Relationship Id="rId469" Type="http://schemas.openxmlformats.org/officeDocument/2006/relationships/slideLayout" Target="../slideLayouts/slideLayout492.xml"/><Relationship Id="rId634" Type="http://schemas.openxmlformats.org/officeDocument/2006/relationships/slideLayout" Target="../slideLayouts/slideLayout657.xml"/><Relationship Id="rId676" Type="http://schemas.openxmlformats.org/officeDocument/2006/relationships/slideLayout" Target="../slideLayouts/slideLayout699.xml"/><Relationship Id="rId26" Type="http://schemas.openxmlformats.org/officeDocument/2006/relationships/slideLayout" Target="../slideLayouts/slideLayout49.xml"/><Relationship Id="rId231" Type="http://schemas.openxmlformats.org/officeDocument/2006/relationships/slideLayout" Target="../slideLayouts/slideLayout254.xml"/><Relationship Id="rId273" Type="http://schemas.openxmlformats.org/officeDocument/2006/relationships/slideLayout" Target="../slideLayouts/slideLayout296.xml"/><Relationship Id="rId329" Type="http://schemas.openxmlformats.org/officeDocument/2006/relationships/slideLayout" Target="../slideLayouts/slideLayout352.xml"/><Relationship Id="rId480" Type="http://schemas.openxmlformats.org/officeDocument/2006/relationships/slideLayout" Target="../slideLayouts/slideLayout503.xml"/><Relationship Id="rId536" Type="http://schemas.openxmlformats.org/officeDocument/2006/relationships/slideLayout" Target="../slideLayouts/slideLayout559.xml"/><Relationship Id="rId701" Type="http://schemas.openxmlformats.org/officeDocument/2006/relationships/slideLayout" Target="../slideLayouts/slideLayout724.xml"/><Relationship Id="rId68" Type="http://schemas.openxmlformats.org/officeDocument/2006/relationships/slideLayout" Target="../slideLayouts/slideLayout91.xml"/><Relationship Id="rId133" Type="http://schemas.openxmlformats.org/officeDocument/2006/relationships/slideLayout" Target="../slideLayouts/slideLayout156.xml"/><Relationship Id="rId175" Type="http://schemas.openxmlformats.org/officeDocument/2006/relationships/slideLayout" Target="../slideLayouts/slideLayout198.xml"/><Relationship Id="rId340" Type="http://schemas.openxmlformats.org/officeDocument/2006/relationships/slideLayout" Target="../slideLayouts/slideLayout363.xml"/><Relationship Id="rId578" Type="http://schemas.openxmlformats.org/officeDocument/2006/relationships/slideLayout" Target="../slideLayouts/slideLayout601.xml"/><Relationship Id="rId743" Type="http://schemas.openxmlformats.org/officeDocument/2006/relationships/slideLayout" Target="../slideLayouts/slideLayout766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223.xml"/><Relationship Id="rId382" Type="http://schemas.openxmlformats.org/officeDocument/2006/relationships/slideLayout" Target="../slideLayouts/slideLayout405.xml"/><Relationship Id="rId438" Type="http://schemas.openxmlformats.org/officeDocument/2006/relationships/slideLayout" Target="../slideLayouts/slideLayout461.xml"/><Relationship Id="rId603" Type="http://schemas.openxmlformats.org/officeDocument/2006/relationships/slideLayout" Target="../slideLayouts/slideLayout626.xml"/><Relationship Id="rId645" Type="http://schemas.openxmlformats.org/officeDocument/2006/relationships/slideLayout" Target="../slideLayouts/slideLayout668.xml"/><Relationship Id="rId687" Type="http://schemas.openxmlformats.org/officeDocument/2006/relationships/slideLayout" Target="../slideLayouts/slideLayout710.xml"/><Relationship Id="rId242" Type="http://schemas.openxmlformats.org/officeDocument/2006/relationships/slideLayout" Target="../slideLayouts/slideLayout265.xml"/><Relationship Id="rId284" Type="http://schemas.openxmlformats.org/officeDocument/2006/relationships/slideLayout" Target="../slideLayouts/slideLayout307.xml"/><Relationship Id="rId491" Type="http://schemas.openxmlformats.org/officeDocument/2006/relationships/slideLayout" Target="../slideLayouts/slideLayout514.xml"/><Relationship Id="rId505" Type="http://schemas.openxmlformats.org/officeDocument/2006/relationships/slideLayout" Target="../slideLayouts/slideLayout528.xml"/><Relationship Id="rId712" Type="http://schemas.openxmlformats.org/officeDocument/2006/relationships/slideLayout" Target="../slideLayouts/slideLayout735.xml"/><Relationship Id="rId37" Type="http://schemas.openxmlformats.org/officeDocument/2006/relationships/slideLayout" Target="../slideLayouts/slideLayout60.xml"/><Relationship Id="rId79" Type="http://schemas.openxmlformats.org/officeDocument/2006/relationships/slideLayout" Target="../slideLayouts/slideLayout102.xml"/><Relationship Id="rId102" Type="http://schemas.openxmlformats.org/officeDocument/2006/relationships/slideLayout" Target="../slideLayouts/slideLayout125.xml"/><Relationship Id="rId144" Type="http://schemas.openxmlformats.org/officeDocument/2006/relationships/slideLayout" Target="../slideLayouts/slideLayout167.xml"/><Relationship Id="rId547" Type="http://schemas.openxmlformats.org/officeDocument/2006/relationships/slideLayout" Target="../slideLayouts/slideLayout570.xml"/><Relationship Id="rId589" Type="http://schemas.openxmlformats.org/officeDocument/2006/relationships/slideLayout" Target="../slideLayouts/slideLayout612.xml"/><Relationship Id="rId754" Type="http://schemas.openxmlformats.org/officeDocument/2006/relationships/slideLayout" Target="../slideLayouts/slideLayout777.xml"/><Relationship Id="rId90" Type="http://schemas.openxmlformats.org/officeDocument/2006/relationships/slideLayout" Target="../slideLayouts/slideLayout113.xml"/><Relationship Id="rId186" Type="http://schemas.openxmlformats.org/officeDocument/2006/relationships/slideLayout" Target="../slideLayouts/slideLayout209.xml"/><Relationship Id="rId351" Type="http://schemas.openxmlformats.org/officeDocument/2006/relationships/slideLayout" Target="../slideLayouts/slideLayout374.xml"/><Relationship Id="rId393" Type="http://schemas.openxmlformats.org/officeDocument/2006/relationships/slideLayout" Target="../slideLayouts/slideLayout416.xml"/><Relationship Id="rId407" Type="http://schemas.openxmlformats.org/officeDocument/2006/relationships/slideLayout" Target="../slideLayouts/slideLayout430.xml"/><Relationship Id="rId449" Type="http://schemas.openxmlformats.org/officeDocument/2006/relationships/slideLayout" Target="../slideLayouts/slideLayout472.xml"/><Relationship Id="rId614" Type="http://schemas.openxmlformats.org/officeDocument/2006/relationships/slideLayout" Target="../slideLayouts/slideLayout637.xml"/><Relationship Id="rId656" Type="http://schemas.openxmlformats.org/officeDocument/2006/relationships/slideLayout" Target="../slideLayouts/slideLayout679.xml"/><Relationship Id="rId211" Type="http://schemas.openxmlformats.org/officeDocument/2006/relationships/slideLayout" Target="../slideLayouts/slideLayout234.xml"/><Relationship Id="rId253" Type="http://schemas.openxmlformats.org/officeDocument/2006/relationships/slideLayout" Target="../slideLayouts/slideLayout276.xml"/><Relationship Id="rId295" Type="http://schemas.openxmlformats.org/officeDocument/2006/relationships/slideLayout" Target="../slideLayouts/slideLayout318.xml"/><Relationship Id="rId309" Type="http://schemas.openxmlformats.org/officeDocument/2006/relationships/slideLayout" Target="../slideLayouts/slideLayout332.xml"/><Relationship Id="rId460" Type="http://schemas.openxmlformats.org/officeDocument/2006/relationships/slideLayout" Target="../slideLayouts/slideLayout483.xml"/><Relationship Id="rId516" Type="http://schemas.openxmlformats.org/officeDocument/2006/relationships/slideLayout" Target="../slideLayouts/slideLayout539.xml"/><Relationship Id="rId698" Type="http://schemas.openxmlformats.org/officeDocument/2006/relationships/slideLayout" Target="../slideLayouts/slideLayout721.xml"/><Relationship Id="rId48" Type="http://schemas.openxmlformats.org/officeDocument/2006/relationships/slideLayout" Target="../slideLayouts/slideLayout71.xml"/><Relationship Id="rId113" Type="http://schemas.openxmlformats.org/officeDocument/2006/relationships/slideLayout" Target="../slideLayouts/slideLayout136.xml"/><Relationship Id="rId320" Type="http://schemas.openxmlformats.org/officeDocument/2006/relationships/slideLayout" Target="../slideLayouts/slideLayout343.xml"/><Relationship Id="rId558" Type="http://schemas.openxmlformats.org/officeDocument/2006/relationships/slideLayout" Target="../slideLayouts/slideLayout581.xml"/><Relationship Id="rId723" Type="http://schemas.openxmlformats.org/officeDocument/2006/relationships/slideLayout" Target="../slideLayouts/slideLayout746.xml"/><Relationship Id="rId765" Type="http://schemas.openxmlformats.org/officeDocument/2006/relationships/slideLayout" Target="../slideLayouts/slideLayout788.xml"/><Relationship Id="rId155" Type="http://schemas.openxmlformats.org/officeDocument/2006/relationships/slideLayout" Target="../slideLayouts/slideLayout178.xml"/><Relationship Id="rId197" Type="http://schemas.openxmlformats.org/officeDocument/2006/relationships/slideLayout" Target="../slideLayouts/slideLayout220.xml"/><Relationship Id="rId362" Type="http://schemas.openxmlformats.org/officeDocument/2006/relationships/slideLayout" Target="../slideLayouts/slideLayout385.xml"/><Relationship Id="rId418" Type="http://schemas.openxmlformats.org/officeDocument/2006/relationships/slideLayout" Target="../slideLayouts/slideLayout441.xml"/><Relationship Id="rId625" Type="http://schemas.openxmlformats.org/officeDocument/2006/relationships/slideLayout" Target="../slideLayouts/slideLayout648.xml"/><Relationship Id="rId222" Type="http://schemas.openxmlformats.org/officeDocument/2006/relationships/slideLayout" Target="../slideLayouts/slideLayout245.xml"/><Relationship Id="rId264" Type="http://schemas.openxmlformats.org/officeDocument/2006/relationships/slideLayout" Target="../slideLayouts/slideLayout287.xml"/><Relationship Id="rId471" Type="http://schemas.openxmlformats.org/officeDocument/2006/relationships/slideLayout" Target="../slideLayouts/slideLayout494.xml"/><Relationship Id="rId667" Type="http://schemas.openxmlformats.org/officeDocument/2006/relationships/slideLayout" Target="../slideLayouts/slideLayout690.xml"/><Relationship Id="rId17" Type="http://schemas.openxmlformats.org/officeDocument/2006/relationships/slideLayout" Target="../slideLayouts/slideLayout40.xml"/><Relationship Id="rId59" Type="http://schemas.openxmlformats.org/officeDocument/2006/relationships/slideLayout" Target="../slideLayouts/slideLayout82.xml"/><Relationship Id="rId124" Type="http://schemas.openxmlformats.org/officeDocument/2006/relationships/slideLayout" Target="../slideLayouts/slideLayout147.xml"/><Relationship Id="rId527" Type="http://schemas.openxmlformats.org/officeDocument/2006/relationships/slideLayout" Target="../slideLayouts/slideLayout550.xml"/><Relationship Id="rId569" Type="http://schemas.openxmlformats.org/officeDocument/2006/relationships/slideLayout" Target="../slideLayouts/slideLayout592.xml"/><Relationship Id="rId734" Type="http://schemas.openxmlformats.org/officeDocument/2006/relationships/slideLayout" Target="../slideLayouts/slideLayout757.xml"/><Relationship Id="rId776" Type="http://schemas.openxmlformats.org/officeDocument/2006/relationships/slideLayout" Target="../slideLayouts/slideLayout799.xml"/><Relationship Id="rId70" Type="http://schemas.openxmlformats.org/officeDocument/2006/relationships/slideLayout" Target="../slideLayouts/slideLayout93.xml"/><Relationship Id="rId166" Type="http://schemas.openxmlformats.org/officeDocument/2006/relationships/slideLayout" Target="../slideLayouts/slideLayout189.xml"/><Relationship Id="rId331" Type="http://schemas.openxmlformats.org/officeDocument/2006/relationships/slideLayout" Target="../slideLayouts/slideLayout354.xml"/><Relationship Id="rId373" Type="http://schemas.openxmlformats.org/officeDocument/2006/relationships/slideLayout" Target="../slideLayouts/slideLayout396.xml"/><Relationship Id="rId429" Type="http://schemas.openxmlformats.org/officeDocument/2006/relationships/slideLayout" Target="../slideLayouts/slideLayout452.xml"/><Relationship Id="rId580" Type="http://schemas.openxmlformats.org/officeDocument/2006/relationships/slideLayout" Target="../slideLayouts/slideLayout603.xml"/><Relationship Id="rId636" Type="http://schemas.openxmlformats.org/officeDocument/2006/relationships/slideLayout" Target="../slideLayouts/slideLayout659.xml"/><Relationship Id="rId1" Type="http://schemas.openxmlformats.org/officeDocument/2006/relationships/slideLayout" Target="../slideLayouts/slideLayout24.xml"/><Relationship Id="rId233" Type="http://schemas.openxmlformats.org/officeDocument/2006/relationships/slideLayout" Target="../slideLayouts/slideLayout256.xml"/><Relationship Id="rId440" Type="http://schemas.openxmlformats.org/officeDocument/2006/relationships/slideLayout" Target="../slideLayouts/slideLayout463.xml"/><Relationship Id="rId678" Type="http://schemas.openxmlformats.org/officeDocument/2006/relationships/slideLayout" Target="../slideLayouts/slideLayout701.xml"/><Relationship Id="rId28" Type="http://schemas.openxmlformats.org/officeDocument/2006/relationships/slideLayout" Target="../slideLayouts/slideLayout51.xml"/><Relationship Id="rId275" Type="http://schemas.openxmlformats.org/officeDocument/2006/relationships/slideLayout" Target="../slideLayouts/slideLayout298.xml"/><Relationship Id="rId300" Type="http://schemas.openxmlformats.org/officeDocument/2006/relationships/slideLayout" Target="../slideLayouts/slideLayout323.xml"/><Relationship Id="rId482" Type="http://schemas.openxmlformats.org/officeDocument/2006/relationships/slideLayout" Target="../slideLayouts/slideLayout505.xml"/><Relationship Id="rId538" Type="http://schemas.openxmlformats.org/officeDocument/2006/relationships/slideLayout" Target="../slideLayouts/slideLayout561.xml"/><Relationship Id="rId703" Type="http://schemas.openxmlformats.org/officeDocument/2006/relationships/slideLayout" Target="../slideLayouts/slideLayout726.xml"/><Relationship Id="rId745" Type="http://schemas.openxmlformats.org/officeDocument/2006/relationships/slideLayout" Target="../slideLayouts/slideLayout768.xml"/><Relationship Id="rId81" Type="http://schemas.openxmlformats.org/officeDocument/2006/relationships/slideLayout" Target="../slideLayouts/slideLayout104.xml"/><Relationship Id="rId135" Type="http://schemas.openxmlformats.org/officeDocument/2006/relationships/slideLayout" Target="../slideLayouts/slideLayout158.xml"/><Relationship Id="rId177" Type="http://schemas.openxmlformats.org/officeDocument/2006/relationships/slideLayout" Target="../slideLayouts/slideLayout200.xml"/><Relationship Id="rId342" Type="http://schemas.openxmlformats.org/officeDocument/2006/relationships/slideLayout" Target="../slideLayouts/slideLayout365.xml"/><Relationship Id="rId384" Type="http://schemas.openxmlformats.org/officeDocument/2006/relationships/slideLayout" Target="../slideLayouts/slideLayout407.xml"/><Relationship Id="rId591" Type="http://schemas.openxmlformats.org/officeDocument/2006/relationships/slideLayout" Target="../slideLayouts/slideLayout614.xml"/><Relationship Id="rId605" Type="http://schemas.openxmlformats.org/officeDocument/2006/relationships/slideLayout" Target="../slideLayouts/slideLayout628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225.xml"/><Relationship Id="rId244" Type="http://schemas.openxmlformats.org/officeDocument/2006/relationships/slideLayout" Target="../slideLayouts/slideLayout267.xml"/><Relationship Id="rId647" Type="http://schemas.openxmlformats.org/officeDocument/2006/relationships/slideLayout" Target="../slideLayouts/slideLayout670.xml"/><Relationship Id="rId689" Type="http://schemas.openxmlformats.org/officeDocument/2006/relationships/slideLayout" Target="../slideLayouts/slideLayout712.xml"/><Relationship Id="rId39" Type="http://schemas.openxmlformats.org/officeDocument/2006/relationships/slideLayout" Target="../slideLayouts/slideLayout62.xml"/><Relationship Id="rId286" Type="http://schemas.openxmlformats.org/officeDocument/2006/relationships/slideLayout" Target="../slideLayouts/slideLayout309.xml"/><Relationship Id="rId451" Type="http://schemas.openxmlformats.org/officeDocument/2006/relationships/slideLayout" Target="../slideLayouts/slideLayout474.xml"/><Relationship Id="rId493" Type="http://schemas.openxmlformats.org/officeDocument/2006/relationships/slideLayout" Target="../slideLayouts/slideLayout516.xml"/><Relationship Id="rId507" Type="http://schemas.openxmlformats.org/officeDocument/2006/relationships/slideLayout" Target="../slideLayouts/slideLayout530.xml"/><Relationship Id="rId549" Type="http://schemas.openxmlformats.org/officeDocument/2006/relationships/slideLayout" Target="../slideLayouts/slideLayout572.xml"/><Relationship Id="rId714" Type="http://schemas.openxmlformats.org/officeDocument/2006/relationships/slideLayout" Target="../slideLayouts/slideLayout737.xml"/><Relationship Id="rId756" Type="http://schemas.openxmlformats.org/officeDocument/2006/relationships/slideLayout" Target="../slideLayouts/slideLayout779.xml"/><Relationship Id="rId50" Type="http://schemas.openxmlformats.org/officeDocument/2006/relationships/slideLayout" Target="../slideLayouts/slideLayout73.xml"/><Relationship Id="rId104" Type="http://schemas.openxmlformats.org/officeDocument/2006/relationships/slideLayout" Target="../slideLayouts/slideLayout127.xml"/><Relationship Id="rId146" Type="http://schemas.openxmlformats.org/officeDocument/2006/relationships/slideLayout" Target="../slideLayouts/slideLayout169.xml"/><Relationship Id="rId188" Type="http://schemas.openxmlformats.org/officeDocument/2006/relationships/slideLayout" Target="../slideLayouts/slideLayout211.xml"/><Relationship Id="rId311" Type="http://schemas.openxmlformats.org/officeDocument/2006/relationships/slideLayout" Target="../slideLayouts/slideLayout334.xml"/><Relationship Id="rId353" Type="http://schemas.openxmlformats.org/officeDocument/2006/relationships/slideLayout" Target="../slideLayouts/slideLayout376.xml"/><Relationship Id="rId395" Type="http://schemas.openxmlformats.org/officeDocument/2006/relationships/slideLayout" Target="../slideLayouts/slideLayout418.xml"/><Relationship Id="rId409" Type="http://schemas.openxmlformats.org/officeDocument/2006/relationships/slideLayout" Target="../slideLayouts/slideLayout432.xml"/><Relationship Id="rId560" Type="http://schemas.openxmlformats.org/officeDocument/2006/relationships/slideLayout" Target="../slideLayouts/slideLayout583.xml"/><Relationship Id="rId92" Type="http://schemas.openxmlformats.org/officeDocument/2006/relationships/slideLayout" Target="../slideLayouts/slideLayout115.xml"/><Relationship Id="rId213" Type="http://schemas.openxmlformats.org/officeDocument/2006/relationships/slideLayout" Target="../slideLayouts/slideLayout236.xml"/><Relationship Id="rId420" Type="http://schemas.openxmlformats.org/officeDocument/2006/relationships/slideLayout" Target="../slideLayouts/slideLayout443.xml"/><Relationship Id="rId616" Type="http://schemas.openxmlformats.org/officeDocument/2006/relationships/slideLayout" Target="../slideLayouts/slideLayout639.xml"/><Relationship Id="rId658" Type="http://schemas.openxmlformats.org/officeDocument/2006/relationships/slideLayout" Target="../slideLayouts/slideLayout681.xml"/><Relationship Id="rId255" Type="http://schemas.openxmlformats.org/officeDocument/2006/relationships/slideLayout" Target="../slideLayouts/slideLayout278.xml"/><Relationship Id="rId297" Type="http://schemas.openxmlformats.org/officeDocument/2006/relationships/slideLayout" Target="../slideLayouts/slideLayout320.xml"/><Relationship Id="rId462" Type="http://schemas.openxmlformats.org/officeDocument/2006/relationships/slideLayout" Target="../slideLayouts/slideLayout485.xml"/><Relationship Id="rId518" Type="http://schemas.openxmlformats.org/officeDocument/2006/relationships/slideLayout" Target="../slideLayouts/slideLayout541.xml"/><Relationship Id="rId725" Type="http://schemas.openxmlformats.org/officeDocument/2006/relationships/slideLayout" Target="../slideLayouts/slideLayout748.xml"/><Relationship Id="rId115" Type="http://schemas.openxmlformats.org/officeDocument/2006/relationships/slideLayout" Target="../slideLayouts/slideLayout138.xml"/><Relationship Id="rId157" Type="http://schemas.openxmlformats.org/officeDocument/2006/relationships/slideLayout" Target="../slideLayouts/slideLayout180.xml"/><Relationship Id="rId322" Type="http://schemas.openxmlformats.org/officeDocument/2006/relationships/slideLayout" Target="../slideLayouts/slideLayout345.xml"/><Relationship Id="rId364" Type="http://schemas.openxmlformats.org/officeDocument/2006/relationships/slideLayout" Target="../slideLayouts/slideLayout387.xml"/><Relationship Id="rId767" Type="http://schemas.openxmlformats.org/officeDocument/2006/relationships/slideLayout" Target="../slideLayouts/slideLayout790.xml"/><Relationship Id="rId61" Type="http://schemas.openxmlformats.org/officeDocument/2006/relationships/slideLayout" Target="../slideLayouts/slideLayout84.xml"/><Relationship Id="rId199" Type="http://schemas.openxmlformats.org/officeDocument/2006/relationships/slideLayout" Target="../slideLayouts/slideLayout222.xml"/><Relationship Id="rId571" Type="http://schemas.openxmlformats.org/officeDocument/2006/relationships/slideLayout" Target="../slideLayouts/slideLayout594.xml"/><Relationship Id="rId627" Type="http://schemas.openxmlformats.org/officeDocument/2006/relationships/slideLayout" Target="../slideLayouts/slideLayout650.xml"/><Relationship Id="rId669" Type="http://schemas.openxmlformats.org/officeDocument/2006/relationships/slideLayout" Target="../slideLayouts/slideLayout692.xml"/><Relationship Id="rId19" Type="http://schemas.openxmlformats.org/officeDocument/2006/relationships/slideLayout" Target="../slideLayouts/slideLayout42.xml"/><Relationship Id="rId224" Type="http://schemas.openxmlformats.org/officeDocument/2006/relationships/slideLayout" Target="../slideLayouts/slideLayout247.xml"/><Relationship Id="rId266" Type="http://schemas.openxmlformats.org/officeDocument/2006/relationships/slideLayout" Target="../slideLayouts/slideLayout289.xml"/><Relationship Id="rId431" Type="http://schemas.openxmlformats.org/officeDocument/2006/relationships/slideLayout" Target="../slideLayouts/slideLayout454.xml"/><Relationship Id="rId473" Type="http://schemas.openxmlformats.org/officeDocument/2006/relationships/slideLayout" Target="../slideLayouts/slideLayout496.xml"/><Relationship Id="rId529" Type="http://schemas.openxmlformats.org/officeDocument/2006/relationships/slideLayout" Target="../slideLayouts/slideLayout552.xml"/><Relationship Id="rId680" Type="http://schemas.openxmlformats.org/officeDocument/2006/relationships/slideLayout" Target="../slideLayouts/slideLayout703.xml"/><Relationship Id="rId736" Type="http://schemas.openxmlformats.org/officeDocument/2006/relationships/slideLayout" Target="../slideLayouts/slideLayout759.xml"/><Relationship Id="rId30" Type="http://schemas.openxmlformats.org/officeDocument/2006/relationships/slideLayout" Target="../slideLayouts/slideLayout53.xml"/><Relationship Id="rId126" Type="http://schemas.openxmlformats.org/officeDocument/2006/relationships/slideLayout" Target="../slideLayouts/slideLayout149.xml"/><Relationship Id="rId168" Type="http://schemas.openxmlformats.org/officeDocument/2006/relationships/slideLayout" Target="../slideLayouts/slideLayout191.xml"/><Relationship Id="rId333" Type="http://schemas.openxmlformats.org/officeDocument/2006/relationships/slideLayout" Target="../slideLayouts/slideLayout356.xml"/><Relationship Id="rId540" Type="http://schemas.openxmlformats.org/officeDocument/2006/relationships/slideLayout" Target="../slideLayouts/slideLayout563.xml"/><Relationship Id="rId778" Type="http://schemas.openxmlformats.org/officeDocument/2006/relationships/theme" Target="../theme/theme3.xml"/><Relationship Id="rId72" Type="http://schemas.openxmlformats.org/officeDocument/2006/relationships/slideLayout" Target="../slideLayouts/slideLayout95.xml"/><Relationship Id="rId375" Type="http://schemas.openxmlformats.org/officeDocument/2006/relationships/slideLayout" Target="../slideLayouts/slideLayout398.xml"/><Relationship Id="rId582" Type="http://schemas.openxmlformats.org/officeDocument/2006/relationships/slideLayout" Target="../slideLayouts/slideLayout605.xml"/><Relationship Id="rId638" Type="http://schemas.openxmlformats.org/officeDocument/2006/relationships/slideLayout" Target="../slideLayouts/slideLayout661.xml"/><Relationship Id="rId3" Type="http://schemas.openxmlformats.org/officeDocument/2006/relationships/slideLayout" Target="../slideLayouts/slideLayout26.xml"/><Relationship Id="rId235" Type="http://schemas.openxmlformats.org/officeDocument/2006/relationships/slideLayout" Target="../slideLayouts/slideLayout258.xml"/><Relationship Id="rId277" Type="http://schemas.openxmlformats.org/officeDocument/2006/relationships/slideLayout" Target="../slideLayouts/slideLayout300.xml"/><Relationship Id="rId400" Type="http://schemas.openxmlformats.org/officeDocument/2006/relationships/slideLayout" Target="../slideLayouts/slideLayout423.xml"/><Relationship Id="rId442" Type="http://schemas.openxmlformats.org/officeDocument/2006/relationships/slideLayout" Target="../slideLayouts/slideLayout465.xml"/><Relationship Id="rId484" Type="http://schemas.openxmlformats.org/officeDocument/2006/relationships/slideLayout" Target="../slideLayouts/slideLayout507.xml"/><Relationship Id="rId705" Type="http://schemas.openxmlformats.org/officeDocument/2006/relationships/slideLayout" Target="../slideLayouts/slideLayout728.xml"/><Relationship Id="rId137" Type="http://schemas.openxmlformats.org/officeDocument/2006/relationships/slideLayout" Target="../slideLayouts/slideLayout160.xml"/><Relationship Id="rId302" Type="http://schemas.openxmlformats.org/officeDocument/2006/relationships/slideLayout" Target="../slideLayouts/slideLayout325.xml"/><Relationship Id="rId344" Type="http://schemas.openxmlformats.org/officeDocument/2006/relationships/slideLayout" Target="../slideLayouts/slideLayout367.xml"/><Relationship Id="rId691" Type="http://schemas.openxmlformats.org/officeDocument/2006/relationships/slideLayout" Target="../slideLayouts/slideLayout714.xml"/><Relationship Id="rId747" Type="http://schemas.openxmlformats.org/officeDocument/2006/relationships/slideLayout" Target="../slideLayouts/slideLayout770.xml"/><Relationship Id="rId41" Type="http://schemas.openxmlformats.org/officeDocument/2006/relationships/slideLayout" Target="../slideLayouts/slideLayout64.xml"/><Relationship Id="rId83" Type="http://schemas.openxmlformats.org/officeDocument/2006/relationships/slideLayout" Target="../slideLayouts/slideLayout106.xml"/><Relationship Id="rId179" Type="http://schemas.openxmlformats.org/officeDocument/2006/relationships/slideLayout" Target="../slideLayouts/slideLayout202.xml"/><Relationship Id="rId386" Type="http://schemas.openxmlformats.org/officeDocument/2006/relationships/slideLayout" Target="../slideLayouts/slideLayout409.xml"/><Relationship Id="rId551" Type="http://schemas.openxmlformats.org/officeDocument/2006/relationships/slideLayout" Target="../slideLayouts/slideLayout574.xml"/><Relationship Id="rId593" Type="http://schemas.openxmlformats.org/officeDocument/2006/relationships/slideLayout" Target="../slideLayouts/slideLayout616.xml"/><Relationship Id="rId607" Type="http://schemas.openxmlformats.org/officeDocument/2006/relationships/slideLayout" Target="../slideLayouts/slideLayout630.xml"/><Relationship Id="rId649" Type="http://schemas.openxmlformats.org/officeDocument/2006/relationships/slideLayout" Target="../slideLayouts/slideLayout672.xml"/><Relationship Id="rId190" Type="http://schemas.openxmlformats.org/officeDocument/2006/relationships/slideLayout" Target="../slideLayouts/slideLayout213.xml"/><Relationship Id="rId204" Type="http://schemas.openxmlformats.org/officeDocument/2006/relationships/slideLayout" Target="../slideLayouts/slideLayout227.xml"/><Relationship Id="rId246" Type="http://schemas.openxmlformats.org/officeDocument/2006/relationships/slideLayout" Target="../slideLayouts/slideLayout269.xml"/><Relationship Id="rId288" Type="http://schemas.openxmlformats.org/officeDocument/2006/relationships/slideLayout" Target="../slideLayouts/slideLayout311.xml"/><Relationship Id="rId411" Type="http://schemas.openxmlformats.org/officeDocument/2006/relationships/slideLayout" Target="../slideLayouts/slideLayout434.xml"/><Relationship Id="rId453" Type="http://schemas.openxmlformats.org/officeDocument/2006/relationships/slideLayout" Target="../slideLayouts/slideLayout476.xml"/><Relationship Id="rId509" Type="http://schemas.openxmlformats.org/officeDocument/2006/relationships/slideLayout" Target="../slideLayouts/slideLayout532.xml"/><Relationship Id="rId660" Type="http://schemas.openxmlformats.org/officeDocument/2006/relationships/slideLayout" Target="../slideLayouts/slideLayout683.xml"/><Relationship Id="rId106" Type="http://schemas.openxmlformats.org/officeDocument/2006/relationships/slideLayout" Target="../slideLayouts/slideLayout129.xml"/><Relationship Id="rId313" Type="http://schemas.openxmlformats.org/officeDocument/2006/relationships/slideLayout" Target="../slideLayouts/slideLayout336.xml"/><Relationship Id="rId495" Type="http://schemas.openxmlformats.org/officeDocument/2006/relationships/slideLayout" Target="../slideLayouts/slideLayout518.xml"/><Relationship Id="rId716" Type="http://schemas.openxmlformats.org/officeDocument/2006/relationships/slideLayout" Target="../slideLayouts/slideLayout739.xml"/><Relationship Id="rId758" Type="http://schemas.openxmlformats.org/officeDocument/2006/relationships/slideLayout" Target="../slideLayouts/slideLayout781.xml"/><Relationship Id="rId10" Type="http://schemas.openxmlformats.org/officeDocument/2006/relationships/slideLayout" Target="../slideLayouts/slideLayout33.xml"/><Relationship Id="rId52" Type="http://schemas.openxmlformats.org/officeDocument/2006/relationships/slideLayout" Target="../slideLayouts/slideLayout75.xml"/><Relationship Id="rId94" Type="http://schemas.openxmlformats.org/officeDocument/2006/relationships/slideLayout" Target="../slideLayouts/slideLayout117.xml"/><Relationship Id="rId148" Type="http://schemas.openxmlformats.org/officeDocument/2006/relationships/slideLayout" Target="../slideLayouts/slideLayout171.xml"/><Relationship Id="rId355" Type="http://schemas.openxmlformats.org/officeDocument/2006/relationships/slideLayout" Target="../slideLayouts/slideLayout378.xml"/><Relationship Id="rId397" Type="http://schemas.openxmlformats.org/officeDocument/2006/relationships/slideLayout" Target="../slideLayouts/slideLayout420.xml"/><Relationship Id="rId520" Type="http://schemas.openxmlformats.org/officeDocument/2006/relationships/slideLayout" Target="../slideLayouts/slideLayout543.xml"/><Relationship Id="rId562" Type="http://schemas.openxmlformats.org/officeDocument/2006/relationships/slideLayout" Target="../slideLayouts/slideLayout585.xml"/><Relationship Id="rId618" Type="http://schemas.openxmlformats.org/officeDocument/2006/relationships/slideLayout" Target="../slideLayouts/slideLayout641.xml"/><Relationship Id="rId215" Type="http://schemas.openxmlformats.org/officeDocument/2006/relationships/slideLayout" Target="../slideLayouts/slideLayout238.xml"/><Relationship Id="rId257" Type="http://schemas.openxmlformats.org/officeDocument/2006/relationships/slideLayout" Target="../slideLayouts/slideLayout280.xml"/><Relationship Id="rId422" Type="http://schemas.openxmlformats.org/officeDocument/2006/relationships/slideLayout" Target="../slideLayouts/slideLayout445.xml"/><Relationship Id="rId464" Type="http://schemas.openxmlformats.org/officeDocument/2006/relationships/slideLayout" Target="../slideLayouts/slideLayout487.xml"/><Relationship Id="rId299" Type="http://schemas.openxmlformats.org/officeDocument/2006/relationships/slideLayout" Target="../slideLayouts/slideLayout322.xml"/><Relationship Id="rId727" Type="http://schemas.openxmlformats.org/officeDocument/2006/relationships/slideLayout" Target="../slideLayouts/slideLayout750.xml"/><Relationship Id="rId63" Type="http://schemas.openxmlformats.org/officeDocument/2006/relationships/slideLayout" Target="../slideLayouts/slideLayout86.xml"/><Relationship Id="rId159" Type="http://schemas.openxmlformats.org/officeDocument/2006/relationships/slideLayout" Target="../slideLayouts/slideLayout182.xml"/><Relationship Id="rId366" Type="http://schemas.openxmlformats.org/officeDocument/2006/relationships/slideLayout" Target="../slideLayouts/slideLayout389.xml"/><Relationship Id="rId573" Type="http://schemas.openxmlformats.org/officeDocument/2006/relationships/slideLayout" Target="../slideLayouts/slideLayout596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249.xml"/><Relationship Id="rId433" Type="http://schemas.openxmlformats.org/officeDocument/2006/relationships/slideLayout" Target="../slideLayouts/slideLayout456.xml"/><Relationship Id="rId640" Type="http://schemas.openxmlformats.org/officeDocument/2006/relationships/slideLayout" Target="../slideLayouts/slideLayout663.xml"/><Relationship Id="rId738" Type="http://schemas.openxmlformats.org/officeDocument/2006/relationships/slideLayout" Target="../slideLayouts/slideLayout761.xml"/><Relationship Id="rId74" Type="http://schemas.openxmlformats.org/officeDocument/2006/relationships/slideLayout" Target="../slideLayouts/slideLayout97.xml"/><Relationship Id="rId377" Type="http://schemas.openxmlformats.org/officeDocument/2006/relationships/slideLayout" Target="../slideLayouts/slideLayout400.xml"/><Relationship Id="rId500" Type="http://schemas.openxmlformats.org/officeDocument/2006/relationships/slideLayout" Target="../slideLayouts/slideLayout523.xml"/><Relationship Id="rId584" Type="http://schemas.openxmlformats.org/officeDocument/2006/relationships/slideLayout" Target="../slideLayouts/slideLayout607.xml"/><Relationship Id="rId5" Type="http://schemas.openxmlformats.org/officeDocument/2006/relationships/slideLayout" Target="../slideLayouts/slideLayout28.xml"/><Relationship Id="rId237" Type="http://schemas.openxmlformats.org/officeDocument/2006/relationships/slideLayout" Target="../slideLayouts/slideLayout260.xml"/><Relationship Id="rId444" Type="http://schemas.openxmlformats.org/officeDocument/2006/relationships/slideLayout" Target="../slideLayouts/slideLayout467.xml"/><Relationship Id="rId651" Type="http://schemas.openxmlformats.org/officeDocument/2006/relationships/slideLayout" Target="../slideLayouts/slideLayout674.xml"/><Relationship Id="rId749" Type="http://schemas.openxmlformats.org/officeDocument/2006/relationships/slideLayout" Target="../slideLayouts/slideLayout772.xml"/><Relationship Id="rId290" Type="http://schemas.openxmlformats.org/officeDocument/2006/relationships/slideLayout" Target="../slideLayouts/slideLayout313.xml"/><Relationship Id="rId304" Type="http://schemas.openxmlformats.org/officeDocument/2006/relationships/slideLayout" Target="../slideLayouts/slideLayout327.xml"/><Relationship Id="rId388" Type="http://schemas.openxmlformats.org/officeDocument/2006/relationships/slideLayout" Target="../slideLayouts/slideLayout411.xml"/><Relationship Id="rId511" Type="http://schemas.openxmlformats.org/officeDocument/2006/relationships/slideLayout" Target="../slideLayouts/slideLayout534.xml"/><Relationship Id="rId609" Type="http://schemas.openxmlformats.org/officeDocument/2006/relationships/slideLayout" Target="../slideLayouts/slideLayout632.xml"/><Relationship Id="rId85" Type="http://schemas.openxmlformats.org/officeDocument/2006/relationships/slideLayout" Target="../slideLayouts/slideLayout108.xml"/><Relationship Id="rId150" Type="http://schemas.openxmlformats.org/officeDocument/2006/relationships/slideLayout" Target="../slideLayouts/slideLayout173.xml"/><Relationship Id="rId595" Type="http://schemas.openxmlformats.org/officeDocument/2006/relationships/slideLayout" Target="../slideLayouts/slideLayout618.xml"/><Relationship Id="rId248" Type="http://schemas.openxmlformats.org/officeDocument/2006/relationships/slideLayout" Target="../slideLayouts/slideLayout271.xml"/><Relationship Id="rId455" Type="http://schemas.openxmlformats.org/officeDocument/2006/relationships/slideLayout" Target="../slideLayouts/slideLayout478.xml"/><Relationship Id="rId662" Type="http://schemas.openxmlformats.org/officeDocument/2006/relationships/slideLayout" Target="../slideLayouts/slideLayout685.xml"/><Relationship Id="rId12" Type="http://schemas.openxmlformats.org/officeDocument/2006/relationships/slideLayout" Target="../slideLayouts/slideLayout35.xml"/><Relationship Id="rId108" Type="http://schemas.openxmlformats.org/officeDocument/2006/relationships/slideLayout" Target="../slideLayouts/slideLayout131.xml"/><Relationship Id="rId315" Type="http://schemas.openxmlformats.org/officeDocument/2006/relationships/slideLayout" Target="../slideLayouts/slideLayout338.xml"/><Relationship Id="rId522" Type="http://schemas.openxmlformats.org/officeDocument/2006/relationships/slideLayout" Target="../slideLayouts/slideLayout545.xml"/><Relationship Id="rId96" Type="http://schemas.openxmlformats.org/officeDocument/2006/relationships/slideLayout" Target="../slideLayouts/slideLayout119.xml"/><Relationship Id="rId161" Type="http://schemas.openxmlformats.org/officeDocument/2006/relationships/slideLayout" Target="../slideLayouts/slideLayout184.xml"/><Relationship Id="rId399" Type="http://schemas.openxmlformats.org/officeDocument/2006/relationships/slideLayout" Target="../slideLayouts/slideLayout422.xml"/><Relationship Id="rId259" Type="http://schemas.openxmlformats.org/officeDocument/2006/relationships/slideLayout" Target="../slideLayouts/slideLayout282.xml"/><Relationship Id="rId466" Type="http://schemas.openxmlformats.org/officeDocument/2006/relationships/slideLayout" Target="../slideLayouts/slideLayout489.xml"/><Relationship Id="rId673" Type="http://schemas.openxmlformats.org/officeDocument/2006/relationships/slideLayout" Target="../slideLayouts/slideLayout696.xml"/><Relationship Id="rId23" Type="http://schemas.openxmlformats.org/officeDocument/2006/relationships/slideLayout" Target="../slideLayouts/slideLayout46.xml"/><Relationship Id="rId119" Type="http://schemas.openxmlformats.org/officeDocument/2006/relationships/slideLayout" Target="../slideLayouts/slideLayout142.xml"/><Relationship Id="rId326" Type="http://schemas.openxmlformats.org/officeDocument/2006/relationships/slideLayout" Target="../slideLayouts/slideLayout349.xml"/><Relationship Id="rId533" Type="http://schemas.openxmlformats.org/officeDocument/2006/relationships/slideLayout" Target="../slideLayouts/slideLayout556.xml"/><Relationship Id="rId740" Type="http://schemas.openxmlformats.org/officeDocument/2006/relationships/slideLayout" Target="../slideLayouts/slideLayout763.xml"/><Relationship Id="rId172" Type="http://schemas.openxmlformats.org/officeDocument/2006/relationships/slideLayout" Target="../slideLayouts/slideLayout195.xml"/><Relationship Id="rId477" Type="http://schemas.openxmlformats.org/officeDocument/2006/relationships/slideLayout" Target="../slideLayouts/slideLayout500.xml"/><Relationship Id="rId600" Type="http://schemas.openxmlformats.org/officeDocument/2006/relationships/slideLayout" Target="../slideLayouts/slideLayout623.xml"/><Relationship Id="rId684" Type="http://schemas.openxmlformats.org/officeDocument/2006/relationships/slideLayout" Target="../slideLayouts/slideLayout707.xml"/><Relationship Id="rId337" Type="http://schemas.openxmlformats.org/officeDocument/2006/relationships/slideLayout" Target="../slideLayouts/slideLayout360.xml"/><Relationship Id="rId34" Type="http://schemas.openxmlformats.org/officeDocument/2006/relationships/slideLayout" Target="../slideLayouts/slideLayout57.xml"/><Relationship Id="rId544" Type="http://schemas.openxmlformats.org/officeDocument/2006/relationships/slideLayout" Target="../slideLayouts/slideLayout567.xml"/><Relationship Id="rId751" Type="http://schemas.openxmlformats.org/officeDocument/2006/relationships/slideLayout" Target="../slideLayouts/slideLayout774.xml"/><Relationship Id="rId183" Type="http://schemas.openxmlformats.org/officeDocument/2006/relationships/slideLayout" Target="../slideLayouts/slideLayout206.xml"/><Relationship Id="rId390" Type="http://schemas.openxmlformats.org/officeDocument/2006/relationships/slideLayout" Target="../slideLayouts/slideLayout413.xml"/><Relationship Id="rId404" Type="http://schemas.openxmlformats.org/officeDocument/2006/relationships/slideLayout" Target="../slideLayouts/slideLayout427.xml"/><Relationship Id="rId611" Type="http://schemas.openxmlformats.org/officeDocument/2006/relationships/slideLayout" Target="../slideLayouts/slideLayout634.xml"/><Relationship Id="rId250" Type="http://schemas.openxmlformats.org/officeDocument/2006/relationships/slideLayout" Target="../slideLayouts/slideLayout273.xml"/><Relationship Id="rId488" Type="http://schemas.openxmlformats.org/officeDocument/2006/relationships/slideLayout" Target="../slideLayouts/slideLayout511.xml"/><Relationship Id="rId695" Type="http://schemas.openxmlformats.org/officeDocument/2006/relationships/slideLayout" Target="../slideLayouts/slideLayout718.xml"/><Relationship Id="rId709" Type="http://schemas.openxmlformats.org/officeDocument/2006/relationships/slideLayout" Target="../slideLayouts/slideLayout732.xml"/><Relationship Id="rId45" Type="http://schemas.openxmlformats.org/officeDocument/2006/relationships/slideLayout" Target="../slideLayouts/slideLayout68.xml"/><Relationship Id="rId110" Type="http://schemas.openxmlformats.org/officeDocument/2006/relationships/slideLayout" Target="../slideLayouts/slideLayout133.xml"/><Relationship Id="rId348" Type="http://schemas.openxmlformats.org/officeDocument/2006/relationships/slideLayout" Target="../slideLayouts/slideLayout371.xml"/><Relationship Id="rId555" Type="http://schemas.openxmlformats.org/officeDocument/2006/relationships/slideLayout" Target="../slideLayouts/slideLayout578.xml"/><Relationship Id="rId762" Type="http://schemas.openxmlformats.org/officeDocument/2006/relationships/slideLayout" Target="../slideLayouts/slideLayout785.xml"/><Relationship Id="rId194" Type="http://schemas.openxmlformats.org/officeDocument/2006/relationships/slideLayout" Target="../slideLayouts/slideLayout217.xml"/><Relationship Id="rId208" Type="http://schemas.openxmlformats.org/officeDocument/2006/relationships/slideLayout" Target="../slideLayouts/slideLayout231.xml"/><Relationship Id="rId415" Type="http://schemas.openxmlformats.org/officeDocument/2006/relationships/slideLayout" Target="../slideLayouts/slideLayout438.xml"/><Relationship Id="rId622" Type="http://schemas.openxmlformats.org/officeDocument/2006/relationships/slideLayout" Target="../slideLayouts/slideLayout645.xml"/><Relationship Id="rId261" Type="http://schemas.openxmlformats.org/officeDocument/2006/relationships/slideLayout" Target="../slideLayouts/slideLayout284.xml"/><Relationship Id="rId499" Type="http://schemas.openxmlformats.org/officeDocument/2006/relationships/slideLayout" Target="../slideLayouts/slideLayout522.xml"/><Relationship Id="rId56" Type="http://schemas.openxmlformats.org/officeDocument/2006/relationships/slideLayout" Target="../slideLayouts/slideLayout79.xml"/><Relationship Id="rId359" Type="http://schemas.openxmlformats.org/officeDocument/2006/relationships/slideLayout" Target="../slideLayouts/slideLayout382.xml"/><Relationship Id="rId566" Type="http://schemas.openxmlformats.org/officeDocument/2006/relationships/slideLayout" Target="../slideLayouts/slideLayout589.xml"/><Relationship Id="rId773" Type="http://schemas.openxmlformats.org/officeDocument/2006/relationships/slideLayout" Target="../slideLayouts/slideLayout796.xml"/><Relationship Id="rId121" Type="http://schemas.openxmlformats.org/officeDocument/2006/relationships/slideLayout" Target="../slideLayouts/slideLayout144.xml"/><Relationship Id="rId219" Type="http://schemas.openxmlformats.org/officeDocument/2006/relationships/slideLayout" Target="../slideLayouts/slideLayout242.xml"/><Relationship Id="rId426" Type="http://schemas.openxmlformats.org/officeDocument/2006/relationships/slideLayout" Target="../slideLayouts/slideLayout449.xml"/><Relationship Id="rId633" Type="http://schemas.openxmlformats.org/officeDocument/2006/relationships/slideLayout" Target="../slideLayouts/slideLayout656.xml"/><Relationship Id="rId67" Type="http://schemas.openxmlformats.org/officeDocument/2006/relationships/slideLayout" Target="../slideLayouts/slideLayout90.xml"/><Relationship Id="rId272" Type="http://schemas.openxmlformats.org/officeDocument/2006/relationships/slideLayout" Target="../slideLayouts/slideLayout295.xml"/><Relationship Id="rId577" Type="http://schemas.openxmlformats.org/officeDocument/2006/relationships/slideLayout" Target="../slideLayouts/slideLayout600.xml"/><Relationship Id="rId700" Type="http://schemas.openxmlformats.org/officeDocument/2006/relationships/slideLayout" Target="../slideLayouts/slideLayout723.xml"/><Relationship Id="rId132" Type="http://schemas.openxmlformats.org/officeDocument/2006/relationships/slideLayout" Target="../slideLayouts/slideLayout155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460.xml"/><Relationship Id="rId644" Type="http://schemas.openxmlformats.org/officeDocument/2006/relationships/slideLayout" Target="../slideLayouts/slideLayout667.xml"/><Relationship Id="rId283" Type="http://schemas.openxmlformats.org/officeDocument/2006/relationships/slideLayout" Target="../slideLayouts/slideLayout306.xml"/><Relationship Id="rId490" Type="http://schemas.openxmlformats.org/officeDocument/2006/relationships/slideLayout" Target="../slideLayouts/slideLayout513.xml"/><Relationship Id="rId504" Type="http://schemas.openxmlformats.org/officeDocument/2006/relationships/slideLayout" Target="../slideLayouts/slideLayout527.xml"/><Relationship Id="rId711" Type="http://schemas.openxmlformats.org/officeDocument/2006/relationships/slideLayout" Target="../slideLayouts/slideLayout734.xml"/><Relationship Id="rId78" Type="http://schemas.openxmlformats.org/officeDocument/2006/relationships/slideLayout" Target="../slideLayouts/slideLayout101.xml"/><Relationship Id="rId143" Type="http://schemas.openxmlformats.org/officeDocument/2006/relationships/slideLayout" Target="../slideLayouts/slideLayout166.xml"/><Relationship Id="rId350" Type="http://schemas.openxmlformats.org/officeDocument/2006/relationships/slideLayout" Target="../slideLayouts/slideLayout373.xml"/><Relationship Id="rId588" Type="http://schemas.openxmlformats.org/officeDocument/2006/relationships/slideLayout" Target="../slideLayouts/slideLayout611.xml"/><Relationship Id="rId9" Type="http://schemas.openxmlformats.org/officeDocument/2006/relationships/slideLayout" Target="../slideLayouts/slideLayout32.xml"/><Relationship Id="rId210" Type="http://schemas.openxmlformats.org/officeDocument/2006/relationships/slideLayout" Target="../slideLayouts/slideLayout233.xml"/><Relationship Id="rId448" Type="http://schemas.openxmlformats.org/officeDocument/2006/relationships/slideLayout" Target="../slideLayouts/slideLayout471.xml"/><Relationship Id="rId655" Type="http://schemas.openxmlformats.org/officeDocument/2006/relationships/slideLayout" Target="../slideLayouts/slideLayout678.xml"/><Relationship Id="rId294" Type="http://schemas.openxmlformats.org/officeDocument/2006/relationships/slideLayout" Target="../slideLayouts/slideLayout317.xml"/><Relationship Id="rId308" Type="http://schemas.openxmlformats.org/officeDocument/2006/relationships/slideLayout" Target="../slideLayouts/slideLayout331.xml"/><Relationship Id="rId515" Type="http://schemas.openxmlformats.org/officeDocument/2006/relationships/slideLayout" Target="../slideLayouts/slideLayout538.xml"/><Relationship Id="rId722" Type="http://schemas.openxmlformats.org/officeDocument/2006/relationships/slideLayout" Target="../slideLayouts/slideLayout745.xml"/><Relationship Id="rId89" Type="http://schemas.openxmlformats.org/officeDocument/2006/relationships/slideLayout" Target="../slideLayouts/slideLayout112.xml"/><Relationship Id="rId154" Type="http://schemas.openxmlformats.org/officeDocument/2006/relationships/slideLayout" Target="../slideLayouts/slideLayout177.xml"/><Relationship Id="rId361" Type="http://schemas.openxmlformats.org/officeDocument/2006/relationships/slideLayout" Target="../slideLayouts/slideLayout384.xml"/><Relationship Id="rId599" Type="http://schemas.openxmlformats.org/officeDocument/2006/relationships/slideLayout" Target="../slideLayouts/slideLayout622.xml"/><Relationship Id="rId459" Type="http://schemas.openxmlformats.org/officeDocument/2006/relationships/slideLayout" Target="../slideLayouts/slideLayout482.xml"/><Relationship Id="rId666" Type="http://schemas.openxmlformats.org/officeDocument/2006/relationships/slideLayout" Target="../slideLayouts/slideLayout689.xml"/><Relationship Id="rId16" Type="http://schemas.openxmlformats.org/officeDocument/2006/relationships/slideLayout" Target="../slideLayouts/slideLayout39.xml"/><Relationship Id="rId221" Type="http://schemas.openxmlformats.org/officeDocument/2006/relationships/slideLayout" Target="../slideLayouts/slideLayout244.xml"/><Relationship Id="rId319" Type="http://schemas.openxmlformats.org/officeDocument/2006/relationships/slideLayout" Target="../slideLayouts/slideLayout342.xml"/><Relationship Id="rId526" Type="http://schemas.openxmlformats.org/officeDocument/2006/relationships/slideLayout" Target="../slideLayouts/slideLayout549.xml"/><Relationship Id="rId733" Type="http://schemas.openxmlformats.org/officeDocument/2006/relationships/slideLayout" Target="../slideLayouts/slideLayout756.xml"/><Relationship Id="rId165" Type="http://schemas.openxmlformats.org/officeDocument/2006/relationships/slideLayout" Target="../slideLayouts/slideLayout188.xml"/><Relationship Id="rId372" Type="http://schemas.openxmlformats.org/officeDocument/2006/relationships/slideLayout" Target="../slideLayouts/slideLayout395.xml"/><Relationship Id="rId677" Type="http://schemas.openxmlformats.org/officeDocument/2006/relationships/slideLayout" Target="../slideLayouts/slideLayout700.xml"/><Relationship Id="rId232" Type="http://schemas.openxmlformats.org/officeDocument/2006/relationships/slideLayout" Target="../slideLayouts/slideLayout255.xml"/><Relationship Id="rId27" Type="http://schemas.openxmlformats.org/officeDocument/2006/relationships/slideLayout" Target="../slideLayouts/slideLayout50.xml"/><Relationship Id="rId537" Type="http://schemas.openxmlformats.org/officeDocument/2006/relationships/slideLayout" Target="../slideLayouts/slideLayout560.xml"/><Relationship Id="rId744" Type="http://schemas.openxmlformats.org/officeDocument/2006/relationships/slideLayout" Target="../slideLayouts/slideLayout767.xml"/><Relationship Id="rId80" Type="http://schemas.openxmlformats.org/officeDocument/2006/relationships/slideLayout" Target="../slideLayouts/slideLayout103.xml"/><Relationship Id="rId176" Type="http://schemas.openxmlformats.org/officeDocument/2006/relationships/slideLayout" Target="../slideLayouts/slideLayout199.xml"/><Relationship Id="rId383" Type="http://schemas.openxmlformats.org/officeDocument/2006/relationships/slideLayout" Target="../slideLayouts/slideLayout406.xml"/><Relationship Id="rId590" Type="http://schemas.openxmlformats.org/officeDocument/2006/relationships/slideLayout" Target="../slideLayouts/slideLayout613.xml"/><Relationship Id="rId604" Type="http://schemas.openxmlformats.org/officeDocument/2006/relationships/slideLayout" Target="../slideLayouts/slideLayout627.xml"/><Relationship Id="rId243" Type="http://schemas.openxmlformats.org/officeDocument/2006/relationships/slideLayout" Target="../slideLayouts/slideLayout266.xml"/><Relationship Id="rId450" Type="http://schemas.openxmlformats.org/officeDocument/2006/relationships/slideLayout" Target="../slideLayouts/slideLayout473.xml"/><Relationship Id="rId688" Type="http://schemas.openxmlformats.org/officeDocument/2006/relationships/slideLayout" Target="../slideLayouts/slideLayout711.xml"/><Relationship Id="rId38" Type="http://schemas.openxmlformats.org/officeDocument/2006/relationships/slideLayout" Target="../slideLayouts/slideLayout61.xml"/><Relationship Id="rId103" Type="http://schemas.openxmlformats.org/officeDocument/2006/relationships/slideLayout" Target="../slideLayouts/slideLayout126.xml"/><Relationship Id="rId310" Type="http://schemas.openxmlformats.org/officeDocument/2006/relationships/slideLayout" Target="../slideLayouts/slideLayout333.xml"/><Relationship Id="rId548" Type="http://schemas.openxmlformats.org/officeDocument/2006/relationships/slideLayout" Target="../slideLayouts/slideLayout571.xml"/><Relationship Id="rId755" Type="http://schemas.openxmlformats.org/officeDocument/2006/relationships/slideLayout" Target="../slideLayouts/slideLayout778.xml"/><Relationship Id="rId91" Type="http://schemas.openxmlformats.org/officeDocument/2006/relationships/slideLayout" Target="../slideLayouts/slideLayout114.xml"/><Relationship Id="rId187" Type="http://schemas.openxmlformats.org/officeDocument/2006/relationships/slideLayout" Target="../slideLayouts/slideLayout210.xml"/><Relationship Id="rId394" Type="http://schemas.openxmlformats.org/officeDocument/2006/relationships/slideLayout" Target="../slideLayouts/slideLayout417.xml"/><Relationship Id="rId408" Type="http://schemas.openxmlformats.org/officeDocument/2006/relationships/slideLayout" Target="../slideLayouts/slideLayout431.xml"/><Relationship Id="rId615" Type="http://schemas.openxmlformats.org/officeDocument/2006/relationships/slideLayout" Target="../slideLayouts/slideLayout638.xml"/><Relationship Id="rId254" Type="http://schemas.openxmlformats.org/officeDocument/2006/relationships/slideLayout" Target="../slideLayouts/slideLayout277.xml"/><Relationship Id="rId699" Type="http://schemas.openxmlformats.org/officeDocument/2006/relationships/slideLayout" Target="../slideLayouts/slideLayout722.xml"/><Relationship Id="rId49" Type="http://schemas.openxmlformats.org/officeDocument/2006/relationships/slideLayout" Target="../slideLayouts/slideLayout72.xml"/><Relationship Id="rId114" Type="http://schemas.openxmlformats.org/officeDocument/2006/relationships/slideLayout" Target="../slideLayouts/slideLayout137.xml"/><Relationship Id="rId461" Type="http://schemas.openxmlformats.org/officeDocument/2006/relationships/slideLayout" Target="../slideLayouts/slideLayout484.xml"/><Relationship Id="rId559" Type="http://schemas.openxmlformats.org/officeDocument/2006/relationships/slideLayout" Target="../slideLayouts/slideLayout582.xml"/><Relationship Id="rId766" Type="http://schemas.openxmlformats.org/officeDocument/2006/relationships/slideLayout" Target="../slideLayouts/slideLayout789.xml"/><Relationship Id="rId198" Type="http://schemas.openxmlformats.org/officeDocument/2006/relationships/slideLayout" Target="../slideLayouts/slideLayout221.xml"/><Relationship Id="rId321" Type="http://schemas.openxmlformats.org/officeDocument/2006/relationships/slideLayout" Target="../slideLayouts/slideLayout344.xml"/><Relationship Id="rId419" Type="http://schemas.openxmlformats.org/officeDocument/2006/relationships/slideLayout" Target="../slideLayouts/slideLayout442.xml"/><Relationship Id="rId626" Type="http://schemas.openxmlformats.org/officeDocument/2006/relationships/slideLayout" Target="../slideLayouts/slideLayout649.xml"/><Relationship Id="rId265" Type="http://schemas.openxmlformats.org/officeDocument/2006/relationships/slideLayout" Target="../slideLayouts/slideLayout288.xml"/><Relationship Id="rId472" Type="http://schemas.openxmlformats.org/officeDocument/2006/relationships/slideLayout" Target="../slideLayouts/slideLayout495.xml"/><Relationship Id="rId125" Type="http://schemas.openxmlformats.org/officeDocument/2006/relationships/slideLayout" Target="../slideLayouts/slideLayout148.xml"/><Relationship Id="rId332" Type="http://schemas.openxmlformats.org/officeDocument/2006/relationships/slideLayout" Target="../slideLayouts/slideLayout355.xml"/><Relationship Id="rId777" Type="http://schemas.openxmlformats.org/officeDocument/2006/relationships/slideLayout" Target="../slideLayouts/slideLayout800.xml"/><Relationship Id="rId637" Type="http://schemas.openxmlformats.org/officeDocument/2006/relationships/slideLayout" Target="../slideLayouts/slideLayout660.xml"/><Relationship Id="rId276" Type="http://schemas.openxmlformats.org/officeDocument/2006/relationships/slideLayout" Target="../slideLayouts/slideLayout299.xml"/><Relationship Id="rId483" Type="http://schemas.openxmlformats.org/officeDocument/2006/relationships/slideLayout" Target="../slideLayouts/slideLayout506.xml"/><Relationship Id="rId690" Type="http://schemas.openxmlformats.org/officeDocument/2006/relationships/slideLayout" Target="../slideLayouts/slideLayout713.xml"/><Relationship Id="rId704" Type="http://schemas.openxmlformats.org/officeDocument/2006/relationships/slideLayout" Target="../slideLayouts/slideLayout727.xml"/><Relationship Id="rId40" Type="http://schemas.openxmlformats.org/officeDocument/2006/relationships/slideLayout" Target="../slideLayouts/slideLayout63.xml"/><Relationship Id="rId136" Type="http://schemas.openxmlformats.org/officeDocument/2006/relationships/slideLayout" Target="../slideLayouts/slideLayout159.xml"/><Relationship Id="rId343" Type="http://schemas.openxmlformats.org/officeDocument/2006/relationships/slideLayout" Target="../slideLayouts/slideLayout366.xml"/><Relationship Id="rId550" Type="http://schemas.openxmlformats.org/officeDocument/2006/relationships/slideLayout" Target="../slideLayouts/slideLayout573.xml"/><Relationship Id="rId203" Type="http://schemas.openxmlformats.org/officeDocument/2006/relationships/slideLayout" Target="../slideLayouts/slideLayout226.xml"/><Relationship Id="rId648" Type="http://schemas.openxmlformats.org/officeDocument/2006/relationships/slideLayout" Target="../slideLayouts/slideLayout671.xml"/><Relationship Id="rId287" Type="http://schemas.openxmlformats.org/officeDocument/2006/relationships/slideLayout" Target="../slideLayouts/slideLayout310.xml"/><Relationship Id="rId410" Type="http://schemas.openxmlformats.org/officeDocument/2006/relationships/slideLayout" Target="../slideLayouts/slideLayout433.xml"/><Relationship Id="rId494" Type="http://schemas.openxmlformats.org/officeDocument/2006/relationships/slideLayout" Target="../slideLayouts/slideLayout517.xml"/><Relationship Id="rId508" Type="http://schemas.openxmlformats.org/officeDocument/2006/relationships/slideLayout" Target="../slideLayouts/slideLayout531.xml"/><Relationship Id="rId715" Type="http://schemas.openxmlformats.org/officeDocument/2006/relationships/slideLayout" Target="../slideLayouts/slideLayout738.xml"/><Relationship Id="rId147" Type="http://schemas.openxmlformats.org/officeDocument/2006/relationships/slideLayout" Target="../slideLayouts/slideLayout170.xml"/><Relationship Id="rId354" Type="http://schemas.openxmlformats.org/officeDocument/2006/relationships/slideLayout" Target="../slideLayouts/slideLayout377.xml"/><Relationship Id="rId51" Type="http://schemas.openxmlformats.org/officeDocument/2006/relationships/slideLayout" Target="../slideLayouts/slideLayout74.xml"/><Relationship Id="rId561" Type="http://schemas.openxmlformats.org/officeDocument/2006/relationships/slideLayout" Target="../slideLayouts/slideLayout584.xml"/><Relationship Id="rId659" Type="http://schemas.openxmlformats.org/officeDocument/2006/relationships/slideLayout" Target="../slideLayouts/slideLayout682.xml"/><Relationship Id="rId214" Type="http://schemas.openxmlformats.org/officeDocument/2006/relationships/slideLayout" Target="../slideLayouts/slideLayout237.xml"/><Relationship Id="rId298" Type="http://schemas.openxmlformats.org/officeDocument/2006/relationships/slideLayout" Target="../slideLayouts/slideLayout321.xml"/><Relationship Id="rId421" Type="http://schemas.openxmlformats.org/officeDocument/2006/relationships/slideLayout" Target="../slideLayouts/slideLayout444.xml"/><Relationship Id="rId519" Type="http://schemas.openxmlformats.org/officeDocument/2006/relationships/slideLayout" Target="../slideLayouts/slideLayout542.xml"/><Relationship Id="rId158" Type="http://schemas.openxmlformats.org/officeDocument/2006/relationships/slideLayout" Target="../slideLayouts/slideLayout181.xml"/><Relationship Id="rId726" Type="http://schemas.openxmlformats.org/officeDocument/2006/relationships/slideLayout" Target="../slideLayouts/slideLayout749.xml"/><Relationship Id="rId62" Type="http://schemas.openxmlformats.org/officeDocument/2006/relationships/slideLayout" Target="../slideLayouts/slideLayout85.xml"/><Relationship Id="rId365" Type="http://schemas.openxmlformats.org/officeDocument/2006/relationships/slideLayout" Target="../slideLayouts/slideLayout388.xml"/><Relationship Id="rId572" Type="http://schemas.openxmlformats.org/officeDocument/2006/relationships/slideLayout" Target="../slideLayouts/slideLayout595.xml"/><Relationship Id="rId225" Type="http://schemas.openxmlformats.org/officeDocument/2006/relationships/slideLayout" Target="../slideLayouts/slideLayout248.xml"/><Relationship Id="rId432" Type="http://schemas.openxmlformats.org/officeDocument/2006/relationships/slideLayout" Target="../slideLayouts/slideLayout455.xml"/><Relationship Id="rId737" Type="http://schemas.openxmlformats.org/officeDocument/2006/relationships/slideLayout" Target="../slideLayouts/slideLayout760.xml"/><Relationship Id="rId73" Type="http://schemas.openxmlformats.org/officeDocument/2006/relationships/slideLayout" Target="../slideLayouts/slideLayout96.xml"/><Relationship Id="rId169" Type="http://schemas.openxmlformats.org/officeDocument/2006/relationships/slideLayout" Target="../slideLayouts/slideLayout192.xml"/><Relationship Id="rId376" Type="http://schemas.openxmlformats.org/officeDocument/2006/relationships/slideLayout" Target="../slideLayouts/slideLayout399.xml"/><Relationship Id="rId583" Type="http://schemas.openxmlformats.org/officeDocument/2006/relationships/slideLayout" Target="../slideLayouts/slideLayout606.xml"/><Relationship Id="rId4" Type="http://schemas.openxmlformats.org/officeDocument/2006/relationships/slideLayout" Target="../slideLayouts/slideLayout27.xml"/><Relationship Id="rId236" Type="http://schemas.openxmlformats.org/officeDocument/2006/relationships/slideLayout" Target="../slideLayouts/slideLayout259.xml"/><Relationship Id="rId443" Type="http://schemas.openxmlformats.org/officeDocument/2006/relationships/slideLayout" Target="../slideLayouts/slideLayout466.xml"/><Relationship Id="rId650" Type="http://schemas.openxmlformats.org/officeDocument/2006/relationships/slideLayout" Target="../slideLayouts/slideLayout673.xml"/><Relationship Id="rId303" Type="http://schemas.openxmlformats.org/officeDocument/2006/relationships/slideLayout" Target="../slideLayouts/slideLayout326.xml"/><Relationship Id="rId748" Type="http://schemas.openxmlformats.org/officeDocument/2006/relationships/slideLayout" Target="../slideLayouts/slideLayout771.xml"/><Relationship Id="rId84" Type="http://schemas.openxmlformats.org/officeDocument/2006/relationships/slideLayout" Target="../slideLayouts/slideLayout107.xml"/><Relationship Id="rId387" Type="http://schemas.openxmlformats.org/officeDocument/2006/relationships/slideLayout" Target="../slideLayouts/slideLayout410.xml"/><Relationship Id="rId510" Type="http://schemas.openxmlformats.org/officeDocument/2006/relationships/slideLayout" Target="../slideLayouts/slideLayout533.xml"/><Relationship Id="rId594" Type="http://schemas.openxmlformats.org/officeDocument/2006/relationships/slideLayout" Target="../slideLayouts/slideLayout617.xml"/><Relationship Id="rId608" Type="http://schemas.openxmlformats.org/officeDocument/2006/relationships/slideLayout" Target="../slideLayouts/slideLayout631.xml"/><Relationship Id="rId247" Type="http://schemas.openxmlformats.org/officeDocument/2006/relationships/slideLayout" Target="../slideLayouts/slideLayout270.xml"/><Relationship Id="rId107" Type="http://schemas.openxmlformats.org/officeDocument/2006/relationships/slideLayout" Target="../slideLayouts/slideLayout130.xml"/><Relationship Id="rId454" Type="http://schemas.openxmlformats.org/officeDocument/2006/relationships/slideLayout" Target="../slideLayouts/slideLayout477.xml"/><Relationship Id="rId661" Type="http://schemas.openxmlformats.org/officeDocument/2006/relationships/slideLayout" Target="../slideLayouts/slideLayout684.xml"/><Relationship Id="rId759" Type="http://schemas.openxmlformats.org/officeDocument/2006/relationships/slideLayout" Target="../slideLayouts/slideLayout782.xml"/><Relationship Id="rId11" Type="http://schemas.openxmlformats.org/officeDocument/2006/relationships/slideLayout" Target="../slideLayouts/slideLayout34.xml"/><Relationship Id="rId314" Type="http://schemas.openxmlformats.org/officeDocument/2006/relationships/slideLayout" Target="../slideLayouts/slideLayout337.xml"/><Relationship Id="rId398" Type="http://schemas.openxmlformats.org/officeDocument/2006/relationships/slideLayout" Target="../slideLayouts/slideLayout421.xml"/><Relationship Id="rId521" Type="http://schemas.openxmlformats.org/officeDocument/2006/relationships/slideLayout" Target="../slideLayouts/slideLayout544.xml"/><Relationship Id="rId619" Type="http://schemas.openxmlformats.org/officeDocument/2006/relationships/slideLayout" Target="../slideLayouts/slideLayout6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03.xml"/><Relationship Id="rId7" Type="http://schemas.openxmlformats.org/officeDocument/2006/relationships/slideLayout" Target="../slideLayouts/slideLayout807.xml"/><Relationship Id="rId12" Type="http://schemas.openxmlformats.org/officeDocument/2006/relationships/slideLayout" Target="../slideLayouts/slideLayout812.xml"/><Relationship Id="rId2" Type="http://schemas.openxmlformats.org/officeDocument/2006/relationships/slideLayout" Target="../slideLayouts/slideLayout802.xml"/><Relationship Id="rId1" Type="http://schemas.openxmlformats.org/officeDocument/2006/relationships/slideLayout" Target="../slideLayouts/slideLayout801.xml"/><Relationship Id="rId6" Type="http://schemas.openxmlformats.org/officeDocument/2006/relationships/slideLayout" Target="../slideLayouts/slideLayout806.xml"/><Relationship Id="rId11" Type="http://schemas.openxmlformats.org/officeDocument/2006/relationships/slideLayout" Target="../slideLayouts/slideLayout811.xml"/><Relationship Id="rId5" Type="http://schemas.openxmlformats.org/officeDocument/2006/relationships/slideLayout" Target="../slideLayouts/slideLayout805.xml"/><Relationship Id="rId10" Type="http://schemas.openxmlformats.org/officeDocument/2006/relationships/slideLayout" Target="../slideLayouts/slideLayout810.xml"/><Relationship Id="rId4" Type="http://schemas.openxmlformats.org/officeDocument/2006/relationships/slideLayout" Target="../slideLayouts/slideLayout804.xml"/><Relationship Id="rId9" Type="http://schemas.openxmlformats.org/officeDocument/2006/relationships/slideLayout" Target="../slideLayouts/slideLayout809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929.xml"/><Relationship Id="rId21" Type="http://schemas.openxmlformats.org/officeDocument/2006/relationships/slideLayout" Target="../slideLayouts/slideLayout833.xml"/><Relationship Id="rId63" Type="http://schemas.openxmlformats.org/officeDocument/2006/relationships/slideLayout" Target="../slideLayouts/slideLayout875.xml"/><Relationship Id="rId159" Type="http://schemas.openxmlformats.org/officeDocument/2006/relationships/slideLayout" Target="../slideLayouts/slideLayout971.xml"/><Relationship Id="rId170" Type="http://schemas.openxmlformats.org/officeDocument/2006/relationships/slideLayout" Target="../slideLayouts/slideLayout982.xml"/><Relationship Id="rId226" Type="http://schemas.openxmlformats.org/officeDocument/2006/relationships/slideLayout" Target="../slideLayouts/slideLayout1038.xml"/><Relationship Id="rId268" Type="http://schemas.openxmlformats.org/officeDocument/2006/relationships/slideLayout" Target="../slideLayouts/slideLayout1080.xml"/><Relationship Id="rId32" Type="http://schemas.openxmlformats.org/officeDocument/2006/relationships/slideLayout" Target="../slideLayouts/slideLayout844.xml"/><Relationship Id="rId74" Type="http://schemas.openxmlformats.org/officeDocument/2006/relationships/slideLayout" Target="../slideLayouts/slideLayout886.xml"/><Relationship Id="rId128" Type="http://schemas.openxmlformats.org/officeDocument/2006/relationships/slideLayout" Target="../slideLayouts/slideLayout940.xml"/><Relationship Id="rId5" Type="http://schemas.openxmlformats.org/officeDocument/2006/relationships/slideLayout" Target="../slideLayouts/slideLayout817.xml"/><Relationship Id="rId181" Type="http://schemas.openxmlformats.org/officeDocument/2006/relationships/slideLayout" Target="../slideLayouts/slideLayout993.xml"/><Relationship Id="rId237" Type="http://schemas.openxmlformats.org/officeDocument/2006/relationships/slideLayout" Target="../slideLayouts/slideLayout1049.xml"/><Relationship Id="rId279" Type="http://schemas.openxmlformats.org/officeDocument/2006/relationships/slideLayout" Target="../slideLayouts/slideLayout1091.xml"/><Relationship Id="rId43" Type="http://schemas.openxmlformats.org/officeDocument/2006/relationships/slideLayout" Target="../slideLayouts/slideLayout855.xml"/><Relationship Id="rId139" Type="http://schemas.openxmlformats.org/officeDocument/2006/relationships/slideLayout" Target="../slideLayouts/slideLayout951.xml"/><Relationship Id="rId290" Type="http://schemas.openxmlformats.org/officeDocument/2006/relationships/image" Target="../media/image1.emf"/><Relationship Id="rId85" Type="http://schemas.openxmlformats.org/officeDocument/2006/relationships/slideLayout" Target="../slideLayouts/slideLayout897.xml"/><Relationship Id="rId150" Type="http://schemas.openxmlformats.org/officeDocument/2006/relationships/slideLayout" Target="../slideLayouts/slideLayout962.xml"/><Relationship Id="rId192" Type="http://schemas.openxmlformats.org/officeDocument/2006/relationships/slideLayout" Target="../slideLayouts/slideLayout1004.xml"/><Relationship Id="rId206" Type="http://schemas.openxmlformats.org/officeDocument/2006/relationships/slideLayout" Target="../slideLayouts/slideLayout1018.xml"/><Relationship Id="rId248" Type="http://schemas.openxmlformats.org/officeDocument/2006/relationships/slideLayout" Target="../slideLayouts/slideLayout1060.xml"/><Relationship Id="rId12" Type="http://schemas.openxmlformats.org/officeDocument/2006/relationships/slideLayout" Target="../slideLayouts/slideLayout824.xml"/><Relationship Id="rId33" Type="http://schemas.openxmlformats.org/officeDocument/2006/relationships/slideLayout" Target="../slideLayouts/slideLayout845.xml"/><Relationship Id="rId108" Type="http://schemas.openxmlformats.org/officeDocument/2006/relationships/slideLayout" Target="../slideLayouts/slideLayout920.xml"/><Relationship Id="rId129" Type="http://schemas.openxmlformats.org/officeDocument/2006/relationships/slideLayout" Target="../slideLayouts/slideLayout941.xml"/><Relationship Id="rId280" Type="http://schemas.openxmlformats.org/officeDocument/2006/relationships/slideLayout" Target="../slideLayouts/slideLayout1092.xml"/><Relationship Id="rId54" Type="http://schemas.openxmlformats.org/officeDocument/2006/relationships/slideLayout" Target="../slideLayouts/slideLayout866.xml"/><Relationship Id="rId75" Type="http://schemas.openxmlformats.org/officeDocument/2006/relationships/slideLayout" Target="../slideLayouts/slideLayout887.xml"/><Relationship Id="rId96" Type="http://schemas.openxmlformats.org/officeDocument/2006/relationships/slideLayout" Target="../slideLayouts/slideLayout908.xml"/><Relationship Id="rId140" Type="http://schemas.openxmlformats.org/officeDocument/2006/relationships/slideLayout" Target="../slideLayouts/slideLayout952.xml"/><Relationship Id="rId161" Type="http://schemas.openxmlformats.org/officeDocument/2006/relationships/slideLayout" Target="../slideLayouts/slideLayout973.xml"/><Relationship Id="rId182" Type="http://schemas.openxmlformats.org/officeDocument/2006/relationships/slideLayout" Target="../slideLayouts/slideLayout994.xml"/><Relationship Id="rId217" Type="http://schemas.openxmlformats.org/officeDocument/2006/relationships/slideLayout" Target="../slideLayouts/slideLayout1029.xml"/><Relationship Id="rId6" Type="http://schemas.openxmlformats.org/officeDocument/2006/relationships/slideLayout" Target="../slideLayouts/slideLayout818.xml"/><Relationship Id="rId238" Type="http://schemas.openxmlformats.org/officeDocument/2006/relationships/slideLayout" Target="../slideLayouts/slideLayout1050.xml"/><Relationship Id="rId259" Type="http://schemas.openxmlformats.org/officeDocument/2006/relationships/slideLayout" Target="../slideLayouts/slideLayout1071.xml"/><Relationship Id="rId23" Type="http://schemas.openxmlformats.org/officeDocument/2006/relationships/slideLayout" Target="../slideLayouts/slideLayout835.xml"/><Relationship Id="rId119" Type="http://schemas.openxmlformats.org/officeDocument/2006/relationships/slideLayout" Target="../slideLayouts/slideLayout931.xml"/><Relationship Id="rId270" Type="http://schemas.openxmlformats.org/officeDocument/2006/relationships/slideLayout" Target="../slideLayouts/slideLayout1082.xml"/><Relationship Id="rId291" Type="http://schemas.openxmlformats.org/officeDocument/2006/relationships/image" Target="../media/image2.emf"/><Relationship Id="rId44" Type="http://schemas.openxmlformats.org/officeDocument/2006/relationships/slideLayout" Target="../slideLayouts/slideLayout856.xml"/><Relationship Id="rId65" Type="http://schemas.openxmlformats.org/officeDocument/2006/relationships/slideLayout" Target="../slideLayouts/slideLayout877.xml"/><Relationship Id="rId86" Type="http://schemas.openxmlformats.org/officeDocument/2006/relationships/slideLayout" Target="../slideLayouts/slideLayout898.xml"/><Relationship Id="rId130" Type="http://schemas.openxmlformats.org/officeDocument/2006/relationships/slideLayout" Target="../slideLayouts/slideLayout942.xml"/><Relationship Id="rId151" Type="http://schemas.openxmlformats.org/officeDocument/2006/relationships/slideLayout" Target="../slideLayouts/slideLayout963.xml"/><Relationship Id="rId172" Type="http://schemas.openxmlformats.org/officeDocument/2006/relationships/slideLayout" Target="../slideLayouts/slideLayout984.xml"/><Relationship Id="rId193" Type="http://schemas.openxmlformats.org/officeDocument/2006/relationships/slideLayout" Target="../slideLayouts/slideLayout1005.xml"/><Relationship Id="rId207" Type="http://schemas.openxmlformats.org/officeDocument/2006/relationships/slideLayout" Target="../slideLayouts/slideLayout1019.xml"/><Relationship Id="rId228" Type="http://schemas.openxmlformats.org/officeDocument/2006/relationships/slideLayout" Target="../slideLayouts/slideLayout1040.xml"/><Relationship Id="rId249" Type="http://schemas.openxmlformats.org/officeDocument/2006/relationships/slideLayout" Target="../slideLayouts/slideLayout1061.xml"/><Relationship Id="rId13" Type="http://schemas.openxmlformats.org/officeDocument/2006/relationships/slideLayout" Target="../slideLayouts/slideLayout825.xml"/><Relationship Id="rId109" Type="http://schemas.openxmlformats.org/officeDocument/2006/relationships/slideLayout" Target="../slideLayouts/slideLayout921.xml"/><Relationship Id="rId260" Type="http://schemas.openxmlformats.org/officeDocument/2006/relationships/slideLayout" Target="../slideLayouts/slideLayout1072.xml"/><Relationship Id="rId281" Type="http://schemas.openxmlformats.org/officeDocument/2006/relationships/slideLayout" Target="../slideLayouts/slideLayout1093.xml"/><Relationship Id="rId34" Type="http://schemas.openxmlformats.org/officeDocument/2006/relationships/slideLayout" Target="../slideLayouts/slideLayout846.xml"/><Relationship Id="rId55" Type="http://schemas.openxmlformats.org/officeDocument/2006/relationships/slideLayout" Target="../slideLayouts/slideLayout867.xml"/><Relationship Id="rId76" Type="http://schemas.openxmlformats.org/officeDocument/2006/relationships/slideLayout" Target="../slideLayouts/slideLayout888.xml"/><Relationship Id="rId97" Type="http://schemas.openxmlformats.org/officeDocument/2006/relationships/slideLayout" Target="../slideLayouts/slideLayout909.xml"/><Relationship Id="rId120" Type="http://schemas.openxmlformats.org/officeDocument/2006/relationships/slideLayout" Target="../slideLayouts/slideLayout932.xml"/><Relationship Id="rId141" Type="http://schemas.openxmlformats.org/officeDocument/2006/relationships/slideLayout" Target="../slideLayouts/slideLayout953.xml"/><Relationship Id="rId7" Type="http://schemas.openxmlformats.org/officeDocument/2006/relationships/slideLayout" Target="../slideLayouts/slideLayout819.xml"/><Relationship Id="rId162" Type="http://schemas.openxmlformats.org/officeDocument/2006/relationships/slideLayout" Target="../slideLayouts/slideLayout974.xml"/><Relationship Id="rId183" Type="http://schemas.openxmlformats.org/officeDocument/2006/relationships/slideLayout" Target="../slideLayouts/slideLayout995.xml"/><Relationship Id="rId218" Type="http://schemas.openxmlformats.org/officeDocument/2006/relationships/slideLayout" Target="../slideLayouts/slideLayout1030.xml"/><Relationship Id="rId239" Type="http://schemas.openxmlformats.org/officeDocument/2006/relationships/slideLayout" Target="../slideLayouts/slideLayout1051.xml"/><Relationship Id="rId250" Type="http://schemas.openxmlformats.org/officeDocument/2006/relationships/slideLayout" Target="../slideLayouts/slideLayout1062.xml"/><Relationship Id="rId271" Type="http://schemas.openxmlformats.org/officeDocument/2006/relationships/slideLayout" Target="../slideLayouts/slideLayout1083.xml"/><Relationship Id="rId292" Type="http://schemas.openxmlformats.org/officeDocument/2006/relationships/image" Target="../media/image3.png"/><Relationship Id="rId24" Type="http://schemas.openxmlformats.org/officeDocument/2006/relationships/slideLayout" Target="../slideLayouts/slideLayout836.xml"/><Relationship Id="rId45" Type="http://schemas.openxmlformats.org/officeDocument/2006/relationships/slideLayout" Target="../slideLayouts/slideLayout857.xml"/><Relationship Id="rId66" Type="http://schemas.openxmlformats.org/officeDocument/2006/relationships/slideLayout" Target="../slideLayouts/slideLayout878.xml"/><Relationship Id="rId87" Type="http://schemas.openxmlformats.org/officeDocument/2006/relationships/slideLayout" Target="../slideLayouts/slideLayout899.xml"/><Relationship Id="rId110" Type="http://schemas.openxmlformats.org/officeDocument/2006/relationships/slideLayout" Target="../slideLayouts/slideLayout922.xml"/><Relationship Id="rId131" Type="http://schemas.openxmlformats.org/officeDocument/2006/relationships/slideLayout" Target="../slideLayouts/slideLayout943.xml"/><Relationship Id="rId152" Type="http://schemas.openxmlformats.org/officeDocument/2006/relationships/slideLayout" Target="../slideLayouts/slideLayout964.xml"/><Relationship Id="rId173" Type="http://schemas.openxmlformats.org/officeDocument/2006/relationships/slideLayout" Target="../slideLayouts/slideLayout985.xml"/><Relationship Id="rId194" Type="http://schemas.openxmlformats.org/officeDocument/2006/relationships/slideLayout" Target="../slideLayouts/slideLayout1006.xml"/><Relationship Id="rId208" Type="http://schemas.openxmlformats.org/officeDocument/2006/relationships/slideLayout" Target="../slideLayouts/slideLayout1020.xml"/><Relationship Id="rId229" Type="http://schemas.openxmlformats.org/officeDocument/2006/relationships/slideLayout" Target="../slideLayouts/slideLayout1041.xml"/><Relationship Id="rId240" Type="http://schemas.openxmlformats.org/officeDocument/2006/relationships/slideLayout" Target="../slideLayouts/slideLayout1052.xml"/><Relationship Id="rId261" Type="http://schemas.openxmlformats.org/officeDocument/2006/relationships/slideLayout" Target="../slideLayouts/slideLayout1073.xml"/><Relationship Id="rId14" Type="http://schemas.openxmlformats.org/officeDocument/2006/relationships/slideLayout" Target="../slideLayouts/slideLayout826.xml"/><Relationship Id="rId35" Type="http://schemas.openxmlformats.org/officeDocument/2006/relationships/slideLayout" Target="../slideLayouts/slideLayout847.xml"/><Relationship Id="rId56" Type="http://schemas.openxmlformats.org/officeDocument/2006/relationships/slideLayout" Target="../slideLayouts/slideLayout868.xml"/><Relationship Id="rId77" Type="http://schemas.openxmlformats.org/officeDocument/2006/relationships/slideLayout" Target="../slideLayouts/slideLayout889.xml"/><Relationship Id="rId100" Type="http://schemas.openxmlformats.org/officeDocument/2006/relationships/slideLayout" Target="../slideLayouts/slideLayout912.xml"/><Relationship Id="rId282" Type="http://schemas.openxmlformats.org/officeDocument/2006/relationships/slideLayout" Target="../slideLayouts/slideLayout1094.xml"/><Relationship Id="rId8" Type="http://schemas.openxmlformats.org/officeDocument/2006/relationships/slideLayout" Target="../slideLayouts/slideLayout820.xml"/><Relationship Id="rId98" Type="http://schemas.openxmlformats.org/officeDocument/2006/relationships/slideLayout" Target="../slideLayouts/slideLayout910.xml"/><Relationship Id="rId121" Type="http://schemas.openxmlformats.org/officeDocument/2006/relationships/slideLayout" Target="../slideLayouts/slideLayout933.xml"/><Relationship Id="rId142" Type="http://schemas.openxmlformats.org/officeDocument/2006/relationships/slideLayout" Target="../slideLayouts/slideLayout954.xml"/><Relationship Id="rId163" Type="http://schemas.openxmlformats.org/officeDocument/2006/relationships/slideLayout" Target="../slideLayouts/slideLayout975.xml"/><Relationship Id="rId184" Type="http://schemas.openxmlformats.org/officeDocument/2006/relationships/slideLayout" Target="../slideLayouts/slideLayout996.xml"/><Relationship Id="rId219" Type="http://schemas.openxmlformats.org/officeDocument/2006/relationships/slideLayout" Target="../slideLayouts/slideLayout1031.xml"/><Relationship Id="rId230" Type="http://schemas.openxmlformats.org/officeDocument/2006/relationships/slideLayout" Target="../slideLayouts/slideLayout1042.xml"/><Relationship Id="rId251" Type="http://schemas.openxmlformats.org/officeDocument/2006/relationships/slideLayout" Target="../slideLayouts/slideLayout1063.xml"/><Relationship Id="rId25" Type="http://schemas.openxmlformats.org/officeDocument/2006/relationships/slideLayout" Target="../slideLayouts/slideLayout837.xml"/><Relationship Id="rId46" Type="http://schemas.openxmlformats.org/officeDocument/2006/relationships/slideLayout" Target="../slideLayouts/slideLayout858.xml"/><Relationship Id="rId67" Type="http://schemas.openxmlformats.org/officeDocument/2006/relationships/slideLayout" Target="../slideLayouts/slideLayout879.xml"/><Relationship Id="rId272" Type="http://schemas.openxmlformats.org/officeDocument/2006/relationships/slideLayout" Target="../slideLayouts/slideLayout1084.xml"/><Relationship Id="rId293" Type="http://schemas.openxmlformats.org/officeDocument/2006/relationships/image" Target="../media/image4.emf"/><Relationship Id="rId88" Type="http://schemas.openxmlformats.org/officeDocument/2006/relationships/slideLayout" Target="../slideLayouts/slideLayout900.xml"/><Relationship Id="rId111" Type="http://schemas.openxmlformats.org/officeDocument/2006/relationships/slideLayout" Target="../slideLayouts/slideLayout923.xml"/><Relationship Id="rId132" Type="http://schemas.openxmlformats.org/officeDocument/2006/relationships/slideLayout" Target="../slideLayouts/slideLayout944.xml"/><Relationship Id="rId153" Type="http://schemas.openxmlformats.org/officeDocument/2006/relationships/slideLayout" Target="../slideLayouts/slideLayout965.xml"/><Relationship Id="rId174" Type="http://schemas.openxmlformats.org/officeDocument/2006/relationships/slideLayout" Target="../slideLayouts/slideLayout986.xml"/><Relationship Id="rId195" Type="http://schemas.openxmlformats.org/officeDocument/2006/relationships/slideLayout" Target="../slideLayouts/slideLayout1007.xml"/><Relationship Id="rId209" Type="http://schemas.openxmlformats.org/officeDocument/2006/relationships/slideLayout" Target="../slideLayouts/slideLayout1021.xml"/><Relationship Id="rId220" Type="http://schemas.openxmlformats.org/officeDocument/2006/relationships/slideLayout" Target="../slideLayouts/slideLayout1032.xml"/><Relationship Id="rId241" Type="http://schemas.openxmlformats.org/officeDocument/2006/relationships/slideLayout" Target="../slideLayouts/slideLayout1053.xml"/><Relationship Id="rId15" Type="http://schemas.openxmlformats.org/officeDocument/2006/relationships/slideLayout" Target="../slideLayouts/slideLayout827.xml"/><Relationship Id="rId36" Type="http://schemas.openxmlformats.org/officeDocument/2006/relationships/slideLayout" Target="../slideLayouts/slideLayout848.xml"/><Relationship Id="rId57" Type="http://schemas.openxmlformats.org/officeDocument/2006/relationships/slideLayout" Target="../slideLayouts/slideLayout869.xml"/><Relationship Id="rId262" Type="http://schemas.openxmlformats.org/officeDocument/2006/relationships/slideLayout" Target="../slideLayouts/slideLayout1074.xml"/><Relationship Id="rId283" Type="http://schemas.openxmlformats.org/officeDocument/2006/relationships/slideLayout" Target="../slideLayouts/slideLayout1095.xml"/><Relationship Id="rId78" Type="http://schemas.openxmlformats.org/officeDocument/2006/relationships/slideLayout" Target="../slideLayouts/slideLayout890.xml"/><Relationship Id="rId99" Type="http://schemas.openxmlformats.org/officeDocument/2006/relationships/slideLayout" Target="../slideLayouts/slideLayout911.xml"/><Relationship Id="rId101" Type="http://schemas.openxmlformats.org/officeDocument/2006/relationships/slideLayout" Target="../slideLayouts/slideLayout913.xml"/><Relationship Id="rId122" Type="http://schemas.openxmlformats.org/officeDocument/2006/relationships/slideLayout" Target="../slideLayouts/slideLayout934.xml"/><Relationship Id="rId143" Type="http://schemas.openxmlformats.org/officeDocument/2006/relationships/slideLayout" Target="../slideLayouts/slideLayout955.xml"/><Relationship Id="rId164" Type="http://schemas.openxmlformats.org/officeDocument/2006/relationships/slideLayout" Target="../slideLayouts/slideLayout976.xml"/><Relationship Id="rId185" Type="http://schemas.openxmlformats.org/officeDocument/2006/relationships/slideLayout" Target="../slideLayouts/slideLayout997.xml"/><Relationship Id="rId9" Type="http://schemas.openxmlformats.org/officeDocument/2006/relationships/slideLayout" Target="../slideLayouts/slideLayout821.xml"/><Relationship Id="rId210" Type="http://schemas.openxmlformats.org/officeDocument/2006/relationships/slideLayout" Target="../slideLayouts/slideLayout1022.xml"/><Relationship Id="rId26" Type="http://schemas.openxmlformats.org/officeDocument/2006/relationships/slideLayout" Target="../slideLayouts/slideLayout838.xml"/><Relationship Id="rId231" Type="http://schemas.openxmlformats.org/officeDocument/2006/relationships/slideLayout" Target="../slideLayouts/slideLayout1043.xml"/><Relationship Id="rId252" Type="http://schemas.openxmlformats.org/officeDocument/2006/relationships/slideLayout" Target="../slideLayouts/slideLayout1064.xml"/><Relationship Id="rId273" Type="http://schemas.openxmlformats.org/officeDocument/2006/relationships/slideLayout" Target="../slideLayouts/slideLayout1085.xml"/><Relationship Id="rId294" Type="http://schemas.openxmlformats.org/officeDocument/2006/relationships/image" Target="../media/image5.emf"/><Relationship Id="rId47" Type="http://schemas.openxmlformats.org/officeDocument/2006/relationships/slideLayout" Target="../slideLayouts/slideLayout859.xml"/><Relationship Id="rId68" Type="http://schemas.openxmlformats.org/officeDocument/2006/relationships/slideLayout" Target="../slideLayouts/slideLayout880.xml"/><Relationship Id="rId89" Type="http://schemas.openxmlformats.org/officeDocument/2006/relationships/slideLayout" Target="../slideLayouts/slideLayout901.xml"/><Relationship Id="rId112" Type="http://schemas.openxmlformats.org/officeDocument/2006/relationships/slideLayout" Target="../slideLayouts/slideLayout924.xml"/><Relationship Id="rId133" Type="http://schemas.openxmlformats.org/officeDocument/2006/relationships/slideLayout" Target="../slideLayouts/slideLayout945.xml"/><Relationship Id="rId154" Type="http://schemas.openxmlformats.org/officeDocument/2006/relationships/slideLayout" Target="../slideLayouts/slideLayout966.xml"/><Relationship Id="rId175" Type="http://schemas.openxmlformats.org/officeDocument/2006/relationships/slideLayout" Target="../slideLayouts/slideLayout987.xml"/><Relationship Id="rId196" Type="http://schemas.openxmlformats.org/officeDocument/2006/relationships/slideLayout" Target="../slideLayouts/slideLayout1008.xml"/><Relationship Id="rId200" Type="http://schemas.openxmlformats.org/officeDocument/2006/relationships/slideLayout" Target="../slideLayouts/slideLayout1012.xml"/><Relationship Id="rId16" Type="http://schemas.openxmlformats.org/officeDocument/2006/relationships/slideLayout" Target="../slideLayouts/slideLayout828.xml"/><Relationship Id="rId221" Type="http://schemas.openxmlformats.org/officeDocument/2006/relationships/slideLayout" Target="../slideLayouts/slideLayout1033.xml"/><Relationship Id="rId242" Type="http://schemas.openxmlformats.org/officeDocument/2006/relationships/slideLayout" Target="../slideLayouts/slideLayout1054.xml"/><Relationship Id="rId263" Type="http://schemas.openxmlformats.org/officeDocument/2006/relationships/slideLayout" Target="../slideLayouts/slideLayout1075.xml"/><Relationship Id="rId284" Type="http://schemas.openxmlformats.org/officeDocument/2006/relationships/slideLayout" Target="../slideLayouts/slideLayout1096.xml"/><Relationship Id="rId37" Type="http://schemas.openxmlformats.org/officeDocument/2006/relationships/slideLayout" Target="../slideLayouts/slideLayout849.xml"/><Relationship Id="rId58" Type="http://schemas.openxmlformats.org/officeDocument/2006/relationships/slideLayout" Target="../slideLayouts/slideLayout870.xml"/><Relationship Id="rId79" Type="http://schemas.openxmlformats.org/officeDocument/2006/relationships/slideLayout" Target="../slideLayouts/slideLayout891.xml"/><Relationship Id="rId102" Type="http://schemas.openxmlformats.org/officeDocument/2006/relationships/slideLayout" Target="../slideLayouts/slideLayout914.xml"/><Relationship Id="rId123" Type="http://schemas.openxmlformats.org/officeDocument/2006/relationships/slideLayout" Target="../slideLayouts/slideLayout935.xml"/><Relationship Id="rId144" Type="http://schemas.openxmlformats.org/officeDocument/2006/relationships/slideLayout" Target="../slideLayouts/slideLayout956.xml"/><Relationship Id="rId90" Type="http://schemas.openxmlformats.org/officeDocument/2006/relationships/slideLayout" Target="../slideLayouts/slideLayout902.xml"/><Relationship Id="rId165" Type="http://schemas.openxmlformats.org/officeDocument/2006/relationships/slideLayout" Target="../slideLayouts/slideLayout977.xml"/><Relationship Id="rId186" Type="http://schemas.openxmlformats.org/officeDocument/2006/relationships/slideLayout" Target="../slideLayouts/slideLayout998.xml"/><Relationship Id="rId211" Type="http://schemas.openxmlformats.org/officeDocument/2006/relationships/slideLayout" Target="../slideLayouts/slideLayout1023.xml"/><Relationship Id="rId232" Type="http://schemas.openxmlformats.org/officeDocument/2006/relationships/slideLayout" Target="../slideLayouts/slideLayout1044.xml"/><Relationship Id="rId253" Type="http://schemas.openxmlformats.org/officeDocument/2006/relationships/slideLayout" Target="../slideLayouts/slideLayout1065.xml"/><Relationship Id="rId274" Type="http://schemas.openxmlformats.org/officeDocument/2006/relationships/slideLayout" Target="../slideLayouts/slideLayout1086.xml"/><Relationship Id="rId295" Type="http://schemas.openxmlformats.org/officeDocument/2006/relationships/image" Target="../media/image6.emf"/><Relationship Id="rId27" Type="http://schemas.openxmlformats.org/officeDocument/2006/relationships/slideLayout" Target="../slideLayouts/slideLayout839.xml"/><Relationship Id="rId48" Type="http://schemas.openxmlformats.org/officeDocument/2006/relationships/slideLayout" Target="../slideLayouts/slideLayout860.xml"/><Relationship Id="rId69" Type="http://schemas.openxmlformats.org/officeDocument/2006/relationships/slideLayout" Target="../slideLayouts/slideLayout881.xml"/><Relationship Id="rId113" Type="http://schemas.openxmlformats.org/officeDocument/2006/relationships/slideLayout" Target="../slideLayouts/slideLayout925.xml"/><Relationship Id="rId134" Type="http://schemas.openxmlformats.org/officeDocument/2006/relationships/slideLayout" Target="../slideLayouts/slideLayout946.xml"/><Relationship Id="rId80" Type="http://schemas.openxmlformats.org/officeDocument/2006/relationships/slideLayout" Target="../slideLayouts/slideLayout892.xml"/><Relationship Id="rId155" Type="http://schemas.openxmlformats.org/officeDocument/2006/relationships/slideLayout" Target="../slideLayouts/slideLayout967.xml"/><Relationship Id="rId176" Type="http://schemas.openxmlformats.org/officeDocument/2006/relationships/slideLayout" Target="../slideLayouts/slideLayout988.xml"/><Relationship Id="rId197" Type="http://schemas.openxmlformats.org/officeDocument/2006/relationships/slideLayout" Target="../slideLayouts/slideLayout1009.xml"/><Relationship Id="rId201" Type="http://schemas.openxmlformats.org/officeDocument/2006/relationships/slideLayout" Target="../slideLayouts/slideLayout1013.xml"/><Relationship Id="rId222" Type="http://schemas.openxmlformats.org/officeDocument/2006/relationships/slideLayout" Target="../slideLayouts/slideLayout1034.xml"/><Relationship Id="rId243" Type="http://schemas.openxmlformats.org/officeDocument/2006/relationships/slideLayout" Target="../slideLayouts/slideLayout1055.xml"/><Relationship Id="rId264" Type="http://schemas.openxmlformats.org/officeDocument/2006/relationships/slideLayout" Target="../slideLayouts/slideLayout1076.xml"/><Relationship Id="rId285" Type="http://schemas.openxmlformats.org/officeDocument/2006/relationships/slideLayout" Target="../slideLayouts/slideLayout1097.xml"/><Relationship Id="rId17" Type="http://schemas.openxmlformats.org/officeDocument/2006/relationships/slideLayout" Target="../slideLayouts/slideLayout829.xml"/><Relationship Id="rId38" Type="http://schemas.openxmlformats.org/officeDocument/2006/relationships/slideLayout" Target="../slideLayouts/slideLayout850.xml"/><Relationship Id="rId59" Type="http://schemas.openxmlformats.org/officeDocument/2006/relationships/slideLayout" Target="../slideLayouts/slideLayout871.xml"/><Relationship Id="rId103" Type="http://schemas.openxmlformats.org/officeDocument/2006/relationships/slideLayout" Target="../slideLayouts/slideLayout915.xml"/><Relationship Id="rId124" Type="http://schemas.openxmlformats.org/officeDocument/2006/relationships/slideLayout" Target="../slideLayouts/slideLayout936.xml"/><Relationship Id="rId70" Type="http://schemas.openxmlformats.org/officeDocument/2006/relationships/slideLayout" Target="../slideLayouts/slideLayout882.xml"/><Relationship Id="rId91" Type="http://schemas.openxmlformats.org/officeDocument/2006/relationships/slideLayout" Target="../slideLayouts/slideLayout903.xml"/><Relationship Id="rId145" Type="http://schemas.openxmlformats.org/officeDocument/2006/relationships/slideLayout" Target="../slideLayouts/slideLayout957.xml"/><Relationship Id="rId166" Type="http://schemas.openxmlformats.org/officeDocument/2006/relationships/slideLayout" Target="../slideLayouts/slideLayout978.xml"/><Relationship Id="rId187" Type="http://schemas.openxmlformats.org/officeDocument/2006/relationships/slideLayout" Target="../slideLayouts/slideLayout999.xml"/><Relationship Id="rId1" Type="http://schemas.openxmlformats.org/officeDocument/2006/relationships/slideLayout" Target="../slideLayouts/slideLayout813.xml"/><Relationship Id="rId212" Type="http://schemas.openxmlformats.org/officeDocument/2006/relationships/slideLayout" Target="../slideLayouts/slideLayout1024.xml"/><Relationship Id="rId233" Type="http://schemas.openxmlformats.org/officeDocument/2006/relationships/slideLayout" Target="../slideLayouts/slideLayout1045.xml"/><Relationship Id="rId254" Type="http://schemas.openxmlformats.org/officeDocument/2006/relationships/slideLayout" Target="../slideLayouts/slideLayout1066.xml"/><Relationship Id="rId28" Type="http://schemas.openxmlformats.org/officeDocument/2006/relationships/slideLayout" Target="../slideLayouts/slideLayout840.xml"/><Relationship Id="rId49" Type="http://schemas.openxmlformats.org/officeDocument/2006/relationships/slideLayout" Target="../slideLayouts/slideLayout861.xml"/><Relationship Id="rId114" Type="http://schemas.openxmlformats.org/officeDocument/2006/relationships/slideLayout" Target="../slideLayouts/slideLayout926.xml"/><Relationship Id="rId275" Type="http://schemas.openxmlformats.org/officeDocument/2006/relationships/slideLayout" Target="../slideLayouts/slideLayout1087.xml"/><Relationship Id="rId296" Type="http://schemas.openxmlformats.org/officeDocument/2006/relationships/image" Target="../media/image7.emf"/><Relationship Id="rId60" Type="http://schemas.openxmlformats.org/officeDocument/2006/relationships/slideLayout" Target="../slideLayouts/slideLayout872.xml"/><Relationship Id="rId81" Type="http://schemas.openxmlformats.org/officeDocument/2006/relationships/slideLayout" Target="../slideLayouts/slideLayout893.xml"/><Relationship Id="rId135" Type="http://schemas.openxmlformats.org/officeDocument/2006/relationships/slideLayout" Target="../slideLayouts/slideLayout947.xml"/><Relationship Id="rId156" Type="http://schemas.openxmlformats.org/officeDocument/2006/relationships/slideLayout" Target="../slideLayouts/slideLayout968.xml"/><Relationship Id="rId177" Type="http://schemas.openxmlformats.org/officeDocument/2006/relationships/slideLayout" Target="../slideLayouts/slideLayout989.xml"/><Relationship Id="rId198" Type="http://schemas.openxmlformats.org/officeDocument/2006/relationships/slideLayout" Target="../slideLayouts/slideLayout1010.xml"/><Relationship Id="rId202" Type="http://schemas.openxmlformats.org/officeDocument/2006/relationships/slideLayout" Target="../slideLayouts/slideLayout1014.xml"/><Relationship Id="rId223" Type="http://schemas.openxmlformats.org/officeDocument/2006/relationships/slideLayout" Target="../slideLayouts/slideLayout1035.xml"/><Relationship Id="rId244" Type="http://schemas.openxmlformats.org/officeDocument/2006/relationships/slideLayout" Target="../slideLayouts/slideLayout1056.xml"/><Relationship Id="rId18" Type="http://schemas.openxmlformats.org/officeDocument/2006/relationships/slideLayout" Target="../slideLayouts/slideLayout830.xml"/><Relationship Id="rId39" Type="http://schemas.openxmlformats.org/officeDocument/2006/relationships/slideLayout" Target="../slideLayouts/slideLayout851.xml"/><Relationship Id="rId265" Type="http://schemas.openxmlformats.org/officeDocument/2006/relationships/slideLayout" Target="../slideLayouts/slideLayout1077.xml"/><Relationship Id="rId286" Type="http://schemas.openxmlformats.org/officeDocument/2006/relationships/slideLayout" Target="../slideLayouts/slideLayout1098.xml"/><Relationship Id="rId50" Type="http://schemas.openxmlformats.org/officeDocument/2006/relationships/slideLayout" Target="../slideLayouts/slideLayout862.xml"/><Relationship Id="rId104" Type="http://schemas.openxmlformats.org/officeDocument/2006/relationships/slideLayout" Target="../slideLayouts/slideLayout916.xml"/><Relationship Id="rId125" Type="http://schemas.openxmlformats.org/officeDocument/2006/relationships/slideLayout" Target="../slideLayouts/slideLayout937.xml"/><Relationship Id="rId146" Type="http://schemas.openxmlformats.org/officeDocument/2006/relationships/slideLayout" Target="../slideLayouts/slideLayout958.xml"/><Relationship Id="rId167" Type="http://schemas.openxmlformats.org/officeDocument/2006/relationships/slideLayout" Target="../slideLayouts/slideLayout979.xml"/><Relationship Id="rId188" Type="http://schemas.openxmlformats.org/officeDocument/2006/relationships/slideLayout" Target="../slideLayouts/slideLayout1000.xml"/><Relationship Id="rId71" Type="http://schemas.openxmlformats.org/officeDocument/2006/relationships/slideLayout" Target="../slideLayouts/slideLayout883.xml"/><Relationship Id="rId92" Type="http://schemas.openxmlformats.org/officeDocument/2006/relationships/slideLayout" Target="../slideLayouts/slideLayout904.xml"/><Relationship Id="rId213" Type="http://schemas.openxmlformats.org/officeDocument/2006/relationships/slideLayout" Target="../slideLayouts/slideLayout1025.xml"/><Relationship Id="rId234" Type="http://schemas.openxmlformats.org/officeDocument/2006/relationships/slideLayout" Target="../slideLayouts/slideLayout1046.xml"/><Relationship Id="rId2" Type="http://schemas.openxmlformats.org/officeDocument/2006/relationships/slideLayout" Target="../slideLayouts/slideLayout814.xml"/><Relationship Id="rId29" Type="http://schemas.openxmlformats.org/officeDocument/2006/relationships/slideLayout" Target="../slideLayouts/slideLayout841.xml"/><Relationship Id="rId255" Type="http://schemas.openxmlformats.org/officeDocument/2006/relationships/slideLayout" Target="../slideLayouts/slideLayout1067.xml"/><Relationship Id="rId276" Type="http://schemas.openxmlformats.org/officeDocument/2006/relationships/slideLayout" Target="../slideLayouts/slideLayout1088.xml"/><Relationship Id="rId40" Type="http://schemas.openxmlformats.org/officeDocument/2006/relationships/slideLayout" Target="../slideLayouts/slideLayout852.xml"/><Relationship Id="rId115" Type="http://schemas.openxmlformats.org/officeDocument/2006/relationships/slideLayout" Target="../slideLayouts/slideLayout927.xml"/><Relationship Id="rId136" Type="http://schemas.openxmlformats.org/officeDocument/2006/relationships/slideLayout" Target="../slideLayouts/slideLayout948.xml"/><Relationship Id="rId157" Type="http://schemas.openxmlformats.org/officeDocument/2006/relationships/slideLayout" Target="../slideLayouts/slideLayout969.xml"/><Relationship Id="rId178" Type="http://schemas.openxmlformats.org/officeDocument/2006/relationships/slideLayout" Target="../slideLayouts/slideLayout990.xml"/><Relationship Id="rId61" Type="http://schemas.openxmlformats.org/officeDocument/2006/relationships/slideLayout" Target="../slideLayouts/slideLayout873.xml"/><Relationship Id="rId82" Type="http://schemas.openxmlformats.org/officeDocument/2006/relationships/slideLayout" Target="../slideLayouts/slideLayout894.xml"/><Relationship Id="rId199" Type="http://schemas.openxmlformats.org/officeDocument/2006/relationships/slideLayout" Target="../slideLayouts/slideLayout1011.xml"/><Relationship Id="rId203" Type="http://schemas.openxmlformats.org/officeDocument/2006/relationships/slideLayout" Target="../slideLayouts/slideLayout1015.xml"/><Relationship Id="rId19" Type="http://schemas.openxmlformats.org/officeDocument/2006/relationships/slideLayout" Target="../slideLayouts/slideLayout831.xml"/><Relationship Id="rId224" Type="http://schemas.openxmlformats.org/officeDocument/2006/relationships/slideLayout" Target="../slideLayouts/slideLayout1036.xml"/><Relationship Id="rId245" Type="http://schemas.openxmlformats.org/officeDocument/2006/relationships/slideLayout" Target="../slideLayouts/slideLayout1057.xml"/><Relationship Id="rId266" Type="http://schemas.openxmlformats.org/officeDocument/2006/relationships/slideLayout" Target="../slideLayouts/slideLayout1078.xml"/><Relationship Id="rId287" Type="http://schemas.openxmlformats.org/officeDocument/2006/relationships/slideLayout" Target="../slideLayouts/slideLayout1099.xml"/><Relationship Id="rId30" Type="http://schemas.openxmlformats.org/officeDocument/2006/relationships/slideLayout" Target="../slideLayouts/slideLayout842.xml"/><Relationship Id="rId105" Type="http://schemas.openxmlformats.org/officeDocument/2006/relationships/slideLayout" Target="../slideLayouts/slideLayout917.xml"/><Relationship Id="rId126" Type="http://schemas.openxmlformats.org/officeDocument/2006/relationships/slideLayout" Target="../slideLayouts/slideLayout938.xml"/><Relationship Id="rId147" Type="http://schemas.openxmlformats.org/officeDocument/2006/relationships/slideLayout" Target="../slideLayouts/slideLayout959.xml"/><Relationship Id="rId168" Type="http://schemas.openxmlformats.org/officeDocument/2006/relationships/slideLayout" Target="../slideLayouts/slideLayout980.xml"/><Relationship Id="rId51" Type="http://schemas.openxmlformats.org/officeDocument/2006/relationships/slideLayout" Target="../slideLayouts/slideLayout863.xml"/><Relationship Id="rId72" Type="http://schemas.openxmlformats.org/officeDocument/2006/relationships/slideLayout" Target="../slideLayouts/slideLayout884.xml"/><Relationship Id="rId93" Type="http://schemas.openxmlformats.org/officeDocument/2006/relationships/slideLayout" Target="../slideLayouts/slideLayout905.xml"/><Relationship Id="rId189" Type="http://schemas.openxmlformats.org/officeDocument/2006/relationships/slideLayout" Target="../slideLayouts/slideLayout1001.xml"/><Relationship Id="rId3" Type="http://schemas.openxmlformats.org/officeDocument/2006/relationships/slideLayout" Target="../slideLayouts/slideLayout815.xml"/><Relationship Id="rId214" Type="http://schemas.openxmlformats.org/officeDocument/2006/relationships/slideLayout" Target="../slideLayouts/slideLayout1026.xml"/><Relationship Id="rId235" Type="http://schemas.openxmlformats.org/officeDocument/2006/relationships/slideLayout" Target="../slideLayouts/slideLayout1047.xml"/><Relationship Id="rId256" Type="http://schemas.openxmlformats.org/officeDocument/2006/relationships/slideLayout" Target="../slideLayouts/slideLayout1068.xml"/><Relationship Id="rId277" Type="http://schemas.openxmlformats.org/officeDocument/2006/relationships/slideLayout" Target="../slideLayouts/slideLayout1089.xml"/><Relationship Id="rId116" Type="http://schemas.openxmlformats.org/officeDocument/2006/relationships/slideLayout" Target="../slideLayouts/slideLayout928.xml"/><Relationship Id="rId137" Type="http://schemas.openxmlformats.org/officeDocument/2006/relationships/slideLayout" Target="../slideLayouts/slideLayout949.xml"/><Relationship Id="rId158" Type="http://schemas.openxmlformats.org/officeDocument/2006/relationships/slideLayout" Target="../slideLayouts/slideLayout970.xml"/><Relationship Id="rId20" Type="http://schemas.openxmlformats.org/officeDocument/2006/relationships/slideLayout" Target="../slideLayouts/slideLayout832.xml"/><Relationship Id="rId41" Type="http://schemas.openxmlformats.org/officeDocument/2006/relationships/slideLayout" Target="../slideLayouts/slideLayout853.xml"/><Relationship Id="rId62" Type="http://schemas.openxmlformats.org/officeDocument/2006/relationships/slideLayout" Target="../slideLayouts/slideLayout874.xml"/><Relationship Id="rId83" Type="http://schemas.openxmlformats.org/officeDocument/2006/relationships/slideLayout" Target="../slideLayouts/slideLayout895.xml"/><Relationship Id="rId179" Type="http://schemas.openxmlformats.org/officeDocument/2006/relationships/slideLayout" Target="../slideLayouts/slideLayout991.xml"/><Relationship Id="rId190" Type="http://schemas.openxmlformats.org/officeDocument/2006/relationships/slideLayout" Target="../slideLayouts/slideLayout1002.xml"/><Relationship Id="rId204" Type="http://schemas.openxmlformats.org/officeDocument/2006/relationships/slideLayout" Target="../slideLayouts/slideLayout1016.xml"/><Relationship Id="rId225" Type="http://schemas.openxmlformats.org/officeDocument/2006/relationships/slideLayout" Target="../slideLayouts/slideLayout1037.xml"/><Relationship Id="rId246" Type="http://schemas.openxmlformats.org/officeDocument/2006/relationships/slideLayout" Target="../slideLayouts/slideLayout1058.xml"/><Relationship Id="rId267" Type="http://schemas.openxmlformats.org/officeDocument/2006/relationships/slideLayout" Target="../slideLayouts/slideLayout1079.xml"/><Relationship Id="rId288" Type="http://schemas.openxmlformats.org/officeDocument/2006/relationships/slideLayout" Target="../slideLayouts/slideLayout1100.xml"/><Relationship Id="rId106" Type="http://schemas.openxmlformats.org/officeDocument/2006/relationships/slideLayout" Target="../slideLayouts/slideLayout918.xml"/><Relationship Id="rId127" Type="http://schemas.openxmlformats.org/officeDocument/2006/relationships/slideLayout" Target="../slideLayouts/slideLayout939.xml"/><Relationship Id="rId10" Type="http://schemas.openxmlformats.org/officeDocument/2006/relationships/slideLayout" Target="../slideLayouts/slideLayout822.xml"/><Relationship Id="rId31" Type="http://schemas.openxmlformats.org/officeDocument/2006/relationships/slideLayout" Target="../slideLayouts/slideLayout843.xml"/><Relationship Id="rId52" Type="http://schemas.openxmlformats.org/officeDocument/2006/relationships/slideLayout" Target="../slideLayouts/slideLayout864.xml"/><Relationship Id="rId73" Type="http://schemas.openxmlformats.org/officeDocument/2006/relationships/slideLayout" Target="../slideLayouts/slideLayout885.xml"/><Relationship Id="rId94" Type="http://schemas.openxmlformats.org/officeDocument/2006/relationships/slideLayout" Target="../slideLayouts/slideLayout906.xml"/><Relationship Id="rId148" Type="http://schemas.openxmlformats.org/officeDocument/2006/relationships/slideLayout" Target="../slideLayouts/slideLayout960.xml"/><Relationship Id="rId169" Type="http://schemas.openxmlformats.org/officeDocument/2006/relationships/slideLayout" Target="../slideLayouts/slideLayout981.xml"/><Relationship Id="rId4" Type="http://schemas.openxmlformats.org/officeDocument/2006/relationships/slideLayout" Target="../slideLayouts/slideLayout816.xml"/><Relationship Id="rId180" Type="http://schemas.openxmlformats.org/officeDocument/2006/relationships/slideLayout" Target="../slideLayouts/slideLayout992.xml"/><Relationship Id="rId215" Type="http://schemas.openxmlformats.org/officeDocument/2006/relationships/slideLayout" Target="../slideLayouts/slideLayout1027.xml"/><Relationship Id="rId236" Type="http://schemas.openxmlformats.org/officeDocument/2006/relationships/slideLayout" Target="../slideLayouts/slideLayout1048.xml"/><Relationship Id="rId257" Type="http://schemas.openxmlformats.org/officeDocument/2006/relationships/slideLayout" Target="../slideLayouts/slideLayout1069.xml"/><Relationship Id="rId278" Type="http://schemas.openxmlformats.org/officeDocument/2006/relationships/slideLayout" Target="../slideLayouts/slideLayout1090.xml"/><Relationship Id="rId42" Type="http://schemas.openxmlformats.org/officeDocument/2006/relationships/slideLayout" Target="../slideLayouts/slideLayout854.xml"/><Relationship Id="rId84" Type="http://schemas.openxmlformats.org/officeDocument/2006/relationships/slideLayout" Target="../slideLayouts/slideLayout896.xml"/><Relationship Id="rId138" Type="http://schemas.openxmlformats.org/officeDocument/2006/relationships/slideLayout" Target="../slideLayouts/slideLayout950.xml"/><Relationship Id="rId191" Type="http://schemas.openxmlformats.org/officeDocument/2006/relationships/slideLayout" Target="../slideLayouts/slideLayout1003.xml"/><Relationship Id="rId205" Type="http://schemas.openxmlformats.org/officeDocument/2006/relationships/slideLayout" Target="../slideLayouts/slideLayout1017.xml"/><Relationship Id="rId247" Type="http://schemas.openxmlformats.org/officeDocument/2006/relationships/slideLayout" Target="../slideLayouts/slideLayout1059.xml"/><Relationship Id="rId107" Type="http://schemas.openxmlformats.org/officeDocument/2006/relationships/slideLayout" Target="../slideLayouts/slideLayout919.xml"/><Relationship Id="rId289" Type="http://schemas.openxmlformats.org/officeDocument/2006/relationships/theme" Target="../theme/theme5.xml"/><Relationship Id="rId11" Type="http://schemas.openxmlformats.org/officeDocument/2006/relationships/slideLayout" Target="../slideLayouts/slideLayout823.xml"/><Relationship Id="rId53" Type="http://schemas.openxmlformats.org/officeDocument/2006/relationships/slideLayout" Target="../slideLayouts/slideLayout865.xml"/><Relationship Id="rId149" Type="http://schemas.openxmlformats.org/officeDocument/2006/relationships/slideLayout" Target="../slideLayouts/slideLayout961.xml"/><Relationship Id="rId95" Type="http://schemas.openxmlformats.org/officeDocument/2006/relationships/slideLayout" Target="../slideLayouts/slideLayout907.xml"/><Relationship Id="rId160" Type="http://schemas.openxmlformats.org/officeDocument/2006/relationships/slideLayout" Target="../slideLayouts/slideLayout972.xml"/><Relationship Id="rId216" Type="http://schemas.openxmlformats.org/officeDocument/2006/relationships/slideLayout" Target="../slideLayouts/slideLayout1028.xml"/><Relationship Id="rId258" Type="http://schemas.openxmlformats.org/officeDocument/2006/relationships/slideLayout" Target="../slideLayouts/slideLayout1070.xml"/><Relationship Id="rId22" Type="http://schemas.openxmlformats.org/officeDocument/2006/relationships/slideLayout" Target="../slideLayouts/slideLayout834.xml"/><Relationship Id="rId64" Type="http://schemas.openxmlformats.org/officeDocument/2006/relationships/slideLayout" Target="../slideLayouts/slideLayout876.xml"/><Relationship Id="rId118" Type="http://schemas.openxmlformats.org/officeDocument/2006/relationships/slideLayout" Target="../slideLayouts/slideLayout930.xml"/><Relationship Id="rId171" Type="http://schemas.openxmlformats.org/officeDocument/2006/relationships/slideLayout" Target="../slideLayouts/slideLayout983.xml"/><Relationship Id="rId227" Type="http://schemas.openxmlformats.org/officeDocument/2006/relationships/slideLayout" Target="../slideLayouts/slideLayout1039.xml"/><Relationship Id="rId269" Type="http://schemas.openxmlformats.org/officeDocument/2006/relationships/slideLayout" Target="../slideLayouts/slideLayout10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4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4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4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0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6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639" y="469219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563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63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5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  <p:sldLayoutId id="2147483735" r:id="rId38"/>
    <p:sldLayoutId id="2147483736" r:id="rId39"/>
    <p:sldLayoutId id="2147483737" r:id="rId40"/>
    <p:sldLayoutId id="2147483738" r:id="rId41"/>
    <p:sldLayoutId id="2147483739" r:id="rId42"/>
    <p:sldLayoutId id="2147483740" r:id="rId43"/>
    <p:sldLayoutId id="2147483741" r:id="rId44"/>
    <p:sldLayoutId id="2147483742" r:id="rId45"/>
    <p:sldLayoutId id="2147483743" r:id="rId46"/>
    <p:sldLayoutId id="2147483744" r:id="rId47"/>
    <p:sldLayoutId id="2147483745" r:id="rId48"/>
    <p:sldLayoutId id="2147483746" r:id="rId49"/>
    <p:sldLayoutId id="2147483747" r:id="rId50"/>
    <p:sldLayoutId id="2147483748" r:id="rId51"/>
    <p:sldLayoutId id="2147483749" r:id="rId52"/>
    <p:sldLayoutId id="2147483750" r:id="rId53"/>
    <p:sldLayoutId id="2147483751" r:id="rId54"/>
    <p:sldLayoutId id="2147483752" r:id="rId55"/>
    <p:sldLayoutId id="2147483753" r:id="rId56"/>
    <p:sldLayoutId id="2147483754" r:id="rId57"/>
    <p:sldLayoutId id="2147483755" r:id="rId58"/>
    <p:sldLayoutId id="2147483756" r:id="rId59"/>
    <p:sldLayoutId id="2147483757" r:id="rId60"/>
    <p:sldLayoutId id="2147483758" r:id="rId61"/>
    <p:sldLayoutId id="2147483759" r:id="rId62"/>
    <p:sldLayoutId id="2147483760" r:id="rId63"/>
    <p:sldLayoutId id="2147483761" r:id="rId64"/>
    <p:sldLayoutId id="2147483762" r:id="rId65"/>
    <p:sldLayoutId id="2147483763" r:id="rId66"/>
    <p:sldLayoutId id="2147483764" r:id="rId67"/>
    <p:sldLayoutId id="2147483765" r:id="rId68"/>
    <p:sldLayoutId id="2147483766" r:id="rId69"/>
    <p:sldLayoutId id="2147483767" r:id="rId70"/>
    <p:sldLayoutId id="2147483768" r:id="rId71"/>
    <p:sldLayoutId id="2147483769" r:id="rId72"/>
    <p:sldLayoutId id="2147483770" r:id="rId73"/>
    <p:sldLayoutId id="2147483771" r:id="rId74"/>
    <p:sldLayoutId id="2147483772" r:id="rId75"/>
    <p:sldLayoutId id="2147483773" r:id="rId76"/>
    <p:sldLayoutId id="2147483774" r:id="rId77"/>
    <p:sldLayoutId id="2147483775" r:id="rId78"/>
    <p:sldLayoutId id="2147483776" r:id="rId79"/>
    <p:sldLayoutId id="2147483777" r:id="rId80"/>
    <p:sldLayoutId id="2147483778" r:id="rId81"/>
    <p:sldLayoutId id="2147483779" r:id="rId82"/>
    <p:sldLayoutId id="2147483780" r:id="rId83"/>
    <p:sldLayoutId id="2147483781" r:id="rId84"/>
    <p:sldLayoutId id="2147483782" r:id="rId85"/>
    <p:sldLayoutId id="2147483783" r:id="rId86"/>
    <p:sldLayoutId id="2147483784" r:id="rId87"/>
    <p:sldLayoutId id="2147483785" r:id="rId88"/>
    <p:sldLayoutId id="2147483786" r:id="rId89"/>
    <p:sldLayoutId id="2147483787" r:id="rId90"/>
    <p:sldLayoutId id="2147483788" r:id="rId91"/>
    <p:sldLayoutId id="2147483789" r:id="rId92"/>
    <p:sldLayoutId id="2147483790" r:id="rId93"/>
    <p:sldLayoutId id="2147483791" r:id="rId94"/>
    <p:sldLayoutId id="2147483792" r:id="rId95"/>
    <p:sldLayoutId id="2147483793" r:id="rId96"/>
    <p:sldLayoutId id="2147483794" r:id="rId97"/>
    <p:sldLayoutId id="2147483795" r:id="rId98"/>
    <p:sldLayoutId id="2147483796" r:id="rId99"/>
    <p:sldLayoutId id="2147483797" r:id="rId100"/>
    <p:sldLayoutId id="2147483798" r:id="rId101"/>
    <p:sldLayoutId id="2147483799" r:id="rId102"/>
    <p:sldLayoutId id="2147483800" r:id="rId103"/>
    <p:sldLayoutId id="2147483801" r:id="rId104"/>
    <p:sldLayoutId id="2147483802" r:id="rId105"/>
    <p:sldLayoutId id="2147483803" r:id="rId106"/>
    <p:sldLayoutId id="2147483804" r:id="rId107"/>
    <p:sldLayoutId id="2147483805" r:id="rId108"/>
    <p:sldLayoutId id="2147483806" r:id="rId109"/>
    <p:sldLayoutId id="2147483807" r:id="rId110"/>
    <p:sldLayoutId id="2147483808" r:id="rId111"/>
    <p:sldLayoutId id="2147483809" r:id="rId112"/>
    <p:sldLayoutId id="2147483810" r:id="rId113"/>
    <p:sldLayoutId id="2147483811" r:id="rId114"/>
    <p:sldLayoutId id="2147483812" r:id="rId115"/>
    <p:sldLayoutId id="2147483813" r:id="rId116"/>
    <p:sldLayoutId id="2147483814" r:id="rId117"/>
    <p:sldLayoutId id="2147483815" r:id="rId118"/>
    <p:sldLayoutId id="2147483816" r:id="rId119"/>
    <p:sldLayoutId id="2147483817" r:id="rId120"/>
    <p:sldLayoutId id="2147483818" r:id="rId121"/>
    <p:sldLayoutId id="2147483819" r:id="rId122"/>
    <p:sldLayoutId id="2147483820" r:id="rId123"/>
    <p:sldLayoutId id="2147483821" r:id="rId124"/>
    <p:sldLayoutId id="2147483822" r:id="rId125"/>
    <p:sldLayoutId id="2147483823" r:id="rId126"/>
    <p:sldLayoutId id="2147483824" r:id="rId127"/>
    <p:sldLayoutId id="2147483825" r:id="rId128"/>
    <p:sldLayoutId id="2147483826" r:id="rId129"/>
    <p:sldLayoutId id="2147483827" r:id="rId130"/>
    <p:sldLayoutId id="2147483828" r:id="rId131"/>
    <p:sldLayoutId id="2147483829" r:id="rId132"/>
    <p:sldLayoutId id="2147483830" r:id="rId133"/>
    <p:sldLayoutId id="2147483831" r:id="rId134"/>
    <p:sldLayoutId id="2147483832" r:id="rId135"/>
    <p:sldLayoutId id="2147483833" r:id="rId136"/>
    <p:sldLayoutId id="2147483834" r:id="rId137"/>
    <p:sldLayoutId id="2147483835" r:id="rId138"/>
    <p:sldLayoutId id="2147483836" r:id="rId139"/>
    <p:sldLayoutId id="2147483837" r:id="rId140"/>
    <p:sldLayoutId id="2147483838" r:id="rId141"/>
    <p:sldLayoutId id="2147483839" r:id="rId142"/>
    <p:sldLayoutId id="2147483840" r:id="rId143"/>
    <p:sldLayoutId id="2147483841" r:id="rId144"/>
    <p:sldLayoutId id="2147483842" r:id="rId145"/>
    <p:sldLayoutId id="2147483843" r:id="rId146"/>
    <p:sldLayoutId id="2147483844" r:id="rId147"/>
    <p:sldLayoutId id="2147483845" r:id="rId148"/>
    <p:sldLayoutId id="2147483846" r:id="rId149"/>
    <p:sldLayoutId id="2147483847" r:id="rId150"/>
    <p:sldLayoutId id="2147483848" r:id="rId151"/>
    <p:sldLayoutId id="2147483849" r:id="rId152"/>
    <p:sldLayoutId id="2147483850" r:id="rId153"/>
    <p:sldLayoutId id="2147483851" r:id="rId154"/>
    <p:sldLayoutId id="2147483852" r:id="rId155"/>
    <p:sldLayoutId id="2147483853" r:id="rId156"/>
    <p:sldLayoutId id="2147483854" r:id="rId157"/>
    <p:sldLayoutId id="2147483855" r:id="rId158"/>
    <p:sldLayoutId id="2147483856" r:id="rId159"/>
    <p:sldLayoutId id="2147483857" r:id="rId160"/>
    <p:sldLayoutId id="2147483858" r:id="rId161"/>
    <p:sldLayoutId id="2147483859" r:id="rId162"/>
    <p:sldLayoutId id="2147483860" r:id="rId163"/>
    <p:sldLayoutId id="2147483861" r:id="rId164"/>
    <p:sldLayoutId id="2147483862" r:id="rId165"/>
    <p:sldLayoutId id="2147483863" r:id="rId166"/>
    <p:sldLayoutId id="2147483864" r:id="rId167"/>
    <p:sldLayoutId id="2147483865" r:id="rId168"/>
    <p:sldLayoutId id="2147483866" r:id="rId169"/>
    <p:sldLayoutId id="2147483867" r:id="rId170"/>
    <p:sldLayoutId id="2147483868" r:id="rId171"/>
    <p:sldLayoutId id="2147483869" r:id="rId172"/>
    <p:sldLayoutId id="2147483870" r:id="rId173"/>
    <p:sldLayoutId id="2147483871" r:id="rId174"/>
    <p:sldLayoutId id="2147483872" r:id="rId175"/>
    <p:sldLayoutId id="2147483873" r:id="rId176"/>
    <p:sldLayoutId id="2147483874" r:id="rId177"/>
    <p:sldLayoutId id="2147483875" r:id="rId178"/>
    <p:sldLayoutId id="2147483876" r:id="rId179"/>
    <p:sldLayoutId id="2147483877" r:id="rId180"/>
    <p:sldLayoutId id="2147483878" r:id="rId181"/>
    <p:sldLayoutId id="2147483879" r:id="rId182"/>
    <p:sldLayoutId id="2147483880" r:id="rId183"/>
    <p:sldLayoutId id="2147483881" r:id="rId184"/>
    <p:sldLayoutId id="2147483882" r:id="rId185"/>
    <p:sldLayoutId id="2147483883" r:id="rId186"/>
    <p:sldLayoutId id="2147483884" r:id="rId187"/>
    <p:sldLayoutId id="2147483885" r:id="rId188"/>
    <p:sldLayoutId id="2147483886" r:id="rId189"/>
    <p:sldLayoutId id="2147483887" r:id="rId190"/>
    <p:sldLayoutId id="2147483888" r:id="rId191"/>
    <p:sldLayoutId id="2147483889" r:id="rId192"/>
    <p:sldLayoutId id="2147483890" r:id="rId193"/>
    <p:sldLayoutId id="2147483891" r:id="rId194"/>
    <p:sldLayoutId id="2147483892" r:id="rId195"/>
    <p:sldLayoutId id="2147483893" r:id="rId196"/>
    <p:sldLayoutId id="2147483894" r:id="rId197"/>
    <p:sldLayoutId id="2147483895" r:id="rId198"/>
    <p:sldLayoutId id="2147483896" r:id="rId199"/>
    <p:sldLayoutId id="2147483897" r:id="rId200"/>
    <p:sldLayoutId id="2147483898" r:id="rId201"/>
    <p:sldLayoutId id="2147483899" r:id="rId202"/>
    <p:sldLayoutId id="2147483900" r:id="rId203"/>
    <p:sldLayoutId id="2147483901" r:id="rId204"/>
    <p:sldLayoutId id="2147483902" r:id="rId205"/>
    <p:sldLayoutId id="2147483903" r:id="rId206"/>
    <p:sldLayoutId id="2147483904" r:id="rId207"/>
    <p:sldLayoutId id="2147483905" r:id="rId208"/>
    <p:sldLayoutId id="2147483906" r:id="rId209"/>
    <p:sldLayoutId id="2147483907" r:id="rId210"/>
    <p:sldLayoutId id="2147483908" r:id="rId211"/>
    <p:sldLayoutId id="2147483909" r:id="rId212"/>
    <p:sldLayoutId id="2147483910" r:id="rId213"/>
    <p:sldLayoutId id="2147483911" r:id="rId214"/>
    <p:sldLayoutId id="2147483912" r:id="rId215"/>
    <p:sldLayoutId id="2147483913" r:id="rId216"/>
    <p:sldLayoutId id="2147483914" r:id="rId217"/>
    <p:sldLayoutId id="2147483915" r:id="rId218"/>
    <p:sldLayoutId id="2147483916" r:id="rId219"/>
    <p:sldLayoutId id="2147483917" r:id="rId220"/>
    <p:sldLayoutId id="2147483918" r:id="rId221"/>
    <p:sldLayoutId id="2147483919" r:id="rId222"/>
    <p:sldLayoutId id="2147483920" r:id="rId223"/>
    <p:sldLayoutId id="2147483921" r:id="rId224"/>
    <p:sldLayoutId id="2147483922" r:id="rId225"/>
    <p:sldLayoutId id="2147483923" r:id="rId226"/>
    <p:sldLayoutId id="2147483924" r:id="rId227"/>
    <p:sldLayoutId id="2147483925" r:id="rId228"/>
    <p:sldLayoutId id="2147483926" r:id="rId229"/>
    <p:sldLayoutId id="2147483927" r:id="rId230"/>
    <p:sldLayoutId id="2147483928" r:id="rId231"/>
    <p:sldLayoutId id="2147483929" r:id="rId232"/>
    <p:sldLayoutId id="2147483930" r:id="rId233"/>
    <p:sldLayoutId id="2147483931" r:id="rId234"/>
    <p:sldLayoutId id="2147483932" r:id="rId235"/>
    <p:sldLayoutId id="2147483933" r:id="rId236"/>
    <p:sldLayoutId id="2147483934" r:id="rId237"/>
    <p:sldLayoutId id="2147483935" r:id="rId238"/>
    <p:sldLayoutId id="2147483936" r:id="rId239"/>
    <p:sldLayoutId id="2147483937" r:id="rId240"/>
    <p:sldLayoutId id="2147483938" r:id="rId241"/>
    <p:sldLayoutId id="2147483939" r:id="rId242"/>
    <p:sldLayoutId id="2147483940" r:id="rId243"/>
    <p:sldLayoutId id="2147483941" r:id="rId244"/>
    <p:sldLayoutId id="2147483942" r:id="rId245"/>
    <p:sldLayoutId id="2147483943" r:id="rId246"/>
    <p:sldLayoutId id="2147483944" r:id="rId247"/>
    <p:sldLayoutId id="2147483945" r:id="rId248"/>
    <p:sldLayoutId id="2147483946" r:id="rId249"/>
    <p:sldLayoutId id="2147483947" r:id="rId250"/>
    <p:sldLayoutId id="2147483948" r:id="rId251"/>
    <p:sldLayoutId id="2147483949" r:id="rId252"/>
    <p:sldLayoutId id="2147483950" r:id="rId253"/>
    <p:sldLayoutId id="2147483951" r:id="rId254"/>
    <p:sldLayoutId id="2147483952" r:id="rId255"/>
    <p:sldLayoutId id="2147483953" r:id="rId256"/>
    <p:sldLayoutId id="2147483954" r:id="rId257"/>
    <p:sldLayoutId id="2147483955" r:id="rId258"/>
    <p:sldLayoutId id="2147483956" r:id="rId259"/>
    <p:sldLayoutId id="2147483957" r:id="rId260"/>
    <p:sldLayoutId id="2147483958" r:id="rId261"/>
    <p:sldLayoutId id="2147483959" r:id="rId262"/>
    <p:sldLayoutId id="2147483960" r:id="rId263"/>
    <p:sldLayoutId id="2147483961" r:id="rId264"/>
    <p:sldLayoutId id="2147483962" r:id="rId265"/>
    <p:sldLayoutId id="2147483963" r:id="rId266"/>
    <p:sldLayoutId id="2147483964" r:id="rId267"/>
    <p:sldLayoutId id="2147483965" r:id="rId268"/>
    <p:sldLayoutId id="2147483966" r:id="rId269"/>
    <p:sldLayoutId id="2147483967" r:id="rId270"/>
    <p:sldLayoutId id="2147483968" r:id="rId271"/>
    <p:sldLayoutId id="2147483969" r:id="rId272"/>
    <p:sldLayoutId id="2147483970" r:id="rId273"/>
    <p:sldLayoutId id="2147483971" r:id="rId274"/>
    <p:sldLayoutId id="2147483972" r:id="rId275"/>
    <p:sldLayoutId id="2147483973" r:id="rId276"/>
    <p:sldLayoutId id="2147483974" r:id="rId277"/>
    <p:sldLayoutId id="2147483975" r:id="rId278"/>
    <p:sldLayoutId id="2147483976" r:id="rId279"/>
    <p:sldLayoutId id="2147483977" r:id="rId280"/>
    <p:sldLayoutId id="2147483978" r:id="rId281"/>
    <p:sldLayoutId id="2147483979" r:id="rId282"/>
    <p:sldLayoutId id="2147483980" r:id="rId283"/>
    <p:sldLayoutId id="2147483981" r:id="rId284"/>
    <p:sldLayoutId id="2147483982" r:id="rId285"/>
    <p:sldLayoutId id="2147483983" r:id="rId286"/>
    <p:sldLayoutId id="2147483984" r:id="rId287"/>
    <p:sldLayoutId id="2147483985" r:id="rId288"/>
    <p:sldLayoutId id="2147483986" r:id="rId289"/>
    <p:sldLayoutId id="2147483987" r:id="rId290"/>
    <p:sldLayoutId id="2147483988" r:id="rId291"/>
    <p:sldLayoutId id="2147483989" r:id="rId292"/>
    <p:sldLayoutId id="2147483990" r:id="rId293"/>
    <p:sldLayoutId id="2147483991" r:id="rId294"/>
    <p:sldLayoutId id="2147483992" r:id="rId295"/>
    <p:sldLayoutId id="2147483993" r:id="rId296"/>
    <p:sldLayoutId id="2147483994" r:id="rId297"/>
    <p:sldLayoutId id="2147483995" r:id="rId298"/>
    <p:sldLayoutId id="2147483996" r:id="rId299"/>
    <p:sldLayoutId id="2147483997" r:id="rId300"/>
    <p:sldLayoutId id="2147483998" r:id="rId301"/>
    <p:sldLayoutId id="2147483999" r:id="rId302"/>
    <p:sldLayoutId id="2147484000" r:id="rId303"/>
    <p:sldLayoutId id="2147484001" r:id="rId304"/>
    <p:sldLayoutId id="2147484002" r:id="rId305"/>
    <p:sldLayoutId id="2147484003" r:id="rId306"/>
    <p:sldLayoutId id="2147484004" r:id="rId307"/>
    <p:sldLayoutId id="2147484005" r:id="rId308"/>
    <p:sldLayoutId id="2147484006" r:id="rId309"/>
    <p:sldLayoutId id="2147484007" r:id="rId310"/>
    <p:sldLayoutId id="2147484008" r:id="rId311"/>
    <p:sldLayoutId id="2147484009" r:id="rId312"/>
    <p:sldLayoutId id="2147484010" r:id="rId313"/>
    <p:sldLayoutId id="2147484011" r:id="rId314"/>
    <p:sldLayoutId id="2147484012" r:id="rId315"/>
    <p:sldLayoutId id="2147484013" r:id="rId316"/>
    <p:sldLayoutId id="2147484014" r:id="rId317"/>
    <p:sldLayoutId id="2147484015" r:id="rId318"/>
    <p:sldLayoutId id="2147484016" r:id="rId319"/>
    <p:sldLayoutId id="2147484017" r:id="rId320"/>
    <p:sldLayoutId id="2147484018" r:id="rId321"/>
    <p:sldLayoutId id="2147484019" r:id="rId322"/>
    <p:sldLayoutId id="2147484020" r:id="rId323"/>
    <p:sldLayoutId id="2147484021" r:id="rId324"/>
    <p:sldLayoutId id="2147484022" r:id="rId325"/>
    <p:sldLayoutId id="2147484023" r:id="rId326"/>
    <p:sldLayoutId id="2147484024" r:id="rId327"/>
    <p:sldLayoutId id="2147484025" r:id="rId328"/>
    <p:sldLayoutId id="2147484026" r:id="rId329"/>
    <p:sldLayoutId id="2147484027" r:id="rId330"/>
    <p:sldLayoutId id="2147484028" r:id="rId331"/>
    <p:sldLayoutId id="2147484029" r:id="rId332"/>
    <p:sldLayoutId id="2147484030" r:id="rId333"/>
    <p:sldLayoutId id="2147484031" r:id="rId334"/>
    <p:sldLayoutId id="2147484032" r:id="rId335"/>
    <p:sldLayoutId id="2147484033" r:id="rId336"/>
    <p:sldLayoutId id="2147484034" r:id="rId337"/>
    <p:sldLayoutId id="2147484035" r:id="rId338"/>
    <p:sldLayoutId id="2147484036" r:id="rId339"/>
    <p:sldLayoutId id="2147484037" r:id="rId340"/>
    <p:sldLayoutId id="2147484038" r:id="rId341"/>
    <p:sldLayoutId id="2147484039" r:id="rId342"/>
    <p:sldLayoutId id="2147484040" r:id="rId343"/>
    <p:sldLayoutId id="2147484041" r:id="rId344"/>
    <p:sldLayoutId id="2147484042" r:id="rId345"/>
    <p:sldLayoutId id="2147484043" r:id="rId346"/>
    <p:sldLayoutId id="2147484044" r:id="rId347"/>
    <p:sldLayoutId id="2147484045" r:id="rId348"/>
    <p:sldLayoutId id="2147484046" r:id="rId349"/>
    <p:sldLayoutId id="2147484047" r:id="rId350"/>
    <p:sldLayoutId id="2147484048" r:id="rId351"/>
    <p:sldLayoutId id="2147484049" r:id="rId352"/>
    <p:sldLayoutId id="2147484050" r:id="rId353"/>
    <p:sldLayoutId id="2147484051" r:id="rId354"/>
    <p:sldLayoutId id="2147484052" r:id="rId355"/>
    <p:sldLayoutId id="2147484053" r:id="rId356"/>
    <p:sldLayoutId id="2147484054" r:id="rId357"/>
    <p:sldLayoutId id="2147484055" r:id="rId358"/>
    <p:sldLayoutId id="2147484056" r:id="rId359"/>
    <p:sldLayoutId id="2147484057" r:id="rId360"/>
    <p:sldLayoutId id="2147484058" r:id="rId361"/>
    <p:sldLayoutId id="2147484059" r:id="rId362"/>
    <p:sldLayoutId id="2147484060" r:id="rId363"/>
    <p:sldLayoutId id="2147484061" r:id="rId364"/>
    <p:sldLayoutId id="2147484062" r:id="rId365"/>
    <p:sldLayoutId id="2147484063" r:id="rId366"/>
    <p:sldLayoutId id="2147484064" r:id="rId367"/>
    <p:sldLayoutId id="2147484065" r:id="rId368"/>
    <p:sldLayoutId id="2147484066" r:id="rId369"/>
    <p:sldLayoutId id="2147484067" r:id="rId370"/>
    <p:sldLayoutId id="2147484068" r:id="rId371"/>
    <p:sldLayoutId id="2147484069" r:id="rId372"/>
    <p:sldLayoutId id="2147484070" r:id="rId373"/>
    <p:sldLayoutId id="2147484071" r:id="rId374"/>
    <p:sldLayoutId id="2147484072" r:id="rId375"/>
    <p:sldLayoutId id="2147484073" r:id="rId376"/>
    <p:sldLayoutId id="2147484074" r:id="rId377"/>
    <p:sldLayoutId id="2147484075" r:id="rId378"/>
    <p:sldLayoutId id="2147484076" r:id="rId379"/>
    <p:sldLayoutId id="2147484077" r:id="rId380"/>
    <p:sldLayoutId id="2147484078" r:id="rId381"/>
    <p:sldLayoutId id="2147484079" r:id="rId382"/>
    <p:sldLayoutId id="2147484080" r:id="rId383"/>
    <p:sldLayoutId id="2147484081" r:id="rId384"/>
    <p:sldLayoutId id="2147484082" r:id="rId385"/>
    <p:sldLayoutId id="2147484083" r:id="rId386"/>
    <p:sldLayoutId id="2147484084" r:id="rId387"/>
    <p:sldLayoutId id="2147484085" r:id="rId388"/>
    <p:sldLayoutId id="2147484086" r:id="rId389"/>
    <p:sldLayoutId id="2147484087" r:id="rId390"/>
    <p:sldLayoutId id="2147484088" r:id="rId391"/>
    <p:sldLayoutId id="2147484089" r:id="rId392"/>
    <p:sldLayoutId id="2147484090" r:id="rId393"/>
    <p:sldLayoutId id="2147484091" r:id="rId394"/>
    <p:sldLayoutId id="2147484092" r:id="rId395"/>
    <p:sldLayoutId id="2147484093" r:id="rId396"/>
    <p:sldLayoutId id="2147484094" r:id="rId397"/>
    <p:sldLayoutId id="2147484095" r:id="rId398"/>
    <p:sldLayoutId id="2147484096" r:id="rId399"/>
    <p:sldLayoutId id="2147484097" r:id="rId400"/>
    <p:sldLayoutId id="2147484098" r:id="rId401"/>
    <p:sldLayoutId id="2147484099" r:id="rId402"/>
    <p:sldLayoutId id="2147484100" r:id="rId403"/>
    <p:sldLayoutId id="2147484101" r:id="rId404"/>
    <p:sldLayoutId id="2147484102" r:id="rId405"/>
    <p:sldLayoutId id="2147484103" r:id="rId406"/>
    <p:sldLayoutId id="2147484104" r:id="rId407"/>
    <p:sldLayoutId id="2147484105" r:id="rId408"/>
    <p:sldLayoutId id="2147484106" r:id="rId409"/>
    <p:sldLayoutId id="2147484107" r:id="rId410"/>
    <p:sldLayoutId id="2147484108" r:id="rId411"/>
    <p:sldLayoutId id="2147484109" r:id="rId412"/>
    <p:sldLayoutId id="2147484110" r:id="rId413"/>
    <p:sldLayoutId id="2147484111" r:id="rId414"/>
    <p:sldLayoutId id="2147484112" r:id="rId415"/>
    <p:sldLayoutId id="2147484113" r:id="rId416"/>
    <p:sldLayoutId id="2147484114" r:id="rId417"/>
    <p:sldLayoutId id="2147484115" r:id="rId418"/>
    <p:sldLayoutId id="2147484116" r:id="rId419"/>
    <p:sldLayoutId id="2147484117" r:id="rId420"/>
    <p:sldLayoutId id="2147484118" r:id="rId421"/>
    <p:sldLayoutId id="2147484119" r:id="rId422"/>
    <p:sldLayoutId id="2147484120" r:id="rId423"/>
    <p:sldLayoutId id="2147484121" r:id="rId424"/>
    <p:sldLayoutId id="2147484122" r:id="rId425"/>
    <p:sldLayoutId id="2147484123" r:id="rId426"/>
    <p:sldLayoutId id="2147484124" r:id="rId427"/>
    <p:sldLayoutId id="2147484125" r:id="rId428"/>
    <p:sldLayoutId id="2147484126" r:id="rId429"/>
    <p:sldLayoutId id="2147484127" r:id="rId430"/>
    <p:sldLayoutId id="2147484128" r:id="rId431"/>
    <p:sldLayoutId id="2147484129" r:id="rId432"/>
    <p:sldLayoutId id="2147484130" r:id="rId433"/>
    <p:sldLayoutId id="2147484131" r:id="rId434"/>
    <p:sldLayoutId id="2147484132" r:id="rId435"/>
    <p:sldLayoutId id="2147484133" r:id="rId436"/>
    <p:sldLayoutId id="2147484134" r:id="rId437"/>
    <p:sldLayoutId id="2147484135" r:id="rId438"/>
    <p:sldLayoutId id="2147484136" r:id="rId439"/>
    <p:sldLayoutId id="2147484137" r:id="rId440"/>
    <p:sldLayoutId id="2147484138" r:id="rId441"/>
    <p:sldLayoutId id="2147484139" r:id="rId442"/>
    <p:sldLayoutId id="2147484140" r:id="rId443"/>
    <p:sldLayoutId id="2147484141" r:id="rId444"/>
    <p:sldLayoutId id="2147484142" r:id="rId445"/>
    <p:sldLayoutId id="2147484143" r:id="rId446"/>
    <p:sldLayoutId id="2147484144" r:id="rId447"/>
    <p:sldLayoutId id="2147484145" r:id="rId448"/>
    <p:sldLayoutId id="2147484146" r:id="rId449"/>
    <p:sldLayoutId id="2147484147" r:id="rId450"/>
    <p:sldLayoutId id="2147484148" r:id="rId451"/>
    <p:sldLayoutId id="2147484149" r:id="rId452"/>
    <p:sldLayoutId id="2147484150" r:id="rId453"/>
    <p:sldLayoutId id="2147484151" r:id="rId454"/>
    <p:sldLayoutId id="2147484152" r:id="rId455"/>
    <p:sldLayoutId id="2147484153" r:id="rId456"/>
    <p:sldLayoutId id="2147484154" r:id="rId457"/>
    <p:sldLayoutId id="2147484155" r:id="rId458"/>
    <p:sldLayoutId id="2147484156" r:id="rId459"/>
    <p:sldLayoutId id="2147484157" r:id="rId460"/>
    <p:sldLayoutId id="2147484158" r:id="rId461"/>
    <p:sldLayoutId id="2147484159" r:id="rId462"/>
    <p:sldLayoutId id="2147484160" r:id="rId463"/>
    <p:sldLayoutId id="2147484161" r:id="rId464"/>
    <p:sldLayoutId id="2147484162" r:id="rId465"/>
    <p:sldLayoutId id="2147484163" r:id="rId466"/>
    <p:sldLayoutId id="2147484164" r:id="rId467"/>
    <p:sldLayoutId id="2147484165" r:id="rId468"/>
    <p:sldLayoutId id="2147484166" r:id="rId469"/>
    <p:sldLayoutId id="2147484167" r:id="rId470"/>
    <p:sldLayoutId id="2147484168" r:id="rId471"/>
    <p:sldLayoutId id="2147484169" r:id="rId472"/>
    <p:sldLayoutId id="2147484170" r:id="rId473"/>
    <p:sldLayoutId id="2147484171" r:id="rId474"/>
    <p:sldLayoutId id="2147484172" r:id="rId475"/>
    <p:sldLayoutId id="2147484173" r:id="rId476"/>
    <p:sldLayoutId id="2147484174" r:id="rId477"/>
    <p:sldLayoutId id="2147484175" r:id="rId478"/>
    <p:sldLayoutId id="2147484176" r:id="rId479"/>
    <p:sldLayoutId id="2147484177" r:id="rId480"/>
    <p:sldLayoutId id="2147484178" r:id="rId481"/>
    <p:sldLayoutId id="2147484179" r:id="rId482"/>
    <p:sldLayoutId id="2147484180" r:id="rId483"/>
    <p:sldLayoutId id="2147484181" r:id="rId484"/>
    <p:sldLayoutId id="2147484182" r:id="rId485"/>
    <p:sldLayoutId id="2147484183" r:id="rId486"/>
    <p:sldLayoutId id="2147484184" r:id="rId487"/>
    <p:sldLayoutId id="2147484185" r:id="rId488"/>
    <p:sldLayoutId id="2147484186" r:id="rId489"/>
    <p:sldLayoutId id="2147484187" r:id="rId490"/>
    <p:sldLayoutId id="2147484188" r:id="rId491"/>
    <p:sldLayoutId id="2147484189" r:id="rId492"/>
    <p:sldLayoutId id="2147484190" r:id="rId493"/>
    <p:sldLayoutId id="2147484191" r:id="rId494"/>
    <p:sldLayoutId id="2147484192" r:id="rId495"/>
    <p:sldLayoutId id="2147484193" r:id="rId496"/>
    <p:sldLayoutId id="2147484194" r:id="rId497"/>
    <p:sldLayoutId id="2147484195" r:id="rId498"/>
    <p:sldLayoutId id="2147484196" r:id="rId499"/>
    <p:sldLayoutId id="2147484197" r:id="rId500"/>
    <p:sldLayoutId id="2147484198" r:id="rId501"/>
    <p:sldLayoutId id="2147484199" r:id="rId502"/>
    <p:sldLayoutId id="2147484200" r:id="rId503"/>
    <p:sldLayoutId id="2147484201" r:id="rId504"/>
    <p:sldLayoutId id="2147484202" r:id="rId505"/>
    <p:sldLayoutId id="2147484203" r:id="rId506"/>
    <p:sldLayoutId id="2147484204" r:id="rId507"/>
    <p:sldLayoutId id="2147484205" r:id="rId508"/>
    <p:sldLayoutId id="2147484206" r:id="rId509"/>
    <p:sldLayoutId id="2147484207" r:id="rId510"/>
    <p:sldLayoutId id="2147484208" r:id="rId511"/>
    <p:sldLayoutId id="2147484209" r:id="rId512"/>
    <p:sldLayoutId id="2147484210" r:id="rId513"/>
    <p:sldLayoutId id="2147484211" r:id="rId514"/>
    <p:sldLayoutId id="2147484212" r:id="rId515"/>
    <p:sldLayoutId id="2147484213" r:id="rId516"/>
    <p:sldLayoutId id="2147484214" r:id="rId517"/>
    <p:sldLayoutId id="2147484215" r:id="rId518"/>
    <p:sldLayoutId id="2147484216" r:id="rId519"/>
    <p:sldLayoutId id="2147484217" r:id="rId520"/>
    <p:sldLayoutId id="2147484218" r:id="rId521"/>
    <p:sldLayoutId id="2147484219" r:id="rId522"/>
    <p:sldLayoutId id="2147484220" r:id="rId523"/>
    <p:sldLayoutId id="2147484221" r:id="rId524"/>
    <p:sldLayoutId id="2147484222" r:id="rId525"/>
    <p:sldLayoutId id="2147484223" r:id="rId526"/>
    <p:sldLayoutId id="2147484224" r:id="rId527"/>
    <p:sldLayoutId id="2147484225" r:id="rId528"/>
    <p:sldLayoutId id="2147484226" r:id="rId529"/>
    <p:sldLayoutId id="2147484227" r:id="rId530"/>
    <p:sldLayoutId id="2147484228" r:id="rId531"/>
    <p:sldLayoutId id="2147484229" r:id="rId532"/>
    <p:sldLayoutId id="2147484230" r:id="rId533"/>
    <p:sldLayoutId id="2147484231" r:id="rId534"/>
    <p:sldLayoutId id="2147484232" r:id="rId535"/>
    <p:sldLayoutId id="2147484233" r:id="rId536"/>
    <p:sldLayoutId id="2147484234" r:id="rId537"/>
    <p:sldLayoutId id="2147484235" r:id="rId538"/>
    <p:sldLayoutId id="2147484236" r:id="rId539"/>
    <p:sldLayoutId id="2147484237" r:id="rId540"/>
    <p:sldLayoutId id="2147484238" r:id="rId541"/>
    <p:sldLayoutId id="2147484239" r:id="rId542"/>
    <p:sldLayoutId id="2147484240" r:id="rId543"/>
    <p:sldLayoutId id="2147484241" r:id="rId544"/>
    <p:sldLayoutId id="2147484242" r:id="rId545"/>
    <p:sldLayoutId id="2147484243" r:id="rId546"/>
    <p:sldLayoutId id="2147484244" r:id="rId547"/>
    <p:sldLayoutId id="2147484245" r:id="rId548"/>
    <p:sldLayoutId id="2147484246" r:id="rId549"/>
    <p:sldLayoutId id="2147484247" r:id="rId550"/>
    <p:sldLayoutId id="2147484248" r:id="rId551"/>
    <p:sldLayoutId id="2147484249" r:id="rId552"/>
    <p:sldLayoutId id="2147484250" r:id="rId553"/>
    <p:sldLayoutId id="2147484251" r:id="rId554"/>
    <p:sldLayoutId id="2147484252" r:id="rId555"/>
    <p:sldLayoutId id="2147484253" r:id="rId556"/>
    <p:sldLayoutId id="2147484254" r:id="rId557"/>
    <p:sldLayoutId id="2147484255" r:id="rId558"/>
    <p:sldLayoutId id="2147484256" r:id="rId559"/>
    <p:sldLayoutId id="2147484257" r:id="rId560"/>
    <p:sldLayoutId id="2147484258" r:id="rId561"/>
    <p:sldLayoutId id="2147484259" r:id="rId562"/>
    <p:sldLayoutId id="2147484260" r:id="rId563"/>
    <p:sldLayoutId id="2147484261" r:id="rId564"/>
    <p:sldLayoutId id="2147484262" r:id="rId565"/>
    <p:sldLayoutId id="2147484263" r:id="rId566"/>
    <p:sldLayoutId id="2147484264" r:id="rId567"/>
    <p:sldLayoutId id="2147484265" r:id="rId568"/>
    <p:sldLayoutId id="2147484266" r:id="rId569"/>
    <p:sldLayoutId id="2147484267" r:id="rId570"/>
    <p:sldLayoutId id="2147484268" r:id="rId571"/>
    <p:sldLayoutId id="2147484269" r:id="rId572"/>
    <p:sldLayoutId id="2147484270" r:id="rId573"/>
    <p:sldLayoutId id="2147484271" r:id="rId574"/>
    <p:sldLayoutId id="2147484272" r:id="rId575"/>
    <p:sldLayoutId id="2147484273" r:id="rId576"/>
    <p:sldLayoutId id="2147484274" r:id="rId577"/>
    <p:sldLayoutId id="2147484275" r:id="rId578"/>
    <p:sldLayoutId id="2147484276" r:id="rId579"/>
    <p:sldLayoutId id="2147484277" r:id="rId580"/>
    <p:sldLayoutId id="2147484278" r:id="rId581"/>
    <p:sldLayoutId id="2147484279" r:id="rId582"/>
    <p:sldLayoutId id="2147484280" r:id="rId583"/>
    <p:sldLayoutId id="2147484281" r:id="rId584"/>
    <p:sldLayoutId id="2147484282" r:id="rId585"/>
    <p:sldLayoutId id="2147484283" r:id="rId586"/>
    <p:sldLayoutId id="2147484284" r:id="rId587"/>
    <p:sldLayoutId id="2147484285" r:id="rId588"/>
    <p:sldLayoutId id="2147484286" r:id="rId589"/>
    <p:sldLayoutId id="2147484287" r:id="rId590"/>
    <p:sldLayoutId id="2147484288" r:id="rId591"/>
    <p:sldLayoutId id="2147484289" r:id="rId592"/>
    <p:sldLayoutId id="2147484290" r:id="rId593"/>
    <p:sldLayoutId id="2147484291" r:id="rId594"/>
    <p:sldLayoutId id="2147484292" r:id="rId595"/>
    <p:sldLayoutId id="2147484293" r:id="rId596"/>
    <p:sldLayoutId id="2147484294" r:id="rId597"/>
    <p:sldLayoutId id="2147484295" r:id="rId598"/>
    <p:sldLayoutId id="2147484296" r:id="rId599"/>
    <p:sldLayoutId id="2147484297" r:id="rId600"/>
    <p:sldLayoutId id="2147484298" r:id="rId601"/>
    <p:sldLayoutId id="2147484299" r:id="rId602"/>
    <p:sldLayoutId id="2147484300" r:id="rId603"/>
    <p:sldLayoutId id="2147484301" r:id="rId604"/>
    <p:sldLayoutId id="2147484302" r:id="rId605"/>
    <p:sldLayoutId id="2147484303" r:id="rId606"/>
    <p:sldLayoutId id="2147484304" r:id="rId607"/>
    <p:sldLayoutId id="2147484305" r:id="rId608"/>
    <p:sldLayoutId id="2147484306" r:id="rId609"/>
    <p:sldLayoutId id="2147484307" r:id="rId610"/>
    <p:sldLayoutId id="2147484308" r:id="rId611"/>
    <p:sldLayoutId id="2147484309" r:id="rId612"/>
    <p:sldLayoutId id="2147484310" r:id="rId613"/>
    <p:sldLayoutId id="2147484311" r:id="rId614"/>
    <p:sldLayoutId id="2147484312" r:id="rId615"/>
    <p:sldLayoutId id="2147484313" r:id="rId616"/>
    <p:sldLayoutId id="2147484314" r:id="rId617"/>
    <p:sldLayoutId id="2147484315" r:id="rId618"/>
    <p:sldLayoutId id="2147484316" r:id="rId619"/>
    <p:sldLayoutId id="2147484317" r:id="rId620"/>
    <p:sldLayoutId id="2147484318" r:id="rId621"/>
    <p:sldLayoutId id="2147484319" r:id="rId622"/>
    <p:sldLayoutId id="2147484320" r:id="rId623"/>
    <p:sldLayoutId id="2147484321" r:id="rId624"/>
    <p:sldLayoutId id="2147484322" r:id="rId625"/>
    <p:sldLayoutId id="2147484323" r:id="rId626"/>
    <p:sldLayoutId id="2147484324" r:id="rId627"/>
    <p:sldLayoutId id="2147484325" r:id="rId628"/>
    <p:sldLayoutId id="2147484326" r:id="rId629"/>
    <p:sldLayoutId id="2147484327" r:id="rId630"/>
    <p:sldLayoutId id="2147484328" r:id="rId631"/>
    <p:sldLayoutId id="2147484329" r:id="rId632"/>
    <p:sldLayoutId id="2147484330" r:id="rId633"/>
    <p:sldLayoutId id="2147484331" r:id="rId634"/>
    <p:sldLayoutId id="2147484332" r:id="rId635"/>
    <p:sldLayoutId id="2147484333" r:id="rId636"/>
    <p:sldLayoutId id="2147484334" r:id="rId637"/>
    <p:sldLayoutId id="2147484335" r:id="rId638"/>
    <p:sldLayoutId id="2147484336" r:id="rId639"/>
    <p:sldLayoutId id="2147484337" r:id="rId640"/>
    <p:sldLayoutId id="2147484338" r:id="rId641"/>
    <p:sldLayoutId id="2147484339" r:id="rId642"/>
    <p:sldLayoutId id="2147484340" r:id="rId643"/>
    <p:sldLayoutId id="2147484341" r:id="rId644"/>
    <p:sldLayoutId id="2147484342" r:id="rId645"/>
    <p:sldLayoutId id="2147484343" r:id="rId646"/>
    <p:sldLayoutId id="2147484344" r:id="rId647"/>
    <p:sldLayoutId id="2147484345" r:id="rId648"/>
    <p:sldLayoutId id="2147484346" r:id="rId649"/>
    <p:sldLayoutId id="2147484347" r:id="rId650"/>
    <p:sldLayoutId id="2147484348" r:id="rId651"/>
    <p:sldLayoutId id="2147484349" r:id="rId652"/>
    <p:sldLayoutId id="2147484350" r:id="rId653"/>
    <p:sldLayoutId id="2147484351" r:id="rId654"/>
    <p:sldLayoutId id="2147484352" r:id="rId655"/>
    <p:sldLayoutId id="2147484353" r:id="rId656"/>
    <p:sldLayoutId id="2147484354" r:id="rId657"/>
    <p:sldLayoutId id="2147484355" r:id="rId658"/>
    <p:sldLayoutId id="2147484356" r:id="rId659"/>
    <p:sldLayoutId id="2147484357" r:id="rId660"/>
    <p:sldLayoutId id="2147484358" r:id="rId661"/>
    <p:sldLayoutId id="2147484359" r:id="rId662"/>
    <p:sldLayoutId id="2147484360" r:id="rId663"/>
    <p:sldLayoutId id="2147484361" r:id="rId664"/>
    <p:sldLayoutId id="2147484362" r:id="rId665"/>
    <p:sldLayoutId id="2147484363" r:id="rId666"/>
    <p:sldLayoutId id="2147484364" r:id="rId667"/>
    <p:sldLayoutId id="2147484365" r:id="rId668"/>
    <p:sldLayoutId id="2147484366" r:id="rId669"/>
    <p:sldLayoutId id="2147484367" r:id="rId670"/>
    <p:sldLayoutId id="2147484368" r:id="rId671"/>
    <p:sldLayoutId id="2147484369" r:id="rId672"/>
    <p:sldLayoutId id="2147484370" r:id="rId673"/>
    <p:sldLayoutId id="2147484371" r:id="rId674"/>
    <p:sldLayoutId id="2147484372" r:id="rId675"/>
    <p:sldLayoutId id="2147484373" r:id="rId676"/>
    <p:sldLayoutId id="2147484374" r:id="rId677"/>
    <p:sldLayoutId id="2147484375" r:id="rId678"/>
    <p:sldLayoutId id="2147484376" r:id="rId679"/>
    <p:sldLayoutId id="2147484377" r:id="rId680"/>
    <p:sldLayoutId id="2147484378" r:id="rId681"/>
    <p:sldLayoutId id="2147484379" r:id="rId682"/>
    <p:sldLayoutId id="2147484380" r:id="rId683"/>
    <p:sldLayoutId id="2147484381" r:id="rId684"/>
    <p:sldLayoutId id="2147484382" r:id="rId685"/>
    <p:sldLayoutId id="2147484383" r:id="rId686"/>
    <p:sldLayoutId id="2147484384" r:id="rId687"/>
    <p:sldLayoutId id="2147484385" r:id="rId688"/>
    <p:sldLayoutId id="2147484386" r:id="rId689"/>
    <p:sldLayoutId id="2147484387" r:id="rId690"/>
    <p:sldLayoutId id="2147484388" r:id="rId691"/>
    <p:sldLayoutId id="2147484389" r:id="rId692"/>
    <p:sldLayoutId id="2147484390" r:id="rId693"/>
    <p:sldLayoutId id="2147484391" r:id="rId694"/>
    <p:sldLayoutId id="2147484392" r:id="rId695"/>
    <p:sldLayoutId id="2147484393" r:id="rId696"/>
    <p:sldLayoutId id="2147484394" r:id="rId697"/>
    <p:sldLayoutId id="2147484395" r:id="rId698"/>
    <p:sldLayoutId id="2147484396" r:id="rId699"/>
    <p:sldLayoutId id="2147484397" r:id="rId700"/>
    <p:sldLayoutId id="2147484398" r:id="rId701"/>
    <p:sldLayoutId id="2147484399" r:id="rId702"/>
    <p:sldLayoutId id="2147484400" r:id="rId703"/>
    <p:sldLayoutId id="2147484401" r:id="rId704"/>
    <p:sldLayoutId id="2147484402" r:id="rId705"/>
    <p:sldLayoutId id="2147484403" r:id="rId706"/>
    <p:sldLayoutId id="2147484404" r:id="rId707"/>
    <p:sldLayoutId id="2147484405" r:id="rId708"/>
    <p:sldLayoutId id="2147484406" r:id="rId709"/>
    <p:sldLayoutId id="2147484407" r:id="rId710"/>
    <p:sldLayoutId id="2147484408" r:id="rId711"/>
    <p:sldLayoutId id="2147484409" r:id="rId712"/>
    <p:sldLayoutId id="2147484410" r:id="rId713"/>
    <p:sldLayoutId id="2147484411" r:id="rId714"/>
    <p:sldLayoutId id="2147484412" r:id="rId715"/>
    <p:sldLayoutId id="2147484413" r:id="rId716"/>
    <p:sldLayoutId id="2147484414" r:id="rId717"/>
    <p:sldLayoutId id="2147484415" r:id="rId718"/>
    <p:sldLayoutId id="2147484416" r:id="rId719"/>
    <p:sldLayoutId id="2147484417" r:id="rId720"/>
    <p:sldLayoutId id="2147484418" r:id="rId721"/>
    <p:sldLayoutId id="2147484419" r:id="rId722"/>
    <p:sldLayoutId id="2147484420" r:id="rId723"/>
    <p:sldLayoutId id="2147484421" r:id="rId724"/>
    <p:sldLayoutId id="2147484422" r:id="rId725"/>
    <p:sldLayoutId id="2147484423" r:id="rId726"/>
    <p:sldLayoutId id="2147484424" r:id="rId727"/>
    <p:sldLayoutId id="2147484425" r:id="rId728"/>
    <p:sldLayoutId id="2147484426" r:id="rId729"/>
    <p:sldLayoutId id="2147484427" r:id="rId730"/>
    <p:sldLayoutId id="2147484428" r:id="rId731"/>
    <p:sldLayoutId id="2147484429" r:id="rId732"/>
    <p:sldLayoutId id="2147484430" r:id="rId733"/>
    <p:sldLayoutId id="2147484431" r:id="rId734"/>
    <p:sldLayoutId id="2147484432" r:id="rId735"/>
    <p:sldLayoutId id="2147484433" r:id="rId736"/>
    <p:sldLayoutId id="2147484434" r:id="rId737"/>
    <p:sldLayoutId id="2147484435" r:id="rId738"/>
    <p:sldLayoutId id="2147484436" r:id="rId739"/>
    <p:sldLayoutId id="2147484437" r:id="rId740"/>
    <p:sldLayoutId id="2147484438" r:id="rId741"/>
    <p:sldLayoutId id="2147484439" r:id="rId742"/>
    <p:sldLayoutId id="2147484440" r:id="rId743"/>
    <p:sldLayoutId id="2147484441" r:id="rId744"/>
    <p:sldLayoutId id="2147484442" r:id="rId745"/>
    <p:sldLayoutId id="2147484443" r:id="rId746"/>
    <p:sldLayoutId id="2147484444" r:id="rId747"/>
    <p:sldLayoutId id="2147484445" r:id="rId748"/>
    <p:sldLayoutId id="2147484446" r:id="rId749"/>
    <p:sldLayoutId id="2147484447" r:id="rId750"/>
    <p:sldLayoutId id="2147484448" r:id="rId751"/>
    <p:sldLayoutId id="2147484449" r:id="rId752"/>
    <p:sldLayoutId id="2147484450" r:id="rId753"/>
    <p:sldLayoutId id="2147484451" r:id="rId754"/>
    <p:sldLayoutId id="2147484452" r:id="rId755"/>
    <p:sldLayoutId id="2147484453" r:id="rId756"/>
    <p:sldLayoutId id="2147484454" r:id="rId757"/>
    <p:sldLayoutId id="2147484455" r:id="rId758"/>
    <p:sldLayoutId id="2147484456" r:id="rId759"/>
    <p:sldLayoutId id="2147484457" r:id="rId760"/>
    <p:sldLayoutId id="2147484458" r:id="rId761"/>
    <p:sldLayoutId id="2147484459" r:id="rId762"/>
    <p:sldLayoutId id="2147484460" r:id="rId763"/>
    <p:sldLayoutId id="2147484461" r:id="rId764"/>
    <p:sldLayoutId id="2147484462" r:id="rId765"/>
    <p:sldLayoutId id="2147484463" r:id="rId766"/>
    <p:sldLayoutId id="2147484464" r:id="rId767"/>
    <p:sldLayoutId id="2147484465" r:id="rId768"/>
    <p:sldLayoutId id="2147484466" r:id="rId769"/>
    <p:sldLayoutId id="2147484467" r:id="rId770"/>
    <p:sldLayoutId id="2147484468" r:id="rId771"/>
    <p:sldLayoutId id="2147484469" r:id="rId772"/>
    <p:sldLayoutId id="2147484470" r:id="rId773"/>
    <p:sldLayoutId id="2147484471" r:id="rId774"/>
    <p:sldLayoutId id="2147484472" r:id="rId775"/>
    <p:sldLayoutId id="2147484473" r:id="rId776"/>
    <p:sldLayoutId id="2147484474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1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  <p:sldLayoutId id="21474844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2"/>
          <p:cNvPicPr>
            <a:picLocks noChangeAspect="1"/>
          </p:cNvPicPr>
          <p:nvPr userDrawn="1"/>
        </p:nvPicPr>
        <p:blipFill>
          <a:blip r:embed="rId2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468313"/>
            <a:ext cx="264318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00" y="5437269"/>
            <a:ext cx="46791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图片 4"/>
          <p:cNvPicPr>
            <a:picLocks noChangeAspect="1"/>
          </p:cNvPicPr>
          <p:nvPr userDrawn="1"/>
        </p:nvPicPr>
        <p:blipFill>
          <a:blip r:embed="rId2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886" y="4227513"/>
            <a:ext cx="9959579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5"/>
          <p:cNvPicPr>
            <a:picLocks noChangeAspect="1"/>
          </p:cNvPicPr>
          <p:nvPr userDrawn="1"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769" y="5124522"/>
            <a:ext cx="98298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22"/>
          <p:cNvPicPr>
            <a:picLocks noChangeAspect="1"/>
          </p:cNvPicPr>
          <p:nvPr userDrawn="1"/>
        </p:nvPicPr>
        <p:blipFill>
          <a:blip r:embed="rId2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89297" y="6061146"/>
            <a:ext cx="94249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23"/>
          <p:cNvPicPr>
            <a:picLocks noChangeAspect="1"/>
          </p:cNvPicPr>
          <p:nvPr userDrawn="1"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57671" y="-1318019"/>
            <a:ext cx="7145339" cy="952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04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  <p:sldLayoutId id="2147484503" r:id="rId15"/>
    <p:sldLayoutId id="2147484504" r:id="rId16"/>
    <p:sldLayoutId id="2147484505" r:id="rId17"/>
    <p:sldLayoutId id="2147484506" r:id="rId18"/>
    <p:sldLayoutId id="2147484507" r:id="rId19"/>
    <p:sldLayoutId id="2147484508" r:id="rId20"/>
    <p:sldLayoutId id="2147484509" r:id="rId21"/>
    <p:sldLayoutId id="2147484510" r:id="rId22"/>
    <p:sldLayoutId id="2147484511" r:id="rId23"/>
    <p:sldLayoutId id="2147484512" r:id="rId24"/>
    <p:sldLayoutId id="2147484513" r:id="rId25"/>
    <p:sldLayoutId id="2147484514" r:id="rId26"/>
    <p:sldLayoutId id="2147484515" r:id="rId27"/>
    <p:sldLayoutId id="2147484516" r:id="rId28"/>
    <p:sldLayoutId id="2147484517" r:id="rId29"/>
    <p:sldLayoutId id="2147484518" r:id="rId30"/>
    <p:sldLayoutId id="2147484519" r:id="rId31"/>
    <p:sldLayoutId id="2147484520" r:id="rId32"/>
    <p:sldLayoutId id="2147484521" r:id="rId33"/>
    <p:sldLayoutId id="2147484522" r:id="rId34"/>
    <p:sldLayoutId id="2147484523" r:id="rId35"/>
    <p:sldLayoutId id="2147484524" r:id="rId36"/>
    <p:sldLayoutId id="2147484525" r:id="rId37"/>
    <p:sldLayoutId id="2147484526" r:id="rId38"/>
    <p:sldLayoutId id="2147484527" r:id="rId39"/>
    <p:sldLayoutId id="2147484528" r:id="rId40"/>
    <p:sldLayoutId id="2147484529" r:id="rId41"/>
    <p:sldLayoutId id="2147484530" r:id="rId42"/>
    <p:sldLayoutId id="2147484531" r:id="rId43"/>
    <p:sldLayoutId id="2147484532" r:id="rId44"/>
    <p:sldLayoutId id="2147484533" r:id="rId45"/>
    <p:sldLayoutId id="2147484534" r:id="rId46"/>
    <p:sldLayoutId id="2147484535" r:id="rId47"/>
    <p:sldLayoutId id="2147484536" r:id="rId48"/>
    <p:sldLayoutId id="2147484537" r:id="rId49"/>
    <p:sldLayoutId id="2147484538" r:id="rId50"/>
    <p:sldLayoutId id="2147484539" r:id="rId51"/>
    <p:sldLayoutId id="2147484540" r:id="rId52"/>
    <p:sldLayoutId id="2147484541" r:id="rId53"/>
    <p:sldLayoutId id="2147484542" r:id="rId54"/>
    <p:sldLayoutId id="2147484543" r:id="rId55"/>
    <p:sldLayoutId id="2147484544" r:id="rId56"/>
    <p:sldLayoutId id="2147484545" r:id="rId57"/>
    <p:sldLayoutId id="2147484546" r:id="rId58"/>
    <p:sldLayoutId id="2147484547" r:id="rId59"/>
    <p:sldLayoutId id="2147484548" r:id="rId60"/>
    <p:sldLayoutId id="2147484549" r:id="rId61"/>
    <p:sldLayoutId id="2147484550" r:id="rId62"/>
    <p:sldLayoutId id="2147484551" r:id="rId63"/>
    <p:sldLayoutId id="2147484552" r:id="rId64"/>
    <p:sldLayoutId id="2147484553" r:id="rId65"/>
    <p:sldLayoutId id="2147484554" r:id="rId66"/>
    <p:sldLayoutId id="2147484555" r:id="rId67"/>
    <p:sldLayoutId id="2147484556" r:id="rId68"/>
    <p:sldLayoutId id="2147484557" r:id="rId69"/>
    <p:sldLayoutId id="2147484558" r:id="rId70"/>
    <p:sldLayoutId id="2147484559" r:id="rId71"/>
    <p:sldLayoutId id="2147484560" r:id="rId72"/>
    <p:sldLayoutId id="2147484561" r:id="rId73"/>
    <p:sldLayoutId id="2147484562" r:id="rId74"/>
    <p:sldLayoutId id="2147484563" r:id="rId75"/>
    <p:sldLayoutId id="2147484564" r:id="rId76"/>
    <p:sldLayoutId id="2147484565" r:id="rId77"/>
    <p:sldLayoutId id="2147484566" r:id="rId78"/>
    <p:sldLayoutId id="2147484567" r:id="rId79"/>
    <p:sldLayoutId id="2147484568" r:id="rId80"/>
    <p:sldLayoutId id="2147484569" r:id="rId81"/>
    <p:sldLayoutId id="2147484570" r:id="rId82"/>
    <p:sldLayoutId id="2147484571" r:id="rId83"/>
    <p:sldLayoutId id="2147484572" r:id="rId84"/>
    <p:sldLayoutId id="2147484573" r:id="rId85"/>
    <p:sldLayoutId id="2147484574" r:id="rId86"/>
    <p:sldLayoutId id="2147484575" r:id="rId87"/>
    <p:sldLayoutId id="2147484576" r:id="rId88"/>
    <p:sldLayoutId id="2147484577" r:id="rId89"/>
    <p:sldLayoutId id="2147484578" r:id="rId90"/>
    <p:sldLayoutId id="2147484579" r:id="rId91"/>
    <p:sldLayoutId id="2147484580" r:id="rId92"/>
    <p:sldLayoutId id="2147484581" r:id="rId93"/>
    <p:sldLayoutId id="2147484582" r:id="rId94"/>
    <p:sldLayoutId id="2147484583" r:id="rId95"/>
    <p:sldLayoutId id="2147484584" r:id="rId96"/>
    <p:sldLayoutId id="2147484585" r:id="rId97"/>
    <p:sldLayoutId id="2147484586" r:id="rId98"/>
    <p:sldLayoutId id="2147484587" r:id="rId99"/>
    <p:sldLayoutId id="2147484588" r:id="rId100"/>
    <p:sldLayoutId id="2147484589" r:id="rId101"/>
    <p:sldLayoutId id="2147484590" r:id="rId102"/>
    <p:sldLayoutId id="2147484591" r:id="rId103"/>
    <p:sldLayoutId id="2147484592" r:id="rId104"/>
    <p:sldLayoutId id="2147484593" r:id="rId105"/>
    <p:sldLayoutId id="2147484594" r:id="rId106"/>
    <p:sldLayoutId id="2147484595" r:id="rId107"/>
    <p:sldLayoutId id="2147484596" r:id="rId108"/>
    <p:sldLayoutId id="2147484597" r:id="rId109"/>
    <p:sldLayoutId id="2147484598" r:id="rId110"/>
    <p:sldLayoutId id="2147484599" r:id="rId111"/>
    <p:sldLayoutId id="2147484600" r:id="rId112"/>
    <p:sldLayoutId id="2147484601" r:id="rId113"/>
    <p:sldLayoutId id="2147484602" r:id="rId114"/>
    <p:sldLayoutId id="2147484603" r:id="rId115"/>
    <p:sldLayoutId id="2147484604" r:id="rId116"/>
    <p:sldLayoutId id="2147484605" r:id="rId117"/>
    <p:sldLayoutId id="2147484606" r:id="rId118"/>
    <p:sldLayoutId id="2147484607" r:id="rId119"/>
    <p:sldLayoutId id="2147484608" r:id="rId120"/>
    <p:sldLayoutId id="2147484609" r:id="rId121"/>
    <p:sldLayoutId id="2147484610" r:id="rId122"/>
    <p:sldLayoutId id="2147484611" r:id="rId123"/>
    <p:sldLayoutId id="2147484612" r:id="rId124"/>
    <p:sldLayoutId id="2147484613" r:id="rId125"/>
    <p:sldLayoutId id="2147484614" r:id="rId126"/>
    <p:sldLayoutId id="2147484615" r:id="rId127"/>
    <p:sldLayoutId id="2147484616" r:id="rId128"/>
    <p:sldLayoutId id="2147484617" r:id="rId129"/>
    <p:sldLayoutId id="2147484618" r:id="rId130"/>
    <p:sldLayoutId id="2147484619" r:id="rId131"/>
    <p:sldLayoutId id="2147484620" r:id="rId132"/>
    <p:sldLayoutId id="2147484621" r:id="rId133"/>
    <p:sldLayoutId id="2147484622" r:id="rId134"/>
    <p:sldLayoutId id="2147484623" r:id="rId135"/>
    <p:sldLayoutId id="2147484624" r:id="rId136"/>
    <p:sldLayoutId id="2147484625" r:id="rId137"/>
    <p:sldLayoutId id="2147484626" r:id="rId138"/>
    <p:sldLayoutId id="2147484627" r:id="rId139"/>
    <p:sldLayoutId id="2147484628" r:id="rId140"/>
    <p:sldLayoutId id="2147484629" r:id="rId141"/>
    <p:sldLayoutId id="2147484630" r:id="rId142"/>
    <p:sldLayoutId id="2147484631" r:id="rId143"/>
    <p:sldLayoutId id="2147484632" r:id="rId144"/>
    <p:sldLayoutId id="2147484633" r:id="rId145"/>
    <p:sldLayoutId id="2147484634" r:id="rId146"/>
    <p:sldLayoutId id="2147484635" r:id="rId147"/>
    <p:sldLayoutId id="2147484636" r:id="rId148"/>
    <p:sldLayoutId id="2147484637" r:id="rId149"/>
    <p:sldLayoutId id="2147484638" r:id="rId150"/>
    <p:sldLayoutId id="2147484639" r:id="rId151"/>
    <p:sldLayoutId id="2147484640" r:id="rId152"/>
    <p:sldLayoutId id="2147484641" r:id="rId153"/>
    <p:sldLayoutId id="2147484642" r:id="rId154"/>
    <p:sldLayoutId id="2147484643" r:id="rId155"/>
    <p:sldLayoutId id="2147484644" r:id="rId156"/>
    <p:sldLayoutId id="2147484645" r:id="rId157"/>
    <p:sldLayoutId id="2147484646" r:id="rId158"/>
    <p:sldLayoutId id="2147484647" r:id="rId159"/>
    <p:sldLayoutId id="2147484648" r:id="rId160"/>
    <p:sldLayoutId id="2147484649" r:id="rId161"/>
    <p:sldLayoutId id="2147484650" r:id="rId162"/>
    <p:sldLayoutId id="2147484651" r:id="rId163"/>
    <p:sldLayoutId id="2147484652" r:id="rId164"/>
    <p:sldLayoutId id="2147484653" r:id="rId165"/>
    <p:sldLayoutId id="2147484654" r:id="rId166"/>
    <p:sldLayoutId id="2147484655" r:id="rId167"/>
    <p:sldLayoutId id="2147484656" r:id="rId168"/>
    <p:sldLayoutId id="2147484657" r:id="rId169"/>
    <p:sldLayoutId id="2147484658" r:id="rId170"/>
    <p:sldLayoutId id="2147484659" r:id="rId171"/>
    <p:sldLayoutId id="2147484660" r:id="rId172"/>
    <p:sldLayoutId id="2147484661" r:id="rId173"/>
    <p:sldLayoutId id="2147484662" r:id="rId174"/>
    <p:sldLayoutId id="2147484663" r:id="rId175"/>
    <p:sldLayoutId id="2147484664" r:id="rId176"/>
    <p:sldLayoutId id="2147484665" r:id="rId177"/>
    <p:sldLayoutId id="2147484666" r:id="rId178"/>
    <p:sldLayoutId id="2147484667" r:id="rId179"/>
    <p:sldLayoutId id="2147484668" r:id="rId180"/>
    <p:sldLayoutId id="2147484669" r:id="rId181"/>
    <p:sldLayoutId id="2147484670" r:id="rId182"/>
    <p:sldLayoutId id="2147484671" r:id="rId183"/>
    <p:sldLayoutId id="2147484672" r:id="rId184"/>
    <p:sldLayoutId id="2147484673" r:id="rId185"/>
    <p:sldLayoutId id="2147484674" r:id="rId186"/>
    <p:sldLayoutId id="2147484675" r:id="rId187"/>
    <p:sldLayoutId id="2147484676" r:id="rId188"/>
    <p:sldLayoutId id="2147484677" r:id="rId189"/>
    <p:sldLayoutId id="2147484678" r:id="rId190"/>
    <p:sldLayoutId id="2147484679" r:id="rId191"/>
    <p:sldLayoutId id="2147484680" r:id="rId192"/>
    <p:sldLayoutId id="2147484681" r:id="rId193"/>
    <p:sldLayoutId id="2147484682" r:id="rId194"/>
    <p:sldLayoutId id="2147484683" r:id="rId195"/>
    <p:sldLayoutId id="2147484684" r:id="rId196"/>
    <p:sldLayoutId id="2147484685" r:id="rId197"/>
    <p:sldLayoutId id="2147484686" r:id="rId198"/>
    <p:sldLayoutId id="2147484687" r:id="rId199"/>
    <p:sldLayoutId id="2147484688" r:id="rId200"/>
    <p:sldLayoutId id="2147484689" r:id="rId201"/>
    <p:sldLayoutId id="2147484690" r:id="rId202"/>
    <p:sldLayoutId id="2147484691" r:id="rId203"/>
    <p:sldLayoutId id="2147484692" r:id="rId204"/>
    <p:sldLayoutId id="2147484693" r:id="rId205"/>
    <p:sldLayoutId id="2147484694" r:id="rId206"/>
    <p:sldLayoutId id="2147484695" r:id="rId207"/>
    <p:sldLayoutId id="2147484696" r:id="rId208"/>
    <p:sldLayoutId id="2147484697" r:id="rId209"/>
    <p:sldLayoutId id="2147484698" r:id="rId210"/>
    <p:sldLayoutId id="2147484699" r:id="rId211"/>
    <p:sldLayoutId id="2147484700" r:id="rId212"/>
    <p:sldLayoutId id="2147484701" r:id="rId213"/>
    <p:sldLayoutId id="2147484702" r:id="rId214"/>
    <p:sldLayoutId id="2147484703" r:id="rId215"/>
    <p:sldLayoutId id="2147484704" r:id="rId216"/>
    <p:sldLayoutId id="2147484705" r:id="rId217"/>
    <p:sldLayoutId id="2147484706" r:id="rId218"/>
    <p:sldLayoutId id="2147484707" r:id="rId219"/>
    <p:sldLayoutId id="2147484708" r:id="rId220"/>
    <p:sldLayoutId id="2147484709" r:id="rId221"/>
    <p:sldLayoutId id="2147484710" r:id="rId222"/>
    <p:sldLayoutId id="2147484711" r:id="rId223"/>
    <p:sldLayoutId id="2147484712" r:id="rId224"/>
    <p:sldLayoutId id="2147484713" r:id="rId225"/>
    <p:sldLayoutId id="2147484714" r:id="rId226"/>
    <p:sldLayoutId id="2147484715" r:id="rId227"/>
    <p:sldLayoutId id="2147484716" r:id="rId228"/>
    <p:sldLayoutId id="2147484717" r:id="rId229"/>
    <p:sldLayoutId id="2147484718" r:id="rId230"/>
    <p:sldLayoutId id="2147484719" r:id="rId231"/>
    <p:sldLayoutId id="2147484720" r:id="rId232"/>
    <p:sldLayoutId id="2147484721" r:id="rId233"/>
    <p:sldLayoutId id="2147484722" r:id="rId234"/>
    <p:sldLayoutId id="2147484723" r:id="rId235"/>
    <p:sldLayoutId id="2147484724" r:id="rId236"/>
    <p:sldLayoutId id="2147484725" r:id="rId237"/>
    <p:sldLayoutId id="2147484726" r:id="rId238"/>
    <p:sldLayoutId id="2147484727" r:id="rId239"/>
    <p:sldLayoutId id="2147484728" r:id="rId240"/>
    <p:sldLayoutId id="2147484729" r:id="rId241"/>
    <p:sldLayoutId id="2147484730" r:id="rId242"/>
    <p:sldLayoutId id="2147484731" r:id="rId243"/>
    <p:sldLayoutId id="2147484732" r:id="rId244"/>
    <p:sldLayoutId id="2147484733" r:id="rId245"/>
    <p:sldLayoutId id="2147484734" r:id="rId246"/>
    <p:sldLayoutId id="2147484735" r:id="rId247"/>
    <p:sldLayoutId id="2147484736" r:id="rId248"/>
    <p:sldLayoutId id="2147484737" r:id="rId249"/>
    <p:sldLayoutId id="2147484738" r:id="rId250"/>
    <p:sldLayoutId id="2147484739" r:id="rId251"/>
    <p:sldLayoutId id="2147484740" r:id="rId252"/>
    <p:sldLayoutId id="2147484741" r:id="rId253"/>
    <p:sldLayoutId id="2147484742" r:id="rId254"/>
    <p:sldLayoutId id="2147484743" r:id="rId255"/>
    <p:sldLayoutId id="2147484744" r:id="rId256"/>
    <p:sldLayoutId id="2147484745" r:id="rId257"/>
    <p:sldLayoutId id="2147484746" r:id="rId258"/>
    <p:sldLayoutId id="2147484747" r:id="rId259"/>
    <p:sldLayoutId id="2147484748" r:id="rId260"/>
    <p:sldLayoutId id="2147484749" r:id="rId261"/>
    <p:sldLayoutId id="2147484750" r:id="rId262"/>
    <p:sldLayoutId id="2147484751" r:id="rId263"/>
    <p:sldLayoutId id="2147484752" r:id="rId264"/>
    <p:sldLayoutId id="2147484753" r:id="rId265"/>
    <p:sldLayoutId id="2147484754" r:id="rId266"/>
    <p:sldLayoutId id="2147484755" r:id="rId267"/>
    <p:sldLayoutId id="2147484756" r:id="rId268"/>
    <p:sldLayoutId id="2147484757" r:id="rId269"/>
    <p:sldLayoutId id="2147484758" r:id="rId270"/>
    <p:sldLayoutId id="2147484759" r:id="rId271"/>
    <p:sldLayoutId id="2147484760" r:id="rId272"/>
    <p:sldLayoutId id="2147484761" r:id="rId273"/>
    <p:sldLayoutId id="2147484762" r:id="rId274"/>
    <p:sldLayoutId id="2147484763" r:id="rId275"/>
    <p:sldLayoutId id="2147484764" r:id="rId276"/>
    <p:sldLayoutId id="2147484765" r:id="rId277"/>
    <p:sldLayoutId id="2147484766" r:id="rId278"/>
    <p:sldLayoutId id="2147484767" r:id="rId279"/>
    <p:sldLayoutId id="2147484768" r:id="rId280"/>
    <p:sldLayoutId id="2147484769" r:id="rId281"/>
    <p:sldLayoutId id="2147484770" r:id="rId282"/>
    <p:sldLayoutId id="2147484771" r:id="rId283"/>
    <p:sldLayoutId id="2147484772" r:id="rId284"/>
    <p:sldLayoutId id="2147484773" r:id="rId285"/>
    <p:sldLayoutId id="2147484774" r:id="rId286"/>
    <p:sldLayoutId id="2147484775" r:id="rId287"/>
    <p:sldLayoutId id="2147484776" r:id="rId28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99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" y="1273628"/>
            <a:ext cx="91439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Calibri Light"/>
              </a:rPr>
              <a:t>9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. CẤU TẠO CỦA TRÁI ĐẤT</a:t>
            </a:r>
            <a:r>
              <a:rPr lang="vi-VN" sz="4400" b="1" smtClean="0">
                <a:solidFill>
                  <a:srgbClr val="FF0000"/>
                </a:solidFill>
                <a:latin typeface="Times New Roman"/>
              </a:rPr>
              <a:t>.</a:t>
            </a:r>
            <a:endParaRPr lang="en-US" sz="4400" b="1" smtClean="0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b="1" smtClean="0">
                <a:solidFill>
                  <a:srgbClr val="FF0000"/>
                </a:solidFill>
                <a:latin typeface="Calibri Light"/>
                <a:ea typeface="Times New Roman" panose="02020603050405020304" pitchFamily="18" charset="0"/>
                <a:cs typeface="Times New Roman" panose="02020603050405020304" pitchFamily="18" charset="0"/>
              </a:rPr>
              <a:t>NÚI </a:t>
            </a:r>
            <a:r>
              <a:rPr lang="en-US" sz="4400" b="1" dirty="0">
                <a:solidFill>
                  <a:srgbClr val="FF0000"/>
                </a:solidFill>
                <a:latin typeface="Calibri Light"/>
                <a:ea typeface="Times New Roman" panose="02020603050405020304" pitchFamily="18" charset="0"/>
                <a:cs typeface="Times New Roman" panose="02020603050405020304" pitchFamily="18" charset="0"/>
              </a:rPr>
              <a:t>LỬA VÀ ĐỘNG ĐẤT</a:t>
            </a:r>
            <a:endParaRPr lang="en-US" sz="4400" dirty="0">
              <a:solidFill>
                <a:srgbClr val="FF0000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7904" y="2708920"/>
            <a:ext cx="136815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TIẾT 2+ 3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397" y="1594386"/>
            <a:ext cx="7737231" cy="131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188640"/>
            <a:ext cx="7992888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856" y="1052753"/>
            <a:ext cx="84558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biết lớp vỏ Trái Đất có các mảng kiến tạo lớn nào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Việt Nam nằm trong mảng nào</a:t>
            </a:r>
          </a:p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9" y="2348880"/>
            <a:ext cx="7992888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1484789"/>
            <a:ext cx="4752528" cy="44397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508106" y="1484784"/>
            <a:ext cx="2880320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 smtClean="0">
                <a:solidFill>
                  <a:srgbClr val="5F5F5F"/>
                </a:solidFill>
                <a:latin typeface="Times New Roman"/>
                <a:ea typeface="Times New Roman"/>
              </a:rPr>
              <a:t>Có 7 </a:t>
            </a: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địa mảng chính lên lược đồ: Bắc Mỹ, Nam Mỹ, Phi, Âu-Á, Ấn Độ-Ô-xtrây-li-a, Nam Cực, Thái Bình Dương. 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Việt Nam nằm ở mảng Âu-Á.</a:t>
            </a:r>
            <a:endParaRPr lang="en-US" sz="2800">
              <a:solidFill>
                <a:srgbClr val="5F5F5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88640"/>
            <a:ext cx="7992888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496855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67602" y="1390203"/>
            <a:ext cx="2722891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80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vi-VN" sz="28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định nơi tiếp giáp giữa các mảng kiến tạo đang xô vào nhau và giữa các mảng đang tách xa nhau.đới tiếp giáp của các địa mảng: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88640"/>
            <a:ext cx="7992888" cy="72008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kern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8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5" y="1484784"/>
            <a:ext cx="4248472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546394" y="1902937"/>
            <a:ext cx="3986046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xô vào nhau:  Bắc Mỹ với Thái Bình Dương, Âu-Á với Phi, Âu-Á với Thái Bình Dương…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tách xa nhau: Phi với Nam Mỹ, Âu-Á với Bắc Mỹ, Phi với Nam Cực…</a:t>
            </a:r>
            <a:endParaRPr lang="en-US" sz="2800">
              <a:solidFill>
                <a:srgbClr val="5F5F5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88640"/>
            <a:ext cx="7992888" cy="72008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kern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6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A235E2-1C6B-45B8-A71A-DB71019545AC}"/>
              </a:ext>
            </a:extLst>
          </p:cNvPr>
          <p:cNvSpPr txBox="1"/>
          <p:nvPr/>
        </p:nvSpPr>
        <p:spPr>
          <a:xfrm>
            <a:off x="1083366" y="775060"/>
            <a:ext cx="6450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2B0F3-1D86-4706-8E60-6116573E9A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76" y="1668572"/>
            <a:ext cx="5824330" cy="40816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11560" y="188640"/>
            <a:ext cx="7992888" cy="57606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4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A235E2-1C6B-45B8-A71A-DB71019545AC}"/>
              </a:ext>
            </a:extLst>
          </p:cNvPr>
          <p:cNvSpPr txBox="1"/>
          <p:nvPr/>
        </p:nvSpPr>
        <p:spPr>
          <a:xfrm>
            <a:off x="1006215" y="451733"/>
            <a:ext cx="6450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2B0F3-1D86-4706-8E60-6116573E9A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76" y="1206022"/>
            <a:ext cx="5824330" cy="4081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2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B21295-DE15-4EEE-BA84-96AF06643EC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65" y="746084"/>
            <a:ext cx="3086245" cy="333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5C86E2-B3B0-441F-A332-6CC602813EAB}"/>
              </a:ext>
            </a:extLst>
          </p:cNvPr>
          <p:cNvSpPr txBox="1"/>
          <p:nvPr/>
        </p:nvSpPr>
        <p:spPr>
          <a:xfrm>
            <a:off x="854767" y="312005"/>
            <a:ext cx="72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Vì sao có động đất, động đất thường kéo dài bao lâu? | Báo dân sinh">
            <a:extLst>
              <a:ext uri="{FF2B5EF4-FFF2-40B4-BE49-F238E27FC236}">
                <a16:creationId xmlns:a16="http://schemas.microsoft.com/office/drawing/2014/main" id="{DED9B99E-0532-4FD2-9919-E1289AF64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74" y="861462"/>
            <a:ext cx="3608526" cy="283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báo: năm 2018 sẽ có 20 trận động đất cực kỳ nghiêm trọng xảy ra do  Trái Đất đang quay chậm dần lại">
            <a:extLst>
              <a:ext uri="{FF2B5EF4-FFF2-40B4-BE49-F238E27FC236}">
                <a16:creationId xmlns:a16="http://schemas.microsoft.com/office/drawing/2014/main" id="{F24A5902-105D-4DFA-8933-07419C986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7" y="4368914"/>
            <a:ext cx="2862470" cy="217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4C95F-BCBB-4AF6-93DA-6D8107C3D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874" y="4368914"/>
            <a:ext cx="3608526" cy="217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5491E5C-591E-45B4-9CCE-E9E3E3C27024}" type="slidenum">
              <a:rPr 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32665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-Xác định các vành đai động đất.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-Cho biết vành đai động đất trùng với ranh giới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4680520" cy="45365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64088" y="1628800"/>
            <a:ext cx="33843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>
                <a:solidFill>
                  <a:srgbClr val="000000"/>
                </a:solidFill>
                <a:latin typeface="arial"/>
              </a:rPr>
              <a:t>Các vành đai động đất:</a:t>
            </a:r>
          </a:p>
          <a:p>
            <a:pPr algn="just">
              <a:buFont typeface="Arial"/>
              <a:buChar char="•"/>
            </a:pPr>
            <a:r>
              <a:rPr lang="vi-VN">
                <a:solidFill>
                  <a:srgbClr val="000000"/>
                </a:solidFill>
                <a:latin typeface="arial"/>
              </a:rPr>
              <a:t>Vành đai động đất ở phía tây châu Mĩ.</a:t>
            </a:r>
          </a:p>
          <a:p>
            <a:pPr algn="just">
              <a:buFont typeface="Arial"/>
              <a:buChar char="•"/>
            </a:pPr>
            <a:r>
              <a:rPr lang="vi-VN">
                <a:solidFill>
                  <a:srgbClr val="000000"/>
                </a:solidFill>
                <a:latin typeface="arial"/>
              </a:rPr>
              <a:t>Vành đai động đất giữa Đại Tây Dương.</a:t>
            </a:r>
          </a:p>
          <a:p>
            <a:pPr algn="just">
              <a:buFont typeface="Arial"/>
              <a:buChar char="•"/>
            </a:pPr>
            <a:r>
              <a:rPr lang="vi-VN">
                <a:solidFill>
                  <a:srgbClr val="000000"/>
                </a:solidFill>
                <a:latin typeface="arial"/>
              </a:rPr>
              <a:t>Vành đai động đất Địa Trung Hải qua Nam Á đến In-đô-nê-xi-a.</a:t>
            </a:r>
          </a:p>
          <a:p>
            <a:pPr algn="just">
              <a:buFont typeface="Arial"/>
              <a:buChar char="•"/>
            </a:pPr>
            <a:r>
              <a:rPr lang="vi-VN">
                <a:solidFill>
                  <a:srgbClr val="000000"/>
                </a:solidFill>
                <a:latin typeface="arial"/>
              </a:rPr>
              <a:t>Vành đai động đất ở phía tây của Thái Bình Dương, từ eo biển Bê - rinh qua Nhật Bản đến Phi-lip-pin.</a:t>
            </a:r>
          </a:p>
          <a:p>
            <a:pPr algn="just"/>
            <a:r>
              <a:rPr lang="vi-VN">
                <a:solidFill>
                  <a:srgbClr val="000000"/>
                </a:solidFill>
                <a:latin typeface="arial"/>
              </a:rPr>
              <a:t>   Vành đai động đất trùng với ranh giới tiếp giáp giữa các mảnh kiến tạo</a:t>
            </a:r>
            <a:endParaRPr lang="vi-VN" b="0" i="0">
              <a:solidFill>
                <a:srgbClr val="000000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9091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9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298</Words>
  <Application>Microsoft Office PowerPoint</Application>
  <PresentationFormat>On-screen Show (4:3)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Lato Light</vt:lpstr>
      <vt:lpstr>Lato Regular</vt:lpstr>
      <vt:lpstr>宋体</vt:lpstr>
      <vt:lpstr>Arial</vt:lpstr>
      <vt:lpstr>Arial</vt:lpstr>
      <vt:lpstr>Calibri</vt:lpstr>
      <vt:lpstr>Calibri Light</vt:lpstr>
      <vt:lpstr>Times New Roman</vt:lpstr>
      <vt:lpstr>1_Office Theme</vt:lpstr>
      <vt:lpstr>2_Office Theme</vt:lpstr>
      <vt:lpstr>11_Office Theme</vt:lpstr>
      <vt:lpstr>3_Office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36</cp:revision>
  <dcterms:created xsi:type="dcterms:W3CDTF">2021-08-08T01:26:13Z</dcterms:created>
  <dcterms:modified xsi:type="dcterms:W3CDTF">2022-11-25T05:19:53Z</dcterms:modified>
</cp:coreProperties>
</file>