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477" r:id="rId2"/>
    <p:sldId id="1467" r:id="rId3"/>
    <p:sldId id="1469" r:id="rId4"/>
    <p:sldId id="1480" r:id="rId5"/>
    <p:sldId id="1473" r:id="rId6"/>
    <p:sldId id="1470" r:id="rId7"/>
    <p:sldId id="402" r:id="rId8"/>
    <p:sldId id="1481" r:id="rId9"/>
    <p:sldId id="1482" r:id="rId10"/>
    <p:sldId id="1451" r:id="rId11"/>
    <p:sldId id="1483" r:id="rId12"/>
    <p:sldId id="755" r:id="rId13"/>
    <p:sldId id="1484" r:id="rId14"/>
    <p:sldId id="752" r:id="rId15"/>
    <p:sldId id="1485" r:id="rId16"/>
    <p:sldId id="14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92B1-6EE8-460F-A506-D1C2AD0513F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354A-B79F-4945-BA5A-93EFFF5C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2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72F5C-6025-4504-AB87-9D7506974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01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1CF8A-28E2-4785-8151-098E1A36ED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477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giải thích sự khác nhau giữa sông hoàng hà và sông tr</a:t>
            </a:r>
            <a:r>
              <a:rPr lang="vi-VN"/>
              <a:t>ư</a:t>
            </a:r>
            <a:r>
              <a:rPr lang="en-US"/>
              <a:t>ờng giang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D961D-546B-4B47-B190-CEE8F668F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98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72F5C-6025-4504-AB87-9D7506974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1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CDC6-4B38-830C-CCA5-D9AD89A1E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35736-CA02-4C51-D8CC-4B2B5A64C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4BDA-17B2-77D2-934D-8F3F705E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77E0E-6D7D-8EEC-8BB1-CC1B471D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7B2AD-A578-B881-31C0-95DBA2C8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3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C046-D690-4FA3-9299-F01DC2E0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F4158-5912-6921-906F-42929F13C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7D05-CB46-6C5A-6D83-047ED3F0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FBF88-C0E4-C864-C4B5-9E48C53E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CD2E8-7A5A-2E79-EA4E-AABD3E63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5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27F63-EDDA-E64F-F44E-FDA557DDF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4064E-86E4-1A42-6AA0-F3514DE01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118F1-B3AF-36F5-6968-8E303015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8D5B-EE53-5127-0655-A51C70B7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E637E-2E50-D849-2E3A-CB66A0B7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6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25F354-EC54-4E3E-BC10-124166569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30781F-2443-4C76-843D-4072E5E02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32611F-4703-4268-9EE3-868BDFC3A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FDDD-4ED1-4720-85F2-029E82AAA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2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E993-CCCB-3898-8946-2849E8E0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4208-B098-2B9B-F6E8-D7BFD4D19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31C2-DC91-192F-9F7B-1D00432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FA791-C2A7-86DE-F0DC-C5898739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3DD17-D017-434C-56BE-2AB3A6C6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7B71-5E84-09F2-EFE0-62CF9E5A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A3251-B5BB-5EA0-B108-235ACB6F3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EB5E5-E8A9-5BB3-8F65-2864371F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D2E82-B132-5DF8-046C-CAA617C8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B290-7D56-6848-509F-9C920E14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BBBB-5E45-DF83-66FD-09F31818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ED3E-04D6-B3DD-A724-D5A7377AC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51748-3067-7B12-18CB-6200CBFD8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D4560-5E51-CF8D-6FAE-BDB92ED2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20EE7-0868-BA82-48F6-6D6630F3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8CAE3-8DDC-1629-AF4E-90CCAE3F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374C-90D2-DAFC-7897-0ED454EA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2184-43E7-57D8-306D-9B10ED9D6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92958-1D29-153A-FFD3-9220198E2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CEA7D-BE3D-E64A-4391-0D3FBECB1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C000F-37E8-69CF-6B73-17FCEC8B2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B6954-8488-B6B4-6797-230F5A1B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40074-B4C3-1763-8226-B3DAFB3F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5D38D-0CA5-7FB0-B3D6-BD941046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8DFE-97C5-DCAB-4DC9-6D1B9173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6B0C5-0E0F-F51C-9EC1-B0E0D2D8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8D0A4-FB84-4A9C-6F79-82CAE59F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1CEE0-EECA-8084-1C35-06F38022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3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6B378-6F0F-6E92-C10D-FF3BAC95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38461-8116-0CB8-136D-0DE47D90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6D260-E050-0202-D51D-36B32E2C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0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77FB-15CD-A05B-1303-2B9A0C04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944C4-B981-55EF-9072-9CF328FC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CB284-1365-2CD8-97FD-75B7AB63F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55651-8547-1008-357F-4FE962D9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3B41E-DCA5-9234-877C-5A9AC9EE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F8605-180C-65C2-9CC6-0679341C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CF0E-8EE6-9938-EFF7-A9AAE86B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8BDB4-F243-1938-4C22-2A23C57EF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12365-2932-1037-E7B4-426684285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9E576-2E0C-7516-FF84-9E537381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0B962-7442-0EB0-C003-CA7EA2775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14735-B17D-FD6C-44C8-0DD9ED4C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1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3E13C-2841-E8FE-21D2-DDF30612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2945F-93CA-C9E9-3A58-0FB414BC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439A2-F303-C0D2-8615-0887366C8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5B4A-4212-45FF-936D-9855E44A497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B7CD-0AF6-CD8C-7D8D-18E3505F1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EB295-5DC9-E0C4-AC01-0AF9F44F0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93F8-AD2E-4507-8795-E4FCAFDD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66AAA0-3B94-426D-AC5C-B5C437E262F5}"/>
              </a:ext>
            </a:extLst>
          </p:cNvPr>
          <p:cNvSpPr txBox="1"/>
          <p:nvPr/>
        </p:nvSpPr>
        <p:spPr>
          <a:xfrm>
            <a:off x="294770" y="314504"/>
            <a:ext cx="321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FD1D602-22A1-4839-A4D1-FFD2839D5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" t="5735" r="-349" b="5171"/>
          <a:stretch/>
        </p:blipFill>
        <p:spPr>
          <a:xfrm>
            <a:off x="2541319" y="1438333"/>
            <a:ext cx="7418491" cy="5419667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8FBDB52-DE16-4D4B-9435-622C7DFFF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51" y="1378752"/>
            <a:ext cx="10161691" cy="5390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EC6D53-3A48-4DFC-A0FD-1705967236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9"/>
          <a:stretch/>
        </p:blipFill>
        <p:spPr>
          <a:xfrm>
            <a:off x="1046076" y="1370939"/>
            <a:ext cx="10860239" cy="53979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4A617E-9D24-4A6C-8B58-74F3EA01192D}"/>
              </a:ext>
            </a:extLst>
          </p:cNvPr>
          <p:cNvSpPr/>
          <p:nvPr/>
        </p:nvSpPr>
        <p:spPr>
          <a:xfrm>
            <a:off x="29688" y="890"/>
            <a:ext cx="12132623" cy="1377862"/>
          </a:xfrm>
          <a:prstGeom prst="rect">
            <a:avLst/>
          </a:prstGeom>
          <a:solidFill>
            <a:srgbClr val="F8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8F5EF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DAC16E-191E-4FE8-895B-09F88E5DC2B9}"/>
              </a:ext>
            </a:extLst>
          </p:cNvPr>
          <p:cNvSpPr txBox="1"/>
          <p:nvPr/>
        </p:nvSpPr>
        <p:spPr>
          <a:xfrm>
            <a:off x="294771" y="196641"/>
            <a:ext cx="290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FB61D-7BBE-49A5-AFA5-7DF2562464CB}"/>
              </a:ext>
            </a:extLst>
          </p:cNvPr>
          <p:cNvSpPr txBox="1"/>
          <p:nvPr/>
        </p:nvSpPr>
        <p:spPr>
          <a:xfrm>
            <a:off x="2862943" y="129837"/>
            <a:ext cx="903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ĐỒ CHÍNH TRỊ CHÂU Á</a:t>
            </a:r>
          </a:p>
          <a:p>
            <a:pPr algn="ctr"/>
            <a:r>
              <a:rPr lang="en-US" sz="3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KHU VỰC CỦA CHÂU Á ( 3 </a:t>
            </a:r>
            <a:r>
              <a:rPr lang="en-US" sz="3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CCA4A4-0697-4E36-A1DD-1B8F2F79CA71}"/>
              </a:ext>
            </a:extLst>
          </p:cNvPr>
          <p:cNvCxnSpPr/>
          <p:nvPr/>
        </p:nvCxnSpPr>
        <p:spPr>
          <a:xfrm>
            <a:off x="0" y="1027638"/>
            <a:ext cx="1903640" cy="0"/>
          </a:xfrm>
          <a:prstGeom prst="line">
            <a:avLst/>
          </a:prstGeom>
          <a:ln w="53975">
            <a:solidFill>
              <a:srgbClr val="1B04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54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5DC507-CB33-48B7-A447-93A81451EE25}"/>
              </a:ext>
            </a:extLst>
          </p:cNvPr>
          <p:cNvSpPr txBox="1"/>
          <p:nvPr/>
        </p:nvSpPr>
        <p:spPr>
          <a:xfrm>
            <a:off x="202340" y="108703"/>
            <a:ext cx="133750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 hậu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839EFB0-5720-46B5-B447-AEECF0427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5"/>
          <a:stretch/>
        </p:blipFill>
        <p:spPr bwMode="auto">
          <a:xfrm>
            <a:off x="5158199" y="285008"/>
            <a:ext cx="6866895" cy="61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8E182D-8910-44D7-8B79-23273E486580}"/>
              </a:ext>
            </a:extLst>
          </p:cNvPr>
          <p:cNvSpPr txBox="1"/>
          <p:nvPr/>
        </p:nvSpPr>
        <p:spPr>
          <a:xfrm>
            <a:off x="4863205" y="6457458"/>
            <a:ext cx="7672892" cy="400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1C11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5.2. Bản đồ khí hậu châu Á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C11A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BA4F89-4CD6-4E74-A806-CD8EF9B1DFB2}"/>
              </a:ext>
            </a:extLst>
          </p:cNvPr>
          <p:cNvSpPr/>
          <p:nvPr/>
        </p:nvSpPr>
        <p:spPr>
          <a:xfrm>
            <a:off x="0" y="1381827"/>
            <a:ext cx="5158199" cy="520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thuộc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ôn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hòa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Phía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nam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hậu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cận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đới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Phía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đảo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chịu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ảnh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hưởng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mùa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1B04FA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1B04FA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1B04FA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1B04FA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9">
            <a:extLst>
              <a:ext uri="{FF2B5EF4-FFF2-40B4-BE49-F238E27FC236}">
                <a16:creationId xmlns:a16="http://schemas.microsoft.com/office/drawing/2014/main" id="{BAF263CC-A3B2-4FBD-969E-B54056427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4000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7C296-666E-48AA-9F6D-0E0CDACC703D}"/>
              </a:ext>
            </a:extLst>
          </p:cNvPr>
          <p:cNvSpPr txBox="1"/>
          <p:nvPr/>
        </p:nvSpPr>
        <p:spPr>
          <a:xfrm>
            <a:off x="235274" y="153480"/>
            <a:ext cx="168532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442F4D-0438-4AB7-AFBB-3467C5CA45AB}"/>
              </a:ext>
            </a:extLst>
          </p:cNvPr>
          <p:cNvSpPr/>
          <p:nvPr/>
        </p:nvSpPr>
        <p:spPr>
          <a:xfrm>
            <a:off x="224489" y="1847174"/>
            <a:ext cx="310854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đới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273FD-FA83-4DE0-92FF-7B67FEA93764}"/>
              </a:ext>
            </a:extLst>
          </p:cNvPr>
          <p:cNvSpPr txBox="1"/>
          <p:nvPr/>
        </p:nvSpPr>
        <p:spPr>
          <a:xfrm>
            <a:off x="421989" y="1000327"/>
            <a:ext cx="1685328" cy="461665"/>
          </a:xfrm>
          <a:prstGeom prst="rect">
            <a:avLst/>
          </a:prstGeom>
          <a:solidFill>
            <a:srgbClr val="FCFEB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3678D-5D26-4C39-B160-669D36F2C48E}"/>
              </a:ext>
            </a:extLst>
          </p:cNvPr>
          <p:cNvSpPr txBox="1"/>
          <p:nvPr/>
        </p:nvSpPr>
        <p:spPr>
          <a:xfrm>
            <a:off x="500439" y="2622349"/>
            <a:ext cx="1528428" cy="458780"/>
          </a:xfrm>
          <a:prstGeom prst="rect">
            <a:avLst/>
          </a:prstGeom>
          <a:solidFill>
            <a:srgbClr val="FCFEB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Phía tây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745AD1-B6B6-4E6F-8967-054EDDAFC2DB}"/>
              </a:ext>
            </a:extLst>
          </p:cNvPr>
          <p:cNvSpPr/>
          <p:nvPr/>
        </p:nvSpPr>
        <p:spPr>
          <a:xfrm>
            <a:off x="140330" y="3318124"/>
            <a:ext cx="3276859" cy="91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Thảo nguyên khô,</a:t>
            </a:r>
          </a:p>
          <a:p>
            <a:pPr marL="127000" marR="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hoang mạc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D64164-FD10-4937-9736-BFBB6301E2C2}"/>
              </a:ext>
            </a:extLst>
          </p:cNvPr>
          <p:cNvGrpSpPr/>
          <p:nvPr/>
        </p:nvGrpSpPr>
        <p:grpSpPr>
          <a:xfrm>
            <a:off x="4275117" y="1"/>
            <a:ext cx="7916883" cy="6858000"/>
            <a:chOff x="5355214" y="982180"/>
            <a:chExt cx="6836786" cy="58823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D46B05-FD73-4A78-A8D1-2FB846D48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86" t="31163" r="35378" b="21861"/>
            <a:stretch/>
          </p:blipFill>
          <p:spPr>
            <a:xfrm>
              <a:off x="5355214" y="982180"/>
              <a:ext cx="6836786" cy="58560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F24E78-8A46-40FC-B126-5E9C932286B6}"/>
                </a:ext>
              </a:extLst>
            </p:cNvPr>
            <p:cNvSpPr txBox="1"/>
            <p:nvPr/>
          </p:nvSpPr>
          <p:spPr>
            <a:xfrm>
              <a:off x="5506957" y="6464442"/>
              <a:ext cx="63034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B04F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 3. L</a:t>
              </a:r>
              <a:r>
                <a: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srgbClr val="1B04F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ư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B04F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ợc đồ các đới cảnh quan tự nhiên Châu 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0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hám phá sa mạc lớn nhất Trung Quốc, nơi được ví là chốn &amp;quot;đi dễ khó về&amp;quot; -  KhoaHoc.tv">
            <a:extLst>
              <a:ext uri="{FF2B5EF4-FFF2-40B4-BE49-F238E27FC236}">
                <a16:creationId xmlns:a16="http://schemas.microsoft.com/office/drawing/2014/main" id="{52FF2B62-8ED8-4904-977E-9E3F0A859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6" r="17694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0A17B-2E1C-4653-8686-E011630DD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15819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17DA05-FEAB-4D26-8AAB-CD017784DA1F}"/>
              </a:ext>
            </a:extLst>
          </p:cNvPr>
          <p:cNvSpPr/>
          <p:nvPr/>
        </p:nvSpPr>
        <p:spPr>
          <a:xfrm>
            <a:off x="6413440" y="0"/>
            <a:ext cx="228139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472C4">
                          <a:shade val="25000"/>
                          <a:satMod val="190000"/>
                        </a:srgbClr>
                      </a:gs>
                      <a:gs pos="80000">
                        <a:srgbClr val="4472C4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BCDBF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Chisel" pitchFamily="2" charset="0"/>
                <a:ea typeface="+mn-ea"/>
                <a:cs typeface="+mn-cs"/>
              </a:rPr>
              <a:t>Núi Phú Sĩ</a:t>
            </a:r>
          </a:p>
        </p:txBody>
      </p:sp>
    </p:spTree>
    <p:extLst>
      <p:ext uri="{BB962C8B-B14F-4D97-AF65-F5344CB8AC3E}">
        <p14:creationId xmlns:p14="http://schemas.microsoft.com/office/powerpoint/2010/main" val="1749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56795C5-69A6-4D0E-A190-CC2F5093A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20" y="92390"/>
            <a:ext cx="2531209" cy="557854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F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Sông ngòi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677F4-4901-4228-9EE6-372D2DB54C8E}"/>
              </a:ext>
            </a:extLst>
          </p:cNvPr>
          <p:cNvSpPr/>
          <p:nvPr/>
        </p:nvSpPr>
        <p:spPr>
          <a:xfrm>
            <a:off x="156433" y="985746"/>
            <a:ext cx="51792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 đất liền có ba con sông lớn là: A-Mua , Hoàng Hà , Trường Giang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AC4888-E6B8-4E70-89FB-3A4178A53041}"/>
              </a:ext>
            </a:extLst>
          </p:cNvPr>
          <p:cNvSpPr/>
          <p:nvPr/>
        </p:nvSpPr>
        <p:spPr>
          <a:xfrm>
            <a:off x="156433" y="270624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ngòi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dồi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dào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BD516A-B918-41D9-BE51-9C6F1331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254" y="56765"/>
            <a:ext cx="6601746" cy="6411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93F824-F60F-4C59-96B5-082FFB5365E4}"/>
              </a:ext>
            </a:extLst>
          </p:cNvPr>
          <p:cNvSpPr txBox="1"/>
          <p:nvPr/>
        </p:nvSpPr>
        <p:spPr>
          <a:xfrm>
            <a:off x="6096000" y="6441948"/>
            <a:ext cx="5420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7.3. Bản đồ tự nhiên khu vực  Đông  Á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9350FA-BD6F-4DDB-A717-F9714DCD7F55}"/>
              </a:ext>
            </a:extLst>
          </p:cNvPr>
          <p:cNvSpPr/>
          <p:nvPr/>
        </p:nvSpPr>
        <p:spPr>
          <a:xfrm>
            <a:off x="10267484" y="534390"/>
            <a:ext cx="622852" cy="945566"/>
          </a:xfrm>
          <a:custGeom>
            <a:avLst/>
            <a:gdLst>
              <a:gd name="connsiteX0" fmla="*/ 622852 w 622852"/>
              <a:gd name="connsiteY0" fmla="*/ 0 h 864372"/>
              <a:gd name="connsiteX1" fmla="*/ 556591 w 622852"/>
              <a:gd name="connsiteY1" fmla="*/ 13252 h 864372"/>
              <a:gd name="connsiteX2" fmla="*/ 530087 w 622852"/>
              <a:gd name="connsiteY2" fmla="*/ 66261 h 864372"/>
              <a:gd name="connsiteX3" fmla="*/ 490330 w 622852"/>
              <a:gd name="connsiteY3" fmla="*/ 159026 h 864372"/>
              <a:gd name="connsiteX4" fmla="*/ 437322 w 622852"/>
              <a:gd name="connsiteY4" fmla="*/ 185530 h 864372"/>
              <a:gd name="connsiteX5" fmla="*/ 410817 w 622852"/>
              <a:gd name="connsiteY5" fmla="*/ 212035 h 864372"/>
              <a:gd name="connsiteX6" fmla="*/ 397565 w 622852"/>
              <a:gd name="connsiteY6" fmla="*/ 251791 h 864372"/>
              <a:gd name="connsiteX7" fmla="*/ 384313 w 622852"/>
              <a:gd name="connsiteY7" fmla="*/ 344556 h 864372"/>
              <a:gd name="connsiteX8" fmla="*/ 344556 w 622852"/>
              <a:gd name="connsiteY8" fmla="*/ 357808 h 864372"/>
              <a:gd name="connsiteX9" fmla="*/ 198782 w 622852"/>
              <a:gd name="connsiteY9" fmla="*/ 384313 h 864372"/>
              <a:gd name="connsiteX10" fmla="*/ 159026 w 622852"/>
              <a:gd name="connsiteY10" fmla="*/ 397565 h 864372"/>
              <a:gd name="connsiteX11" fmla="*/ 39756 w 622852"/>
              <a:gd name="connsiteY11" fmla="*/ 410817 h 864372"/>
              <a:gd name="connsiteX12" fmla="*/ 39756 w 622852"/>
              <a:gd name="connsiteY12" fmla="*/ 490330 h 864372"/>
              <a:gd name="connsiteX13" fmla="*/ 0 w 622852"/>
              <a:gd name="connsiteY13" fmla="*/ 503582 h 864372"/>
              <a:gd name="connsiteX14" fmla="*/ 26504 w 622852"/>
              <a:gd name="connsiteY14" fmla="*/ 530087 h 864372"/>
              <a:gd name="connsiteX15" fmla="*/ 106017 w 622852"/>
              <a:gd name="connsiteY15" fmla="*/ 543339 h 864372"/>
              <a:gd name="connsiteX16" fmla="*/ 172278 w 622852"/>
              <a:gd name="connsiteY16" fmla="*/ 556591 h 864372"/>
              <a:gd name="connsiteX17" fmla="*/ 185530 w 622852"/>
              <a:gd name="connsiteY17" fmla="*/ 609600 h 864372"/>
              <a:gd name="connsiteX18" fmla="*/ 198782 w 622852"/>
              <a:gd name="connsiteY18" fmla="*/ 689113 h 864372"/>
              <a:gd name="connsiteX19" fmla="*/ 238539 w 622852"/>
              <a:gd name="connsiteY19" fmla="*/ 715617 h 864372"/>
              <a:gd name="connsiteX20" fmla="*/ 265043 w 622852"/>
              <a:gd name="connsiteY20" fmla="*/ 834887 h 864372"/>
              <a:gd name="connsiteX21" fmla="*/ 291548 w 622852"/>
              <a:gd name="connsiteY21" fmla="*/ 861391 h 864372"/>
              <a:gd name="connsiteX22" fmla="*/ 384313 w 622852"/>
              <a:gd name="connsiteY22" fmla="*/ 861391 h 86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2852" h="864372">
                <a:moveTo>
                  <a:pt x="622852" y="0"/>
                </a:moveTo>
                <a:cubicBezTo>
                  <a:pt x="600765" y="4417"/>
                  <a:pt x="574920" y="160"/>
                  <a:pt x="556591" y="13252"/>
                </a:cubicBezTo>
                <a:cubicBezTo>
                  <a:pt x="540516" y="24735"/>
                  <a:pt x="537869" y="48103"/>
                  <a:pt x="530087" y="66261"/>
                </a:cubicBezTo>
                <a:cubicBezTo>
                  <a:pt x="518207" y="93982"/>
                  <a:pt x="512307" y="137049"/>
                  <a:pt x="490330" y="159026"/>
                </a:cubicBezTo>
                <a:cubicBezTo>
                  <a:pt x="476361" y="172995"/>
                  <a:pt x="453759" y="174572"/>
                  <a:pt x="437322" y="185530"/>
                </a:cubicBezTo>
                <a:cubicBezTo>
                  <a:pt x="426926" y="192461"/>
                  <a:pt x="419652" y="203200"/>
                  <a:pt x="410817" y="212035"/>
                </a:cubicBezTo>
                <a:cubicBezTo>
                  <a:pt x="406400" y="225287"/>
                  <a:pt x="400304" y="238093"/>
                  <a:pt x="397565" y="251791"/>
                </a:cubicBezTo>
                <a:cubicBezTo>
                  <a:pt x="391439" y="282420"/>
                  <a:pt x="398282" y="316618"/>
                  <a:pt x="384313" y="344556"/>
                </a:cubicBezTo>
                <a:cubicBezTo>
                  <a:pt x="378066" y="357050"/>
                  <a:pt x="358215" y="354881"/>
                  <a:pt x="344556" y="357808"/>
                </a:cubicBezTo>
                <a:cubicBezTo>
                  <a:pt x="296264" y="368156"/>
                  <a:pt x="247074" y="373965"/>
                  <a:pt x="198782" y="384313"/>
                </a:cubicBezTo>
                <a:cubicBezTo>
                  <a:pt x="185123" y="387240"/>
                  <a:pt x="172805" y="395269"/>
                  <a:pt x="159026" y="397565"/>
                </a:cubicBezTo>
                <a:cubicBezTo>
                  <a:pt x="119569" y="404141"/>
                  <a:pt x="79513" y="406400"/>
                  <a:pt x="39756" y="410817"/>
                </a:cubicBezTo>
                <a:cubicBezTo>
                  <a:pt x="48592" y="437322"/>
                  <a:pt x="66262" y="463825"/>
                  <a:pt x="39756" y="490330"/>
                </a:cubicBezTo>
                <a:cubicBezTo>
                  <a:pt x="29878" y="500207"/>
                  <a:pt x="13252" y="499165"/>
                  <a:pt x="0" y="503582"/>
                </a:cubicBezTo>
                <a:cubicBezTo>
                  <a:pt x="8835" y="512417"/>
                  <a:pt x="14805" y="525700"/>
                  <a:pt x="26504" y="530087"/>
                </a:cubicBezTo>
                <a:cubicBezTo>
                  <a:pt x="51663" y="539522"/>
                  <a:pt x="79580" y="538532"/>
                  <a:pt x="106017" y="543339"/>
                </a:cubicBezTo>
                <a:cubicBezTo>
                  <a:pt x="128178" y="547368"/>
                  <a:pt x="150191" y="552174"/>
                  <a:pt x="172278" y="556591"/>
                </a:cubicBezTo>
                <a:cubicBezTo>
                  <a:pt x="176695" y="574261"/>
                  <a:pt x="181958" y="591740"/>
                  <a:pt x="185530" y="609600"/>
                </a:cubicBezTo>
                <a:cubicBezTo>
                  <a:pt x="190800" y="635948"/>
                  <a:pt x="186765" y="665080"/>
                  <a:pt x="198782" y="689113"/>
                </a:cubicBezTo>
                <a:cubicBezTo>
                  <a:pt x="205905" y="703359"/>
                  <a:pt x="225287" y="706782"/>
                  <a:pt x="238539" y="715617"/>
                </a:cubicBezTo>
                <a:cubicBezTo>
                  <a:pt x="239933" y="722587"/>
                  <a:pt x="258805" y="822411"/>
                  <a:pt x="265043" y="834887"/>
                </a:cubicBezTo>
                <a:cubicBezTo>
                  <a:pt x="270631" y="846062"/>
                  <a:pt x="279351" y="858681"/>
                  <a:pt x="291548" y="861391"/>
                </a:cubicBezTo>
                <a:cubicBezTo>
                  <a:pt x="321733" y="868099"/>
                  <a:pt x="353391" y="861391"/>
                  <a:pt x="384313" y="861391"/>
                </a:cubicBezTo>
              </a:path>
            </a:pathLst>
          </a:cu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DEB30A3-936A-41F5-9CE8-3F812EC4B22F}"/>
              </a:ext>
            </a:extLst>
          </p:cNvPr>
          <p:cNvSpPr/>
          <p:nvPr/>
        </p:nvSpPr>
        <p:spPr>
          <a:xfrm>
            <a:off x="7845175" y="1625297"/>
            <a:ext cx="1978533" cy="985381"/>
          </a:xfrm>
          <a:custGeom>
            <a:avLst/>
            <a:gdLst>
              <a:gd name="connsiteX0" fmla="*/ 2385391 w 2385391"/>
              <a:gd name="connsiteY0" fmla="*/ 464102 h 1007442"/>
              <a:gd name="connsiteX1" fmla="*/ 2358887 w 2385391"/>
              <a:gd name="connsiteY1" fmla="*/ 530363 h 1007442"/>
              <a:gd name="connsiteX2" fmla="*/ 2199861 w 2385391"/>
              <a:gd name="connsiteY2" fmla="*/ 583372 h 1007442"/>
              <a:gd name="connsiteX3" fmla="*/ 2160104 w 2385391"/>
              <a:gd name="connsiteY3" fmla="*/ 609876 h 1007442"/>
              <a:gd name="connsiteX4" fmla="*/ 2133600 w 2385391"/>
              <a:gd name="connsiteY4" fmla="*/ 702642 h 1007442"/>
              <a:gd name="connsiteX5" fmla="*/ 2093843 w 2385391"/>
              <a:gd name="connsiteY5" fmla="*/ 729146 h 1007442"/>
              <a:gd name="connsiteX6" fmla="*/ 2067339 w 2385391"/>
              <a:gd name="connsiteY6" fmla="*/ 768902 h 1007442"/>
              <a:gd name="connsiteX7" fmla="*/ 1987826 w 2385391"/>
              <a:gd name="connsiteY7" fmla="*/ 795407 h 1007442"/>
              <a:gd name="connsiteX8" fmla="*/ 1948070 w 2385391"/>
              <a:gd name="connsiteY8" fmla="*/ 821911 h 1007442"/>
              <a:gd name="connsiteX9" fmla="*/ 1908313 w 2385391"/>
              <a:gd name="connsiteY9" fmla="*/ 835163 h 1007442"/>
              <a:gd name="connsiteX10" fmla="*/ 1881809 w 2385391"/>
              <a:gd name="connsiteY10" fmla="*/ 861668 h 1007442"/>
              <a:gd name="connsiteX11" fmla="*/ 1802296 w 2385391"/>
              <a:gd name="connsiteY11" fmla="*/ 888172 h 1007442"/>
              <a:gd name="connsiteX12" fmla="*/ 1696278 w 2385391"/>
              <a:gd name="connsiteY12" fmla="*/ 874920 h 1007442"/>
              <a:gd name="connsiteX13" fmla="*/ 1669774 w 2385391"/>
              <a:gd name="connsiteY13" fmla="*/ 848415 h 1007442"/>
              <a:gd name="connsiteX14" fmla="*/ 1590261 w 2385391"/>
              <a:gd name="connsiteY14" fmla="*/ 888172 h 1007442"/>
              <a:gd name="connsiteX15" fmla="*/ 1537252 w 2385391"/>
              <a:gd name="connsiteY15" fmla="*/ 901424 h 1007442"/>
              <a:gd name="connsiteX16" fmla="*/ 1497496 w 2385391"/>
              <a:gd name="connsiteY16" fmla="*/ 914676 h 1007442"/>
              <a:gd name="connsiteX17" fmla="*/ 1470991 w 2385391"/>
              <a:gd name="connsiteY17" fmla="*/ 874920 h 1007442"/>
              <a:gd name="connsiteX18" fmla="*/ 1497496 w 2385391"/>
              <a:gd name="connsiteY18" fmla="*/ 848415 h 1007442"/>
              <a:gd name="connsiteX19" fmla="*/ 1537252 w 2385391"/>
              <a:gd name="connsiteY19" fmla="*/ 755650 h 1007442"/>
              <a:gd name="connsiteX20" fmla="*/ 1537252 w 2385391"/>
              <a:gd name="connsiteY20" fmla="*/ 437598 h 1007442"/>
              <a:gd name="connsiteX21" fmla="*/ 1563756 w 2385391"/>
              <a:gd name="connsiteY21" fmla="*/ 331581 h 1007442"/>
              <a:gd name="connsiteX22" fmla="*/ 1603513 w 2385391"/>
              <a:gd name="connsiteY22" fmla="*/ 305076 h 1007442"/>
              <a:gd name="connsiteX23" fmla="*/ 1563756 w 2385391"/>
              <a:gd name="connsiteY23" fmla="*/ 106294 h 1007442"/>
              <a:gd name="connsiteX24" fmla="*/ 1391478 w 2385391"/>
              <a:gd name="connsiteY24" fmla="*/ 53285 h 1007442"/>
              <a:gd name="connsiteX25" fmla="*/ 1311965 w 2385391"/>
              <a:gd name="connsiteY25" fmla="*/ 26781 h 1007442"/>
              <a:gd name="connsiteX26" fmla="*/ 1272209 w 2385391"/>
              <a:gd name="connsiteY26" fmla="*/ 276 h 1007442"/>
              <a:gd name="connsiteX27" fmla="*/ 1166191 w 2385391"/>
              <a:gd name="connsiteY27" fmla="*/ 26781 h 1007442"/>
              <a:gd name="connsiteX28" fmla="*/ 1099930 w 2385391"/>
              <a:gd name="connsiteY28" fmla="*/ 172555 h 1007442"/>
              <a:gd name="connsiteX29" fmla="*/ 1086678 w 2385391"/>
              <a:gd name="connsiteY29" fmla="*/ 225563 h 1007442"/>
              <a:gd name="connsiteX30" fmla="*/ 1073426 w 2385391"/>
              <a:gd name="connsiteY30" fmla="*/ 305076 h 1007442"/>
              <a:gd name="connsiteX31" fmla="*/ 1046922 w 2385391"/>
              <a:gd name="connsiteY31" fmla="*/ 384589 h 1007442"/>
              <a:gd name="connsiteX32" fmla="*/ 993913 w 2385391"/>
              <a:gd name="connsiteY32" fmla="*/ 464102 h 1007442"/>
              <a:gd name="connsiteX33" fmla="*/ 980661 w 2385391"/>
              <a:gd name="connsiteY33" fmla="*/ 517111 h 1007442"/>
              <a:gd name="connsiteX34" fmla="*/ 940904 w 2385391"/>
              <a:gd name="connsiteY34" fmla="*/ 530363 h 1007442"/>
              <a:gd name="connsiteX35" fmla="*/ 861391 w 2385391"/>
              <a:gd name="connsiteY35" fmla="*/ 543615 h 1007442"/>
              <a:gd name="connsiteX36" fmla="*/ 821635 w 2385391"/>
              <a:gd name="connsiteY36" fmla="*/ 623128 h 1007442"/>
              <a:gd name="connsiteX37" fmla="*/ 808383 w 2385391"/>
              <a:gd name="connsiteY37" fmla="*/ 702642 h 1007442"/>
              <a:gd name="connsiteX38" fmla="*/ 768626 w 2385391"/>
              <a:gd name="connsiteY38" fmla="*/ 715894 h 1007442"/>
              <a:gd name="connsiteX39" fmla="*/ 583096 w 2385391"/>
              <a:gd name="connsiteY39" fmla="*/ 702642 h 1007442"/>
              <a:gd name="connsiteX40" fmla="*/ 516835 w 2385391"/>
              <a:gd name="connsiteY40" fmla="*/ 649633 h 1007442"/>
              <a:gd name="connsiteX41" fmla="*/ 424070 w 2385391"/>
              <a:gd name="connsiteY41" fmla="*/ 623128 h 1007442"/>
              <a:gd name="connsiteX42" fmla="*/ 410817 w 2385391"/>
              <a:gd name="connsiteY42" fmla="*/ 835163 h 1007442"/>
              <a:gd name="connsiteX43" fmla="*/ 450574 w 2385391"/>
              <a:gd name="connsiteY43" fmla="*/ 861668 h 1007442"/>
              <a:gd name="connsiteX44" fmla="*/ 490330 w 2385391"/>
              <a:gd name="connsiteY44" fmla="*/ 914676 h 1007442"/>
              <a:gd name="connsiteX45" fmla="*/ 503583 w 2385391"/>
              <a:gd name="connsiteY45" fmla="*/ 954433 h 1007442"/>
              <a:gd name="connsiteX46" fmla="*/ 583096 w 2385391"/>
              <a:gd name="connsiteY46" fmla="*/ 994189 h 1007442"/>
              <a:gd name="connsiteX47" fmla="*/ 543339 w 2385391"/>
              <a:gd name="connsiteY47" fmla="*/ 1007442 h 1007442"/>
              <a:gd name="connsiteX48" fmla="*/ 477078 w 2385391"/>
              <a:gd name="connsiteY48" fmla="*/ 967685 h 1007442"/>
              <a:gd name="connsiteX49" fmla="*/ 397565 w 2385391"/>
              <a:gd name="connsiteY49" fmla="*/ 980937 h 1007442"/>
              <a:gd name="connsiteX50" fmla="*/ 344556 w 2385391"/>
              <a:gd name="connsiteY50" fmla="*/ 994189 h 1007442"/>
              <a:gd name="connsiteX51" fmla="*/ 291548 w 2385391"/>
              <a:gd name="connsiteY51" fmla="*/ 980937 h 1007442"/>
              <a:gd name="connsiteX52" fmla="*/ 251791 w 2385391"/>
              <a:gd name="connsiteY52" fmla="*/ 901424 h 1007442"/>
              <a:gd name="connsiteX53" fmla="*/ 212035 w 2385391"/>
              <a:gd name="connsiteY53" fmla="*/ 835163 h 1007442"/>
              <a:gd name="connsiteX54" fmla="*/ 119270 w 2385391"/>
              <a:gd name="connsiteY54" fmla="*/ 821911 h 1007442"/>
              <a:gd name="connsiteX55" fmla="*/ 53009 w 2385391"/>
              <a:gd name="connsiteY55" fmla="*/ 808659 h 1007442"/>
              <a:gd name="connsiteX56" fmla="*/ 0 w 2385391"/>
              <a:gd name="connsiteY56" fmla="*/ 755650 h 100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85391" h="1007442">
                <a:moveTo>
                  <a:pt x="2385391" y="464102"/>
                </a:moveTo>
                <a:cubicBezTo>
                  <a:pt x="2376556" y="486189"/>
                  <a:pt x="2371495" y="510190"/>
                  <a:pt x="2358887" y="530363"/>
                </a:cubicBezTo>
                <a:cubicBezTo>
                  <a:pt x="2318265" y="595358"/>
                  <a:pt x="2279233" y="574553"/>
                  <a:pt x="2199861" y="583372"/>
                </a:cubicBezTo>
                <a:cubicBezTo>
                  <a:pt x="2186609" y="592207"/>
                  <a:pt x="2168939" y="596624"/>
                  <a:pt x="2160104" y="609876"/>
                </a:cubicBezTo>
                <a:cubicBezTo>
                  <a:pt x="2150582" y="624160"/>
                  <a:pt x="2147153" y="685701"/>
                  <a:pt x="2133600" y="702642"/>
                </a:cubicBezTo>
                <a:cubicBezTo>
                  <a:pt x="2123650" y="715079"/>
                  <a:pt x="2107095" y="720311"/>
                  <a:pt x="2093843" y="729146"/>
                </a:cubicBezTo>
                <a:cubicBezTo>
                  <a:pt x="2085008" y="742398"/>
                  <a:pt x="2080845" y="760461"/>
                  <a:pt x="2067339" y="768902"/>
                </a:cubicBezTo>
                <a:cubicBezTo>
                  <a:pt x="2043648" y="783709"/>
                  <a:pt x="1987826" y="795407"/>
                  <a:pt x="1987826" y="795407"/>
                </a:cubicBezTo>
                <a:cubicBezTo>
                  <a:pt x="1974574" y="804242"/>
                  <a:pt x="1962316" y="814788"/>
                  <a:pt x="1948070" y="821911"/>
                </a:cubicBezTo>
                <a:cubicBezTo>
                  <a:pt x="1935576" y="828158"/>
                  <a:pt x="1920291" y="827976"/>
                  <a:pt x="1908313" y="835163"/>
                </a:cubicBezTo>
                <a:cubicBezTo>
                  <a:pt x="1897599" y="841591"/>
                  <a:pt x="1892984" y="856080"/>
                  <a:pt x="1881809" y="861668"/>
                </a:cubicBezTo>
                <a:cubicBezTo>
                  <a:pt x="1856821" y="874162"/>
                  <a:pt x="1802296" y="888172"/>
                  <a:pt x="1802296" y="888172"/>
                </a:cubicBezTo>
                <a:cubicBezTo>
                  <a:pt x="1766957" y="883755"/>
                  <a:pt x="1730390" y="885154"/>
                  <a:pt x="1696278" y="874920"/>
                </a:cubicBezTo>
                <a:cubicBezTo>
                  <a:pt x="1684311" y="871330"/>
                  <a:pt x="1682026" y="850865"/>
                  <a:pt x="1669774" y="848415"/>
                </a:cubicBezTo>
                <a:cubicBezTo>
                  <a:pt x="1644392" y="843339"/>
                  <a:pt x="1608023" y="880560"/>
                  <a:pt x="1590261" y="888172"/>
                </a:cubicBezTo>
                <a:cubicBezTo>
                  <a:pt x="1573520" y="895347"/>
                  <a:pt x="1554765" y="896420"/>
                  <a:pt x="1537252" y="901424"/>
                </a:cubicBezTo>
                <a:cubicBezTo>
                  <a:pt x="1523821" y="905261"/>
                  <a:pt x="1510748" y="910259"/>
                  <a:pt x="1497496" y="914676"/>
                </a:cubicBezTo>
                <a:cubicBezTo>
                  <a:pt x="1488661" y="901424"/>
                  <a:pt x="1470991" y="890847"/>
                  <a:pt x="1470991" y="874920"/>
                </a:cubicBezTo>
                <a:cubicBezTo>
                  <a:pt x="1470991" y="862425"/>
                  <a:pt x="1492574" y="859899"/>
                  <a:pt x="1497496" y="848415"/>
                </a:cubicBezTo>
                <a:cubicBezTo>
                  <a:pt x="1544605" y="738495"/>
                  <a:pt x="1477400" y="815505"/>
                  <a:pt x="1537252" y="755650"/>
                </a:cubicBezTo>
                <a:cubicBezTo>
                  <a:pt x="1523991" y="569994"/>
                  <a:pt x="1515572" y="600197"/>
                  <a:pt x="1537252" y="437598"/>
                </a:cubicBezTo>
                <a:cubicBezTo>
                  <a:pt x="1537648" y="434628"/>
                  <a:pt x="1553053" y="344960"/>
                  <a:pt x="1563756" y="331581"/>
                </a:cubicBezTo>
                <a:cubicBezTo>
                  <a:pt x="1573706" y="319144"/>
                  <a:pt x="1590261" y="313911"/>
                  <a:pt x="1603513" y="305076"/>
                </a:cubicBezTo>
                <a:cubicBezTo>
                  <a:pt x="1603327" y="302842"/>
                  <a:pt x="1615459" y="138608"/>
                  <a:pt x="1563756" y="106294"/>
                </a:cubicBezTo>
                <a:cubicBezTo>
                  <a:pt x="1547663" y="96236"/>
                  <a:pt x="1402987" y="56826"/>
                  <a:pt x="1391478" y="53285"/>
                </a:cubicBezTo>
                <a:cubicBezTo>
                  <a:pt x="1364775" y="45069"/>
                  <a:pt x="1311965" y="26781"/>
                  <a:pt x="1311965" y="26781"/>
                </a:cubicBezTo>
                <a:cubicBezTo>
                  <a:pt x="1298713" y="17946"/>
                  <a:pt x="1288013" y="2252"/>
                  <a:pt x="1272209" y="276"/>
                </a:cubicBezTo>
                <a:cubicBezTo>
                  <a:pt x="1248946" y="-2632"/>
                  <a:pt x="1192154" y="18126"/>
                  <a:pt x="1166191" y="26781"/>
                </a:cubicBezTo>
                <a:cubicBezTo>
                  <a:pt x="1122484" y="157903"/>
                  <a:pt x="1156068" y="116417"/>
                  <a:pt x="1099930" y="172555"/>
                </a:cubicBezTo>
                <a:cubicBezTo>
                  <a:pt x="1095513" y="190224"/>
                  <a:pt x="1090250" y="207704"/>
                  <a:pt x="1086678" y="225563"/>
                </a:cubicBezTo>
                <a:cubicBezTo>
                  <a:pt x="1081408" y="251911"/>
                  <a:pt x="1079943" y="279008"/>
                  <a:pt x="1073426" y="305076"/>
                </a:cubicBezTo>
                <a:cubicBezTo>
                  <a:pt x="1066650" y="332180"/>
                  <a:pt x="1062419" y="361343"/>
                  <a:pt x="1046922" y="384589"/>
                </a:cubicBezTo>
                <a:lnTo>
                  <a:pt x="993913" y="464102"/>
                </a:lnTo>
                <a:cubicBezTo>
                  <a:pt x="989496" y="481772"/>
                  <a:pt x="992039" y="502889"/>
                  <a:pt x="980661" y="517111"/>
                </a:cubicBezTo>
                <a:cubicBezTo>
                  <a:pt x="971935" y="528019"/>
                  <a:pt x="954541" y="527333"/>
                  <a:pt x="940904" y="530363"/>
                </a:cubicBezTo>
                <a:cubicBezTo>
                  <a:pt x="914674" y="536192"/>
                  <a:pt x="887895" y="539198"/>
                  <a:pt x="861391" y="543615"/>
                </a:cubicBezTo>
                <a:cubicBezTo>
                  <a:pt x="837565" y="579354"/>
                  <a:pt x="830779" y="581979"/>
                  <a:pt x="821635" y="623128"/>
                </a:cubicBezTo>
                <a:cubicBezTo>
                  <a:pt x="815806" y="649358"/>
                  <a:pt x="821714" y="679312"/>
                  <a:pt x="808383" y="702642"/>
                </a:cubicBezTo>
                <a:cubicBezTo>
                  <a:pt x="801452" y="714771"/>
                  <a:pt x="781878" y="711477"/>
                  <a:pt x="768626" y="715894"/>
                </a:cubicBezTo>
                <a:cubicBezTo>
                  <a:pt x="706783" y="711477"/>
                  <a:pt x="644672" y="709886"/>
                  <a:pt x="583096" y="702642"/>
                </a:cubicBezTo>
                <a:cubicBezTo>
                  <a:pt x="514753" y="694601"/>
                  <a:pt x="566453" y="689327"/>
                  <a:pt x="516835" y="649633"/>
                </a:cubicBezTo>
                <a:cubicBezTo>
                  <a:pt x="508196" y="642722"/>
                  <a:pt x="427530" y="623993"/>
                  <a:pt x="424070" y="623128"/>
                </a:cubicBezTo>
                <a:cubicBezTo>
                  <a:pt x="359424" y="687774"/>
                  <a:pt x="368390" y="665455"/>
                  <a:pt x="410817" y="835163"/>
                </a:cubicBezTo>
                <a:cubicBezTo>
                  <a:pt x="414680" y="850615"/>
                  <a:pt x="439312" y="850406"/>
                  <a:pt x="450574" y="861668"/>
                </a:cubicBezTo>
                <a:cubicBezTo>
                  <a:pt x="466192" y="877286"/>
                  <a:pt x="477078" y="897007"/>
                  <a:pt x="490330" y="914676"/>
                </a:cubicBezTo>
                <a:cubicBezTo>
                  <a:pt x="494748" y="927928"/>
                  <a:pt x="494856" y="943525"/>
                  <a:pt x="503583" y="954433"/>
                </a:cubicBezTo>
                <a:cubicBezTo>
                  <a:pt x="522267" y="977788"/>
                  <a:pt x="556906" y="985459"/>
                  <a:pt x="583096" y="994189"/>
                </a:cubicBezTo>
                <a:cubicBezTo>
                  <a:pt x="569844" y="998607"/>
                  <a:pt x="557308" y="1007442"/>
                  <a:pt x="543339" y="1007442"/>
                </a:cubicBezTo>
                <a:cubicBezTo>
                  <a:pt x="508935" y="1007442"/>
                  <a:pt x="498072" y="988678"/>
                  <a:pt x="477078" y="967685"/>
                </a:cubicBezTo>
                <a:cubicBezTo>
                  <a:pt x="450574" y="972102"/>
                  <a:pt x="423913" y="975667"/>
                  <a:pt x="397565" y="980937"/>
                </a:cubicBezTo>
                <a:cubicBezTo>
                  <a:pt x="379705" y="984509"/>
                  <a:pt x="362769" y="994189"/>
                  <a:pt x="344556" y="994189"/>
                </a:cubicBezTo>
                <a:cubicBezTo>
                  <a:pt x="326343" y="994189"/>
                  <a:pt x="309217" y="985354"/>
                  <a:pt x="291548" y="980937"/>
                </a:cubicBezTo>
                <a:cubicBezTo>
                  <a:pt x="258239" y="881010"/>
                  <a:pt x="303171" y="1004182"/>
                  <a:pt x="251791" y="901424"/>
                </a:cubicBezTo>
                <a:cubicBezTo>
                  <a:pt x="240537" y="878916"/>
                  <a:pt x="243095" y="845517"/>
                  <a:pt x="212035" y="835163"/>
                </a:cubicBezTo>
                <a:cubicBezTo>
                  <a:pt x="182402" y="825285"/>
                  <a:pt x="150081" y="827046"/>
                  <a:pt x="119270" y="821911"/>
                </a:cubicBezTo>
                <a:cubicBezTo>
                  <a:pt x="97052" y="818208"/>
                  <a:pt x="75096" y="813076"/>
                  <a:pt x="53009" y="808659"/>
                </a:cubicBezTo>
                <a:cubicBezTo>
                  <a:pt x="5033" y="776676"/>
                  <a:pt x="20375" y="796401"/>
                  <a:pt x="0" y="755650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BD9FF7-4FD9-474C-BE90-D5EC89A12A2F}"/>
              </a:ext>
            </a:extLst>
          </p:cNvPr>
          <p:cNvSpPr/>
          <p:nvPr/>
        </p:nvSpPr>
        <p:spPr>
          <a:xfrm>
            <a:off x="8083825" y="2858183"/>
            <a:ext cx="1298713" cy="706651"/>
          </a:xfrm>
          <a:custGeom>
            <a:avLst/>
            <a:gdLst>
              <a:gd name="connsiteX0" fmla="*/ 1338470 w 1510748"/>
              <a:gd name="connsiteY0" fmla="*/ 808383 h 808383"/>
              <a:gd name="connsiteX1" fmla="*/ 1325218 w 1510748"/>
              <a:gd name="connsiteY1" fmla="*/ 662609 h 808383"/>
              <a:gd name="connsiteX2" fmla="*/ 1378226 w 1510748"/>
              <a:gd name="connsiteY2" fmla="*/ 675861 h 808383"/>
              <a:gd name="connsiteX3" fmla="*/ 1417983 w 1510748"/>
              <a:gd name="connsiteY3" fmla="*/ 702365 h 808383"/>
              <a:gd name="connsiteX4" fmla="*/ 1484244 w 1510748"/>
              <a:gd name="connsiteY4" fmla="*/ 649356 h 808383"/>
              <a:gd name="connsiteX5" fmla="*/ 1510748 w 1510748"/>
              <a:gd name="connsiteY5" fmla="*/ 516835 h 808383"/>
              <a:gd name="connsiteX6" fmla="*/ 1497496 w 1510748"/>
              <a:gd name="connsiteY6" fmla="*/ 410817 h 808383"/>
              <a:gd name="connsiteX7" fmla="*/ 1444487 w 1510748"/>
              <a:gd name="connsiteY7" fmla="*/ 198783 h 808383"/>
              <a:gd name="connsiteX8" fmla="*/ 1404731 w 1510748"/>
              <a:gd name="connsiteY8" fmla="*/ 185530 h 808383"/>
              <a:gd name="connsiteX9" fmla="*/ 1364974 w 1510748"/>
              <a:gd name="connsiteY9" fmla="*/ 132522 h 808383"/>
              <a:gd name="connsiteX10" fmla="*/ 1285461 w 1510748"/>
              <a:gd name="connsiteY10" fmla="*/ 106017 h 808383"/>
              <a:gd name="connsiteX11" fmla="*/ 1258957 w 1510748"/>
              <a:gd name="connsiteY11" fmla="*/ 26504 h 808383"/>
              <a:gd name="connsiteX12" fmla="*/ 1086678 w 1510748"/>
              <a:gd name="connsiteY12" fmla="*/ 0 h 808383"/>
              <a:gd name="connsiteX13" fmla="*/ 980661 w 1510748"/>
              <a:gd name="connsiteY13" fmla="*/ 13252 h 808383"/>
              <a:gd name="connsiteX14" fmla="*/ 940904 w 1510748"/>
              <a:gd name="connsiteY14" fmla="*/ 26504 h 808383"/>
              <a:gd name="connsiteX15" fmla="*/ 874644 w 1510748"/>
              <a:gd name="connsiteY15" fmla="*/ 92765 h 808383"/>
              <a:gd name="connsiteX16" fmla="*/ 821635 w 1510748"/>
              <a:gd name="connsiteY16" fmla="*/ 198783 h 808383"/>
              <a:gd name="connsiteX17" fmla="*/ 781878 w 1510748"/>
              <a:gd name="connsiteY17" fmla="*/ 212035 h 808383"/>
              <a:gd name="connsiteX18" fmla="*/ 742122 w 1510748"/>
              <a:gd name="connsiteY18" fmla="*/ 251791 h 808383"/>
              <a:gd name="connsiteX19" fmla="*/ 689113 w 1510748"/>
              <a:gd name="connsiteY19" fmla="*/ 265043 h 808383"/>
              <a:gd name="connsiteX20" fmla="*/ 556591 w 1510748"/>
              <a:gd name="connsiteY20" fmla="*/ 291548 h 808383"/>
              <a:gd name="connsiteX21" fmla="*/ 503583 w 1510748"/>
              <a:gd name="connsiteY21" fmla="*/ 331304 h 808383"/>
              <a:gd name="connsiteX22" fmla="*/ 410818 w 1510748"/>
              <a:gd name="connsiteY22" fmla="*/ 357809 h 808383"/>
              <a:gd name="connsiteX23" fmla="*/ 371061 w 1510748"/>
              <a:gd name="connsiteY23" fmla="*/ 384313 h 808383"/>
              <a:gd name="connsiteX24" fmla="*/ 331304 w 1510748"/>
              <a:gd name="connsiteY24" fmla="*/ 397565 h 808383"/>
              <a:gd name="connsiteX25" fmla="*/ 278296 w 1510748"/>
              <a:gd name="connsiteY25" fmla="*/ 477078 h 808383"/>
              <a:gd name="connsiteX26" fmla="*/ 265044 w 1510748"/>
              <a:gd name="connsiteY26" fmla="*/ 516835 h 808383"/>
              <a:gd name="connsiteX27" fmla="*/ 251791 w 1510748"/>
              <a:gd name="connsiteY27" fmla="*/ 675861 h 808383"/>
              <a:gd name="connsiteX28" fmla="*/ 132522 w 1510748"/>
              <a:gd name="connsiteY28" fmla="*/ 715617 h 808383"/>
              <a:gd name="connsiteX29" fmla="*/ 79513 w 1510748"/>
              <a:gd name="connsiteY29" fmla="*/ 702365 h 808383"/>
              <a:gd name="connsiteX30" fmla="*/ 13252 w 1510748"/>
              <a:gd name="connsiteY30" fmla="*/ 609600 h 808383"/>
              <a:gd name="connsiteX31" fmla="*/ 0 w 1510748"/>
              <a:gd name="connsiteY31" fmla="*/ 609600 h 80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10748" h="808383">
                <a:moveTo>
                  <a:pt x="1338470" y="808383"/>
                </a:moveTo>
                <a:cubicBezTo>
                  <a:pt x="1323692" y="771440"/>
                  <a:pt x="1283535" y="704292"/>
                  <a:pt x="1325218" y="662609"/>
                </a:cubicBezTo>
                <a:cubicBezTo>
                  <a:pt x="1338097" y="649730"/>
                  <a:pt x="1360557" y="671444"/>
                  <a:pt x="1378226" y="675861"/>
                </a:cubicBezTo>
                <a:cubicBezTo>
                  <a:pt x="1391478" y="684696"/>
                  <a:pt x="1402273" y="699747"/>
                  <a:pt x="1417983" y="702365"/>
                </a:cubicBezTo>
                <a:cubicBezTo>
                  <a:pt x="1456389" y="708766"/>
                  <a:pt x="1468758" y="672584"/>
                  <a:pt x="1484244" y="649356"/>
                </a:cubicBezTo>
                <a:cubicBezTo>
                  <a:pt x="1493001" y="614329"/>
                  <a:pt x="1510748" y="549329"/>
                  <a:pt x="1510748" y="516835"/>
                </a:cubicBezTo>
                <a:cubicBezTo>
                  <a:pt x="1510748" y="481221"/>
                  <a:pt x="1500720" y="446285"/>
                  <a:pt x="1497496" y="410817"/>
                </a:cubicBezTo>
                <a:cubicBezTo>
                  <a:pt x="1484642" y="269423"/>
                  <a:pt x="1535438" y="244259"/>
                  <a:pt x="1444487" y="198783"/>
                </a:cubicBezTo>
                <a:cubicBezTo>
                  <a:pt x="1431993" y="192536"/>
                  <a:pt x="1417983" y="189948"/>
                  <a:pt x="1404731" y="185530"/>
                </a:cubicBezTo>
                <a:cubicBezTo>
                  <a:pt x="1391479" y="167861"/>
                  <a:pt x="1383351" y="144774"/>
                  <a:pt x="1364974" y="132522"/>
                </a:cubicBezTo>
                <a:cubicBezTo>
                  <a:pt x="1341728" y="117025"/>
                  <a:pt x="1285461" y="106017"/>
                  <a:pt x="1285461" y="106017"/>
                </a:cubicBezTo>
                <a:cubicBezTo>
                  <a:pt x="1276626" y="79513"/>
                  <a:pt x="1286614" y="30455"/>
                  <a:pt x="1258957" y="26504"/>
                </a:cubicBezTo>
                <a:cubicBezTo>
                  <a:pt x="1139591" y="9452"/>
                  <a:pt x="1197002" y="18387"/>
                  <a:pt x="1086678" y="0"/>
                </a:cubicBezTo>
                <a:cubicBezTo>
                  <a:pt x="1051339" y="4417"/>
                  <a:pt x="1015701" y="6881"/>
                  <a:pt x="980661" y="13252"/>
                </a:cubicBezTo>
                <a:cubicBezTo>
                  <a:pt x="966917" y="15751"/>
                  <a:pt x="952079" y="18122"/>
                  <a:pt x="940904" y="26504"/>
                </a:cubicBezTo>
                <a:cubicBezTo>
                  <a:pt x="915916" y="45245"/>
                  <a:pt x="874644" y="92765"/>
                  <a:pt x="874644" y="92765"/>
                </a:cubicBezTo>
                <a:cubicBezTo>
                  <a:pt x="861429" y="132408"/>
                  <a:pt x="860183" y="175654"/>
                  <a:pt x="821635" y="198783"/>
                </a:cubicBezTo>
                <a:cubicBezTo>
                  <a:pt x="809657" y="205970"/>
                  <a:pt x="795130" y="207618"/>
                  <a:pt x="781878" y="212035"/>
                </a:cubicBezTo>
                <a:cubicBezTo>
                  <a:pt x="768626" y="225287"/>
                  <a:pt x="758394" y="242493"/>
                  <a:pt x="742122" y="251791"/>
                </a:cubicBezTo>
                <a:cubicBezTo>
                  <a:pt x="726308" y="260827"/>
                  <a:pt x="706973" y="261471"/>
                  <a:pt x="689113" y="265043"/>
                </a:cubicBezTo>
                <a:cubicBezTo>
                  <a:pt x="526648" y="297537"/>
                  <a:pt x="679718" y="260767"/>
                  <a:pt x="556591" y="291548"/>
                </a:cubicBezTo>
                <a:cubicBezTo>
                  <a:pt x="538922" y="304800"/>
                  <a:pt x="522760" y="320346"/>
                  <a:pt x="503583" y="331304"/>
                </a:cubicBezTo>
                <a:cubicBezTo>
                  <a:pt x="488800" y="339752"/>
                  <a:pt x="422289" y="354941"/>
                  <a:pt x="410818" y="357809"/>
                </a:cubicBezTo>
                <a:cubicBezTo>
                  <a:pt x="397566" y="366644"/>
                  <a:pt x="385307" y="377190"/>
                  <a:pt x="371061" y="384313"/>
                </a:cubicBezTo>
                <a:cubicBezTo>
                  <a:pt x="358567" y="390560"/>
                  <a:pt x="341182" y="387687"/>
                  <a:pt x="331304" y="397565"/>
                </a:cubicBezTo>
                <a:cubicBezTo>
                  <a:pt x="308780" y="420089"/>
                  <a:pt x="278296" y="477078"/>
                  <a:pt x="278296" y="477078"/>
                </a:cubicBezTo>
                <a:cubicBezTo>
                  <a:pt x="273879" y="490330"/>
                  <a:pt x="266890" y="502988"/>
                  <a:pt x="265044" y="516835"/>
                </a:cubicBezTo>
                <a:cubicBezTo>
                  <a:pt x="258014" y="569561"/>
                  <a:pt x="281297" y="631602"/>
                  <a:pt x="251791" y="675861"/>
                </a:cubicBezTo>
                <a:cubicBezTo>
                  <a:pt x="228545" y="710730"/>
                  <a:pt x="132522" y="715617"/>
                  <a:pt x="132522" y="715617"/>
                </a:cubicBezTo>
                <a:cubicBezTo>
                  <a:pt x="114852" y="711200"/>
                  <a:pt x="94334" y="712951"/>
                  <a:pt x="79513" y="702365"/>
                </a:cubicBezTo>
                <a:cubicBezTo>
                  <a:pt x="42999" y="676283"/>
                  <a:pt x="42780" y="639127"/>
                  <a:pt x="13252" y="609600"/>
                </a:cubicBezTo>
                <a:cubicBezTo>
                  <a:pt x="10128" y="606477"/>
                  <a:pt x="4417" y="609600"/>
                  <a:pt x="0" y="6096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F049BE-319E-4F79-8436-1F20FFA7D5E8}"/>
              </a:ext>
            </a:extLst>
          </p:cNvPr>
          <p:cNvSpPr txBox="1"/>
          <p:nvPr/>
        </p:nvSpPr>
        <p:spPr>
          <a:xfrm rot="17564751">
            <a:off x="10349609" y="891896"/>
            <a:ext cx="108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s.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A-mua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F6EAFD-CD58-4616-B92C-C96A3399CA4A}"/>
              </a:ext>
            </a:extLst>
          </p:cNvPr>
          <p:cNvSpPr txBox="1"/>
          <p:nvPr/>
        </p:nvSpPr>
        <p:spPr>
          <a:xfrm rot="19640038">
            <a:off x="7824522" y="1315984"/>
            <a:ext cx="2133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Hoàng Hà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170C37-C841-4AE8-B428-B82582AB62ED}"/>
              </a:ext>
            </a:extLst>
          </p:cNvPr>
          <p:cNvSpPr txBox="1"/>
          <p:nvPr/>
        </p:nvSpPr>
        <p:spPr>
          <a:xfrm rot="19372807">
            <a:off x="7770062" y="2719511"/>
            <a:ext cx="301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Trường Giang</a:t>
            </a:r>
          </a:p>
        </p:txBody>
      </p:sp>
    </p:spTree>
    <p:extLst>
      <p:ext uri="{BB962C8B-B14F-4D97-AF65-F5344CB8AC3E}">
        <p14:creationId xmlns:p14="http://schemas.microsoft.com/office/powerpoint/2010/main" val="41376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ận cảnh sông Trường Giang dài nhất Trung Quốc - Địa điểm du lịch">
            <a:extLst>
              <a:ext uri="{FF2B5EF4-FFF2-40B4-BE49-F238E27FC236}">
                <a16:creationId xmlns:a16="http://schemas.microsoft.com/office/drawing/2014/main" id="{264766C1-CCCA-4BD8-A557-14D3372CF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 r="15946" b="1"/>
          <a:stretch/>
        </p:blipFill>
        <p:spPr bwMode="auto">
          <a:xfrm>
            <a:off x="321731" y="372257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326.jpg" descr="Image result for yellow River">
            <a:extLst>
              <a:ext uri="{FF2B5EF4-FFF2-40B4-BE49-F238E27FC236}">
                <a16:creationId xmlns:a16="http://schemas.microsoft.com/office/drawing/2014/main" id="{D82A0B95-04C5-4D12-B7BF-842346186EC8}"/>
              </a:ext>
            </a:extLst>
          </p:cNvPr>
          <p:cNvPicPr/>
          <p:nvPr/>
        </p:nvPicPr>
        <p:blipFill rotWithShape="1">
          <a:blip r:embed="rId4"/>
          <a:srcRect l="18139" r="16158" b="2"/>
          <a:stretch/>
        </p:blipFill>
        <p:spPr>
          <a:xfrm>
            <a:off x="6195375" y="372257"/>
            <a:ext cx="5674893" cy="5743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9208E-29EC-4CB8-884A-DADD704C06AD}"/>
              </a:ext>
            </a:extLst>
          </p:cNvPr>
          <p:cNvSpPr txBox="1"/>
          <p:nvPr/>
        </p:nvSpPr>
        <p:spPr>
          <a:xfrm>
            <a:off x="1532984" y="6253649"/>
            <a:ext cx="349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 Tr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ờng Giang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A7C1A-968F-42A8-B03F-BD76B04226D3}"/>
              </a:ext>
            </a:extLst>
          </p:cNvPr>
          <p:cNvSpPr txBox="1"/>
          <p:nvPr/>
        </p:nvSpPr>
        <p:spPr>
          <a:xfrm>
            <a:off x="7702774" y="6253650"/>
            <a:ext cx="349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 Hoàng Hà</a:t>
            </a:r>
          </a:p>
        </p:txBody>
      </p:sp>
    </p:spTree>
    <p:extLst>
      <p:ext uri="{BB962C8B-B14F-4D97-AF65-F5344CB8AC3E}">
        <p14:creationId xmlns:p14="http://schemas.microsoft.com/office/powerpoint/2010/main" val="29602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86E8092-C608-496E-991A-6512B9FFD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77" y="83269"/>
            <a:ext cx="2809505" cy="557854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F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Khoáng sản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12084-DC6E-4BF7-A535-9BEF4175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54" y="56765"/>
            <a:ext cx="6601746" cy="6411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4F303E-B5E0-471D-9E70-DDD988A58960}"/>
              </a:ext>
            </a:extLst>
          </p:cNvPr>
          <p:cNvSpPr txBox="1"/>
          <p:nvPr/>
        </p:nvSpPr>
        <p:spPr>
          <a:xfrm>
            <a:off x="6369089" y="6457890"/>
            <a:ext cx="5420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7.3. Bản đồ tự nhiên khu vực  Đông  Á</a:t>
            </a:r>
          </a:p>
        </p:txBody>
      </p:sp>
      <p:sp>
        <p:nvSpPr>
          <p:cNvPr id="5" name="Flowchart: Manual Operation 4">
            <a:extLst>
              <a:ext uri="{FF2B5EF4-FFF2-40B4-BE49-F238E27FC236}">
                <a16:creationId xmlns:a16="http://schemas.microsoft.com/office/drawing/2014/main" id="{F617011B-D986-4090-B3A5-D8C78784E1E7}"/>
              </a:ext>
            </a:extLst>
          </p:cNvPr>
          <p:cNvSpPr/>
          <p:nvPr/>
        </p:nvSpPr>
        <p:spPr>
          <a:xfrm rot="10800000">
            <a:off x="8342976" y="1983080"/>
            <a:ext cx="257296" cy="246227"/>
          </a:xfrm>
          <a:prstGeom prst="flowChartManualOperation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600E7-7DE6-4699-AA2A-6823819176BB}"/>
              </a:ext>
            </a:extLst>
          </p:cNvPr>
          <p:cNvSpPr/>
          <p:nvPr/>
        </p:nvSpPr>
        <p:spPr>
          <a:xfrm>
            <a:off x="10712383" y="758475"/>
            <a:ext cx="192070" cy="178991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17A58DDF-994D-4968-9166-AC86C9BEA220}"/>
              </a:ext>
            </a:extLst>
          </p:cNvPr>
          <p:cNvSpPr/>
          <p:nvPr/>
        </p:nvSpPr>
        <p:spPr>
          <a:xfrm>
            <a:off x="8635617" y="3506130"/>
            <a:ext cx="437322" cy="178130"/>
          </a:xfrm>
          <a:prstGeom prst="diamon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Manual Operation 7">
            <a:extLst>
              <a:ext uri="{FF2B5EF4-FFF2-40B4-BE49-F238E27FC236}">
                <a16:creationId xmlns:a16="http://schemas.microsoft.com/office/drawing/2014/main" id="{AE3A7BEA-82C3-4BBF-B44A-9377A83921F2}"/>
              </a:ext>
            </a:extLst>
          </p:cNvPr>
          <p:cNvSpPr/>
          <p:nvPr/>
        </p:nvSpPr>
        <p:spPr>
          <a:xfrm rot="10800000">
            <a:off x="7407235" y="1791468"/>
            <a:ext cx="201880" cy="241465"/>
          </a:xfrm>
          <a:prstGeom prst="flowChartManualOperation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D5F87AEA-A4A4-47C4-8D4A-DC9CD2C7548E}"/>
              </a:ext>
            </a:extLst>
          </p:cNvPr>
          <p:cNvSpPr/>
          <p:nvPr/>
        </p:nvSpPr>
        <p:spPr>
          <a:xfrm rot="10800000">
            <a:off x="10097049" y="815671"/>
            <a:ext cx="257296" cy="246227"/>
          </a:xfrm>
          <a:prstGeom prst="flowChartManualOperation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DAF26-2AB3-4224-B7E0-E0B4A875FF09}"/>
              </a:ext>
            </a:extLst>
          </p:cNvPr>
          <p:cNvSpPr/>
          <p:nvPr/>
        </p:nvSpPr>
        <p:spPr>
          <a:xfrm>
            <a:off x="9239920" y="2481940"/>
            <a:ext cx="192070" cy="178991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B90DA8-FE47-4E59-BC31-F7CBDD1690DA}"/>
              </a:ext>
            </a:extLst>
          </p:cNvPr>
          <p:cNvSpPr/>
          <p:nvPr/>
        </p:nvSpPr>
        <p:spPr>
          <a:xfrm>
            <a:off x="9431990" y="3083384"/>
            <a:ext cx="192070" cy="178991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0E923F9-49D7-4964-8E52-F85554223911}"/>
              </a:ext>
            </a:extLst>
          </p:cNvPr>
          <p:cNvSpPr/>
          <p:nvPr/>
        </p:nvSpPr>
        <p:spPr>
          <a:xfrm>
            <a:off x="8912716" y="1523430"/>
            <a:ext cx="320446" cy="17899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D0B0ACF-0932-4E3E-92F3-72E82931E34E}"/>
              </a:ext>
            </a:extLst>
          </p:cNvPr>
          <p:cNvSpPr/>
          <p:nvPr/>
        </p:nvSpPr>
        <p:spPr>
          <a:xfrm>
            <a:off x="9367802" y="3416635"/>
            <a:ext cx="320446" cy="17899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CD9BEFF-76B3-4DD6-AFC8-407522D48826}"/>
              </a:ext>
            </a:extLst>
          </p:cNvPr>
          <p:cNvSpPr/>
          <p:nvPr/>
        </p:nvSpPr>
        <p:spPr>
          <a:xfrm>
            <a:off x="10065474" y="1506050"/>
            <a:ext cx="320446" cy="17899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860CD1-C879-455C-8AE9-A0FB569727A5}"/>
              </a:ext>
            </a:extLst>
          </p:cNvPr>
          <p:cNvSpPr/>
          <p:nvPr/>
        </p:nvSpPr>
        <p:spPr>
          <a:xfrm>
            <a:off x="21741" y="1061898"/>
            <a:ext cx="4869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phú</a:t>
            </a:r>
            <a:r>
              <a:rPr lang="en-US" sz="3200" dirty="0">
                <a:solidFill>
                  <a:srgbClr val="1B04FA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B04FA"/>
                </a:solidFill>
                <a:latin typeface="Arial" panose="020B0604020202020204" pitchFamily="34" charset="0"/>
              </a:rPr>
              <a:t>sắt</a:t>
            </a:r>
            <a:r>
              <a:rPr lang="en-US" sz="3200" dirty="0">
                <a:solidFill>
                  <a:srgbClr val="1B04FA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B04FA"/>
                </a:solidFill>
                <a:latin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1B04FA"/>
                </a:solidFill>
                <a:latin typeface="Arial" panose="020B0604020202020204" pitchFamily="34" charset="0"/>
              </a:rPr>
              <a:t> , </a:t>
            </a:r>
            <a:r>
              <a:rPr lang="en-US" sz="3200" dirty="0" err="1">
                <a:solidFill>
                  <a:srgbClr val="1B04FA"/>
                </a:solidFill>
                <a:latin typeface="Arial" panose="020B0604020202020204" pitchFamily="34" charset="0"/>
              </a:rPr>
              <a:t>chì</a:t>
            </a:r>
            <a:r>
              <a:rPr lang="en-US" sz="3200" dirty="0">
                <a:solidFill>
                  <a:srgbClr val="1B04FA"/>
                </a:solidFill>
                <a:latin typeface="Arial" panose="020B0604020202020204" pitchFamily="34" charset="0"/>
              </a:rPr>
              <a:t> ,</a:t>
            </a:r>
            <a:r>
              <a:rPr lang="en-US" sz="3200" dirty="0" err="1">
                <a:solidFill>
                  <a:srgbClr val="1B04FA"/>
                </a:solidFill>
                <a:latin typeface="Arial" panose="020B0604020202020204" pitchFamily="34" charset="0"/>
              </a:rPr>
              <a:t>kẽm</a:t>
            </a:r>
            <a:r>
              <a:rPr lang="en-US" sz="3200" dirty="0">
                <a:solidFill>
                  <a:srgbClr val="1B04FA"/>
                </a:solidFill>
                <a:latin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 đá, dầu mỏ, thiếc, ….</a:t>
            </a:r>
          </a:p>
        </p:txBody>
      </p:sp>
    </p:spTree>
    <p:extLst>
      <p:ext uri="{BB962C8B-B14F-4D97-AF65-F5344CB8AC3E}">
        <p14:creationId xmlns:p14="http://schemas.microsoft.com/office/powerpoint/2010/main" val="13324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82890" y="63320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057" y="745360"/>
            <a:ext cx="11702144" cy="907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H7.3 SGK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Á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DE6553-F03C-88C7-FEE7-68C1E90504C2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785258"/>
          <a:ext cx="10608128" cy="55568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07222">
                  <a:extLst>
                    <a:ext uri="{9D8B030D-6E8A-4147-A177-3AD203B41FA5}">
                      <a16:colId xmlns:a16="http://schemas.microsoft.com/office/drawing/2014/main" val="4223635986"/>
                    </a:ext>
                  </a:extLst>
                </a:gridCol>
                <a:gridCol w="8100906">
                  <a:extLst>
                    <a:ext uri="{9D8B030D-6E8A-4147-A177-3AD203B41FA5}">
                      <a16:colId xmlns:a16="http://schemas.microsoft.com/office/drawing/2014/main" val="1364025106"/>
                    </a:ext>
                  </a:extLst>
                </a:gridCol>
              </a:tblGrid>
              <a:tr h="4861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Yếu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tự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nhiên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3436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trí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2792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899247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Khí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hậu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10692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Khoáng sản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58344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Sông ngòi, hồ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94963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95818"/>
                  </a:ext>
                </a:extLst>
              </a:tr>
              <a:tr h="513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Thuận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lợi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50928"/>
                  </a:ext>
                </a:extLst>
              </a:tr>
              <a:tr h="513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khăn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77745"/>
                  </a:ext>
                </a:extLst>
              </a:tr>
            </a:tbl>
          </a:graphicData>
        </a:graphic>
      </p:graphicFrame>
      <p:pic>
        <p:nvPicPr>
          <p:cNvPr id="5" name="loa 2">
            <a:extLst>
              <a:ext uri="{FF2B5EF4-FFF2-40B4-BE49-F238E27FC236}">
                <a16:creationId xmlns:a16="http://schemas.microsoft.com/office/drawing/2014/main" id="{16BC1766-19DD-E9CA-A6D9-DE41D182F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203">
            <a:off x="224499" y="931761"/>
            <a:ext cx="996500" cy="996500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164C4B3-2A4D-7D6E-66C1-632EC5EC72F0}"/>
              </a:ext>
            </a:extLst>
          </p:cNvPr>
          <p:cNvSpPr/>
          <p:nvPr/>
        </p:nvSpPr>
        <p:spPr>
          <a:xfrm>
            <a:off x="1390930" y="0"/>
            <a:ext cx="9244414" cy="872949"/>
          </a:xfrm>
          <a:prstGeom prst="homePlate">
            <a:avLst/>
          </a:prstGeom>
          <a:solidFill>
            <a:srgbClr val="FC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43112-F70D-2074-F37B-18595F253304}"/>
              </a:ext>
            </a:extLst>
          </p:cNvPr>
          <p:cNvSpPr txBox="1"/>
          <p:nvPr/>
        </p:nvSpPr>
        <p:spPr>
          <a:xfrm>
            <a:off x="1588282" y="169218"/>
            <a:ext cx="865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65B19E7-A347-589F-077F-ECF15E4D3132}"/>
              </a:ext>
            </a:extLst>
          </p:cNvPr>
          <p:cNvSpPr/>
          <p:nvPr/>
        </p:nvSpPr>
        <p:spPr>
          <a:xfrm>
            <a:off x="250372" y="0"/>
            <a:ext cx="1533499" cy="87294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6963D49-0A09-E29A-9BD0-0583EA011E72}"/>
              </a:ext>
            </a:extLst>
          </p:cNvPr>
          <p:cNvSpPr/>
          <p:nvPr/>
        </p:nvSpPr>
        <p:spPr>
          <a:xfrm rot="5400000">
            <a:off x="1395927" y="297653"/>
            <a:ext cx="262394" cy="29917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79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DB75A6-1698-4390-AE4E-78CFBAE86EDD}"/>
              </a:ext>
            </a:extLst>
          </p:cNvPr>
          <p:cNvGrpSpPr/>
          <p:nvPr/>
        </p:nvGrpSpPr>
        <p:grpSpPr>
          <a:xfrm>
            <a:off x="54783" y="23750"/>
            <a:ext cx="10300496" cy="1222686"/>
            <a:chOff x="1289815" y="3801609"/>
            <a:chExt cx="8745198" cy="12226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F19ECE-BBEC-466F-942E-74BB8B0D37A6}"/>
                </a:ext>
              </a:extLst>
            </p:cNvPr>
            <p:cNvGrpSpPr/>
            <p:nvPr/>
          </p:nvGrpSpPr>
          <p:grpSpPr>
            <a:xfrm>
              <a:off x="1352135" y="3804533"/>
              <a:ext cx="8682878" cy="872949"/>
              <a:chOff x="1133366" y="2220084"/>
              <a:chExt cx="5681780" cy="914400"/>
            </a:xfrm>
            <a:solidFill>
              <a:srgbClr val="FCFEB0"/>
            </a:solidFill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0BDD06EF-1ECB-4705-8599-8EE80CA8B878}"/>
                  </a:ext>
                </a:extLst>
              </p:cNvPr>
              <p:cNvSpPr/>
              <p:nvPr/>
            </p:nvSpPr>
            <p:spPr>
              <a:xfrm>
                <a:off x="1133366" y="2220084"/>
                <a:ext cx="5681780" cy="914400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464259-DA8A-4A85-851B-C9A84725128F}"/>
                  </a:ext>
                </a:extLst>
              </p:cNvPr>
              <p:cNvSpPr txBox="1"/>
              <p:nvPr/>
            </p:nvSpPr>
            <p:spPr>
              <a:xfrm>
                <a:off x="1307657" y="2384346"/>
                <a:ext cx="4380918" cy="62866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US" sz="33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C8B68C-08C2-40A7-AE97-C4EFF2740214}"/>
                </a:ext>
              </a:extLst>
            </p:cNvPr>
            <p:cNvSpPr txBox="1"/>
            <p:nvPr/>
          </p:nvSpPr>
          <p:spPr>
            <a:xfrm>
              <a:off x="2591767" y="3947077"/>
              <a:ext cx="70244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 điểm tự nhiên các khu vực của Châu Á</a:t>
              </a:r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E7CA5B8C-78C8-4AB2-A7B4-A8A3BDDEA816}"/>
                </a:ext>
              </a:extLst>
            </p:cNvPr>
            <p:cNvSpPr/>
            <p:nvPr/>
          </p:nvSpPr>
          <p:spPr>
            <a:xfrm>
              <a:off x="1289815" y="3801609"/>
              <a:ext cx="1301952" cy="872947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1CA2EF20-707B-4420-AD19-9EC418174E04}"/>
                </a:ext>
              </a:extLst>
            </p:cNvPr>
            <p:cNvSpPr/>
            <p:nvPr/>
          </p:nvSpPr>
          <p:spPr>
            <a:xfrm rot="5400000">
              <a:off x="2233047" y="4108982"/>
              <a:ext cx="262394" cy="254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7BE694-1D66-4622-8A23-E96D87CADC98}"/>
              </a:ext>
            </a:extLst>
          </p:cNvPr>
          <p:cNvGrpSpPr/>
          <p:nvPr/>
        </p:nvGrpSpPr>
        <p:grpSpPr>
          <a:xfrm>
            <a:off x="2561" y="1039241"/>
            <a:ext cx="6358933" cy="5792085"/>
            <a:chOff x="5334365" y="1141319"/>
            <a:chExt cx="6836786" cy="58560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B0C65F-916F-4905-8D91-09C9D488D5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86" t="31163" r="35378" b="21861"/>
            <a:stretch/>
          </p:blipFill>
          <p:spPr>
            <a:xfrm>
              <a:off x="5334365" y="1141319"/>
              <a:ext cx="6836786" cy="585605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8A8BAD-688B-4B2B-BA73-252517293C7C}"/>
                </a:ext>
              </a:extLst>
            </p:cNvPr>
            <p:cNvSpPr txBox="1"/>
            <p:nvPr/>
          </p:nvSpPr>
          <p:spPr>
            <a:xfrm>
              <a:off x="5519789" y="6597261"/>
              <a:ext cx="63034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 L</a:t>
              </a:r>
              <a:r>
                <a:rPr lang="vi-VN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đồ các đới cảnh quan tự nhiên Châu Á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64AEA0-A70A-41D8-A4D8-30FC055DC828}"/>
              </a:ext>
            </a:extLst>
          </p:cNvPr>
          <p:cNvGrpSpPr/>
          <p:nvPr/>
        </p:nvGrpSpPr>
        <p:grpSpPr>
          <a:xfrm>
            <a:off x="6154072" y="1192795"/>
            <a:ext cx="6013787" cy="5584522"/>
            <a:chOff x="6154072" y="1192795"/>
            <a:chExt cx="6013787" cy="5584522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3D6455E-19D8-4BF2-B88C-0675BA28B9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35"/>
            <a:stretch/>
          </p:blipFill>
          <p:spPr bwMode="auto">
            <a:xfrm>
              <a:off x="6290244" y="1192795"/>
              <a:ext cx="5877615" cy="5242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958718-6F15-4A76-896E-0F7BCF7A3169}"/>
                </a:ext>
              </a:extLst>
            </p:cNvPr>
            <p:cNvSpPr txBox="1"/>
            <p:nvPr/>
          </p:nvSpPr>
          <p:spPr>
            <a:xfrm>
              <a:off x="6154072" y="6438763"/>
              <a:ext cx="587761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600">
                  <a:solidFill>
                    <a:srgbClr val="1C11AF"/>
                  </a:solidFill>
                </a:rPr>
                <a:t>Hình 5.2. Bản đồ khí hậu châu Á</a:t>
              </a:r>
              <a:endParaRPr lang="en-US" sz="1600">
                <a:solidFill>
                  <a:srgbClr val="1C11A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6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3B829E3-1A5D-4F43-A7AA-519D6030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5" y="49021"/>
            <a:ext cx="3442294" cy="557854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F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a.Khu vực Bắc Á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E926D4-3116-475A-B3BD-120BF8048567}"/>
              </a:ext>
            </a:extLst>
          </p:cNvPr>
          <p:cNvGrpSpPr/>
          <p:nvPr/>
        </p:nvGrpSpPr>
        <p:grpSpPr>
          <a:xfrm>
            <a:off x="4072370" y="250958"/>
            <a:ext cx="8119630" cy="6457186"/>
            <a:chOff x="4072370" y="250958"/>
            <a:chExt cx="8119630" cy="64571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7C567D-DF40-442F-B5F1-D00BB3E78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1" r="1391" b="5538"/>
            <a:stretch/>
          </p:blipFill>
          <p:spPr>
            <a:xfrm>
              <a:off x="4072370" y="250958"/>
              <a:ext cx="8119630" cy="60040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DF040E-0EF7-4FAA-B1EF-BBB02178A7F8}"/>
                </a:ext>
              </a:extLst>
            </p:cNvPr>
            <p:cNvSpPr txBox="1"/>
            <p:nvPr/>
          </p:nvSpPr>
          <p:spPr>
            <a:xfrm>
              <a:off x="4548504" y="6308034"/>
              <a:ext cx="71673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 7.2. Bản đồ tự nhiên khu vực Bắc Á và khu vực Trung Á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1341176-BC8A-4EB4-9620-B19F629084B7}"/>
              </a:ext>
            </a:extLst>
          </p:cNvPr>
          <p:cNvSpPr/>
          <p:nvPr/>
        </p:nvSpPr>
        <p:spPr>
          <a:xfrm>
            <a:off x="0" y="751344"/>
            <a:ext cx="3979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Địa hình có 3 bộ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phận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đồng bằng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 Xi-bia,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 nguyên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 Xi-bia và miền núi Đông Xi-bia.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328F72-9D97-4068-8E95-3B7E6C553C6A}"/>
              </a:ext>
            </a:extLst>
          </p:cNvPr>
          <p:cNvGrpSpPr/>
          <p:nvPr/>
        </p:nvGrpSpPr>
        <p:grpSpPr>
          <a:xfrm>
            <a:off x="4174436" y="250959"/>
            <a:ext cx="7850658" cy="6607042"/>
            <a:chOff x="6154072" y="1192795"/>
            <a:chExt cx="6013787" cy="558452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80278F7-03A6-47E8-BF42-9CC4BA59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35"/>
            <a:stretch/>
          </p:blipFill>
          <p:spPr bwMode="auto">
            <a:xfrm>
              <a:off x="6290244" y="1192795"/>
              <a:ext cx="5877615" cy="5242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91A01A-B19F-490C-B947-1D975E762D3B}"/>
                </a:ext>
              </a:extLst>
            </p:cNvPr>
            <p:cNvSpPr txBox="1"/>
            <p:nvPr/>
          </p:nvSpPr>
          <p:spPr>
            <a:xfrm>
              <a:off x="6154072" y="6438763"/>
              <a:ext cx="587761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srgbClr val="1C11A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Hình 5.2. Bản đồ khí hậu châu Á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C11A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36F6169-9DA2-473E-AC8D-8C849B495214}"/>
              </a:ext>
            </a:extLst>
          </p:cNvPr>
          <p:cNvSpPr/>
          <p:nvPr/>
        </p:nvSpPr>
        <p:spPr>
          <a:xfrm>
            <a:off x="0" y="3252992"/>
            <a:ext cx="3979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 hậ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u: ôn đới lục địa lạnh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giá khắc nghiệt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6ECC1A-11C9-4523-BC28-EB2DA599D714}"/>
              </a:ext>
            </a:extLst>
          </p:cNvPr>
          <p:cNvGrpSpPr/>
          <p:nvPr/>
        </p:nvGrpSpPr>
        <p:grpSpPr>
          <a:xfrm>
            <a:off x="4807469" y="475012"/>
            <a:ext cx="7384531" cy="6169492"/>
            <a:chOff x="4019274" y="573270"/>
            <a:chExt cx="8254654" cy="64403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C2BDB9-5BD3-4568-ABBC-F2142FBD5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1" r="1391" b="5538"/>
            <a:stretch/>
          </p:blipFill>
          <p:spPr>
            <a:xfrm>
              <a:off x="4019274" y="573270"/>
              <a:ext cx="8119630" cy="60040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8937E5-5DB0-44AE-8A51-8F5E7C573B72}"/>
                </a:ext>
              </a:extLst>
            </p:cNvPr>
            <p:cNvSpPr txBox="1"/>
            <p:nvPr/>
          </p:nvSpPr>
          <p:spPr>
            <a:xfrm>
              <a:off x="4154298" y="6595934"/>
              <a:ext cx="8119630" cy="417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 7.2. Bản đồ tự nhiên khu vực Bắc Á và khu vực Trung Á</a:t>
              </a:r>
            </a:p>
          </p:txBody>
        </p:sp>
      </p:grpSp>
      <p:sp>
        <p:nvSpPr>
          <p:cNvPr id="7" name="Rectangle 8">
            <a:extLst>
              <a:ext uri="{FF2B5EF4-FFF2-40B4-BE49-F238E27FC236}">
                <a16:creationId xmlns:a16="http://schemas.microsoft.com/office/drawing/2014/main" id="{98B8910D-0F66-42D6-9717-E9719D114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5" y="49021"/>
            <a:ext cx="3442294" cy="557854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F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a.Khu vực Bắc 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8EDAE5-4973-4378-8939-87ADAC58C30E}"/>
              </a:ext>
            </a:extLst>
          </p:cNvPr>
          <p:cNvSpPr/>
          <p:nvPr/>
        </p:nvSpPr>
        <p:spPr>
          <a:xfrm>
            <a:off x="113533" y="734405"/>
            <a:ext cx="48074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Tài nguyên khoáng sản tương đối phong phú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mỏ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than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AA834C6D-F60D-444A-9F44-38313AF6C1FA}"/>
              </a:ext>
            </a:extLst>
          </p:cNvPr>
          <p:cNvSpPr/>
          <p:nvPr/>
        </p:nvSpPr>
        <p:spPr>
          <a:xfrm rot="10800000">
            <a:off x="7137070" y="3847606"/>
            <a:ext cx="201880" cy="178130"/>
          </a:xfrm>
          <a:prstGeom prst="flowChartManualOperation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D0F442-CDE7-4C54-AD8B-B5406E4913DB}"/>
              </a:ext>
            </a:extLst>
          </p:cNvPr>
          <p:cNvSpPr/>
          <p:nvPr/>
        </p:nvSpPr>
        <p:spPr>
          <a:xfrm>
            <a:off x="10626351" y="1234173"/>
            <a:ext cx="192070" cy="178991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BEE177-6675-4E89-8C26-F711D41A6AA6}"/>
              </a:ext>
            </a:extLst>
          </p:cNvPr>
          <p:cNvSpPr/>
          <p:nvPr/>
        </p:nvSpPr>
        <p:spPr>
          <a:xfrm>
            <a:off x="10155208" y="2063531"/>
            <a:ext cx="200076" cy="17813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E0B73A-6794-4B0F-BC64-47443BC90BBA}"/>
              </a:ext>
            </a:extLst>
          </p:cNvPr>
          <p:cNvSpPr/>
          <p:nvPr/>
        </p:nvSpPr>
        <p:spPr>
          <a:xfrm>
            <a:off x="9743527" y="3226343"/>
            <a:ext cx="304803" cy="17813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D0F9EB-E6ED-454D-99F7-818B87BE8E07}"/>
              </a:ext>
            </a:extLst>
          </p:cNvPr>
          <p:cNvSpPr/>
          <p:nvPr/>
        </p:nvSpPr>
        <p:spPr>
          <a:xfrm>
            <a:off x="7825744" y="2851883"/>
            <a:ext cx="154473" cy="17632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21633A32-7D19-4A23-BD66-1395E3E817EF}"/>
              </a:ext>
            </a:extLst>
          </p:cNvPr>
          <p:cNvSpPr/>
          <p:nvPr/>
        </p:nvSpPr>
        <p:spPr>
          <a:xfrm>
            <a:off x="9306205" y="2386051"/>
            <a:ext cx="437322" cy="227184"/>
          </a:xfrm>
          <a:prstGeom prst="diamon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AC010E67-A1E0-42B8-8123-D6FE5E8B39DE}"/>
              </a:ext>
            </a:extLst>
          </p:cNvPr>
          <p:cNvSpPr/>
          <p:nvPr/>
        </p:nvSpPr>
        <p:spPr>
          <a:xfrm>
            <a:off x="9431842" y="4241777"/>
            <a:ext cx="437322" cy="178130"/>
          </a:xfrm>
          <a:prstGeom prst="diamon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00FA12-B766-4FB6-8450-375FFB0BC004}"/>
              </a:ext>
            </a:extLst>
          </p:cNvPr>
          <p:cNvSpPr/>
          <p:nvPr/>
        </p:nvSpPr>
        <p:spPr>
          <a:xfrm>
            <a:off x="6368956" y="3544997"/>
            <a:ext cx="304803" cy="17813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97BA5D-7D07-40E8-B6AB-260A4B1F760B}"/>
              </a:ext>
            </a:extLst>
          </p:cNvPr>
          <p:cNvSpPr/>
          <p:nvPr/>
        </p:nvSpPr>
        <p:spPr>
          <a:xfrm>
            <a:off x="80354" y="1862523"/>
            <a:ext cx="52202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lang="en-US" sz="2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ông ngòi </a:t>
            </a:r>
            <a:r>
              <a:rPr lang="en-US" sz="2400" dirty="0" err="1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832C0-C7CF-4A1B-9968-04E4200887CF}"/>
              </a:ext>
            </a:extLst>
          </p:cNvPr>
          <p:cNvSpPr txBox="1"/>
          <p:nvPr/>
        </p:nvSpPr>
        <p:spPr>
          <a:xfrm rot="17894237">
            <a:off x="6742793" y="2886786"/>
            <a:ext cx="108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s. Ôbi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02014A-8F7B-4455-9E69-93E2ABEA237C}"/>
              </a:ext>
            </a:extLst>
          </p:cNvPr>
          <p:cNvGrpSpPr/>
          <p:nvPr/>
        </p:nvGrpSpPr>
        <p:grpSpPr>
          <a:xfrm>
            <a:off x="6662057" y="2956956"/>
            <a:ext cx="938151" cy="1330036"/>
            <a:chOff x="6662057" y="2956956"/>
            <a:chExt cx="938151" cy="13300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859303-6706-433F-86D7-1D16150C9DFB}"/>
                </a:ext>
              </a:extLst>
            </p:cNvPr>
            <p:cNvSpPr/>
            <p:nvPr/>
          </p:nvSpPr>
          <p:spPr>
            <a:xfrm>
              <a:off x="6662057" y="2956956"/>
              <a:ext cx="534390" cy="1187532"/>
            </a:xfrm>
            <a:custGeom>
              <a:avLst/>
              <a:gdLst>
                <a:gd name="connsiteX0" fmla="*/ 534390 w 534390"/>
                <a:gd name="connsiteY0" fmla="*/ 0 h 1187532"/>
                <a:gd name="connsiteX1" fmla="*/ 427512 w 534390"/>
                <a:gd name="connsiteY1" fmla="*/ 23750 h 1187532"/>
                <a:gd name="connsiteX2" fmla="*/ 356260 w 534390"/>
                <a:gd name="connsiteY2" fmla="*/ 35626 h 1187532"/>
                <a:gd name="connsiteX3" fmla="*/ 320634 w 534390"/>
                <a:gd name="connsiteY3" fmla="*/ 71252 h 1187532"/>
                <a:gd name="connsiteX4" fmla="*/ 308759 w 534390"/>
                <a:gd name="connsiteY4" fmla="*/ 118753 h 1187532"/>
                <a:gd name="connsiteX5" fmla="*/ 273133 w 534390"/>
                <a:gd name="connsiteY5" fmla="*/ 285008 h 1187532"/>
                <a:gd name="connsiteX6" fmla="*/ 249382 w 534390"/>
                <a:gd name="connsiteY6" fmla="*/ 320634 h 1187532"/>
                <a:gd name="connsiteX7" fmla="*/ 285008 w 534390"/>
                <a:gd name="connsiteY7" fmla="*/ 475013 h 1187532"/>
                <a:gd name="connsiteX8" fmla="*/ 332509 w 534390"/>
                <a:gd name="connsiteY8" fmla="*/ 486888 h 1187532"/>
                <a:gd name="connsiteX9" fmla="*/ 344385 w 534390"/>
                <a:gd name="connsiteY9" fmla="*/ 534389 h 1187532"/>
                <a:gd name="connsiteX10" fmla="*/ 285008 w 534390"/>
                <a:gd name="connsiteY10" fmla="*/ 605641 h 1187532"/>
                <a:gd name="connsiteX11" fmla="*/ 261257 w 534390"/>
                <a:gd name="connsiteY11" fmla="*/ 641267 h 1187532"/>
                <a:gd name="connsiteX12" fmla="*/ 225631 w 534390"/>
                <a:gd name="connsiteY12" fmla="*/ 748145 h 1187532"/>
                <a:gd name="connsiteX13" fmla="*/ 213756 w 534390"/>
                <a:gd name="connsiteY13" fmla="*/ 783771 h 1187532"/>
                <a:gd name="connsiteX14" fmla="*/ 261257 w 534390"/>
                <a:gd name="connsiteY14" fmla="*/ 831273 h 1187532"/>
                <a:gd name="connsiteX15" fmla="*/ 308759 w 534390"/>
                <a:gd name="connsiteY15" fmla="*/ 878774 h 1187532"/>
                <a:gd name="connsiteX16" fmla="*/ 273133 w 534390"/>
                <a:gd name="connsiteY16" fmla="*/ 973776 h 1187532"/>
                <a:gd name="connsiteX17" fmla="*/ 225631 w 534390"/>
                <a:gd name="connsiteY17" fmla="*/ 1045028 h 1187532"/>
                <a:gd name="connsiteX18" fmla="*/ 166255 w 534390"/>
                <a:gd name="connsiteY18" fmla="*/ 1056904 h 1187532"/>
                <a:gd name="connsiteX19" fmla="*/ 142504 w 534390"/>
                <a:gd name="connsiteY19" fmla="*/ 1092530 h 1187532"/>
                <a:gd name="connsiteX20" fmla="*/ 95003 w 534390"/>
                <a:gd name="connsiteY20" fmla="*/ 1116280 h 1187532"/>
                <a:gd name="connsiteX21" fmla="*/ 59377 w 534390"/>
                <a:gd name="connsiteY21" fmla="*/ 1140031 h 1187532"/>
                <a:gd name="connsiteX22" fmla="*/ 0 w 534390"/>
                <a:gd name="connsiteY22" fmla="*/ 1187532 h 118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4390" h="1187532">
                  <a:moveTo>
                    <a:pt x="534390" y="0"/>
                  </a:moveTo>
                  <a:cubicBezTo>
                    <a:pt x="498764" y="7917"/>
                    <a:pt x="463298" y="16593"/>
                    <a:pt x="427512" y="23750"/>
                  </a:cubicBezTo>
                  <a:cubicBezTo>
                    <a:pt x="403901" y="28472"/>
                    <a:pt x="378263" y="25847"/>
                    <a:pt x="356260" y="35626"/>
                  </a:cubicBezTo>
                  <a:cubicBezTo>
                    <a:pt x="340913" y="42447"/>
                    <a:pt x="332509" y="59377"/>
                    <a:pt x="320634" y="71252"/>
                  </a:cubicBezTo>
                  <a:cubicBezTo>
                    <a:pt x="316676" y="87086"/>
                    <a:pt x="312299" y="102821"/>
                    <a:pt x="308759" y="118753"/>
                  </a:cubicBezTo>
                  <a:cubicBezTo>
                    <a:pt x="296464" y="174080"/>
                    <a:pt x="289125" y="230635"/>
                    <a:pt x="273133" y="285008"/>
                  </a:cubicBezTo>
                  <a:cubicBezTo>
                    <a:pt x="269106" y="298700"/>
                    <a:pt x="257299" y="308759"/>
                    <a:pt x="249382" y="320634"/>
                  </a:cubicBezTo>
                  <a:cubicBezTo>
                    <a:pt x="251275" y="339565"/>
                    <a:pt x="243281" y="447195"/>
                    <a:pt x="285008" y="475013"/>
                  </a:cubicBezTo>
                  <a:cubicBezTo>
                    <a:pt x="298588" y="484066"/>
                    <a:pt x="316675" y="482930"/>
                    <a:pt x="332509" y="486888"/>
                  </a:cubicBezTo>
                  <a:cubicBezTo>
                    <a:pt x="336468" y="502722"/>
                    <a:pt x="344385" y="518068"/>
                    <a:pt x="344385" y="534389"/>
                  </a:cubicBezTo>
                  <a:cubicBezTo>
                    <a:pt x="344385" y="579750"/>
                    <a:pt x="313849" y="576800"/>
                    <a:pt x="285008" y="605641"/>
                  </a:cubicBezTo>
                  <a:cubicBezTo>
                    <a:pt x="274916" y="615733"/>
                    <a:pt x="269174" y="629392"/>
                    <a:pt x="261257" y="641267"/>
                  </a:cubicBezTo>
                  <a:lnTo>
                    <a:pt x="225631" y="748145"/>
                  </a:lnTo>
                  <a:lnTo>
                    <a:pt x="213756" y="783771"/>
                  </a:lnTo>
                  <a:cubicBezTo>
                    <a:pt x="237505" y="855021"/>
                    <a:pt x="205840" y="791689"/>
                    <a:pt x="261257" y="831273"/>
                  </a:cubicBezTo>
                  <a:cubicBezTo>
                    <a:pt x="279478" y="844288"/>
                    <a:pt x="292925" y="862940"/>
                    <a:pt x="308759" y="878774"/>
                  </a:cubicBezTo>
                  <a:cubicBezTo>
                    <a:pt x="296884" y="910441"/>
                    <a:pt x="283828" y="941691"/>
                    <a:pt x="273133" y="973776"/>
                  </a:cubicBezTo>
                  <a:cubicBezTo>
                    <a:pt x="258205" y="1018559"/>
                    <a:pt x="274479" y="1026710"/>
                    <a:pt x="225631" y="1045028"/>
                  </a:cubicBezTo>
                  <a:cubicBezTo>
                    <a:pt x="206732" y="1052115"/>
                    <a:pt x="186047" y="1052945"/>
                    <a:pt x="166255" y="1056904"/>
                  </a:cubicBezTo>
                  <a:cubicBezTo>
                    <a:pt x="158338" y="1068779"/>
                    <a:pt x="153468" y="1083393"/>
                    <a:pt x="142504" y="1092530"/>
                  </a:cubicBezTo>
                  <a:cubicBezTo>
                    <a:pt x="128904" y="1103863"/>
                    <a:pt x="110373" y="1107497"/>
                    <a:pt x="95003" y="1116280"/>
                  </a:cubicBezTo>
                  <a:cubicBezTo>
                    <a:pt x="82611" y="1123361"/>
                    <a:pt x="70341" y="1130894"/>
                    <a:pt x="59377" y="1140031"/>
                  </a:cubicBezTo>
                  <a:cubicBezTo>
                    <a:pt x="-3448" y="1192386"/>
                    <a:pt x="49809" y="1162629"/>
                    <a:pt x="0" y="1187532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1BF1A3E-3EBE-4AF9-B418-901B7EC5FA56}"/>
                </a:ext>
              </a:extLst>
            </p:cNvPr>
            <p:cNvSpPr/>
            <p:nvPr/>
          </p:nvSpPr>
          <p:spPr>
            <a:xfrm>
              <a:off x="6982691" y="3431969"/>
              <a:ext cx="617517" cy="855023"/>
            </a:xfrm>
            <a:custGeom>
              <a:avLst/>
              <a:gdLst>
                <a:gd name="connsiteX0" fmla="*/ 498764 w 617517"/>
                <a:gd name="connsiteY0" fmla="*/ 855023 h 855023"/>
                <a:gd name="connsiteX1" fmla="*/ 593766 w 617517"/>
                <a:gd name="connsiteY1" fmla="*/ 724395 h 855023"/>
                <a:gd name="connsiteX2" fmla="*/ 617517 w 617517"/>
                <a:gd name="connsiteY2" fmla="*/ 676893 h 855023"/>
                <a:gd name="connsiteX3" fmla="*/ 605641 w 617517"/>
                <a:gd name="connsiteY3" fmla="*/ 486888 h 855023"/>
                <a:gd name="connsiteX4" fmla="*/ 570015 w 617517"/>
                <a:gd name="connsiteY4" fmla="*/ 451262 h 855023"/>
                <a:gd name="connsiteX5" fmla="*/ 522514 w 617517"/>
                <a:gd name="connsiteY5" fmla="*/ 368135 h 855023"/>
                <a:gd name="connsiteX6" fmla="*/ 475013 w 617517"/>
                <a:gd name="connsiteY6" fmla="*/ 296883 h 855023"/>
                <a:gd name="connsiteX7" fmla="*/ 415636 w 617517"/>
                <a:gd name="connsiteY7" fmla="*/ 225631 h 855023"/>
                <a:gd name="connsiteX8" fmla="*/ 356260 w 617517"/>
                <a:gd name="connsiteY8" fmla="*/ 166254 h 855023"/>
                <a:gd name="connsiteX9" fmla="*/ 285008 w 617517"/>
                <a:gd name="connsiteY9" fmla="*/ 142504 h 855023"/>
                <a:gd name="connsiteX10" fmla="*/ 249382 w 617517"/>
                <a:gd name="connsiteY10" fmla="*/ 130628 h 855023"/>
                <a:gd name="connsiteX11" fmla="*/ 213756 w 617517"/>
                <a:gd name="connsiteY11" fmla="*/ 106878 h 855023"/>
                <a:gd name="connsiteX12" fmla="*/ 178130 w 617517"/>
                <a:gd name="connsiteY12" fmla="*/ 95002 h 855023"/>
                <a:gd name="connsiteX13" fmla="*/ 83127 w 617517"/>
                <a:gd name="connsiteY13" fmla="*/ 71252 h 855023"/>
                <a:gd name="connsiteX14" fmla="*/ 47501 w 617517"/>
                <a:gd name="connsiteY14" fmla="*/ 35626 h 855023"/>
                <a:gd name="connsiteX15" fmla="*/ 0 w 617517"/>
                <a:gd name="connsiteY15" fmla="*/ 0 h 8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7" h="855023">
                  <a:moveTo>
                    <a:pt x="498764" y="855023"/>
                  </a:moveTo>
                  <a:cubicBezTo>
                    <a:pt x="527656" y="818908"/>
                    <a:pt x="573245" y="765438"/>
                    <a:pt x="593766" y="724395"/>
                  </a:cubicBezTo>
                  <a:lnTo>
                    <a:pt x="617517" y="676893"/>
                  </a:lnTo>
                  <a:cubicBezTo>
                    <a:pt x="613558" y="613558"/>
                    <a:pt x="618714" y="548985"/>
                    <a:pt x="605641" y="486888"/>
                  </a:cubicBezTo>
                  <a:cubicBezTo>
                    <a:pt x="602181" y="470454"/>
                    <a:pt x="577526" y="466283"/>
                    <a:pt x="570015" y="451262"/>
                  </a:cubicBezTo>
                  <a:cubicBezTo>
                    <a:pt x="522323" y="355879"/>
                    <a:pt x="598281" y="418647"/>
                    <a:pt x="522514" y="368135"/>
                  </a:cubicBezTo>
                  <a:cubicBezTo>
                    <a:pt x="496460" y="263918"/>
                    <a:pt x="533591" y="367176"/>
                    <a:pt x="475013" y="296883"/>
                  </a:cubicBezTo>
                  <a:cubicBezTo>
                    <a:pt x="399679" y="206482"/>
                    <a:pt x="502433" y="283497"/>
                    <a:pt x="415636" y="225631"/>
                  </a:cubicBezTo>
                  <a:cubicBezTo>
                    <a:pt x="393969" y="193130"/>
                    <a:pt x="393761" y="182921"/>
                    <a:pt x="356260" y="166254"/>
                  </a:cubicBezTo>
                  <a:cubicBezTo>
                    <a:pt x="333382" y="156086"/>
                    <a:pt x="308759" y="150421"/>
                    <a:pt x="285008" y="142504"/>
                  </a:cubicBezTo>
                  <a:cubicBezTo>
                    <a:pt x="273133" y="138546"/>
                    <a:pt x="259798" y="137571"/>
                    <a:pt x="249382" y="130628"/>
                  </a:cubicBezTo>
                  <a:cubicBezTo>
                    <a:pt x="237507" y="122711"/>
                    <a:pt x="226521" y="113261"/>
                    <a:pt x="213756" y="106878"/>
                  </a:cubicBezTo>
                  <a:cubicBezTo>
                    <a:pt x="202560" y="101280"/>
                    <a:pt x="190207" y="98296"/>
                    <a:pt x="178130" y="95002"/>
                  </a:cubicBezTo>
                  <a:cubicBezTo>
                    <a:pt x="146638" y="86413"/>
                    <a:pt x="83127" y="71252"/>
                    <a:pt x="83127" y="71252"/>
                  </a:cubicBezTo>
                  <a:cubicBezTo>
                    <a:pt x="71252" y="59377"/>
                    <a:pt x="60403" y="46377"/>
                    <a:pt x="47501" y="35626"/>
                  </a:cubicBezTo>
                  <a:cubicBezTo>
                    <a:pt x="-33066" y="-31514"/>
                    <a:pt x="37767" y="37767"/>
                    <a:pt x="0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5431C5-8054-43CE-901C-E2B642D36ABD}"/>
              </a:ext>
            </a:extLst>
          </p:cNvPr>
          <p:cNvGrpSpPr/>
          <p:nvPr/>
        </p:nvGrpSpPr>
        <p:grpSpPr>
          <a:xfrm>
            <a:off x="40486" y="2819473"/>
            <a:ext cx="4800066" cy="3407107"/>
            <a:chOff x="40486" y="2819473"/>
            <a:chExt cx="4800066" cy="340710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5D2222-CD28-46AE-8BB1-5C2975E4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86" y="2819473"/>
              <a:ext cx="4800066" cy="340710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554162-2BCB-40B6-BABF-6B9A11963D18}"/>
                </a:ext>
              </a:extLst>
            </p:cNvPr>
            <p:cNvSpPr txBox="1"/>
            <p:nvPr/>
          </p:nvSpPr>
          <p:spPr>
            <a:xfrm>
              <a:off x="3651381" y="5736514"/>
              <a:ext cx="1045028" cy="406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S. Ô-bi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BBF0C91-5794-46EC-922F-492D100BC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0" y="2819473"/>
            <a:ext cx="4800067" cy="34071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6D60C-428A-4062-908D-237F69AF2F11}"/>
              </a:ext>
            </a:extLst>
          </p:cNvPr>
          <p:cNvSpPr txBox="1"/>
          <p:nvPr/>
        </p:nvSpPr>
        <p:spPr>
          <a:xfrm>
            <a:off x="3618178" y="5705311"/>
            <a:ext cx="10450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S. Ô-bi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5BC726-D4A7-47D7-88E1-36FBAB82251D}"/>
              </a:ext>
            </a:extLst>
          </p:cNvPr>
          <p:cNvSpPr txBox="1"/>
          <p:nvPr/>
        </p:nvSpPr>
        <p:spPr>
          <a:xfrm rot="5041494">
            <a:off x="6925678" y="2999397"/>
            <a:ext cx="135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s. I ê nit xây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FA4AB93-9D06-4FEB-8167-F9D6BD66419B}"/>
              </a:ext>
            </a:extLst>
          </p:cNvPr>
          <p:cNvGrpSpPr/>
          <p:nvPr/>
        </p:nvGrpSpPr>
        <p:grpSpPr>
          <a:xfrm>
            <a:off x="7729538" y="2614613"/>
            <a:ext cx="971550" cy="1385887"/>
            <a:chOff x="7729538" y="2614613"/>
            <a:chExt cx="971550" cy="138588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F7498C9-9E14-437B-8BBD-E5DD3E486960}"/>
                </a:ext>
              </a:extLst>
            </p:cNvPr>
            <p:cNvSpPr/>
            <p:nvPr/>
          </p:nvSpPr>
          <p:spPr>
            <a:xfrm>
              <a:off x="7729538" y="2614613"/>
              <a:ext cx="885847" cy="1385887"/>
            </a:xfrm>
            <a:custGeom>
              <a:avLst/>
              <a:gdLst>
                <a:gd name="connsiteX0" fmla="*/ 0 w 885847"/>
                <a:gd name="connsiteY0" fmla="*/ 0 h 1385887"/>
                <a:gd name="connsiteX1" fmla="*/ 28575 w 885847"/>
                <a:gd name="connsiteY1" fmla="*/ 71437 h 1385887"/>
                <a:gd name="connsiteX2" fmla="*/ 85725 w 885847"/>
                <a:gd name="connsiteY2" fmla="*/ 157162 h 1385887"/>
                <a:gd name="connsiteX3" fmla="*/ 128587 w 885847"/>
                <a:gd name="connsiteY3" fmla="*/ 285750 h 1385887"/>
                <a:gd name="connsiteX4" fmla="*/ 142875 w 885847"/>
                <a:gd name="connsiteY4" fmla="*/ 328612 h 1385887"/>
                <a:gd name="connsiteX5" fmla="*/ 200025 w 885847"/>
                <a:gd name="connsiteY5" fmla="*/ 900112 h 1385887"/>
                <a:gd name="connsiteX6" fmla="*/ 242887 w 885847"/>
                <a:gd name="connsiteY6" fmla="*/ 914400 h 1385887"/>
                <a:gd name="connsiteX7" fmla="*/ 271462 w 885847"/>
                <a:gd name="connsiteY7" fmla="*/ 1071562 h 1385887"/>
                <a:gd name="connsiteX8" fmla="*/ 285750 w 885847"/>
                <a:gd name="connsiteY8" fmla="*/ 1128712 h 1385887"/>
                <a:gd name="connsiteX9" fmla="*/ 300037 w 885847"/>
                <a:gd name="connsiteY9" fmla="*/ 1200150 h 1385887"/>
                <a:gd name="connsiteX10" fmla="*/ 371475 w 885847"/>
                <a:gd name="connsiteY10" fmla="*/ 1243012 h 1385887"/>
                <a:gd name="connsiteX11" fmla="*/ 457200 w 885847"/>
                <a:gd name="connsiteY11" fmla="*/ 1300162 h 1385887"/>
                <a:gd name="connsiteX12" fmla="*/ 571500 w 885847"/>
                <a:gd name="connsiteY12" fmla="*/ 1271587 h 1385887"/>
                <a:gd name="connsiteX13" fmla="*/ 614362 w 885847"/>
                <a:gd name="connsiteY13" fmla="*/ 1257300 h 1385887"/>
                <a:gd name="connsiteX14" fmla="*/ 685800 w 885847"/>
                <a:gd name="connsiteY14" fmla="*/ 1243012 h 1385887"/>
                <a:gd name="connsiteX15" fmla="*/ 700087 w 885847"/>
                <a:gd name="connsiteY15" fmla="*/ 1200150 h 1385887"/>
                <a:gd name="connsiteX16" fmla="*/ 857250 w 885847"/>
                <a:gd name="connsiteY16" fmla="*/ 1214437 h 1385887"/>
                <a:gd name="connsiteX17" fmla="*/ 885825 w 885847"/>
                <a:gd name="connsiteY17" fmla="*/ 138588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5847" h="1385887">
                  <a:moveTo>
                    <a:pt x="0" y="0"/>
                  </a:moveTo>
                  <a:cubicBezTo>
                    <a:pt x="9525" y="23812"/>
                    <a:pt x="16294" y="48922"/>
                    <a:pt x="28575" y="71437"/>
                  </a:cubicBezTo>
                  <a:cubicBezTo>
                    <a:pt x="45020" y="101586"/>
                    <a:pt x="85725" y="157162"/>
                    <a:pt x="85725" y="157162"/>
                  </a:cubicBezTo>
                  <a:lnTo>
                    <a:pt x="128587" y="285750"/>
                  </a:lnTo>
                  <a:lnTo>
                    <a:pt x="142875" y="328612"/>
                  </a:lnTo>
                  <a:cubicBezTo>
                    <a:pt x="142896" y="329364"/>
                    <a:pt x="56324" y="780360"/>
                    <a:pt x="200025" y="900112"/>
                  </a:cubicBezTo>
                  <a:cubicBezTo>
                    <a:pt x="211595" y="909753"/>
                    <a:pt x="228600" y="909637"/>
                    <a:pt x="242887" y="914400"/>
                  </a:cubicBezTo>
                  <a:cubicBezTo>
                    <a:pt x="273542" y="1006361"/>
                    <a:pt x="244536" y="910007"/>
                    <a:pt x="271462" y="1071562"/>
                  </a:cubicBezTo>
                  <a:cubicBezTo>
                    <a:pt x="274690" y="1090931"/>
                    <a:pt x="281490" y="1109543"/>
                    <a:pt x="285750" y="1128712"/>
                  </a:cubicBezTo>
                  <a:cubicBezTo>
                    <a:pt x="291018" y="1152418"/>
                    <a:pt x="285466" y="1180723"/>
                    <a:pt x="300037" y="1200150"/>
                  </a:cubicBezTo>
                  <a:cubicBezTo>
                    <a:pt x="316699" y="1222366"/>
                    <a:pt x="349259" y="1226350"/>
                    <a:pt x="371475" y="1243012"/>
                  </a:cubicBezTo>
                  <a:cubicBezTo>
                    <a:pt x="457095" y="1307227"/>
                    <a:pt x="371236" y="1271509"/>
                    <a:pt x="457200" y="1300162"/>
                  </a:cubicBezTo>
                  <a:cubicBezTo>
                    <a:pt x="495300" y="1290637"/>
                    <a:pt x="533611" y="1281920"/>
                    <a:pt x="571500" y="1271587"/>
                  </a:cubicBezTo>
                  <a:cubicBezTo>
                    <a:pt x="586029" y="1267624"/>
                    <a:pt x="599752" y="1260953"/>
                    <a:pt x="614362" y="1257300"/>
                  </a:cubicBezTo>
                  <a:cubicBezTo>
                    <a:pt x="637921" y="1251410"/>
                    <a:pt x="661987" y="1247775"/>
                    <a:pt x="685800" y="1243012"/>
                  </a:cubicBezTo>
                  <a:cubicBezTo>
                    <a:pt x="690562" y="1228725"/>
                    <a:pt x="689438" y="1210799"/>
                    <a:pt x="700087" y="1200150"/>
                  </a:cubicBezTo>
                  <a:cubicBezTo>
                    <a:pt x="737477" y="1162760"/>
                    <a:pt x="839764" y="1210066"/>
                    <a:pt x="857250" y="1214437"/>
                  </a:cubicBezTo>
                  <a:cubicBezTo>
                    <a:pt x="887693" y="1366652"/>
                    <a:pt x="885825" y="1308744"/>
                    <a:pt x="885825" y="138588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2E49FAA-6A37-4E57-957D-BB7F161D91EE}"/>
                </a:ext>
              </a:extLst>
            </p:cNvPr>
            <p:cNvSpPr/>
            <p:nvPr/>
          </p:nvSpPr>
          <p:spPr>
            <a:xfrm>
              <a:off x="7872413" y="3086100"/>
              <a:ext cx="828675" cy="228683"/>
            </a:xfrm>
            <a:custGeom>
              <a:avLst/>
              <a:gdLst>
                <a:gd name="connsiteX0" fmla="*/ 0 w 828675"/>
                <a:gd name="connsiteY0" fmla="*/ 0 h 228683"/>
                <a:gd name="connsiteX1" fmla="*/ 100012 w 828675"/>
                <a:gd name="connsiteY1" fmla="*/ 14288 h 228683"/>
                <a:gd name="connsiteX2" fmla="*/ 114300 w 828675"/>
                <a:gd name="connsiteY2" fmla="*/ 57150 h 228683"/>
                <a:gd name="connsiteX3" fmla="*/ 171450 w 828675"/>
                <a:gd name="connsiteY3" fmla="*/ 185738 h 228683"/>
                <a:gd name="connsiteX4" fmla="*/ 657225 w 828675"/>
                <a:gd name="connsiteY4" fmla="*/ 200025 h 228683"/>
                <a:gd name="connsiteX5" fmla="*/ 828675 w 828675"/>
                <a:gd name="connsiteY5" fmla="*/ 228600 h 2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228683">
                  <a:moveTo>
                    <a:pt x="0" y="0"/>
                  </a:moveTo>
                  <a:cubicBezTo>
                    <a:pt x="33337" y="4763"/>
                    <a:pt x="69891" y="-772"/>
                    <a:pt x="100012" y="14288"/>
                  </a:cubicBezTo>
                  <a:cubicBezTo>
                    <a:pt x="113482" y="21023"/>
                    <a:pt x="111033" y="42448"/>
                    <a:pt x="114300" y="57150"/>
                  </a:cubicBezTo>
                  <a:cubicBezTo>
                    <a:pt x="119480" y="80460"/>
                    <a:pt x="116772" y="179827"/>
                    <a:pt x="171450" y="185738"/>
                  </a:cubicBezTo>
                  <a:cubicBezTo>
                    <a:pt x="332507" y="203150"/>
                    <a:pt x="495300" y="195263"/>
                    <a:pt x="657225" y="200025"/>
                  </a:cubicBezTo>
                  <a:cubicBezTo>
                    <a:pt x="799759" y="231699"/>
                    <a:pt x="741904" y="228600"/>
                    <a:pt x="828675" y="228600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45D73D9-26F9-4BBC-8327-620419DA28AA}"/>
              </a:ext>
            </a:extLst>
          </p:cNvPr>
          <p:cNvGrpSpPr/>
          <p:nvPr/>
        </p:nvGrpSpPr>
        <p:grpSpPr>
          <a:xfrm>
            <a:off x="116278" y="2747292"/>
            <a:ext cx="4759203" cy="3551467"/>
            <a:chOff x="116278" y="2747292"/>
            <a:chExt cx="4759203" cy="355146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665D4C6-6862-4A98-8D9B-FA8ED346F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278" y="2747292"/>
              <a:ext cx="4759203" cy="355146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D46C7E5-078F-4F39-9628-739ECB145D45}"/>
                </a:ext>
              </a:extLst>
            </p:cNvPr>
            <p:cNvSpPr txBox="1"/>
            <p:nvPr/>
          </p:nvSpPr>
          <p:spPr>
            <a:xfrm>
              <a:off x="318508" y="5791922"/>
              <a:ext cx="187303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S. I-ê nit - xây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4959818-A811-4B2A-BFCA-93D5082191FD}"/>
              </a:ext>
            </a:extLst>
          </p:cNvPr>
          <p:cNvSpPr txBox="1"/>
          <p:nvPr/>
        </p:nvSpPr>
        <p:spPr>
          <a:xfrm rot="4436380">
            <a:off x="8356054" y="2650196"/>
            <a:ext cx="135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s. Lê na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FF06A78-841B-4B80-9277-0CE5BD7718E2}"/>
              </a:ext>
            </a:extLst>
          </p:cNvPr>
          <p:cNvSpPr/>
          <p:nvPr/>
        </p:nvSpPr>
        <p:spPr>
          <a:xfrm>
            <a:off x="9167061" y="2873829"/>
            <a:ext cx="250071" cy="296883"/>
          </a:xfrm>
          <a:custGeom>
            <a:avLst/>
            <a:gdLst>
              <a:gd name="connsiteX0" fmla="*/ 250071 w 250071"/>
              <a:gd name="connsiteY0" fmla="*/ 0 h 296883"/>
              <a:gd name="connsiteX1" fmla="*/ 226321 w 250071"/>
              <a:gd name="connsiteY1" fmla="*/ 59376 h 296883"/>
              <a:gd name="connsiteX2" fmla="*/ 214445 w 250071"/>
              <a:gd name="connsiteY2" fmla="*/ 130628 h 296883"/>
              <a:gd name="connsiteX3" fmla="*/ 155069 w 250071"/>
              <a:gd name="connsiteY3" fmla="*/ 142503 h 296883"/>
              <a:gd name="connsiteX4" fmla="*/ 83817 w 250071"/>
              <a:gd name="connsiteY4" fmla="*/ 166254 h 296883"/>
              <a:gd name="connsiteX5" fmla="*/ 690 w 250071"/>
              <a:gd name="connsiteY5" fmla="*/ 273132 h 296883"/>
              <a:gd name="connsiteX6" fmla="*/ 690 w 250071"/>
              <a:gd name="connsiteY6" fmla="*/ 296883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071" h="296883">
                <a:moveTo>
                  <a:pt x="250071" y="0"/>
                </a:moveTo>
                <a:cubicBezTo>
                  <a:pt x="242154" y="19792"/>
                  <a:pt x="231930" y="38811"/>
                  <a:pt x="226321" y="59376"/>
                </a:cubicBezTo>
                <a:cubicBezTo>
                  <a:pt x="219986" y="82606"/>
                  <a:pt x="230115" y="112346"/>
                  <a:pt x="214445" y="130628"/>
                </a:cubicBezTo>
                <a:cubicBezTo>
                  <a:pt x="201309" y="145953"/>
                  <a:pt x="174542" y="137192"/>
                  <a:pt x="155069" y="142503"/>
                </a:cubicBezTo>
                <a:cubicBezTo>
                  <a:pt x="130916" y="149090"/>
                  <a:pt x="83817" y="166254"/>
                  <a:pt x="83817" y="166254"/>
                </a:cubicBezTo>
                <a:cubicBezTo>
                  <a:pt x="33896" y="216175"/>
                  <a:pt x="11938" y="216889"/>
                  <a:pt x="690" y="273132"/>
                </a:cubicBezTo>
                <a:cubicBezTo>
                  <a:pt x="-863" y="280895"/>
                  <a:pt x="690" y="288966"/>
                  <a:pt x="690" y="2968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A0549F-985D-4745-962B-EC7FAC3A7946}"/>
              </a:ext>
            </a:extLst>
          </p:cNvPr>
          <p:cNvGrpSpPr/>
          <p:nvPr/>
        </p:nvGrpSpPr>
        <p:grpSpPr>
          <a:xfrm>
            <a:off x="8918369" y="2137558"/>
            <a:ext cx="1021278" cy="1235034"/>
            <a:chOff x="8918369" y="2137558"/>
            <a:chExt cx="1021278" cy="1235034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5623707-F620-4511-85C6-5E9946C48390}"/>
                </a:ext>
              </a:extLst>
            </p:cNvPr>
            <p:cNvSpPr/>
            <p:nvPr/>
          </p:nvSpPr>
          <p:spPr>
            <a:xfrm>
              <a:off x="8918369" y="2137558"/>
              <a:ext cx="700644" cy="1235034"/>
            </a:xfrm>
            <a:custGeom>
              <a:avLst/>
              <a:gdLst>
                <a:gd name="connsiteX0" fmla="*/ 0 w 700644"/>
                <a:gd name="connsiteY0" fmla="*/ 11876 h 1235034"/>
                <a:gd name="connsiteX1" fmla="*/ 59376 w 700644"/>
                <a:gd name="connsiteY1" fmla="*/ 0 h 1235034"/>
                <a:gd name="connsiteX2" fmla="*/ 95002 w 700644"/>
                <a:gd name="connsiteY2" fmla="*/ 11876 h 1235034"/>
                <a:gd name="connsiteX3" fmla="*/ 106878 w 700644"/>
                <a:gd name="connsiteY3" fmla="*/ 47502 h 1235034"/>
                <a:gd name="connsiteX4" fmla="*/ 118753 w 700644"/>
                <a:gd name="connsiteY4" fmla="*/ 106878 h 1235034"/>
                <a:gd name="connsiteX5" fmla="*/ 154379 w 700644"/>
                <a:gd name="connsiteY5" fmla="*/ 142504 h 1235034"/>
                <a:gd name="connsiteX6" fmla="*/ 190005 w 700644"/>
                <a:gd name="connsiteY6" fmla="*/ 225632 h 1235034"/>
                <a:gd name="connsiteX7" fmla="*/ 213756 w 700644"/>
                <a:gd name="connsiteY7" fmla="*/ 391886 h 1235034"/>
                <a:gd name="connsiteX8" fmla="*/ 237506 w 700644"/>
                <a:gd name="connsiteY8" fmla="*/ 486889 h 1235034"/>
                <a:gd name="connsiteX9" fmla="*/ 249382 w 700644"/>
                <a:gd name="connsiteY9" fmla="*/ 534390 h 1235034"/>
                <a:gd name="connsiteX10" fmla="*/ 285008 w 700644"/>
                <a:gd name="connsiteY10" fmla="*/ 558141 h 1235034"/>
                <a:gd name="connsiteX11" fmla="*/ 332509 w 700644"/>
                <a:gd name="connsiteY11" fmla="*/ 629393 h 1235034"/>
                <a:gd name="connsiteX12" fmla="*/ 475013 w 700644"/>
                <a:gd name="connsiteY12" fmla="*/ 724395 h 1235034"/>
                <a:gd name="connsiteX13" fmla="*/ 510639 w 700644"/>
                <a:gd name="connsiteY13" fmla="*/ 748146 h 1235034"/>
                <a:gd name="connsiteX14" fmla="*/ 593766 w 700644"/>
                <a:gd name="connsiteY14" fmla="*/ 771897 h 1235034"/>
                <a:gd name="connsiteX15" fmla="*/ 629392 w 700644"/>
                <a:gd name="connsiteY15" fmla="*/ 807523 h 1235034"/>
                <a:gd name="connsiteX16" fmla="*/ 665018 w 700644"/>
                <a:gd name="connsiteY16" fmla="*/ 819398 h 1235034"/>
                <a:gd name="connsiteX17" fmla="*/ 700644 w 700644"/>
                <a:gd name="connsiteY17" fmla="*/ 843148 h 1235034"/>
                <a:gd name="connsiteX18" fmla="*/ 688769 w 700644"/>
                <a:gd name="connsiteY18" fmla="*/ 1033154 h 1235034"/>
                <a:gd name="connsiteX19" fmla="*/ 629392 w 700644"/>
                <a:gd name="connsiteY19" fmla="*/ 1140032 h 1235034"/>
                <a:gd name="connsiteX20" fmla="*/ 546265 w 700644"/>
                <a:gd name="connsiteY20" fmla="*/ 1187533 h 1235034"/>
                <a:gd name="connsiteX21" fmla="*/ 510639 w 700644"/>
                <a:gd name="connsiteY21" fmla="*/ 1223159 h 1235034"/>
                <a:gd name="connsiteX22" fmla="*/ 498763 w 700644"/>
                <a:gd name="connsiteY22" fmla="*/ 1235034 h 123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0644" h="1235034">
                  <a:moveTo>
                    <a:pt x="0" y="11876"/>
                  </a:moveTo>
                  <a:cubicBezTo>
                    <a:pt x="19792" y="7917"/>
                    <a:pt x="39192" y="0"/>
                    <a:pt x="59376" y="0"/>
                  </a:cubicBezTo>
                  <a:cubicBezTo>
                    <a:pt x="71894" y="0"/>
                    <a:pt x="86151" y="3025"/>
                    <a:pt x="95002" y="11876"/>
                  </a:cubicBezTo>
                  <a:cubicBezTo>
                    <a:pt x="103853" y="20727"/>
                    <a:pt x="103842" y="35358"/>
                    <a:pt x="106878" y="47502"/>
                  </a:cubicBezTo>
                  <a:cubicBezTo>
                    <a:pt x="111773" y="67083"/>
                    <a:pt x="109726" y="88825"/>
                    <a:pt x="118753" y="106878"/>
                  </a:cubicBezTo>
                  <a:cubicBezTo>
                    <a:pt x="126264" y="121899"/>
                    <a:pt x="144618" y="128838"/>
                    <a:pt x="154379" y="142504"/>
                  </a:cubicBezTo>
                  <a:cubicBezTo>
                    <a:pt x="172723" y="168185"/>
                    <a:pt x="180314" y="196557"/>
                    <a:pt x="190005" y="225632"/>
                  </a:cubicBezTo>
                  <a:cubicBezTo>
                    <a:pt x="211177" y="458525"/>
                    <a:pt x="185716" y="289072"/>
                    <a:pt x="213756" y="391886"/>
                  </a:cubicBezTo>
                  <a:cubicBezTo>
                    <a:pt x="222345" y="423378"/>
                    <a:pt x="229589" y="455221"/>
                    <a:pt x="237506" y="486889"/>
                  </a:cubicBezTo>
                  <a:cubicBezTo>
                    <a:pt x="241464" y="502723"/>
                    <a:pt x="235802" y="525337"/>
                    <a:pt x="249382" y="534390"/>
                  </a:cubicBezTo>
                  <a:lnTo>
                    <a:pt x="285008" y="558141"/>
                  </a:lnTo>
                  <a:cubicBezTo>
                    <a:pt x="300842" y="581892"/>
                    <a:pt x="308758" y="613559"/>
                    <a:pt x="332509" y="629393"/>
                  </a:cubicBezTo>
                  <a:lnTo>
                    <a:pt x="475013" y="724395"/>
                  </a:lnTo>
                  <a:cubicBezTo>
                    <a:pt x="486888" y="732312"/>
                    <a:pt x="496793" y="744684"/>
                    <a:pt x="510639" y="748146"/>
                  </a:cubicBezTo>
                  <a:cubicBezTo>
                    <a:pt x="570284" y="763057"/>
                    <a:pt x="542657" y="754860"/>
                    <a:pt x="593766" y="771897"/>
                  </a:cubicBezTo>
                  <a:cubicBezTo>
                    <a:pt x="605641" y="783772"/>
                    <a:pt x="615418" y="798207"/>
                    <a:pt x="629392" y="807523"/>
                  </a:cubicBezTo>
                  <a:cubicBezTo>
                    <a:pt x="639807" y="814467"/>
                    <a:pt x="653822" y="813800"/>
                    <a:pt x="665018" y="819398"/>
                  </a:cubicBezTo>
                  <a:cubicBezTo>
                    <a:pt x="677784" y="825781"/>
                    <a:pt x="688769" y="835231"/>
                    <a:pt x="700644" y="843148"/>
                  </a:cubicBezTo>
                  <a:cubicBezTo>
                    <a:pt x="696686" y="906483"/>
                    <a:pt x="697343" y="970277"/>
                    <a:pt x="688769" y="1033154"/>
                  </a:cubicBezTo>
                  <a:cubicBezTo>
                    <a:pt x="682165" y="1081583"/>
                    <a:pt x="667656" y="1112701"/>
                    <a:pt x="629392" y="1140032"/>
                  </a:cubicBezTo>
                  <a:cubicBezTo>
                    <a:pt x="548082" y="1198110"/>
                    <a:pt x="613586" y="1131431"/>
                    <a:pt x="546265" y="1187533"/>
                  </a:cubicBezTo>
                  <a:cubicBezTo>
                    <a:pt x="533363" y="1198284"/>
                    <a:pt x="522514" y="1211284"/>
                    <a:pt x="510639" y="1223159"/>
                  </a:cubicBezTo>
                  <a:lnTo>
                    <a:pt x="498763" y="1235034"/>
                  </a:ln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44610F-7575-4212-ABC8-16792F238A0F}"/>
                </a:ext>
              </a:extLst>
            </p:cNvPr>
            <p:cNvSpPr/>
            <p:nvPr/>
          </p:nvSpPr>
          <p:spPr>
            <a:xfrm>
              <a:off x="9512135" y="2825858"/>
              <a:ext cx="427512" cy="261726"/>
            </a:xfrm>
            <a:custGeom>
              <a:avLst/>
              <a:gdLst>
                <a:gd name="connsiteX0" fmla="*/ 0 w 427512"/>
                <a:gd name="connsiteY0" fmla="*/ 131098 h 261726"/>
                <a:gd name="connsiteX1" fmla="*/ 35626 w 427512"/>
                <a:gd name="connsiteY1" fmla="*/ 71721 h 261726"/>
                <a:gd name="connsiteX2" fmla="*/ 118753 w 427512"/>
                <a:gd name="connsiteY2" fmla="*/ 47971 h 261726"/>
                <a:gd name="connsiteX3" fmla="*/ 201881 w 427512"/>
                <a:gd name="connsiteY3" fmla="*/ 469 h 261726"/>
                <a:gd name="connsiteX4" fmla="*/ 320634 w 427512"/>
                <a:gd name="connsiteY4" fmla="*/ 12345 h 261726"/>
                <a:gd name="connsiteX5" fmla="*/ 344384 w 427512"/>
                <a:gd name="connsiteY5" fmla="*/ 47971 h 261726"/>
                <a:gd name="connsiteX6" fmla="*/ 368135 w 427512"/>
                <a:gd name="connsiteY6" fmla="*/ 154848 h 261726"/>
                <a:gd name="connsiteX7" fmla="*/ 391886 w 427512"/>
                <a:gd name="connsiteY7" fmla="*/ 190474 h 261726"/>
                <a:gd name="connsiteX8" fmla="*/ 427512 w 427512"/>
                <a:gd name="connsiteY8" fmla="*/ 261726 h 26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512" h="261726">
                  <a:moveTo>
                    <a:pt x="0" y="131098"/>
                  </a:moveTo>
                  <a:cubicBezTo>
                    <a:pt x="11875" y="111306"/>
                    <a:pt x="19305" y="88042"/>
                    <a:pt x="35626" y="71721"/>
                  </a:cubicBezTo>
                  <a:cubicBezTo>
                    <a:pt x="41305" y="66042"/>
                    <a:pt x="118342" y="48074"/>
                    <a:pt x="118753" y="47971"/>
                  </a:cubicBezTo>
                  <a:cubicBezTo>
                    <a:pt x="134125" y="37723"/>
                    <a:pt x="185005" y="1674"/>
                    <a:pt x="201881" y="469"/>
                  </a:cubicBezTo>
                  <a:cubicBezTo>
                    <a:pt x="241562" y="-2365"/>
                    <a:pt x="281050" y="8386"/>
                    <a:pt x="320634" y="12345"/>
                  </a:cubicBezTo>
                  <a:cubicBezTo>
                    <a:pt x="328551" y="24220"/>
                    <a:pt x="339871" y="34431"/>
                    <a:pt x="344384" y="47971"/>
                  </a:cubicBezTo>
                  <a:cubicBezTo>
                    <a:pt x="362625" y="102693"/>
                    <a:pt x="346407" y="111392"/>
                    <a:pt x="368135" y="154848"/>
                  </a:cubicBezTo>
                  <a:cubicBezTo>
                    <a:pt x="374518" y="167614"/>
                    <a:pt x="383969" y="178599"/>
                    <a:pt x="391886" y="190474"/>
                  </a:cubicBezTo>
                  <a:cubicBezTo>
                    <a:pt x="406476" y="248838"/>
                    <a:pt x="392220" y="226435"/>
                    <a:pt x="427512" y="261726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A0B2AE6-C321-4FA5-94D2-29F169932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97" y="2741936"/>
            <a:ext cx="4750083" cy="355146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EC32C7F-B515-4145-8590-4D5685329923}"/>
              </a:ext>
            </a:extLst>
          </p:cNvPr>
          <p:cNvSpPr txBox="1"/>
          <p:nvPr/>
        </p:nvSpPr>
        <p:spPr>
          <a:xfrm>
            <a:off x="145732" y="5852769"/>
            <a:ext cx="1795953" cy="408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S. I-ê-nit-xây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C6E8CAB-80E4-4FD4-8830-131781960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5" y="2675881"/>
            <a:ext cx="4777528" cy="356851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9636144-D4CA-4667-AF09-493B46A517A7}"/>
              </a:ext>
            </a:extLst>
          </p:cNvPr>
          <p:cNvSpPr txBox="1"/>
          <p:nvPr/>
        </p:nvSpPr>
        <p:spPr>
          <a:xfrm>
            <a:off x="386704" y="5690689"/>
            <a:ext cx="14385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S. Lê na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1" grpId="0"/>
      <p:bldP spid="29" grpId="0" animBg="1"/>
      <p:bldP spid="33" grpId="0"/>
      <p:bldP spid="45" grpId="0"/>
      <p:bldP spid="44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6ECC1A-11C9-4523-BC28-EB2DA599D714}"/>
              </a:ext>
            </a:extLst>
          </p:cNvPr>
          <p:cNvGrpSpPr/>
          <p:nvPr/>
        </p:nvGrpSpPr>
        <p:grpSpPr>
          <a:xfrm>
            <a:off x="4718152" y="602974"/>
            <a:ext cx="7740547" cy="6105861"/>
            <a:chOff x="4072370" y="250958"/>
            <a:chExt cx="8409373" cy="6457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C2BDB9-5BD3-4568-ABBC-F2142FBD5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1" r="1391" b="5538"/>
            <a:stretch/>
          </p:blipFill>
          <p:spPr>
            <a:xfrm>
              <a:off x="4072370" y="250958"/>
              <a:ext cx="8119630" cy="60040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8937E5-5DB0-44AE-8A51-8F5E7C573B72}"/>
                </a:ext>
              </a:extLst>
            </p:cNvPr>
            <p:cNvSpPr txBox="1"/>
            <p:nvPr/>
          </p:nvSpPr>
          <p:spPr>
            <a:xfrm>
              <a:off x="4222539" y="6285695"/>
              <a:ext cx="8259204" cy="4231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 7.2. Bản đồ tự nhiên khu vực Bắc Á và khu vực Trung Á</a:t>
              </a:r>
            </a:p>
          </p:txBody>
        </p:sp>
      </p:grpSp>
      <p:sp>
        <p:nvSpPr>
          <p:cNvPr id="7" name="Rectangle 8">
            <a:extLst>
              <a:ext uri="{FF2B5EF4-FFF2-40B4-BE49-F238E27FC236}">
                <a16:creationId xmlns:a16="http://schemas.microsoft.com/office/drawing/2014/main" id="{98B8910D-0F66-42D6-9717-E9719D114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5" y="49021"/>
            <a:ext cx="3442294" cy="557854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F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a.Khu vực Bắc Á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42EC1B-137F-4E46-8CA9-03259CCAAF85}"/>
              </a:ext>
            </a:extLst>
          </p:cNvPr>
          <p:cNvGrpSpPr/>
          <p:nvPr/>
        </p:nvGrpSpPr>
        <p:grpSpPr>
          <a:xfrm>
            <a:off x="4491409" y="602974"/>
            <a:ext cx="7643496" cy="6261578"/>
            <a:chOff x="5355214" y="982180"/>
            <a:chExt cx="6836786" cy="58823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60DF97-2EF3-443C-923E-927FA3A0F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186" t="31163" r="35378" b="21861"/>
            <a:stretch/>
          </p:blipFill>
          <p:spPr>
            <a:xfrm>
              <a:off x="5355214" y="982180"/>
              <a:ext cx="6836786" cy="58560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A9F209-AF0A-4E23-9978-E83C33887E37}"/>
                </a:ext>
              </a:extLst>
            </p:cNvPr>
            <p:cNvSpPr txBox="1"/>
            <p:nvPr/>
          </p:nvSpPr>
          <p:spPr>
            <a:xfrm>
              <a:off x="5506957" y="6464442"/>
              <a:ext cx="63034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B04F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 3. L</a:t>
              </a:r>
              <a:r>
                <a: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srgbClr val="1B04F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ư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B04F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ợc đồ các đới cảnh quan tự nhiên Châu Á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E1BFA-2F38-492B-97B0-2B57F722EE91}"/>
              </a:ext>
            </a:extLst>
          </p:cNvPr>
          <p:cNvSpPr/>
          <p:nvPr/>
        </p:nvSpPr>
        <p:spPr>
          <a:xfrm>
            <a:off x="188606" y="920859"/>
            <a:ext cx="43409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Rừng bao phủ trên diện tích rộng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chủ yếu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đài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nguyên và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rừng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lá kim (tai-ga)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695EFE1A-8197-4CD8-86C1-11CE4935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" y="2976629"/>
            <a:ext cx="4606957" cy="327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F1F4CC6-7349-4F28-B865-795A2970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" y="2976629"/>
            <a:ext cx="4678963" cy="329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6ECC1A-11C9-4523-BC28-EB2DA599D714}"/>
              </a:ext>
            </a:extLst>
          </p:cNvPr>
          <p:cNvGrpSpPr/>
          <p:nvPr/>
        </p:nvGrpSpPr>
        <p:grpSpPr>
          <a:xfrm>
            <a:off x="4807469" y="453241"/>
            <a:ext cx="7384531" cy="6169492"/>
            <a:chOff x="4019274" y="573270"/>
            <a:chExt cx="8254654" cy="64403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C2BDB9-5BD3-4568-ABBC-F2142FBD5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1" r="1391" b="5538"/>
            <a:stretch/>
          </p:blipFill>
          <p:spPr>
            <a:xfrm>
              <a:off x="4019274" y="573270"/>
              <a:ext cx="8119630" cy="60040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8937E5-5DB0-44AE-8A51-8F5E7C573B72}"/>
                </a:ext>
              </a:extLst>
            </p:cNvPr>
            <p:cNvSpPr txBox="1"/>
            <p:nvPr/>
          </p:nvSpPr>
          <p:spPr>
            <a:xfrm>
              <a:off x="4154298" y="6595934"/>
              <a:ext cx="8119630" cy="417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7.2. Bản đồ tự nhiên khu vực Bắc Á và khu vực Trung Á</a:t>
              </a:r>
            </a:p>
          </p:txBody>
        </p:sp>
      </p:grpSp>
      <p:sp>
        <p:nvSpPr>
          <p:cNvPr id="7" name="Rectangle 8">
            <a:extLst>
              <a:ext uri="{FF2B5EF4-FFF2-40B4-BE49-F238E27FC236}">
                <a16:creationId xmlns:a16="http://schemas.microsoft.com/office/drawing/2014/main" id="{98B8910D-0F66-42D6-9717-E9719D114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5" y="49021"/>
            <a:ext cx="3442294" cy="557854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F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a.Khu vực Bắc Á</a:t>
            </a:r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AA834C6D-F60D-444A-9F44-38313AF6C1FA}"/>
              </a:ext>
            </a:extLst>
          </p:cNvPr>
          <p:cNvSpPr/>
          <p:nvPr/>
        </p:nvSpPr>
        <p:spPr>
          <a:xfrm rot="10800000">
            <a:off x="7137070" y="3847606"/>
            <a:ext cx="201880" cy="178130"/>
          </a:xfrm>
          <a:prstGeom prst="flowChartManualOperation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D0F442-CDE7-4C54-AD8B-B5406E4913DB}"/>
              </a:ext>
            </a:extLst>
          </p:cNvPr>
          <p:cNvSpPr/>
          <p:nvPr/>
        </p:nvSpPr>
        <p:spPr>
          <a:xfrm>
            <a:off x="10626351" y="1234173"/>
            <a:ext cx="192070" cy="178991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BEE177-6675-4E89-8C26-F711D41A6AA6}"/>
              </a:ext>
            </a:extLst>
          </p:cNvPr>
          <p:cNvSpPr/>
          <p:nvPr/>
        </p:nvSpPr>
        <p:spPr>
          <a:xfrm>
            <a:off x="10155208" y="2063531"/>
            <a:ext cx="200076" cy="17813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E0B73A-6794-4B0F-BC64-47443BC90BBA}"/>
              </a:ext>
            </a:extLst>
          </p:cNvPr>
          <p:cNvSpPr/>
          <p:nvPr/>
        </p:nvSpPr>
        <p:spPr>
          <a:xfrm>
            <a:off x="9743527" y="3226343"/>
            <a:ext cx="304803" cy="17813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D0F9EB-E6ED-454D-99F7-818B87BE8E07}"/>
              </a:ext>
            </a:extLst>
          </p:cNvPr>
          <p:cNvSpPr/>
          <p:nvPr/>
        </p:nvSpPr>
        <p:spPr>
          <a:xfrm>
            <a:off x="7825744" y="2851883"/>
            <a:ext cx="154473" cy="17632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21633A32-7D19-4A23-BD66-1395E3E817EF}"/>
              </a:ext>
            </a:extLst>
          </p:cNvPr>
          <p:cNvSpPr/>
          <p:nvPr/>
        </p:nvSpPr>
        <p:spPr>
          <a:xfrm>
            <a:off x="9306205" y="2386051"/>
            <a:ext cx="437322" cy="227184"/>
          </a:xfrm>
          <a:prstGeom prst="diamon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AC010E67-A1E0-42B8-8123-D6FE5E8B39DE}"/>
              </a:ext>
            </a:extLst>
          </p:cNvPr>
          <p:cNvSpPr/>
          <p:nvPr/>
        </p:nvSpPr>
        <p:spPr>
          <a:xfrm>
            <a:off x="9431842" y="4241777"/>
            <a:ext cx="437322" cy="178130"/>
          </a:xfrm>
          <a:prstGeom prst="diamon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00FA12-B766-4FB6-8450-375FFB0BC004}"/>
              </a:ext>
            </a:extLst>
          </p:cNvPr>
          <p:cNvSpPr/>
          <p:nvPr/>
        </p:nvSpPr>
        <p:spPr>
          <a:xfrm>
            <a:off x="6368956" y="3544997"/>
            <a:ext cx="304803" cy="17813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832C0-C7CF-4A1B-9968-04E4200887CF}"/>
              </a:ext>
            </a:extLst>
          </p:cNvPr>
          <p:cNvSpPr txBox="1"/>
          <p:nvPr/>
        </p:nvSpPr>
        <p:spPr>
          <a:xfrm rot="17894237">
            <a:off x="6742793" y="2886786"/>
            <a:ext cx="1081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solidFill>
                  <a:srgbClr val="1B04FA"/>
                </a:solidFill>
              </a:rPr>
              <a:t>s. Ôbi</a:t>
            </a:r>
            <a:endParaRPr lang="en-US" sz="1600" dirty="0">
              <a:solidFill>
                <a:srgbClr val="1B04FA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02014A-8F7B-4455-9E69-93E2ABEA237C}"/>
              </a:ext>
            </a:extLst>
          </p:cNvPr>
          <p:cNvGrpSpPr/>
          <p:nvPr/>
        </p:nvGrpSpPr>
        <p:grpSpPr>
          <a:xfrm>
            <a:off x="6662057" y="2956956"/>
            <a:ext cx="938151" cy="1330036"/>
            <a:chOff x="6662057" y="2956956"/>
            <a:chExt cx="938151" cy="13300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859303-6706-433F-86D7-1D16150C9DFB}"/>
                </a:ext>
              </a:extLst>
            </p:cNvPr>
            <p:cNvSpPr/>
            <p:nvPr/>
          </p:nvSpPr>
          <p:spPr>
            <a:xfrm>
              <a:off x="6662057" y="2956956"/>
              <a:ext cx="534390" cy="1187532"/>
            </a:xfrm>
            <a:custGeom>
              <a:avLst/>
              <a:gdLst>
                <a:gd name="connsiteX0" fmla="*/ 534390 w 534390"/>
                <a:gd name="connsiteY0" fmla="*/ 0 h 1187532"/>
                <a:gd name="connsiteX1" fmla="*/ 427512 w 534390"/>
                <a:gd name="connsiteY1" fmla="*/ 23750 h 1187532"/>
                <a:gd name="connsiteX2" fmla="*/ 356260 w 534390"/>
                <a:gd name="connsiteY2" fmla="*/ 35626 h 1187532"/>
                <a:gd name="connsiteX3" fmla="*/ 320634 w 534390"/>
                <a:gd name="connsiteY3" fmla="*/ 71252 h 1187532"/>
                <a:gd name="connsiteX4" fmla="*/ 308759 w 534390"/>
                <a:gd name="connsiteY4" fmla="*/ 118753 h 1187532"/>
                <a:gd name="connsiteX5" fmla="*/ 273133 w 534390"/>
                <a:gd name="connsiteY5" fmla="*/ 285008 h 1187532"/>
                <a:gd name="connsiteX6" fmla="*/ 249382 w 534390"/>
                <a:gd name="connsiteY6" fmla="*/ 320634 h 1187532"/>
                <a:gd name="connsiteX7" fmla="*/ 285008 w 534390"/>
                <a:gd name="connsiteY7" fmla="*/ 475013 h 1187532"/>
                <a:gd name="connsiteX8" fmla="*/ 332509 w 534390"/>
                <a:gd name="connsiteY8" fmla="*/ 486888 h 1187532"/>
                <a:gd name="connsiteX9" fmla="*/ 344385 w 534390"/>
                <a:gd name="connsiteY9" fmla="*/ 534389 h 1187532"/>
                <a:gd name="connsiteX10" fmla="*/ 285008 w 534390"/>
                <a:gd name="connsiteY10" fmla="*/ 605641 h 1187532"/>
                <a:gd name="connsiteX11" fmla="*/ 261257 w 534390"/>
                <a:gd name="connsiteY11" fmla="*/ 641267 h 1187532"/>
                <a:gd name="connsiteX12" fmla="*/ 225631 w 534390"/>
                <a:gd name="connsiteY12" fmla="*/ 748145 h 1187532"/>
                <a:gd name="connsiteX13" fmla="*/ 213756 w 534390"/>
                <a:gd name="connsiteY13" fmla="*/ 783771 h 1187532"/>
                <a:gd name="connsiteX14" fmla="*/ 261257 w 534390"/>
                <a:gd name="connsiteY14" fmla="*/ 831273 h 1187532"/>
                <a:gd name="connsiteX15" fmla="*/ 308759 w 534390"/>
                <a:gd name="connsiteY15" fmla="*/ 878774 h 1187532"/>
                <a:gd name="connsiteX16" fmla="*/ 273133 w 534390"/>
                <a:gd name="connsiteY16" fmla="*/ 973776 h 1187532"/>
                <a:gd name="connsiteX17" fmla="*/ 225631 w 534390"/>
                <a:gd name="connsiteY17" fmla="*/ 1045028 h 1187532"/>
                <a:gd name="connsiteX18" fmla="*/ 166255 w 534390"/>
                <a:gd name="connsiteY18" fmla="*/ 1056904 h 1187532"/>
                <a:gd name="connsiteX19" fmla="*/ 142504 w 534390"/>
                <a:gd name="connsiteY19" fmla="*/ 1092530 h 1187532"/>
                <a:gd name="connsiteX20" fmla="*/ 95003 w 534390"/>
                <a:gd name="connsiteY20" fmla="*/ 1116280 h 1187532"/>
                <a:gd name="connsiteX21" fmla="*/ 59377 w 534390"/>
                <a:gd name="connsiteY21" fmla="*/ 1140031 h 1187532"/>
                <a:gd name="connsiteX22" fmla="*/ 0 w 534390"/>
                <a:gd name="connsiteY22" fmla="*/ 1187532 h 118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4390" h="1187532">
                  <a:moveTo>
                    <a:pt x="534390" y="0"/>
                  </a:moveTo>
                  <a:cubicBezTo>
                    <a:pt x="498764" y="7917"/>
                    <a:pt x="463298" y="16593"/>
                    <a:pt x="427512" y="23750"/>
                  </a:cubicBezTo>
                  <a:cubicBezTo>
                    <a:pt x="403901" y="28472"/>
                    <a:pt x="378263" y="25847"/>
                    <a:pt x="356260" y="35626"/>
                  </a:cubicBezTo>
                  <a:cubicBezTo>
                    <a:pt x="340913" y="42447"/>
                    <a:pt x="332509" y="59377"/>
                    <a:pt x="320634" y="71252"/>
                  </a:cubicBezTo>
                  <a:cubicBezTo>
                    <a:pt x="316676" y="87086"/>
                    <a:pt x="312299" y="102821"/>
                    <a:pt x="308759" y="118753"/>
                  </a:cubicBezTo>
                  <a:cubicBezTo>
                    <a:pt x="296464" y="174080"/>
                    <a:pt x="289125" y="230635"/>
                    <a:pt x="273133" y="285008"/>
                  </a:cubicBezTo>
                  <a:cubicBezTo>
                    <a:pt x="269106" y="298700"/>
                    <a:pt x="257299" y="308759"/>
                    <a:pt x="249382" y="320634"/>
                  </a:cubicBezTo>
                  <a:cubicBezTo>
                    <a:pt x="251275" y="339565"/>
                    <a:pt x="243281" y="447195"/>
                    <a:pt x="285008" y="475013"/>
                  </a:cubicBezTo>
                  <a:cubicBezTo>
                    <a:pt x="298588" y="484066"/>
                    <a:pt x="316675" y="482930"/>
                    <a:pt x="332509" y="486888"/>
                  </a:cubicBezTo>
                  <a:cubicBezTo>
                    <a:pt x="336468" y="502722"/>
                    <a:pt x="344385" y="518068"/>
                    <a:pt x="344385" y="534389"/>
                  </a:cubicBezTo>
                  <a:cubicBezTo>
                    <a:pt x="344385" y="579750"/>
                    <a:pt x="313849" y="576800"/>
                    <a:pt x="285008" y="605641"/>
                  </a:cubicBezTo>
                  <a:cubicBezTo>
                    <a:pt x="274916" y="615733"/>
                    <a:pt x="269174" y="629392"/>
                    <a:pt x="261257" y="641267"/>
                  </a:cubicBezTo>
                  <a:lnTo>
                    <a:pt x="225631" y="748145"/>
                  </a:lnTo>
                  <a:lnTo>
                    <a:pt x="213756" y="783771"/>
                  </a:lnTo>
                  <a:cubicBezTo>
                    <a:pt x="237505" y="855021"/>
                    <a:pt x="205840" y="791689"/>
                    <a:pt x="261257" y="831273"/>
                  </a:cubicBezTo>
                  <a:cubicBezTo>
                    <a:pt x="279478" y="844288"/>
                    <a:pt x="292925" y="862940"/>
                    <a:pt x="308759" y="878774"/>
                  </a:cubicBezTo>
                  <a:cubicBezTo>
                    <a:pt x="296884" y="910441"/>
                    <a:pt x="283828" y="941691"/>
                    <a:pt x="273133" y="973776"/>
                  </a:cubicBezTo>
                  <a:cubicBezTo>
                    <a:pt x="258205" y="1018559"/>
                    <a:pt x="274479" y="1026710"/>
                    <a:pt x="225631" y="1045028"/>
                  </a:cubicBezTo>
                  <a:cubicBezTo>
                    <a:pt x="206732" y="1052115"/>
                    <a:pt x="186047" y="1052945"/>
                    <a:pt x="166255" y="1056904"/>
                  </a:cubicBezTo>
                  <a:cubicBezTo>
                    <a:pt x="158338" y="1068779"/>
                    <a:pt x="153468" y="1083393"/>
                    <a:pt x="142504" y="1092530"/>
                  </a:cubicBezTo>
                  <a:cubicBezTo>
                    <a:pt x="128904" y="1103863"/>
                    <a:pt x="110373" y="1107497"/>
                    <a:pt x="95003" y="1116280"/>
                  </a:cubicBezTo>
                  <a:cubicBezTo>
                    <a:pt x="82611" y="1123361"/>
                    <a:pt x="70341" y="1130894"/>
                    <a:pt x="59377" y="1140031"/>
                  </a:cubicBezTo>
                  <a:cubicBezTo>
                    <a:pt x="-3448" y="1192386"/>
                    <a:pt x="49809" y="1162629"/>
                    <a:pt x="0" y="1187532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1BF1A3E-3EBE-4AF9-B418-901B7EC5FA56}"/>
                </a:ext>
              </a:extLst>
            </p:cNvPr>
            <p:cNvSpPr/>
            <p:nvPr/>
          </p:nvSpPr>
          <p:spPr>
            <a:xfrm>
              <a:off x="6982691" y="3431969"/>
              <a:ext cx="617517" cy="855023"/>
            </a:xfrm>
            <a:custGeom>
              <a:avLst/>
              <a:gdLst>
                <a:gd name="connsiteX0" fmla="*/ 498764 w 617517"/>
                <a:gd name="connsiteY0" fmla="*/ 855023 h 855023"/>
                <a:gd name="connsiteX1" fmla="*/ 593766 w 617517"/>
                <a:gd name="connsiteY1" fmla="*/ 724395 h 855023"/>
                <a:gd name="connsiteX2" fmla="*/ 617517 w 617517"/>
                <a:gd name="connsiteY2" fmla="*/ 676893 h 855023"/>
                <a:gd name="connsiteX3" fmla="*/ 605641 w 617517"/>
                <a:gd name="connsiteY3" fmla="*/ 486888 h 855023"/>
                <a:gd name="connsiteX4" fmla="*/ 570015 w 617517"/>
                <a:gd name="connsiteY4" fmla="*/ 451262 h 855023"/>
                <a:gd name="connsiteX5" fmla="*/ 522514 w 617517"/>
                <a:gd name="connsiteY5" fmla="*/ 368135 h 855023"/>
                <a:gd name="connsiteX6" fmla="*/ 475013 w 617517"/>
                <a:gd name="connsiteY6" fmla="*/ 296883 h 855023"/>
                <a:gd name="connsiteX7" fmla="*/ 415636 w 617517"/>
                <a:gd name="connsiteY7" fmla="*/ 225631 h 855023"/>
                <a:gd name="connsiteX8" fmla="*/ 356260 w 617517"/>
                <a:gd name="connsiteY8" fmla="*/ 166254 h 855023"/>
                <a:gd name="connsiteX9" fmla="*/ 285008 w 617517"/>
                <a:gd name="connsiteY9" fmla="*/ 142504 h 855023"/>
                <a:gd name="connsiteX10" fmla="*/ 249382 w 617517"/>
                <a:gd name="connsiteY10" fmla="*/ 130628 h 855023"/>
                <a:gd name="connsiteX11" fmla="*/ 213756 w 617517"/>
                <a:gd name="connsiteY11" fmla="*/ 106878 h 855023"/>
                <a:gd name="connsiteX12" fmla="*/ 178130 w 617517"/>
                <a:gd name="connsiteY12" fmla="*/ 95002 h 855023"/>
                <a:gd name="connsiteX13" fmla="*/ 83127 w 617517"/>
                <a:gd name="connsiteY13" fmla="*/ 71252 h 855023"/>
                <a:gd name="connsiteX14" fmla="*/ 47501 w 617517"/>
                <a:gd name="connsiteY14" fmla="*/ 35626 h 855023"/>
                <a:gd name="connsiteX15" fmla="*/ 0 w 617517"/>
                <a:gd name="connsiteY15" fmla="*/ 0 h 8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7" h="855023">
                  <a:moveTo>
                    <a:pt x="498764" y="855023"/>
                  </a:moveTo>
                  <a:cubicBezTo>
                    <a:pt x="527656" y="818908"/>
                    <a:pt x="573245" y="765438"/>
                    <a:pt x="593766" y="724395"/>
                  </a:cubicBezTo>
                  <a:lnTo>
                    <a:pt x="617517" y="676893"/>
                  </a:lnTo>
                  <a:cubicBezTo>
                    <a:pt x="613558" y="613558"/>
                    <a:pt x="618714" y="548985"/>
                    <a:pt x="605641" y="486888"/>
                  </a:cubicBezTo>
                  <a:cubicBezTo>
                    <a:pt x="602181" y="470454"/>
                    <a:pt x="577526" y="466283"/>
                    <a:pt x="570015" y="451262"/>
                  </a:cubicBezTo>
                  <a:cubicBezTo>
                    <a:pt x="522323" y="355879"/>
                    <a:pt x="598281" y="418647"/>
                    <a:pt x="522514" y="368135"/>
                  </a:cubicBezTo>
                  <a:cubicBezTo>
                    <a:pt x="496460" y="263918"/>
                    <a:pt x="533591" y="367176"/>
                    <a:pt x="475013" y="296883"/>
                  </a:cubicBezTo>
                  <a:cubicBezTo>
                    <a:pt x="399679" y="206482"/>
                    <a:pt x="502433" y="283497"/>
                    <a:pt x="415636" y="225631"/>
                  </a:cubicBezTo>
                  <a:cubicBezTo>
                    <a:pt x="393969" y="193130"/>
                    <a:pt x="393761" y="182921"/>
                    <a:pt x="356260" y="166254"/>
                  </a:cubicBezTo>
                  <a:cubicBezTo>
                    <a:pt x="333382" y="156086"/>
                    <a:pt x="308759" y="150421"/>
                    <a:pt x="285008" y="142504"/>
                  </a:cubicBezTo>
                  <a:cubicBezTo>
                    <a:pt x="273133" y="138546"/>
                    <a:pt x="259798" y="137571"/>
                    <a:pt x="249382" y="130628"/>
                  </a:cubicBezTo>
                  <a:cubicBezTo>
                    <a:pt x="237507" y="122711"/>
                    <a:pt x="226521" y="113261"/>
                    <a:pt x="213756" y="106878"/>
                  </a:cubicBezTo>
                  <a:cubicBezTo>
                    <a:pt x="202560" y="101280"/>
                    <a:pt x="190207" y="98296"/>
                    <a:pt x="178130" y="95002"/>
                  </a:cubicBezTo>
                  <a:cubicBezTo>
                    <a:pt x="146638" y="86413"/>
                    <a:pt x="83127" y="71252"/>
                    <a:pt x="83127" y="71252"/>
                  </a:cubicBezTo>
                  <a:cubicBezTo>
                    <a:pt x="71252" y="59377"/>
                    <a:pt x="60403" y="46377"/>
                    <a:pt x="47501" y="35626"/>
                  </a:cubicBezTo>
                  <a:cubicBezTo>
                    <a:pt x="-33066" y="-31514"/>
                    <a:pt x="37767" y="37767"/>
                    <a:pt x="0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D5BC726-D4A7-47D7-88E1-36FBAB82251D}"/>
              </a:ext>
            </a:extLst>
          </p:cNvPr>
          <p:cNvSpPr txBox="1"/>
          <p:nvPr/>
        </p:nvSpPr>
        <p:spPr>
          <a:xfrm rot="5041494">
            <a:off x="6925678" y="2999397"/>
            <a:ext cx="135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>
                <a:solidFill>
                  <a:srgbClr val="1B04FA"/>
                </a:solidFill>
              </a:rPr>
              <a:t>s. I ê nit xây</a:t>
            </a:r>
            <a:endParaRPr lang="en-US" sz="1600">
              <a:solidFill>
                <a:srgbClr val="1B04FA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FA4AB93-9D06-4FEB-8167-F9D6BD66419B}"/>
              </a:ext>
            </a:extLst>
          </p:cNvPr>
          <p:cNvGrpSpPr/>
          <p:nvPr/>
        </p:nvGrpSpPr>
        <p:grpSpPr>
          <a:xfrm>
            <a:off x="7729538" y="2614613"/>
            <a:ext cx="971550" cy="1385887"/>
            <a:chOff x="7729538" y="2614613"/>
            <a:chExt cx="971550" cy="138588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F7498C9-9E14-437B-8BBD-E5DD3E486960}"/>
                </a:ext>
              </a:extLst>
            </p:cNvPr>
            <p:cNvSpPr/>
            <p:nvPr/>
          </p:nvSpPr>
          <p:spPr>
            <a:xfrm>
              <a:off x="7729538" y="2614613"/>
              <a:ext cx="885847" cy="1385887"/>
            </a:xfrm>
            <a:custGeom>
              <a:avLst/>
              <a:gdLst>
                <a:gd name="connsiteX0" fmla="*/ 0 w 885847"/>
                <a:gd name="connsiteY0" fmla="*/ 0 h 1385887"/>
                <a:gd name="connsiteX1" fmla="*/ 28575 w 885847"/>
                <a:gd name="connsiteY1" fmla="*/ 71437 h 1385887"/>
                <a:gd name="connsiteX2" fmla="*/ 85725 w 885847"/>
                <a:gd name="connsiteY2" fmla="*/ 157162 h 1385887"/>
                <a:gd name="connsiteX3" fmla="*/ 128587 w 885847"/>
                <a:gd name="connsiteY3" fmla="*/ 285750 h 1385887"/>
                <a:gd name="connsiteX4" fmla="*/ 142875 w 885847"/>
                <a:gd name="connsiteY4" fmla="*/ 328612 h 1385887"/>
                <a:gd name="connsiteX5" fmla="*/ 200025 w 885847"/>
                <a:gd name="connsiteY5" fmla="*/ 900112 h 1385887"/>
                <a:gd name="connsiteX6" fmla="*/ 242887 w 885847"/>
                <a:gd name="connsiteY6" fmla="*/ 914400 h 1385887"/>
                <a:gd name="connsiteX7" fmla="*/ 271462 w 885847"/>
                <a:gd name="connsiteY7" fmla="*/ 1071562 h 1385887"/>
                <a:gd name="connsiteX8" fmla="*/ 285750 w 885847"/>
                <a:gd name="connsiteY8" fmla="*/ 1128712 h 1385887"/>
                <a:gd name="connsiteX9" fmla="*/ 300037 w 885847"/>
                <a:gd name="connsiteY9" fmla="*/ 1200150 h 1385887"/>
                <a:gd name="connsiteX10" fmla="*/ 371475 w 885847"/>
                <a:gd name="connsiteY10" fmla="*/ 1243012 h 1385887"/>
                <a:gd name="connsiteX11" fmla="*/ 457200 w 885847"/>
                <a:gd name="connsiteY11" fmla="*/ 1300162 h 1385887"/>
                <a:gd name="connsiteX12" fmla="*/ 571500 w 885847"/>
                <a:gd name="connsiteY12" fmla="*/ 1271587 h 1385887"/>
                <a:gd name="connsiteX13" fmla="*/ 614362 w 885847"/>
                <a:gd name="connsiteY13" fmla="*/ 1257300 h 1385887"/>
                <a:gd name="connsiteX14" fmla="*/ 685800 w 885847"/>
                <a:gd name="connsiteY14" fmla="*/ 1243012 h 1385887"/>
                <a:gd name="connsiteX15" fmla="*/ 700087 w 885847"/>
                <a:gd name="connsiteY15" fmla="*/ 1200150 h 1385887"/>
                <a:gd name="connsiteX16" fmla="*/ 857250 w 885847"/>
                <a:gd name="connsiteY16" fmla="*/ 1214437 h 1385887"/>
                <a:gd name="connsiteX17" fmla="*/ 885825 w 885847"/>
                <a:gd name="connsiteY17" fmla="*/ 138588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5847" h="1385887">
                  <a:moveTo>
                    <a:pt x="0" y="0"/>
                  </a:moveTo>
                  <a:cubicBezTo>
                    <a:pt x="9525" y="23812"/>
                    <a:pt x="16294" y="48922"/>
                    <a:pt x="28575" y="71437"/>
                  </a:cubicBezTo>
                  <a:cubicBezTo>
                    <a:pt x="45020" y="101586"/>
                    <a:pt x="85725" y="157162"/>
                    <a:pt x="85725" y="157162"/>
                  </a:cubicBezTo>
                  <a:lnTo>
                    <a:pt x="128587" y="285750"/>
                  </a:lnTo>
                  <a:lnTo>
                    <a:pt x="142875" y="328612"/>
                  </a:lnTo>
                  <a:cubicBezTo>
                    <a:pt x="142896" y="329364"/>
                    <a:pt x="56324" y="780360"/>
                    <a:pt x="200025" y="900112"/>
                  </a:cubicBezTo>
                  <a:cubicBezTo>
                    <a:pt x="211595" y="909753"/>
                    <a:pt x="228600" y="909637"/>
                    <a:pt x="242887" y="914400"/>
                  </a:cubicBezTo>
                  <a:cubicBezTo>
                    <a:pt x="273542" y="1006361"/>
                    <a:pt x="244536" y="910007"/>
                    <a:pt x="271462" y="1071562"/>
                  </a:cubicBezTo>
                  <a:cubicBezTo>
                    <a:pt x="274690" y="1090931"/>
                    <a:pt x="281490" y="1109543"/>
                    <a:pt x="285750" y="1128712"/>
                  </a:cubicBezTo>
                  <a:cubicBezTo>
                    <a:pt x="291018" y="1152418"/>
                    <a:pt x="285466" y="1180723"/>
                    <a:pt x="300037" y="1200150"/>
                  </a:cubicBezTo>
                  <a:cubicBezTo>
                    <a:pt x="316699" y="1222366"/>
                    <a:pt x="349259" y="1226350"/>
                    <a:pt x="371475" y="1243012"/>
                  </a:cubicBezTo>
                  <a:cubicBezTo>
                    <a:pt x="457095" y="1307227"/>
                    <a:pt x="371236" y="1271509"/>
                    <a:pt x="457200" y="1300162"/>
                  </a:cubicBezTo>
                  <a:cubicBezTo>
                    <a:pt x="495300" y="1290637"/>
                    <a:pt x="533611" y="1281920"/>
                    <a:pt x="571500" y="1271587"/>
                  </a:cubicBezTo>
                  <a:cubicBezTo>
                    <a:pt x="586029" y="1267624"/>
                    <a:pt x="599752" y="1260953"/>
                    <a:pt x="614362" y="1257300"/>
                  </a:cubicBezTo>
                  <a:cubicBezTo>
                    <a:pt x="637921" y="1251410"/>
                    <a:pt x="661987" y="1247775"/>
                    <a:pt x="685800" y="1243012"/>
                  </a:cubicBezTo>
                  <a:cubicBezTo>
                    <a:pt x="690562" y="1228725"/>
                    <a:pt x="689438" y="1210799"/>
                    <a:pt x="700087" y="1200150"/>
                  </a:cubicBezTo>
                  <a:cubicBezTo>
                    <a:pt x="737477" y="1162760"/>
                    <a:pt x="839764" y="1210066"/>
                    <a:pt x="857250" y="1214437"/>
                  </a:cubicBezTo>
                  <a:cubicBezTo>
                    <a:pt x="887693" y="1366652"/>
                    <a:pt x="885825" y="1308744"/>
                    <a:pt x="885825" y="138588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2E49FAA-6A37-4E57-957D-BB7F161D91EE}"/>
                </a:ext>
              </a:extLst>
            </p:cNvPr>
            <p:cNvSpPr/>
            <p:nvPr/>
          </p:nvSpPr>
          <p:spPr>
            <a:xfrm>
              <a:off x="7872413" y="3086100"/>
              <a:ext cx="828675" cy="228683"/>
            </a:xfrm>
            <a:custGeom>
              <a:avLst/>
              <a:gdLst>
                <a:gd name="connsiteX0" fmla="*/ 0 w 828675"/>
                <a:gd name="connsiteY0" fmla="*/ 0 h 228683"/>
                <a:gd name="connsiteX1" fmla="*/ 100012 w 828675"/>
                <a:gd name="connsiteY1" fmla="*/ 14288 h 228683"/>
                <a:gd name="connsiteX2" fmla="*/ 114300 w 828675"/>
                <a:gd name="connsiteY2" fmla="*/ 57150 h 228683"/>
                <a:gd name="connsiteX3" fmla="*/ 171450 w 828675"/>
                <a:gd name="connsiteY3" fmla="*/ 185738 h 228683"/>
                <a:gd name="connsiteX4" fmla="*/ 657225 w 828675"/>
                <a:gd name="connsiteY4" fmla="*/ 200025 h 228683"/>
                <a:gd name="connsiteX5" fmla="*/ 828675 w 828675"/>
                <a:gd name="connsiteY5" fmla="*/ 228600 h 2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228683">
                  <a:moveTo>
                    <a:pt x="0" y="0"/>
                  </a:moveTo>
                  <a:cubicBezTo>
                    <a:pt x="33337" y="4763"/>
                    <a:pt x="69891" y="-772"/>
                    <a:pt x="100012" y="14288"/>
                  </a:cubicBezTo>
                  <a:cubicBezTo>
                    <a:pt x="113482" y="21023"/>
                    <a:pt x="111033" y="42448"/>
                    <a:pt x="114300" y="57150"/>
                  </a:cubicBezTo>
                  <a:cubicBezTo>
                    <a:pt x="119480" y="80460"/>
                    <a:pt x="116772" y="179827"/>
                    <a:pt x="171450" y="185738"/>
                  </a:cubicBezTo>
                  <a:cubicBezTo>
                    <a:pt x="332507" y="203150"/>
                    <a:pt x="495300" y="195263"/>
                    <a:pt x="657225" y="200025"/>
                  </a:cubicBezTo>
                  <a:cubicBezTo>
                    <a:pt x="799759" y="231699"/>
                    <a:pt x="741904" y="228600"/>
                    <a:pt x="828675" y="228600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4959818-A811-4B2A-BFCA-93D5082191FD}"/>
              </a:ext>
            </a:extLst>
          </p:cNvPr>
          <p:cNvSpPr txBox="1"/>
          <p:nvPr/>
        </p:nvSpPr>
        <p:spPr>
          <a:xfrm rot="4436380">
            <a:off x="8356054" y="2650196"/>
            <a:ext cx="135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>
                <a:solidFill>
                  <a:srgbClr val="1B04FA"/>
                </a:solidFill>
              </a:rPr>
              <a:t>s. Lê na</a:t>
            </a:r>
            <a:endParaRPr lang="en-US" sz="1600">
              <a:solidFill>
                <a:srgbClr val="1B04FA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FF06A78-841B-4B80-9277-0CE5BD7718E2}"/>
              </a:ext>
            </a:extLst>
          </p:cNvPr>
          <p:cNvSpPr/>
          <p:nvPr/>
        </p:nvSpPr>
        <p:spPr>
          <a:xfrm>
            <a:off x="9167061" y="2873829"/>
            <a:ext cx="250071" cy="296883"/>
          </a:xfrm>
          <a:custGeom>
            <a:avLst/>
            <a:gdLst>
              <a:gd name="connsiteX0" fmla="*/ 250071 w 250071"/>
              <a:gd name="connsiteY0" fmla="*/ 0 h 296883"/>
              <a:gd name="connsiteX1" fmla="*/ 226321 w 250071"/>
              <a:gd name="connsiteY1" fmla="*/ 59376 h 296883"/>
              <a:gd name="connsiteX2" fmla="*/ 214445 w 250071"/>
              <a:gd name="connsiteY2" fmla="*/ 130628 h 296883"/>
              <a:gd name="connsiteX3" fmla="*/ 155069 w 250071"/>
              <a:gd name="connsiteY3" fmla="*/ 142503 h 296883"/>
              <a:gd name="connsiteX4" fmla="*/ 83817 w 250071"/>
              <a:gd name="connsiteY4" fmla="*/ 166254 h 296883"/>
              <a:gd name="connsiteX5" fmla="*/ 690 w 250071"/>
              <a:gd name="connsiteY5" fmla="*/ 273132 h 296883"/>
              <a:gd name="connsiteX6" fmla="*/ 690 w 250071"/>
              <a:gd name="connsiteY6" fmla="*/ 296883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071" h="296883">
                <a:moveTo>
                  <a:pt x="250071" y="0"/>
                </a:moveTo>
                <a:cubicBezTo>
                  <a:pt x="242154" y="19792"/>
                  <a:pt x="231930" y="38811"/>
                  <a:pt x="226321" y="59376"/>
                </a:cubicBezTo>
                <a:cubicBezTo>
                  <a:pt x="219986" y="82606"/>
                  <a:pt x="230115" y="112346"/>
                  <a:pt x="214445" y="130628"/>
                </a:cubicBezTo>
                <a:cubicBezTo>
                  <a:pt x="201309" y="145953"/>
                  <a:pt x="174542" y="137192"/>
                  <a:pt x="155069" y="142503"/>
                </a:cubicBezTo>
                <a:cubicBezTo>
                  <a:pt x="130916" y="149090"/>
                  <a:pt x="83817" y="166254"/>
                  <a:pt x="83817" y="166254"/>
                </a:cubicBezTo>
                <a:cubicBezTo>
                  <a:pt x="33896" y="216175"/>
                  <a:pt x="11938" y="216889"/>
                  <a:pt x="690" y="273132"/>
                </a:cubicBezTo>
                <a:cubicBezTo>
                  <a:pt x="-863" y="280895"/>
                  <a:pt x="690" y="288966"/>
                  <a:pt x="690" y="2968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A0549F-985D-4745-962B-EC7FAC3A7946}"/>
              </a:ext>
            </a:extLst>
          </p:cNvPr>
          <p:cNvGrpSpPr/>
          <p:nvPr/>
        </p:nvGrpSpPr>
        <p:grpSpPr>
          <a:xfrm>
            <a:off x="8918369" y="2137558"/>
            <a:ext cx="1021278" cy="1235034"/>
            <a:chOff x="8918369" y="2137558"/>
            <a:chExt cx="1021278" cy="1235034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5623707-F620-4511-85C6-5E9946C48390}"/>
                </a:ext>
              </a:extLst>
            </p:cNvPr>
            <p:cNvSpPr/>
            <p:nvPr/>
          </p:nvSpPr>
          <p:spPr>
            <a:xfrm>
              <a:off x="8918369" y="2137558"/>
              <a:ext cx="700644" cy="1235034"/>
            </a:xfrm>
            <a:custGeom>
              <a:avLst/>
              <a:gdLst>
                <a:gd name="connsiteX0" fmla="*/ 0 w 700644"/>
                <a:gd name="connsiteY0" fmla="*/ 11876 h 1235034"/>
                <a:gd name="connsiteX1" fmla="*/ 59376 w 700644"/>
                <a:gd name="connsiteY1" fmla="*/ 0 h 1235034"/>
                <a:gd name="connsiteX2" fmla="*/ 95002 w 700644"/>
                <a:gd name="connsiteY2" fmla="*/ 11876 h 1235034"/>
                <a:gd name="connsiteX3" fmla="*/ 106878 w 700644"/>
                <a:gd name="connsiteY3" fmla="*/ 47502 h 1235034"/>
                <a:gd name="connsiteX4" fmla="*/ 118753 w 700644"/>
                <a:gd name="connsiteY4" fmla="*/ 106878 h 1235034"/>
                <a:gd name="connsiteX5" fmla="*/ 154379 w 700644"/>
                <a:gd name="connsiteY5" fmla="*/ 142504 h 1235034"/>
                <a:gd name="connsiteX6" fmla="*/ 190005 w 700644"/>
                <a:gd name="connsiteY6" fmla="*/ 225632 h 1235034"/>
                <a:gd name="connsiteX7" fmla="*/ 213756 w 700644"/>
                <a:gd name="connsiteY7" fmla="*/ 391886 h 1235034"/>
                <a:gd name="connsiteX8" fmla="*/ 237506 w 700644"/>
                <a:gd name="connsiteY8" fmla="*/ 486889 h 1235034"/>
                <a:gd name="connsiteX9" fmla="*/ 249382 w 700644"/>
                <a:gd name="connsiteY9" fmla="*/ 534390 h 1235034"/>
                <a:gd name="connsiteX10" fmla="*/ 285008 w 700644"/>
                <a:gd name="connsiteY10" fmla="*/ 558141 h 1235034"/>
                <a:gd name="connsiteX11" fmla="*/ 332509 w 700644"/>
                <a:gd name="connsiteY11" fmla="*/ 629393 h 1235034"/>
                <a:gd name="connsiteX12" fmla="*/ 475013 w 700644"/>
                <a:gd name="connsiteY12" fmla="*/ 724395 h 1235034"/>
                <a:gd name="connsiteX13" fmla="*/ 510639 w 700644"/>
                <a:gd name="connsiteY13" fmla="*/ 748146 h 1235034"/>
                <a:gd name="connsiteX14" fmla="*/ 593766 w 700644"/>
                <a:gd name="connsiteY14" fmla="*/ 771897 h 1235034"/>
                <a:gd name="connsiteX15" fmla="*/ 629392 w 700644"/>
                <a:gd name="connsiteY15" fmla="*/ 807523 h 1235034"/>
                <a:gd name="connsiteX16" fmla="*/ 665018 w 700644"/>
                <a:gd name="connsiteY16" fmla="*/ 819398 h 1235034"/>
                <a:gd name="connsiteX17" fmla="*/ 700644 w 700644"/>
                <a:gd name="connsiteY17" fmla="*/ 843148 h 1235034"/>
                <a:gd name="connsiteX18" fmla="*/ 688769 w 700644"/>
                <a:gd name="connsiteY18" fmla="*/ 1033154 h 1235034"/>
                <a:gd name="connsiteX19" fmla="*/ 629392 w 700644"/>
                <a:gd name="connsiteY19" fmla="*/ 1140032 h 1235034"/>
                <a:gd name="connsiteX20" fmla="*/ 546265 w 700644"/>
                <a:gd name="connsiteY20" fmla="*/ 1187533 h 1235034"/>
                <a:gd name="connsiteX21" fmla="*/ 510639 w 700644"/>
                <a:gd name="connsiteY21" fmla="*/ 1223159 h 1235034"/>
                <a:gd name="connsiteX22" fmla="*/ 498763 w 700644"/>
                <a:gd name="connsiteY22" fmla="*/ 1235034 h 123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0644" h="1235034">
                  <a:moveTo>
                    <a:pt x="0" y="11876"/>
                  </a:moveTo>
                  <a:cubicBezTo>
                    <a:pt x="19792" y="7917"/>
                    <a:pt x="39192" y="0"/>
                    <a:pt x="59376" y="0"/>
                  </a:cubicBezTo>
                  <a:cubicBezTo>
                    <a:pt x="71894" y="0"/>
                    <a:pt x="86151" y="3025"/>
                    <a:pt x="95002" y="11876"/>
                  </a:cubicBezTo>
                  <a:cubicBezTo>
                    <a:pt x="103853" y="20727"/>
                    <a:pt x="103842" y="35358"/>
                    <a:pt x="106878" y="47502"/>
                  </a:cubicBezTo>
                  <a:cubicBezTo>
                    <a:pt x="111773" y="67083"/>
                    <a:pt x="109726" y="88825"/>
                    <a:pt x="118753" y="106878"/>
                  </a:cubicBezTo>
                  <a:cubicBezTo>
                    <a:pt x="126264" y="121899"/>
                    <a:pt x="144618" y="128838"/>
                    <a:pt x="154379" y="142504"/>
                  </a:cubicBezTo>
                  <a:cubicBezTo>
                    <a:pt x="172723" y="168185"/>
                    <a:pt x="180314" y="196557"/>
                    <a:pt x="190005" y="225632"/>
                  </a:cubicBezTo>
                  <a:cubicBezTo>
                    <a:pt x="211177" y="458525"/>
                    <a:pt x="185716" y="289072"/>
                    <a:pt x="213756" y="391886"/>
                  </a:cubicBezTo>
                  <a:cubicBezTo>
                    <a:pt x="222345" y="423378"/>
                    <a:pt x="229589" y="455221"/>
                    <a:pt x="237506" y="486889"/>
                  </a:cubicBezTo>
                  <a:cubicBezTo>
                    <a:pt x="241464" y="502723"/>
                    <a:pt x="235802" y="525337"/>
                    <a:pt x="249382" y="534390"/>
                  </a:cubicBezTo>
                  <a:lnTo>
                    <a:pt x="285008" y="558141"/>
                  </a:lnTo>
                  <a:cubicBezTo>
                    <a:pt x="300842" y="581892"/>
                    <a:pt x="308758" y="613559"/>
                    <a:pt x="332509" y="629393"/>
                  </a:cubicBezTo>
                  <a:lnTo>
                    <a:pt x="475013" y="724395"/>
                  </a:lnTo>
                  <a:cubicBezTo>
                    <a:pt x="486888" y="732312"/>
                    <a:pt x="496793" y="744684"/>
                    <a:pt x="510639" y="748146"/>
                  </a:cubicBezTo>
                  <a:cubicBezTo>
                    <a:pt x="570284" y="763057"/>
                    <a:pt x="542657" y="754860"/>
                    <a:pt x="593766" y="771897"/>
                  </a:cubicBezTo>
                  <a:cubicBezTo>
                    <a:pt x="605641" y="783772"/>
                    <a:pt x="615418" y="798207"/>
                    <a:pt x="629392" y="807523"/>
                  </a:cubicBezTo>
                  <a:cubicBezTo>
                    <a:pt x="639807" y="814467"/>
                    <a:pt x="653822" y="813800"/>
                    <a:pt x="665018" y="819398"/>
                  </a:cubicBezTo>
                  <a:cubicBezTo>
                    <a:pt x="677784" y="825781"/>
                    <a:pt x="688769" y="835231"/>
                    <a:pt x="700644" y="843148"/>
                  </a:cubicBezTo>
                  <a:cubicBezTo>
                    <a:pt x="696686" y="906483"/>
                    <a:pt x="697343" y="970277"/>
                    <a:pt x="688769" y="1033154"/>
                  </a:cubicBezTo>
                  <a:cubicBezTo>
                    <a:pt x="682165" y="1081583"/>
                    <a:pt x="667656" y="1112701"/>
                    <a:pt x="629392" y="1140032"/>
                  </a:cubicBezTo>
                  <a:cubicBezTo>
                    <a:pt x="548082" y="1198110"/>
                    <a:pt x="613586" y="1131431"/>
                    <a:pt x="546265" y="1187533"/>
                  </a:cubicBezTo>
                  <a:cubicBezTo>
                    <a:pt x="533363" y="1198284"/>
                    <a:pt x="522514" y="1211284"/>
                    <a:pt x="510639" y="1223159"/>
                  </a:cubicBezTo>
                  <a:lnTo>
                    <a:pt x="498763" y="1235034"/>
                  </a:ln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44610F-7575-4212-ABC8-16792F238A0F}"/>
                </a:ext>
              </a:extLst>
            </p:cNvPr>
            <p:cNvSpPr/>
            <p:nvPr/>
          </p:nvSpPr>
          <p:spPr>
            <a:xfrm>
              <a:off x="9512135" y="2825858"/>
              <a:ext cx="427512" cy="261726"/>
            </a:xfrm>
            <a:custGeom>
              <a:avLst/>
              <a:gdLst>
                <a:gd name="connsiteX0" fmla="*/ 0 w 427512"/>
                <a:gd name="connsiteY0" fmla="*/ 131098 h 261726"/>
                <a:gd name="connsiteX1" fmla="*/ 35626 w 427512"/>
                <a:gd name="connsiteY1" fmla="*/ 71721 h 261726"/>
                <a:gd name="connsiteX2" fmla="*/ 118753 w 427512"/>
                <a:gd name="connsiteY2" fmla="*/ 47971 h 261726"/>
                <a:gd name="connsiteX3" fmla="*/ 201881 w 427512"/>
                <a:gd name="connsiteY3" fmla="*/ 469 h 261726"/>
                <a:gd name="connsiteX4" fmla="*/ 320634 w 427512"/>
                <a:gd name="connsiteY4" fmla="*/ 12345 h 261726"/>
                <a:gd name="connsiteX5" fmla="*/ 344384 w 427512"/>
                <a:gd name="connsiteY5" fmla="*/ 47971 h 261726"/>
                <a:gd name="connsiteX6" fmla="*/ 368135 w 427512"/>
                <a:gd name="connsiteY6" fmla="*/ 154848 h 261726"/>
                <a:gd name="connsiteX7" fmla="*/ 391886 w 427512"/>
                <a:gd name="connsiteY7" fmla="*/ 190474 h 261726"/>
                <a:gd name="connsiteX8" fmla="*/ 427512 w 427512"/>
                <a:gd name="connsiteY8" fmla="*/ 261726 h 26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512" h="261726">
                  <a:moveTo>
                    <a:pt x="0" y="131098"/>
                  </a:moveTo>
                  <a:cubicBezTo>
                    <a:pt x="11875" y="111306"/>
                    <a:pt x="19305" y="88042"/>
                    <a:pt x="35626" y="71721"/>
                  </a:cubicBezTo>
                  <a:cubicBezTo>
                    <a:pt x="41305" y="66042"/>
                    <a:pt x="118342" y="48074"/>
                    <a:pt x="118753" y="47971"/>
                  </a:cubicBezTo>
                  <a:cubicBezTo>
                    <a:pt x="134125" y="37723"/>
                    <a:pt x="185005" y="1674"/>
                    <a:pt x="201881" y="469"/>
                  </a:cubicBezTo>
                  <a:cubicBezTo>
                    <a:pt x="241562" y="-2365"/>
                    <a:pt x="281050" y="8386"/>
                    <a:pt x="320634" y="12345"/>
                  </a:cubicBezTo>
                  <a:cubicBezTo>
                    <a:pt x="328551" y="24220"/>
                    <a:pt x="339871" y="34431"/>
                    <a:pt x="344384" y="47971"/>
                  </a:cubicBezTo>
                  <a:cubicBezTo>
                    <a:pt x="362625" y="102693"/>
                    <a:pt x="346407" y="111392"/>
                    <a:pt x="368135" y="154848"/>
                  </a:cubicBezTo>
                  <a:cubicBezTo>
                    <a:pt x="374518" y="167614"/>
                    <a:pt x="383969" y="178599"/>
                    <a:pt x="391886" y="190474"/>
                  </a:cubicBezTo>
                  <a:cubicBezTo>
                    <a:pt x="406476" y="248838"/>
                    <a:pt x="392220" y="226435"/>
                    <a:pt x="427512" y="261726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02E3288-34E2-12E9-0325-F420CB963DF8}"/>
              </a:ext>
            </a:extLst>
          </p:cNvPr>
          <p:cNvSpPr txBox="1"/>
          <p:nvPr/>
        </p:nvSpPr>
        <p:spPr>
          <a:xfrm>
            <a:off x="772886" y="1393371"/>
            <a:ext cx="3722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xuân</a:t>
            </a:r>
            <a:r>
              <a:rPr lang="en-US" sz="3200" dirty="0"/>
              <a:t>  </a:t>
            </a:r>
            <a:r>
              <a:rPr lang="en-US" sz="3200" dirty="0" err="1"/>
              <a:t>sông</a:t>
            </a:r>
            <a:r>
              <a:rPr lang="en-US" sz="3200" dirty="0"/>
              <a:t> Ô-bi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lũ</a:t>
            </a:r>
            <a:r>
              <a:rPr lang="en-US" sz="3200" dirty="0"/>
              <a:t> bang </a:t>
            </a:r>
            <a:r>
              <a:rPr lang="en-US" sz="3200" dirty="0" err="1"/>
              <a:t>lớn</a:t>
            </a:r>
            <a:r>
              <a:rPr lang="en-US" sz="32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DBF70-05F4-FD24-7CCD-6DF548C6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3082"/>
            <a:ext cx="4777528" cy="35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3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82890" y="63320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057" y="745360"/>
            <a:ext cx="11702144" cy="907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H.7.2 SGK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Á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DE6553-F03C-88C7-FEE7-68C1E90504C2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785258"/>
          <a:ext cx="10608128" cy="55568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07222">
                  <a:extLst>
                    <a:ext uri="{9D8B030D-6E8A-4147-A177-3AD203B41FA5}">
                      <a16:colId xmlns:a16="http://schemas.microsoft.com/office/drawing/2014/main" val="4223635986"/>
                    </a:ext>
                  </a:extLst>
                </a:gridCol>
                <a:gridCol w="8100906">
                  <a:extLst>
                    <a:ext uri="{9D8B030D-6E8A-4147-A177-3AD203B41FA5}">
                      <a16:colId xmlns:a16="http://schemas.microsoft.com/office/drawing/2014/main" val="1364025106"/>
                    </a:ext>
                  </a:extLst>
                </a:gridCol>
              </a:tblGrid>
              <a:tr h="4861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Yếu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tự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nhiên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3436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trí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2792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b-NO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899247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Khí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hậu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10692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Khoáng sản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58344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Sông ngòi, hồ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94963"/>
                  </a:ext>
                </a:extLst>
              </a:tr>
              <a:tr h="586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95818"/>
                  </a:ext>
                </a:extLst>
              </a:tr>
              <a:tr h="513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Thuận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lợi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50928"/>
                  </a:ext>
                </a:extLst>
              </a:tr>
              <a:tr h="513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khăn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77745"/>
                  </a:ext>
                </a:extLst>
              </a:tr>
            </a:tbl>
          </a:graphicData>
        </a:graphic>
      </p:graphicFrame>
      <p:pic>
        <p:nvPicPr>
          <p:cNvPr id="5" name="loa 2">
            <a:extLst>
              <a:ext uri="{FF2B5EF4-FFF2-40B4-BE49-F238E27FC236}">
                <a16:creationId xmlns:a16="http://schemas.microsoft.com/office/drawing/2014/main" id="{16BC1766-19DD-E9CA-A6D9-DE41D182F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203">
            <a:off x="224499" y="931761"/>
            <a:ext cx="996500" cy="996500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164C4B3-2A4D-7D6E-66C1-632EC5EC72F0}"/>
              </a:ext>
            </a:extLst>
          </p:cNvPr>
          <p:cNvSpPr/>
          <p:nvPr/>
        </p:nvSpPr>
        <p:spPr>
          <a:xfrm>
            <a:off x="1390930" y="0"/>
            <a:ext cx="9244414" cy="872949"/>
          </a:xfrm>
          <a:prstGeom prst="homePlate">
            <a:avLst/>
          </a:prstGeom>
          <a:solidFill>
            <a:srgbClr val="FC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43112-F70D-2074-F37B-18595F253304}"/>
              </a:ext>
            </a:extLst>
          </p:cNvPr>
          <p:cNvSpPr txBox="1"/>
          <p:nvPr/>
        </p:nvSpPr>
        <p:spPr>
          <a:xfrm>
            <a:off x="1588282" y="169218"/>
            <a:ext cx="865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65B19E7-A347-589F-077F-ECF15E4D3132}"/>
              </a:ext>
            </a:extLst>
          </p:cNvPr>
          <p:cNvSpPr/>
          <p:nvPr/>
        </p:nvSpPr>
        <p:spPr>
          <a:xfrm>
            <a:off x="250372" y="0"/>
            <a:ext cx="1533499" cy="87294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6963D49-0A09-E29A-9BD0-0583EA011E72}"/>
              </a:ext>
            </a:extLst>
          </p:cNvPr>
          <p:cNvSpPr/>
          <p:nvPr/>
        </p:nvSpPr>
        <p:spPr>
          <a:xfrm rot="5400000">
            <a:off x="1395927" y="297653"/>
            <a:ext cx="262394" cy="29917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04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86E8092-C608-496E-991A-6512B9FFD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" y="92390"/>
            <a:ext cx="3707384" cy="557854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F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c.Khu vực Đông Á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966565-5F5F-4140-8DCF-89DA3C256D4A}"/>
              </a:ext>
            </a:extLst>
          </p:cNvPr>
          <p:cNvGrpSpPr/>
          <p:nvPr/>
        </p:nvGrpSpPr>
        <p:grpSpPr>
          <a:xfrm>
            <a:off x="5590254" y="56765"/>
            <a:ext cx="6601746" cy="6801235"/>
            <a:chOff x="5590254" y="56765"/>
            <a:chExt cx="6601746" cy="68012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2B3A4F-62A2-47F0-B53F-555A97B6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0254" y="56765"/>
              <a:ext cx="6601746" cy="641122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2A1677-92AC-42C2-A194-017370A79A55}"/>
                </a:ext>
              </a:extLst>
            </p:cNvPr>
            <p:cNvSpPr txBox="1"/>
            <p:nvPr/>
          </p:nvSpPr>
          <p:spPr>
            <a:xfrm>
              <a:off x="6369089" y="6457890"/>
              <a:ext cx="542013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B04F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 7.3. Bản đồ tự nhiên khu vực  Đông  Á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D2F63-A3E8-4776-BC0C-619EB0C28D2A}"/>
              </a:ext>
            </a:extLst>
          </p:cNvPr>
          <p:cNvCxnSpPr>
            <a:cxnSpLocks/>
          </p:cNvCxnSpPr>
          <p:nvPr/>
        </p:nvCxnSpPr>
        <p:spPr>
          <a:xfrm>
            <a:off x="8823366" y="116140"/>
            <a:ext cx="0" cy="4360857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88AA54C-2D3C-4CE0-9F7E-D0F94541CA02}"/>
              </a:ext>
            </a:extLst>
          </p:cNvPr>
          <p:cNvSpPr/>
          <p:nvPr/>
        </p:nvSpPr>
        <p:spPr>
          <a:xfrm>
            <a:off x="125699" y="996377"/>
            <a:ext cx="5158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 hình: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gồm 2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 phận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2C3CC-9005-4D2D-860D-8BD45D3C5223}"/>
              </a:ext>
            </a:extLst>
          </p:cNvPr>
          <p:cNvSpPr/>
          <p:nvPr/>
        </p:nvSpPr>
        <p:spPr>
          <a:xfrm>
            <a:off x="125699" y="1626274"/>
            <a:ext cx="5329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 lục địa: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B04F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P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hía tây Trung Quốc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33394-EA03-4760-BE4C-2455BD241A6F}"/>
              </a:ext>
            </a:extLst>
          </p:cNvPr>
          <p:cNvSpPr txBox="1"/>
          <p:nvPr/>
        </p:nvSpPr>
        <p:spPr>
          <a:xfrm>
            <a:off x="7292963" y="140484"/>
            <a:ext cx="1377535" cy="461665"/>
          </a:xfrm>
          <a:prstGeom prst="rect">
            <a:avLst/>
          </a:prstGeom>
          <a:solidFill>
            <a:srgbClr val="F9FEC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Phía tây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48996002-F614-44A6-B277-5FB90FF8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01" y="2601163"/>
            <a:ext cx="4114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Núi cao hiểm trở: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Thiên Sơn, Côn Luân.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01CC2ECC-A489-4EE4-8682-F3C2A797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01" y="3709159"/>
            <a:ext cx="40322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 nguyên đồ sợ: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 Tạng, Hoàng Thổ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6601E6D5-D9AE-48A9-8C28-E7FDC0B9A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53" y="4903906"/>
            <a:ext cx="54645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Bồn địa cao rộng:Ta-Rim</a:t>
            </a:r>
          </a:p>
        </p:txBody>
      </p:sp>
    </p:spTree>
    <p:extLst>
      <p:ext uri="{BB962C8B-B14F-4D97-AF65-F5344CB8AC3E}">
        <p14:creationId xmlns:p14="http://schemas.microsoft.com/office/powerpoint/2010/main" val="41315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86E8092-C608-496E-991A-6512B9FFD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" y="92390"/>
            <a:ext cx="3707384" cy="557854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F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c.Khu vực Đông Á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966565-5F5F-4140-8DCF-89DA3C256D4A}"/>
              </a:ext>
            </a:extLst>
          </p:cNvPr>
          <p:cNvGrpSpPr/>
          <p:nvPr/>
        </p:nvGrpSpPr>
        <p:grpSpPr>
          <a:xfrm>
            <a:off x="5590254" y="56765"/>
            <a:ext cx="6601746" cy="6801235"/>
            <a:chOff x="5590254" y="56765"/>
            <a:chExt cx="6601746" cy="68012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2B3A4F-62A2-47F0-B53F-555A97B6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0254" y="56765"/>
              <a:ext cx="6601746" cy="641122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2A1677-92AC-42C2-A194-017370A79A55}"/>
                </a:ext>
              </a:extLst>
            </p:cNvPr>
            <p:cNvSpPr txBox="1"/>
            <p:nvPr/>
          </p:nvSpPr>
          <p:spPr>
            <a:xfrm>
              <a:off x="6369089" y="6457890"/>
              <a:ext cx="542013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B04F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 7.3. Bản đồ tự nhiên khu vực  Đông  Á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D2F63-A3E8-4776-BC0C-619EB0C28D2A}"/>
              </a:ext>
            </a:extLst>
          </p:cNvPr>
          <p:cNvCxnSpPr>
            <a:cxnSpLocks/>
          </p:cNvCxnSpPr>
          <p:nvPr/>
        </p:nvCxnSpPr>
        <p:spPr>
          <a:xfrm>
            <a:off x="8823366" y="116140"/>
            <a:ext cx="0" cy="4360857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EFF8510-3510-4580-9E01-30DF64D07DDB}"/>
              </a:ext>
            </a:extLst>
          </p:cNvPr>
          <p:cNvSpPr txBox="1"/>
          <p:nvPr/>
        </p:nvSpPr>
        <p:spPr>
          <a:xfrm>
            <a:off x="8958888" y="161771"/>
            <a:ext cx="1581272" cy="461665"/>
          </a:xfrm>
          <a:prstGeom prst="rect">
            <a:avLst/>
          </a:prstGeom>
          <a:solidFill>
            <a:srgbClr val="FCFEB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Phía đông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8D266-6CA9-437B-B550-FE0FA1254C64}"/>
              </a:ext>
            </a:extLst>
          </p:cNvPr>
          <p:cNvSpPr/>
          <p:nvPr/>
        </p:nvSpPr>
        <p:spPr>
          <a:xfrm>
            <a:off x="130611" y="859654"/>
            <a:ext cx="5329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+P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1B04F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hía đông là các vùng đồi núi thấp xen các đồng bằng rộng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A9FC2BF9-7C91-4220-966A-553C5C11A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" y="2023171"/>
            <a:ext cx="53290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 bằng màu mỡ, rộng và bằng phẳng:  Tùng Hoa,     Hoa Bắc, Hoa Trung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7D4AB-FBAD-4AE9-B7D9-B0CA1D78D9B9}"/>
              </a:ext>
            </a:extLst>
          </p:cNvPr>
          <p:cNvSpPr/>
          <p:nvPr/>
        </p:nvSpPr>
        <p:spPr>
          <a:xfrm>
            <a:off x="130611" y="356905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Phần hải đảo: các quần đảo và đảo.</a:t>
            </a:r>
          </a:p>
        </p:txBody>
      </p:sp>
    </p:spTree>
    <p:extLst>
      <p:ext uri="{BB962C8B-B14F-4D97-AF65-F5344CB8AC3E}">
        <p14:creationId xmlns:p14="http://schemas.microsoft.com/office/powerpoint/2010/main" val="6155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Widescreen</PresentationFormat>
  <Paragraphs>129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VNI-Chisel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2022-11-26T09:00:52Z</dcterms:created>
  <dcterms:modified xsi:type="dcterms:W3CDTF">2022-11-26T09:01:05Z</dcterms:modified>
</cp:coreProperties>
</file>