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476" r:id="rId2"/>
    <p:sldId id="308" r:id="rId3"/>
    <p:sldId id="583" r:id="rId4"/>
    <p:sldId id="1481" r:id="rId5"/>
    <p:sldId id="589" r:id="rId6"/>
    <p:sldId id="1480" r:id="rId7"/>
    <p:sldId id="1460" r:id="rId8"/>
    <p:sldId id="1463" r:id="rId9"/>
    <p:sldId id="1464" r:id="rId10"/>
    <p:sldId id="1465" r:id="rId11"/>
    <p:sldId id="1469" r:id="rId12"/>
    <p:sldId id="1474" r:id="rId13"/>
    <p:sldId id="147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4FA"/>
    <a:srgbClr val="1C11AF"/>
    <a:srgbClr val="FF0066"/>
    <a:srgbClr val="FF0000"/>
    <a:srgbClr val="FCFEB0"/>
    <a:srgbClr val="1503BD"/>
    <a:srgbClr val="F7FA76"/>
    <a:srgbClr val="3333CC"/>
    <a:srgbClr val="F9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55" autoAdjust="0"/>
  </p:normalViewPr>
  <p:slideViewPr>
    <p:cSldViewPr snapToGrid="0">
      <p:cViewPr varScale="1">
        <p:scale>
          <a:sx n="70" d="100"/>
          <a:sy n="70" d="100"/>
        </p:scale>
        <p:origin x="26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52B7B-34B2-4118-8875-D5CD0C2E48F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CF8A-28E2-4785-8151-098E1A36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3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8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52CD-A8C5-484B-B00E-2101948BB1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8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9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1CF8A-28E2-4785-8151-098E1A36E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7F3D-9245-44A6-AA3F-A2B8B568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283B-9385-4C6D-A251-71CF89BA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59B7-EAB5-4594-A268-B76FACD8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311-4061-450F-8A24-33E9541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CF3C-DB24-4ED8-9084-2DA05E53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6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9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9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9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4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7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4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7F3D-9245-44A6-AA3F-A2B8B568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283B-9385-4C6D-A251-71CF89BA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59B7-EAB5-4594-A268-B76FACD8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42311-4061-450F-8A24-33E95418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CF3C-DB24-4ED8-9084-2DA05E53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9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7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64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0EE5-6A38-4C9A-8782-15359920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1311C-4BCA-485B-A5FA-4F57957F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A37B-A4E7-4F3E-ACA3-DC2332FB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4388-F4F7-42F9-8F0E-DB30C12B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D6EB-8013-4D77-AA66-3C9743F2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9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0218-487F-4AA6-AB0C-CD352E8C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C484-F236-45A2-8888-54AA9A97A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28E16-8A89-45F3-B2CB-E85D2EA01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4AC11-0EAC-4FCE-9DAA-4C333CB4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CFDE6-0926-445A-99FD-0003D56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5CD8-CC0B-47BD-A497-CB1B47F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3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BA92-1B6F-47D2-86F5-66AA2FA5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F17EC-6D85-4596-9E00-C596F9D1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4067D-47BC-48CE-87C2-18ABADDC1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8A983-6472-4996-BD92-3A0744664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42AA2-26E9-4901-A134-A29781279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9A4A9-352E-45B4-9A76-0228D72F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AC4C-F79A-4DAB-966A-A2D145C2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37198-B4B5-4BA5-8855-514A2191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8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9B4B-5B6A-49CC-B306-7BD24E5D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0C360-0B23-426A-8A46-E05D4BF1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F6148-F941-4EDC-AFE5-36B30C78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0AA77-7B38-41B9-883F-3808D98F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4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5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2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53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9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4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9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5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2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8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64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7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939A-4CB7-46E1-8C30-FCBDC52C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8F2D6-EB85-457B-B2E1-E9FEC926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DD9F-1F05-484B-A92E-C9C82FB9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6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528B-8E57-4CA5-8365-92BCB572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B05D-89E8-4081-A1E4-316BC928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AF7A8-8969-47B1-B145-95B4E8ED8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10A16-5B70-49EA-956C-6C128696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8DE60-C80B-4C48-9178-D4B0834A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68AF8-FDD4-4B21-ADAB-D7D5E309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0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4180-18F2-4F34-A3FC-AEFDF7C9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10162-7496-44D0-BF70-2851212B8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AE83E-8C43-4AB8-960C-961C9612C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138D7-D4A0-4F93-B300-3E2263B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148B-5AE9-4CA6-8FBC-4184827F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F3A3-5FF3-4518-BE8D-0F1A71B9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9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DC1-596F-4B28-9241-273BD659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F4F7A-5493-403B-B044-9A530019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0DDED-C05D-47AA-A272-2758E616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48F7-2F56-4AC5-99BD-38FA7338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75223-7A7A-43DD-B171-269C7E87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49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F72F8-ED8D-4531-BB35-78507F53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FD618-1F98-4419-B706-ED6A4A19D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B8F42-75D9-4605-AE55-B8E8818F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8E2AE-9EEC-480A-A9E1-55FAA4DA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AEDA-680C-4DA3-B7FF-757CAE8C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C0F8-2315-4D1B-885E-A13EE93E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741F-9A70-4E87-971D-44152C2B9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2BBAE-A0A5-4301-BF39-5B44D512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C6A36-3AA6-4EA6-82BB-63DD8F11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75BB-EBE6-4593-AC05-18C9F93D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F66F9-C659-4502-9482-4B8A55A6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A1648-7158-4D6E-A53A-32C00F90B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51FB-E3EE-4DCB-AF65-BA0DCE198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DF02E-2989-4500-BEC6-028E9283B66F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F8C-C96A-4781-89A0-793C14890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76426-973E-4D93-AAA0-DFB7F37E5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37D0-8FB2-471E-A45F-2D580B0C0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6" r:id="rId2"/>
    <p:sldLayoutId id="2147483650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  <p:sldLayoutId id="2147483752" r:id="rId12"/>
    <p:sldLayoutId id="2147483751" r:id="rId13"/>
    <p:sldLayoutId id="2147483750" r:id="rId14"/>
    <p:sldLayoutId id="2147483749" r:id="rId15"/>
    <p:sldLayoutId id="2147483748" r:id="rId16"/>
    <p:sldLayoutId id="2147483747" r:id="rId17"/>
    <p:sldLayoutId id="2147483746" r:id="rId18"/>
    <p:sldLayoutId id="2147483743" r:id="rId19"/>
    <p:sldLayoutId id="2147483741" r:id="rId20"/>
    <p:sldLayoutId id="2147483740" r:id="rId21"/>
    <p:sldLayoutId id="2147483739" r:id="rId22"/>
    <p:sldLayoutId id="2147483651" r:id="rId23"/>
    <p:sldLayoutId id="2147483652" r:id="rId24"/>
    <p:sldLayoutId id="2147483653" r:id="rId25"/>
    <p:sldLayoutId id="2147483654" r:id="rId26"/>
    <p:sldLayoutId id="2147483655" r:id="rId27"/>
    <p:sldLayoutId id="2147483745" r:id="rId28"/>
    <p:sldLayoutId id="2147483744" r:id="rId29"/>
    <p:sldLayoutId id="2147483742" r:id="rId30"/>
    <p:sldLayoutId id="2147483738" r:id="rId31"/>
    <p:sldLayoutId id="2147483737" r:id="rId32"/>
    <p:sldLayoutId id="2147483736" r:id="rId33"/>
    <p:sldLayoutId id="2147483735" r:id="rId34"/>
    <p:sldLayoutId id="2147483734" r:id="rId35"/>
    <p:sldLayoutId id="2147483733" r:id="rId36"/>
    <p:sldLayoutId id="2147483732" r:id="rId37"/>
    <p:sldLayoutId id="2147483731" r:id="rId38"/>
    <p:sldLayoutId id="2147483730" r:id="rId39"/>
    <p:sldLayoutId id="2147483729" r:id="rId40"/>
    <p:sldLayoutId id="2147483728" r:id="rId41"/>
    <p:sldLayoutId id="2147483727" r:id="rId42"/>
    <p:sldLayoutId id="2147483656" r:id="rId43"/>
    <p:sldLayoutId id="2147483657" r:id="rId44"/>
    <p:sldLayoutId id="2147483658" r:id="rId45"/>
    <p:sldLayoutId id="2147483659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kQpF2K9DQ" TargetMode="External"/><Relationship Id="rId2" Type="http://schemas.openxmlformats.org/officeDocument/2006/relationships/hyperlink" Target="https://www.youtube.com/watch?v=PSYHMWmyVfo" TargetMode="Externa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66AAA0-3B94-426D-AC5C-B5C437E262F5}"/>
              </a:ext>
            </a:extLst>
          </p:cNvPr>
          <p:cNvSpPr txBox="1"/>
          <p:nvPr/>
        </p:nvSpPr>
        <p:spPr>
          <a:xfrm>
            <a:off x="294770" y="314504"/>
            <a:ext cx="321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A617E-9D24-4A6C-8B58-74F3EA01192D}"/>
              </a:ext>
            </a:extLst>
          </p:cNvPr>
          <p:cNvSpPr/>
          <p:nvPr/>
        </p:nvSpPr>
        <p:spPr>
          <a:xfrm>
            <a:off x="29688" y="890"/>
            <a:ext cx="12132623" cy="1377862"/>
          </a:xfrm>
          <a:prstGeom prst="rect">
            <a:avLst/>
          </a:prstGeom>
          <a:solidFill>
            <a:srgbClr val="F8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8F5EF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AC16E-191E-4FE8-895B-09F88E5DC2B9}"/>
              </a:ext>
            </a:extLst>
          </p:cNvPr>
          <p:cNvSpPr txBox="1"/>
          <p:nvPr/>
        </p:nvSpPr>
        <p:spPr>
          <a:xfrm>
            <a:off x="294770" y="196641"/>
            <a:ext cx="321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FB61D-7BBE-49A5-AFA5-7DF2562464CB}"/>
              </a:ext>
            </a:extLst>
          </p:cNvPr>
          <p:cNvSpPr txBox="1"/>
          <p:nvPr/>
        </p:nvSpPr>
        <p:spPr>
          <a:xfrm>
            <a:off x="1685925" y="204931"/>
            <a:ext cx="1050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NHIÊN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PHI ( 3 TIẾT )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CCA4A4-0697-4E36-A1DD-1B8F2F79CA71}"/>
              </a:ext>
            </a:extLst>
          </p:cNvPr>
          <p:cNvCxnSpPr/>
          <p:nvPr/>
        </p:nvCxnSpPr>
        <p:spPr>
          <a:xfrm>
            <a:off x="0" y="1027638"/>
            <a:ext cx="1903640" cy="0"/>
          </a:xfrm>
          <a:prstGeom prst="line">
            <a:avLst/>
          </a:prstGeom>
          <a:ln w="53975">
            <a:solidFill>
              <a:srgbClr val="1B04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̉nh 8" descr="7732142.jpg">
            <a:extLst>
              <a:ext uri="{FF2B5EF4-FFF2-40B4-BE49-F238E27FC236}">
                <a16:creationId xmlns:a16="http://schemas.microsoft.com/office/drawing/2014/main" id="{C5A4A60C-4CA5-4CA5-A174-C8D703E10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108"/>
          <a:stretch>
            <a:fillRect/>
          </a:stretch>
        </p:blipFill>
        <p:spPr>
          <a:xfrm>
            <a:off x="2778826" y="1509522"/>
            <a:ext cx="7180984" cy="51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9">
            <a:extLst>
              <a:ext uri="{FF2B5EF4-FFF2-40B4-BE49-F238E27FC236}">
                <a16:creationId xmlns:a16="http://schemas.microsoft.com/office/drawing/2014/main" id="{99EA8779-72A0-40DA-B741-45C70BF01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23136"/>
              </p:ext>
            </p:extLst>
          </p:nvPr>
        </p:nvGraphicFramePr>
        <p:xfrm>
          <a:off x="233066" y="1562223"/>
          <a:ext cx="7319445" cy="5132367"/>
        </p:xfrm>
        <a:graphic>
          <a:graphicData uri="http://schemas.openxmlformats.org/drawingml/2006/table">
            <a:tbl>
              <a:tblPr/>
              <a:tblGrid>
                <a:gridCol w="357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7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557">
                <a:tc>
                  <a:txBody>
                    <a:bodyPr/>
                    <a:lstStyle/>
                    <a:p>
                      <a:pPr marL="57150" indent="114300"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800" b="1" dirty="0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Tiêu </a:t>
                      </a:r>
                      <a:r>
                        <a:rPr lang="vi-VN" sz="2800" b="1" dirty="0" err="1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chí</a:t>
                      </a:r>
                      <a:endParaRPr lang="en-US" sz="28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800" b="1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Thông tin</a:t>
                      </a:r>
                      <a:endParaRPr lang="en-US" sz="280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830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Tên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các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sơn nguyên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30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Tên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các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bồn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địa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30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Tên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các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đồng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bằng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830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Tên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các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dãy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núi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830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Hướng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nghiêng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địa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hình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830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Nhận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xét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chung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địa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hình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830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Đánh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giá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ý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nghĩa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Bảng 4">
            <a:extLst>
              <a:ext uri="{FF2B5EF4-FFF2-40B4-BE49-F238E27FC236}">
                <a16:creationId xmlns:a16="http://schemas.microsoft.com/office/drawing/2014/main" id="{7F80AF3D-778A-489E-A439-F7002A8F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07829"/>
              </p:ext>
            </p:extLst>
          </p:nvPr>
        </p:nvGraphicFramePr>
        <p:xfrm>
          <a:off x="7552511" y="1577461"/>
          <a:ext cx="4308184" cy="5132366"/>
        </p:xfrm>
        <a:graphic>
          <a:graphicData uri="http://schemas.openxmlformats.org/drawingml/2006/table">
            <a:tbl>
              <a:tblPr/>
              <a:tblGrid>
                <a:gridCol w="430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780">
                <a:tc>
                  <a:txBody>
                    <a:bodyPr/>
                    <a:lstStyle/>
                    <a:p>
                      <a:pPr marL="57150" indent="114300"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800" b="1" dirty="0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Tiêu </a:t>
                      </a:r>
                      <a:r>
                        <a:rPr lang="vi-VN" sz="2800" b="1" dirty="0" err="1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chí</a:t>
                      </a:r>
                      <a:endParaRPr lang="en-US" sz="28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46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Khoáng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sản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kim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loại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817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Khoáng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sản</a:t>
                      </a: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năng </a:t>
                      </a:r>
                      <a:r>
                        <a:rPr lang="vi-VN" sz="2000" b="1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lượng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193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Khu vực nhiều KS</a:t>
                      </a:r>
                      <a:endParaRPr lang="en-US" sz="200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817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Nhận xét chung về KS</a:t>
                      </a:r>
                      <a:endParaRPr lang="en-US" sz="200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213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000" b="1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Giá trị kinh tế nổi bật của KS</a:t>
                      </a:r>
                      <a:endParaRPr lang="en-US" sz="200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Hình Chữ nhật 3">
            <a:extLst>
              <a:ext uri="{FF2B5EF4-FFF2-40B4-BE49-F238E27FC236}">
                <a16:creationId xmlns:a16="http://schemas.microsoft.com/office/drawing/2014/main" id="{B0DB6325-3463-4ACE-B484-33A80B1EBCAC}"/>
              </a:ext>
            </a:extLst>
          </p:cNvPr>
          <p:cNvSpPr/>
          <p:nvPr/>
        </p:nvSpPr>
        <p:spPr>
          <a:xfrm>
            <a:off x="4280860" y="548272"/>
            <a:ext cx="3801041" cy="646331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PHIẾU HỌC TẬP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F5A70-D6EA-4A35-8C3D-DFB4DC03E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>
                        <a14:foregroundMark x1="87234" y1="77667" x2="87234" y2="77667"/>
                        <a14:foregroundMark x1="84468" y1="36667" x2="84468" y2="36667"/>
                        <a14:foregroundMark x1="78723" y1="26000" x2="78723" y2="26000"/>
                        <a14:foregroundMark x1="81064" y1="30667" x2="81064" y2="30667"/>
                        <a14:foregroundMark x1="88511" y1="33667" x2="88511" y2="33667"/>
                        <a14:foregroundMark x1="86809" y1="32000" x2="86809" y2="32000"/>
                        <a14:foregroundMark x1="42766" y1="54000" x2="42766" y2="54000"/>
                        <a14:foregroundMark x1="41064" y1="46000" x2="41064" y2="46000"/>
                        <a14:foregroundMark x1="52340" y1="24333" x2="52340" y2="24333"/>
                        <a14:foregroundMark x1="63830" y1="3667" x2="63830" y2="3667"/>
                        <a14:foregroundMark x1="68723" y1="2333" x2="68723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8" y="124379"/>
            <a:ext cx="1964653" cy="12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61.jpg" descr="Image result for table mountai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7223" y="193302"/>
            <a:ext cx="5744825" cy="3321079"/>
          </a:xfrm>
          <a:prstGeom prst="rect">
            <a:avLst/>
          </a:prstGeom>
          <a:ln/>
        </p:spPr>
      </p:pic>
      <p:pic>
        <p:nvPicPr>
          <p:cNvPr id="5" name="image537.jpg" descr="Image result for Namib desert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249953" y="193302"/>
            <a:ext cx="5372843" cy="3321079"/>
          </a:xfrm>
          <a:prstGeom prst="rect">
            <a:avLst/>
          </a:prstGeom>
          <a:ln/>
        </p:spPr>
      </p:pic>
      <p:sp>
        <p:nvSpPr>
          <p:cNvPr id="6" name="Hình Chữ nhật 5"/>
          <p:cNvSpPr/>
          <p:nvPr/>
        </p:nvSpPr>
        <p:spPr>
          <a:xfrm>
            <a:off x="2697175" y="3059668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</a:rPr>
              <a:t>Núi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Bàn</a:t>
            </a:r>
            <a:r>
              <a:rPr lang="vi-VN" b="1" dirty="0">
                <a:solidFill>
                  <a:schemeClr val="bg1"/>
                </a:solidFill>
              </a:rPr>
              <a:t> – Nam Phi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8969808" y="250366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Hoang </a:t>
            </a:r>
            <a:r>
              <a:rPr lang="vi-VN" b="1" dirty="0" err="1">
                <a:solidFill>
                  <a:schemeClr val="bg1"/>
                </a:solidFill>
              </a:rPr>
              <a:t>mạc</a:t>
            </a:r>
            <a:r>
              <a:rPr lang="vi-VN" b="1" dirty="0">
                <a:solidFill>
                  <a:schemeClr val="bg1"/>
                </a:solidFill>
              </a:rPr>
              <a:t> </a:t>
            </a:r>
            <a:r>
              <a:rPr lang="vi-VN" b="1" dirty="0" err="1">
                <a:solidFill>
                  <a:schemeClr val="bg1"/>
                </a:solidFill>
              </a:rPr>
              <a:t>Namib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age533.jpg" descr="Image result for kilimanjaro">
            <a:extLst>
              <a:ext uri="{FF2B5EF4-FFF2-40B4-BE49-F238E27FC236}">
                <a16:creationId xmlns:a16="http://schemas.microsoft.com/office/drawing/2014/main" id="{511DC8F9-F7CA-4BF3-A44F-3DBFEAB1C8A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00611" y="3787669"/>
            <a:ext cx="5741103" cy="2930097"/>
          </a:xfrm>
          <a:prstGeom prst="rect">
            <a:avLst/>
          </a:prstGeom>
          <a:ln/>
        </p:spPr>
      </p:pic>
      <p:pic>
        <p:nvPicPr>
          <p:cNvPr id="9" name="image549.jpg" descr="Image result for victoria falls">
            <a:extLst>
              <a:ext uri="{FF2B5EF4-FFF2-40B4-BE49-F238E27FC236}">
                <a16:creationId xmlns:a16="http://schemas.microsoft.com/office/drawing/2014/main" id="{FF1BE2FF-8E59-432F-9054-E49F447A78A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283386" y="3745013"/>
            <a:ext cx="5372843" cy="2972753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4CBA6-29B5-48BC-9B9A-6F8EA1C353D8}"/>
              </a:ext>
            </a:extLst>
          </p:cNvPr>
          <p:cNvSpPr/>
          <p:nvPr/>
        </p:nvSpPr>
        <p:spPr>
          <a:xfrm>
            <a:off x="566057" y="583143"/>
            <a:ext cx="10620499" cy="26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 </a:t>
            </a:r>
            <a:r>
              <a:rPr lang="vi-VN" sz="3600" u="sng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2"/>
              </a:rPr>
              <a:t>https://www.youtube.com/watch?v=PSYHMWmyVfo</a:t>
            </a:r>
            <a:endParaRPr lang="en-US" sz="3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" indent="114300" algn="just">
              <a:lnSpc>
                <a:spcPct val="120000"/>
              </a:lnSpc>
              <a:spcAft>
                <a:spcPts val="0"/>
              </a:spcAft>
              <a:tabLst>
                <a:tab pos="857250" algn="l"/>
              </a:tabLst>
            </a:pP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 </a:t>
            </a:r>
            <a:r>
              <a:rPr lang="vi-VN" sz="3600" u="sng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https://www.youtube.com/watch?v=8AkQpF2K9DQ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5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C5CA5E-0917-4EB1-A7F9-5FFA11CD31E3}"/>
              </a:ext>
            </a:extLst>
          </p:cNvPr>
          <p:cNvSpPr txBox="1"/>
          <p:nvPr/>
        </p:nvSpPr>
        <p:spPr>
          <a:xfrm>
            <a:off x="3123019" y="382477"/>
            <a:ext cx="758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LÀ NHÀ ĐỊA LÍ TÀI BA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AF909-09B6-4F77-A107-4E80ACD6B788}"/>
              </a:ext>
            </a:extLst>
          </p:cNvPr>
          <p:cNvSpPr txBox="1"/>
          <p:nvPr/>
        </p:nvSpPr>
        <p:spPr>
          <a:xfrm>
            <a:off x="1939379" y="1609433"/>
            <a:ext cx="995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652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dirty="0">
              <a:solidFill>
                <a:srgbClr val="2652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CD41A8-C190-46FC-A81B-141102F5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8748" r="11440" b="18501"/>
          <a:stretch/>
        </p:blipFill>
        <p:spPr>
          <a:xfrm>
            <a:off x="111760" y="1409180"/>
            <a:ext cx="1625600" cy="1903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20A7E9-1C80-46D3-B243-0598C90CF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33" t="48222" r="77167" b="28445"/>
          <a:stretch/>
        </p:blipFill>
        <p:spPr>
          <a:xfrm>
            <a:off x="9871915" y="4063283"/>
            <a:ext cx="1219200" cy="1600200"/>
          </a:xfrm>
          <a:prstGeom prst="rect">
            <a:avLst/>
          </a:prstGeom>
        </p:spPr>
      </p:pic>
      <p:pic>
        <p:nvPicPr>
          <p:cNvPr id="1028" name="Picture 4" descr="Hướng dẫn cách vẽ sơ đồ tư duy bằng tay - Mindalife">
            <a:extLst>
              <a:ext uri="{FF2B5EF4-FFF2-40B4-BE49-F238E27FC236}">
                <a16:creationId xmlns:a16="http://schemas.microsoft.com/office/drawing/2014/main" id="{DBBC2472-FEAE-489C-934D-70912E33E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48" y="3391881"/>
            <a:ext cx="6238568" cy="298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0B75ABB-A135-4B5B-A500-6C2CACDC9BB8}"/>
              </a:ext>
            </a:extLst>
          </p:cNvPr>
          <p:cNvSpPr txBox="1"/>
          <p:nvPr/>
        </p:nvSpPr>
        <p:spPr>
          <a:xfrm rot="5400000">
            <a:off x="5241914" y="3599089"/>
            <a:ext cx="210386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>
              <a:solidFill>
                <a:schemeClr val="bg1"/>
              </a:solidFill>
              <a:latin typeface="SVN-Comic Sans MS" panose="02040603050506020204" pitchFamily="18" charset="0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3433D8-EBF1-4987-A7BD-3A8533C30245}"/>
              </a:ext>
            </a:extLst>
          </p:cNvPr>
          <p:cNvGrpSpPr/>
          <p:nvPr/>
        </p:nvGrpSpPr>
        <p:grpSpPr>
          <a:xfrm>
            <a:off x="1006359" y="71250"/>
            <a:ext cx="9930815" cy="1253811"/>
            <a:chOff x="1352135" y="1975193"/>
            <a:chExt cx="10531692" cy="12538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98E982A-1ECD-4D81-A62F-AB0385D0B55C}"/>
                </a:ext>
              </a:extLst>
            </p:cNvPr>
            <p:cNvGrpSpPr/>
            <p:nvPr/>
          </p:nvGrpSpPr>
          <p:grpSpPr>
            <a:xfrm>
              <a:off x="1488611" y="1984935"/>
              <a:ext cx="10395216" cy="893628"/>
              <a:chOff x="1181891" y="2227225"/>
              <a:chExt cx="6802276" cy="936061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0" name="Arrow: Pentagon 19">
                <a:extLst>
                  <a:ext uri="{FF2B5EF4-FFF2-40B4-BE49-F238E27FC236}">
                    <a16:creationId xmlns:a16="http://schemas.microsoft.com/office/drawing/2014/main" id="{69872B73-C198-4EC0-8306-57ED2CFB3991}"/>
                  </a:ext>
                </a:extLst>
              </p:cNvPr>
              <p:cNvSpPr/>
              <p:nvPr/>
            </p:nvSpPr>
            <p:spPr>
              <a:xfrm>
                <a:off x="1181891" y="2227225"/>
                <a:ext cx="6802276" cy="936061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ACAF76-0E28-46E2-B25F-BE3396C9BF24}"/>
                  </a:ext>
                </a:extLst>
              </p:cNvPr>
              <p:cNvSpPr txBox="1"/>
              <p:nvPr/>
            </p:nvSpPr>
            <p:spPr>
              <a:xfrm>
                <a:off x="1307657" y="2384346"/>
                <a:ext cx="4380918" cy="62866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sz="33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3E9CCA-1575-4FF3-A932-505D9E3E3DA7}"/>
                </a:ext>
              </a:extLst>
            </p:cNvPr>
            <p:cNvSpPr txBox="1"/>
            <p:nvPr/>
          </p:nvSpPr>
          <p:spPr>
            <a:xfrm>
              <a:off x="2811799" y="2151786"/>
              <a:ext cx="87424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 trí địa lí,hình dạng và kích th</a:t>
              </a:r>
              <a:r>
                <a:rPr lang="vi-VN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ớc</a:t>
              </a:r>
              <a:r>
                <a:rPr lang="vi-VN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châu Phi</a:t>
              </a:r>
              <a:endPara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E674408-5992-4A9B-8D43-00AC1F822C70}"/>
                </a:ext>
              </a:extLst>
            </p:cNvPr>
            <p:cNvSpPr/>
            <p:nvPr/>
          </p:nvSpPr>
          <p:spPr>
            <a:xfrm>
              <a:off x="1352135" y="1975193"/>
              <a:ext cx="1301952" cy="917641"/>
            </a:xfrm>
            <a:prstGeom prst="homePlate">
              <a:avLst/>
            </a:prstGeom>
            <a:solidFill>
              <a:srgbClr val="1503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4DC035F-3809-4C73-8FD5-F354CA481CB4}"/>
                </a:ext>
              </a:extLst>
            </p:cNvPr>
            <p:cNvSpPr/>
            <p:nvPr/>
          </p:nvSpPr>
          <p:spPr>
            <a:xfrm rot="5400000">
              <a:off x="2295367" y="2282567"/>
              <a:ext cx="262394" cy="254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662567F-AA13-4978-A255-9CC77B0E6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0" y="23749"/>
            <a:ext cx="889649" cy="889649"/>
          </a:xfrm>
          <a:prstGeom prst="rect">
            <a:avLst/>
          </a:prstGeom>
        </p:spPr>
      </p:pic>
      <p:pic>
        <p:nvPicPr>
          <p:cNvPr id="26" name="image244.jpg" descr="Káº¿t quáº£ hÃ¬nh áº£nh cho earth map">
            <a:extLst>
              <a:ext uri="{FF2B5EF4-FFF2-40B4-BE49-F238E27FC236}">
                <a16:creationId xmlns:a16="http://schemas.microsoft.com/office/drawing/2014/main" id="{41B20F3C-983B-466B-8039-6E3554DEC81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797949" y="1377346"/>
            <a:ext cx="8394051" cy="4572000"/>
          </a:xfrm>
          <a:prstGeom prst="rect">
            <a:avLst/>
          </a:prstGeom>
          <a:ln/>
        </p:spPr>
      </p:pic>
      <p:sp>
        <p:nvSpPr>
          <p:cNvPr id="33" name="Hộp_Văn_Bản 6">
            <a:extLst>
              <a:ext uri="{FF2B5EF4-FFF2-40B4-BE49-F238E27FC236}">
                <a16:creationId xmlns:a16="http://schemas.microsoft.com/office/drawing/2014/main" id="{73279AF0-DF46-46BC-9246-57E4D2B25DEC}"/>
              </a:ext>
            </a:extLst>
          </p:cNvPr>
          <p:cNvSpPr txBox="1"/>
          <p:nvPr/>
        </p:nvSpPr>
        <p:spPr>
          <a:xfrm>
            <a:off x="7098065" y="6165345"/>
            <a:ext cx="322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giới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Khung Chú Thích Hình Đám Mây 8">
            <a:extLst>
              <a:ext uri="{FF2B5EF4-FFF2-40B4-BE49-F238E27FC236}">
                <a16:creationId xmlns:a16="http://schemas.microsoft.com/office/drawing/2014/main" id="{81615E17-68FF-48B5-B62E-DF5C9BE422A9}"/>
              </a:ext>
            </a:extLst>
          </p:cNvPr>
          <p:cNvSpPr/>
          <p:nvPr/>
        </p:nvSpPr>
        <p:spPr>
          <a:xfrm>
            <a:off x="28868" y="2731294"/>
            <a:ext cx="3213158" cy="2521974"/>
          </a:xfrm>
          <a:prstGeom prst="cloudCallout">
            <a:avLst>
              <a:gd name="adj1" fmla="val 69962"/>
              <a:gd name="adj2" fmla="val -2742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                                                                  </a:t>
            </a:r>
          </a:p>
        </p:txBody>
      </p:sp>
      <p:sp>
        <p:nvSpPr>
          <p:cNvPr id="35" name="Hộp_Văn_Bản 9">
            <a:extLst>
              <a:ext uri="{FF2B5EF4-FFF2-40B4-BE49-F238E27FC236}">
                <a16:creationId xmlns:a16="http://schemas.microsoft.com/office/drawing/2014/main" id="{12290E7B-6156-4D7B-B546-047809861AA9}"/>
              </a:ext>
            </a:extLst>
          </p:cNvPr>
          <p:cNvSpPr txBox="1"/>
          <p:nvPr/>
        </p:nvSpPr>
        <p:spPr>
          <a:xfrm>
            <a:off x="234350" y="3215530"/>
            <a:ext cx="2802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Phi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giới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Hình Chữ nhật 10">
            <a:extLst>
              <a:ext uri="{FF2B5EF4-FFF2-40B4-BE49-F238E27FC236}">
                <a16:creationId xmlns:a16="http://schemas.microsoft.com/office/drawing/2014/main" id="{E48D108F-6081-4163-B84D-5C3C8A27A331}"/>
              </a:ext>
            </a:extLst>
          </p:cNvPr>
          <p:cNvSpPr/>
          <p:nvPr/>
        </p:nvSpPr>
        <p:spPr>
          <a:xfrm>
            <a:off x="8833" y="5565180"/>
            <a:ext cx="4748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vi-VN" sz="2400" dirty="0">
                <a:solidFill>
                  <a:srgbClr val="1503BD"/>
                </a:solidFill>
              </a:rPr>
              <a:t>Châu Phi </a:t>
            </a:r>
            <a:r>
              <a:rPr lang="vi-VN" sz="2400" dirty="0" err="1">
                <a:solidFill>
                  <a:srgbClr val="1503BD"/>
                </a:solidFill>
              </a:rPr>
              <a:t>là</a:t>
            </a:r>
            <a:r>
              <a:rPr lang="vi-VN" sz="2400" dirty="0">
                <a:solidFill>
                  <a:srgbClr val="1503BD"/>
                </a:solidFill>
              </a:rPr>
              <a:t> châu </a:t>
            </a:r>
            <a:r>
              <a:rPr lang="vi-VN" sz="2400" dirty="0" err="1">
                <a:solidFill>
                  <a:srgbClr val="1503BD"/>
                </a:solidFill>
              </a:rPr>
              <a:t>lục</a:t>
            </a:r>
            <a:r>
              <a:rPr lang="vi-VN" sz="2400" dirty="0">
                <a:solidFill>
                  <a:srgbClr val="1503BD"/>
                </a:solidFill>
              </a:rPr>
              <a:t> </a:t>
            </a:r>
            <a:r>
              <a:rPr lang="vi-VN" sz="2400" dirty="0" err="1">
                <a:solidFill>
                  <a:srgbClr val="1503BD"/>
                </a:solidFill>
              </a:rPr>
              <a:t>lớn</a:t>
            </a:r>
            <a:r>
              <a:rPr lang="vi-VN" sz="2400" dirty="0">
                <a:solidFill>
                  <a:srgbClr val="1503BD"/>
                </a:solidFill>
              </a:rPr>
              <a:t> </a:t>
            </a:r>
            <a:r>
              <a:rPr lang="vi-VN" sz="2400" dirty="0" err="1">
                <a:solidFill>
                  <a:srgbClr val="1503BD"/>
                </a:solidFill>
              </a:rPr>
              <a:t>thứ</a:t>
            </a:r>
            <a:r>
              <a:rPr lang="vi-VN" sz="2400" dirty="0">
                <a:solidFill>
                  <a:srgbClr val="1503BD"/>
                </a:solidFill>
              </a:rPr>
              <a:t> 3</a:t>
            </a:r>
            <a:endParaRPr lang="en-US" sz="2400" dirty="0">
              <a:solidFill>
                <a:srgbClr val="1503BD"/>
              </a:solidFill>
            </a:endParaRPr>
          </a:p>
          <a:p>
            <a:r>
              <a:rPr lang="vi-VN" sz="2400" dirty="0">
                <a:solidFill>
                  <a:srgbClr val="1503BD"/>
                </a:solidFill>
              </a:rPr>
              <a:t> </a:t>
            </a:r>
            <a:r>
              <a:rPr lang="vi-VN" sz="2400" dirty="0" err="1">
                <a:solidFill>
                  <a:srgbClr val="1503BD"/>
                </a:solidFill>
              </a:rPr>
              <a:t>thế</a:t>
            </a:r>
            <a:r>
              <a:rPr lang="vi-VN" sz="2400" dirty="0">
                <a:solidFill>
                  <a:srgbClr val="1503BD"/>
                </a:solidFill>
              </a:rPr>
              <a:t> </a:t>
            </a:r>
            <a:r>
              <a:rPr lang="vi-VN" sz="2400" dirty="0" err="1">
                <a:solidFill>
                  <a:srgbClr val="1503BD"/>
                </a:solidFill>
              </a:rPr>
              <a:t>giới</a:t>
            </a:r>
            <a:r>
              <a:rPr lang="vi-VN" sz="2400" dirty="0">
                <a:solidFill>
                  <a:srgbClr val="1503BD"/>
                </a:solidFill>
              </a:rPr>
              <a:t> sau châu Á </a:t>
            </a:r>
            <a:r>
              <a:rPr lang="vi-VN" sz="2400" dirty="0" err="1">
                <a:solidFill>
                  <a:srgbClr val="1503BD"/>
                </a:solidFill>
              </a:rPr>
              <a:t>và</a:t>
            </a:r>
            <a:r>
              <a:rPr lang="vi-VN" sz="2400" dirty="0">
                <a:solidFill>
                  <a:srgbClr val="1503BD"/>
                </a:solidFill>
              </a:rPr>
              <a:t> châu Mỹ</a:t>
            </a:r>
            <a:endParaRPr lang="en-US" sz="2400" dirty="0">
              <a:solidFill>
                <a:srgbClr val="15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3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̉ng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13273"/>
              </p:ext>
            </p:extLst>
          </p:nvPr>
        </p:nvGraphicFramePr>
        <p:xfrm>
          <a:off x="195832" y="2762924"/>
          <a:ext cx="7639664" cy="4026312"/>
        </p:xfrm>
        <a:graphic>
          <a:graphicData uri="http://schemas.openxmlformats.org/drawingml/2006/table">
            <a:tbl>
              <a:tblPr/>
              <a:tblGrid>
                <a:gridCol w="358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052">
                <a:tc>
                  <a:txBody>
                    <a:bodyPr/>
                    <a:lstStyle/>
                    <a:p>
                      <a:pPr marL="57150" indent="114300"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Tiêu </a:t>
                      </a:r>
                      <a:r>
                        <a:rPr lang="vi-VN" sz="28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chí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Thông tin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52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>
                          <a:solidFill>
                            <a:srgbClr val="0070C0"/>
                          </a:solidFill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Nằm trong khoảng vĩ độ</a:t>
                      </a:r>
                      <a:endParaRPr lang="en-US" sz="24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vi-VN" sz="2400" dirty="0">
                        <a:solidFill>
                          <a:srgbClr val="0070C0"/>
                        </a:solidFill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52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>
                          <a:solidFill>
                            <a:srgbClr val="0070C0"/>
                          </a:solidFill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Giáp các châu lục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vi-VN" sz="2400" dirty="0">
                        <a:solidFill>
                          <a:srgbClr val="0070C0"/>
                        </a:solidFill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052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>
                          <a:solidFill>
                            <a:srgbClr val="0070C0"/>
                          </a:solidFill>
                          <a:latin typeface="Arial" pitchFamily="34" charset="0"/>
                          <a:ea typeface="Cambria"/>
                          <a:cs typeface="Arial" pitchFamily="34" charset="0"/>
                        </a:rPr>
                        <a:t>Giáp các đại dương</a:t>
                      </a:r>
                      <a:endParaRPr lang="en-US" sz="24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vi-VN" sz="2400" dirty="0">
                        <a:solidFill>
                          <a:srgbClr val="0070C0"/>
                        </a:solidFill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052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Diện tích</a:t>
                      </a:r>
                      <a:endParaRPr lang="en-US" sz="240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vi-VN" sz="2400" dirty="0">
                        <a:solidFill>
                          <a:srgbClr val="0070C0"/>
                        </a:solidFill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052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Hình dạng lãnh thổ</a:t>
                      </a:r>
                      <a:endParaRPr lang="en-US" sz="2400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vi-VN" sz="2400" dirty="0">
                        <a:solidFill>
                          <a:srgbClr val="0070C0"/>
                        </a:solidFill>
                        <a:latin typeface="Arial" pitchFamily="34" charset="0"/>
                        <a:ea typeface="Cambri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DC1F078D-6281-4B28-985A-1DD01D4C6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24" y="204617"/>
            <a:ext cx="889649" cy="8896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8888D41-7173-4181-92D6-6CA9FDAE7DB2}"/>
              </a:ext>
            </a:extLst>
          </p:cNvPr>
          <p:cNvSpPr/>
          <p:nvPr/>
        </p:nvSpPr>
        <p:spPr>
          <a:xfrm>
            <a:off x="1356052" y="1173090"/>
            <a:ext cx="10204174" cy="1535036"/>
          </a:xfrm>
          <a:prstGeom prst="rect">
            <a:avLst/>
          </a:prstGeom>
          <a:ln w="12700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SGK, hoàn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tập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 việc theo cặp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FF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 nhanh nhất được điểm cộng</a:t>
            </a:r>
            <a:endParaRPr lang="en-US" sz="2400" dirty="0">
              <a:solidFill>
                <a:srgbClr val="FF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2" name="Graphic 2057">
            <a:extLst>
              <a:ext uri="{FF2B5EF4-FFF2-40B4-BE49-F238E27FC236}">
                <a16:creationId xmlns:a16="http://schemas.microsoft.com/office/drawing/2014/main" id="{AAB82744-E6B3-4241-A648-A2709A20DA20}"/>
              </a:ext>
            </a:extLst>
          </p:cNvPr>
          <p:cNvGrpSpPr/>
          <p:nvPr/>
        </p:nvGrpSpPr>
        <p:grpSpPr>
          <a:xfrm>
            <a:off x="9308352" y="1524721"/>
            <a:ext cx="748224" cy="815316"/>
            <a:chOff x="4660501" y="0"/>
            <a:chExt cx="652537" cy="740865"/>
          </a:xfrm>
          <a:solidFill>
            <a:schemeClr val="accent1"/>
          </a:solidFill>
        </p:grpSpPr>
        <p:sp>
          <p:nvSpPr>
            <p:cNvPr id="23" name="Freeform: Shape 3384">
              <a:extLst>
                <a:ext uri="{FF2B5EF4-FFF2-40B4-BE49-F238E27FC236}">
                  <a16:creationId xmlns:a16="http://schemas.microsoft.com/office/drawing/2014/main" id="{049713E0-6011-425B-874F-F46989FDD6F5}"/>
                </a:ext>
              </a:extLst>
            </p:cNvPr>
            <p:cNvSpPr/>
            <p:nvPr/>
          </p:nvSpPr>
          <p:spPr>
            <a:xfrm>
              <a:off x="4660501" y="0"/>
              <a:ext cx="652537" cy="740865"/>
            </a:xfrm>
            <a:custGeom>
              <a:avLst/>
              <a:gdLst>
                <a:gd name="connsiteX0" fmla="*/ 489830 w 489830"/>
                <a:gd name="connsiteY0" fmla="*/ 617724 h 617724"/>
                <a:gd name="connsiteX1" fmla="*/ 0 w 489830"/>
                <a:gd name="connsiteY1" fmla="*/ 617724 h 617724"/>
                <a:gd name="connsiteX2" fmla="*/ 0 w 489830"/>
                <a:gd name="connsiteY2" fmla="*/ 0 h 617724"/>
                <a:gd name="connsiteX3" fmla="*/ 390049 w 489830"/>
                <a:gd name="connsiteY3" fmla="*/ 0 h 617724"/>
                <a:gd name="connsiteX4" fmla="*/ 489830 w 489830"/>
                <a:gd name="connsiteY4" fmla="*/ 104320 h 617724"/>
                <a:gd name="connsiteX5" fmla="*/ 489830 w 489830"/>
                <a:gd name="connsiteY5" fmla="*/ 104320 h 61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830" h="617724">
                  <a:moveTo>
                    <a:pt x="489830" y="617724"/>
                  </a:moveTo>
                  <a:lnTo>
                    <a:pt x="0" y="617724"/>
                  </a:lnTo>
                  <a:lnTo>
                    <a:pt x="0" y="0"/>
                  </a:lnTo>
                  <a:lnTo>
                    <a:pt x="390049" y="0"/>
                  </a:lnTo>
                  <a:lnTo>
                    <a:pt x="489830" y="104320"/>
                  </a:lnTo>
                  <a:lnTo>
                    <a:pt x="489830" y="104320"/>
                  </a:lnTo>
                  <a:close/>
                </a:path>
              </a:pathLst>
            </a:custGeom>
            <a:solidFill>
              <a:srgbClr val="DF2935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385">
              <a:extLst>
                <a:ext uri="{FF2B5EF4-FFF2-40B4-BE49-F238E27FC236}">
                  <a16:creationId xmlns:a16="http://schemas.microsoft.com/office/drawing/2014/main" id="{38323CF4-611E-441D-829F-7C5CF2E9874B}"/>
                </a:ext>
              </a:extLst>
            </p:cNvPr>
            <p:cNvSpPr/>
            <p:nvPr/>
          </p:nvSpPr>
          <p:spPr>
            <a:xfrm>
              <a:off x="4743403" y="45699"/>
              <a:ext cx="489830" cy="617724"/>
            </a:xfrm>
            <a:custGeom>
              <a:avLst/>
              <a:gdLst>
                <a:gd name="connsiteX0" fmla="*/ 489830 w 489830"/>
                <a:gd name="connsiteY0" fmla="*/ 617724 h 617724"/>
                <a:gd name="connsiteX1" fmla="*/ 0 w 489830"/>
                <a:gd name="connsiteY1" fmla="*/ 617724 h 617724"/>
                <a:gd name="connsiteX2" fmla="*/ 0 w 489830"/>
                <a:gd name="connsiteY2" fmla="*/ 0 h 617724"/>
                <a:gd name="connsiteX3" fmla="*/ 390049 w 489830"/>
                <a:gd name="connsiteY3" fmla="*/ 0 h 617724"/>
                <a:gd name="connsiteX4" fmla="*/ 390049 w 489830"/>
                <a:gd name="connsiteY4" fmla="*/ 104320 h 617724"/>
                <a:gd name="connsiteX5" fmla="*/ 489830 w 489830"/>
                <a:gd name="connsiteY5" fmla="*/ 104320 h 61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9830" h="617724">
                  <a:moveTo>
                    <a:pt x="489830" y="617724"/>
                  </a:moveTo>
                  <a:lnTo>
                    <a:pt x="0" y="617724"/>
                  </a:lnTo>
                  <a:lnTo>
                    <a:pt x="0" y="0"/>
                  </a:lnTo>
                  <a:lnTo>
                    <a:pt x="390049" y="0"/>
                  </a:lnTo>
                  <a:lnTo>
                    <a:pt x="390049" y="104320"/>
                  </a:lnTo>
                  <a:lnTo>
                    <a:pt x="489830" y="104320"/>
                  </a:lnTo>
                  <a:close/>
                </a:path>
              </a:pathLst>
            </a:custGeom>
            <a:solidFill>
              <a:srgbClr val="F4F5DF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2057">
              <a:extLst>
                <a:ext uri="{FF2B5EF4-FFF2-40B4-BE49-F238E27FC236}">
                  <a16:creationId xmlns:a16="http://schemas.microsoft.com/office/drawing/2014/main" id="{E68E8102-2374-4D10-BAF4-4420DF2C1DEF}"/>
                </a:ext>
              </a:extLst>
            </p:cNvPr>
            <p:cNvGrpSpPr/>
            <p:nvPr/>
          </p:nvGrpSpPr>
          <p:grpSpPr>
            <a:xfrm>
              <a:off x="4889231" y="148379"/>
              <a:ext cx="198176" cy="39836"/>
              <a:chOff x="4889231" y="148379"/>
              <a:chExt cx="198176" cy="39836"/>
            </a:xfrm>
            <a:solidFill>
              <a:srgbClr val="5B6975"/>
            </a:solidFill>
          </p:grpSpPr>
          <p:sp>
            <p:nvSpPr>
              <p:cNvPr id="33" name="Freeform: Shape 3387">
                <a:extLst>
                  <a:ext uri="{FF2B5EF4-FFF2-40B4-BE49-F238E27FC236}">
                    <a16:creationId xmlns:a16="http://schemas.microsoft.com/office/drawing/2014/main" id="{05969A3E-E6B1-4665-84B3-6F6C40C1430D}"/>
                  </a:ext>
                </a:extLst>
              </p:cNvPr>
              <p:cNvSpPr/>
              <p:nvPr/>
            </p:nvSpPr>
            <p:spPr>
              <a:xfrm>
                <a:off x="4889231" y="148379"/>
                <a:ext cx="198176" cy="11535"/>
              </a:xfrm>
              <a:custGeom>
                <a:avLst/>
                <a:gdLst>
                  <a:gd name="connsiteX0" fmla="*/ 0 w 198176"/>
                  <a:gd name="connsiteY0" fmla="*/ 0 h 11535"/>
                  <a:gd name="connsiteX1" fmla="*/ 198176 w 198176"/>
                  <a:gd name="connsiteY1" fmla="*/ 0 h 11535"/>
                  <a:gd name="connsiteX2" fmla="*/ 198176 w 198176"/>
                  <a:gd name="connsiteY2" fmla="*/ 11535 h 11535"/>
                  <a:gd name="connsiteX3" fmla="*/ 0 w 198176"/>
                  <a:gd name="connsiteY3" fmla="*/ 1153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76" h="11535">
                    <a:moveTo>
                      <a:pt x="0" y="0"/>
                    </a:moveTo>
                    <a:lnTo>
                      <a:pt x="198176" y="0"/>
                    </a:lnTo>
                    <a:lnTo>
                      <a:pt x="198176" y="11535"/>
                    </a:lnTo>
                    <a:lnTo>
                      <a:pt x="0" y="11535"/>
                    </a:lnTo>
                    <a:close/>
                  </a:path>
                </a:pathLst>
              </a:custGeom>
              <a:solidFill>
                <a:srgbClr val="5B6975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88">
                <a:extLst>
                  <a:ext uri="{FF2B5EF4-FFF2-40B4-BE49-F238E27FC236}">
                    <a16:creationId xmlns:a16="http://schemas.microsoft.com/office/drawing/2014/main" id="{CD65CA2C-48DA-487F-9553-A251DCED5FF9}"/>
                  </a:ext>
                </a:extLst>
              </p:cNvPr>
              <p:cNvSpPr/>
              <p:nvPr/>
            </p:nvSpPr>
            <p:spPr>
              <a:xfrm>
                <a:off x="4889231" y="176681"/>
                <a:ext cx="198176" cy="11535"/>
              </a:xfrm>
              <a:custGeom>
                <a:avLst/>
                <a:gdLst>
                  <a:gd name="connsiteX0" fmla="*/ 0 w 198176"/>
                  <a:gd name="connsiteY0" fmla="*/ 0 h 11535"/>
                  <a:gd name="connsiteX1" fmla="*/ 198176 w 198176"/>
                  <a:gd name="connsiteY1" fmla="*/ 0 h 11535"/>
                  <a:gd name="connsiteX2" fmla="*/ 198176 w 198176"/>
                  <a:gd name="connsiteY2" fmla="*/ 11535 h 11535"/>
                  <a:gd name="connsiteX3" fmla="*/ 0 w 198176"/>
                  <a:gd name="connsiteY3" fmla="*/ 1153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76" h="11535">
                    <a:moveTo>
                      <a:pt x="0" y="0"/>
                    </a:moveTo>
                    <a:lnTo>
                      <a:pt x="198176" y="0"/>
                    </a:lnTo>
                    <a:lnTo>
                      <a:pt x="198176" y="11535"/>
                    </a:lnTo>
                    <a:lnTo>
                      <a:pt x="0" y="11535"/>
                    </a:lnTo>
                    <a:close/>
                  </a:path>
                </a:pathLst>
              </a:custGeom>
              <a:solidFill>
                <a:srgbClr val="5B6975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aphic 2057">
              <a:extLst>
                <a:ext uri="{FF2B5EF4-FFF2-40B4-BE49-F238E27FC236}">
                  <a16:creationId xmlns:a16="http://schemas.microsoft.com/office/drawing/2014/main" id="{B24312D6-2B0C-4692-BA3E-05E141AFCCA9}"/>
                </a:ext>
              </a:extLst>
            </p:cNvPr>
            <p:cNvGrpSpPr/>
            <p:nvPr/>
          </p:nvGrpSpPr>
          <p:grpSpPr>
            <a:xfrm>
              <a:off x="4889231" y="261083"/>
              <a:ext cx="292662" cy="245324"/>
              <a:chOff x="4889231" y="261083"/>
              <a:chExt cx="292662" cy="245324"/>
            </a:xfrm>
            <a:solidFill>
              <a:srgbClr val="5B6975"/>
            </a:solidFill>
          </p:grpSpPr>
          <p:sp>
            <p:nvSpPr>
              <p:cNvPr id="27" name="Freeform: Shape 3390">
                <a:extLst>
                  <a:ext uri="{FF2B5EF4-FFF2-40B4-BE49-F238E27FC236}">
                    <a16:creationId xmlns:a16="http://schemas.microsoft.com/office/drawing/2014/main" id="{44A66752-F620-447A-9294-80D4A158A725}"/>
                  </a:ext>
                </a:extLst>
              </p:cNvPr>
              <p:cNvSpPr/>
              <p:nvPr/>
            </p:nvSpPr>
            <p:spPr>
              <a:xfrm>
                <a:off x="4889231" y="261083"/>
                <a:ext cx="292662" cy="11535"/>
              </a:xfrm>
              <a:custGeom>
                <a:avLst/>
                <a:gdLst>
                  <a:gd name="connsiteX0" fmla="*/ 0 w 292662"/>
                  <a:gd name="connsiteY0" fmla="*/ 0 h 11535"/>
                  <a:gd name="connsiteX1" fmla="*/ 292663 w 292662"/>
                  <a:gd name="connsiteY1" fmla="*/ 0 h 11535"/>
                  <a:gd name="connsiteX2" fmla="*/ 292663 w 292662"/>
                  <a:gd name="connsiteY2" fmla="*/ 11535 h 11535"/>
                  <a:gd name="connsiteX3" fmla="*/ 0 w 292662"/>
                  <a:gd name="connsiteY3" fmla="*/ 1153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662" h="11535">
                    <a:moveTo>
                      <a:pt x="0" y="0"/>
                    </a:moveTo>
                    <a:lnTo>
                      <a:pt x="292663" y="0"/>
                    </a:lnTo>
                    <a:lnTo>
                      <a:pt x="292663" y="11535"/>
                    </a:lnTo>
                    <a:lnTo>
                      <a:pt x="0" y="11535"/>
                    </a:lnTo>
                    <a:close/>
                  </a:path>
                </a:pathLst>
              </a:custGeom>
              <a:solidFill>
                <a:srgbClr val="5B6975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391">
                <a:extLst>
                  <a:ext uri="{FF2B5EF4-FFF2-40B4-BE49-F238E27FC236}">
                    <a16:creationId xmlns:a16="http://schemas.microsoft.com/office/drawing/2014/main" id="{589CBAD4-5423-434B-A3FB-63A463EB3421}"/>
                  </a:ext>
                </a:extLst>
              </p:cNvPr>
              <p:cNvSpPr/>
              <p:nvPr/>
            </p:nvSpPr>
            <p:spPr>
              <a:xfrm>
                <a:off x="4889231" y="307790"/>
                <a:ext cx="292662" cy="11535"/>
              </a:xfrm>
              <a:custGeom>
                <a:avLst/>
                <a:gdLst>
                  <a:gd name="connsiteX0" fmla="*/ 0 w 292662"/>
                  <a:gd name="connsiteY0" fmla="*/ 0 h 11535"/>
                  <a:gd name="connsiteX1" fmla="*/ 292663 w 292662"/>
                  <a:gd name="connsiteY1" fmla="*/ 0 h 11535"/>
                  <a:gd name="connsiteX2" fmla="*/ 292663 w 292662"/>
                  <a:gd name="connsiteY2" fmla="*/ 11535 h 11535"/>
                  <a:gd name="connsiteX3" fmla="*/ 0 w 292662"/>
                  <a:gd name="connsiteY3" fmla="*/ 1153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662" h="11535">
                    <a:moveTo>
                      <a:pt x="0" y="0"/>
                    </a:moveTo>
                    <a:lnTo>
                      <a:pt x="292663" y="0"/>
                    </a:lnTo>
                    <a:lnTo>
                      <a:pt x="292663" y="11535"/>
                    </a:lnTo>
                    <a:lnTo>
                      <a:pt x="0" y="11535"/>
                    </a:lnTo>
                    <a:close/>
                  </a:path>
                </a:pathLst>
              </a:custGeom>
              <a:solidFill>
                <a:srgbClr val="5B6975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392">
                <a:extLst>
                  <a:ext uri="{FF2B5EF4-FFF2-40B4-BE49-F238E27FC236}">
                    <a16:creationId xmlns:a16="http://schemas.microsoft.com/office/drawing/2014/main" id="{920E6339-15F4-43ED-966D-5211F9B66DEE}"/>
                  </a:ext>
                </a:extLst>
              </p:cNvPr>
              <p:cNvSpPr/>
              <p:nvPr/>
            </p:nvSpPr>
            <p:spPr>
              <a:xfrm>
                <a:off x="4889231" y="354561"/>
                <a:ext cx="292662" cy="11535"/>
              </a:xfrm>
              <a:custGeom>
                <a:avLst/>
                <a:gdLst>
                  <a:gd name="connsiteX0" fmla="*/ 0 w 292662"/>
                  <a:gd name="connsiteY0" fmla="*/ 0 h 11535"/>
                  <a:gd name="connsiteX1" fmla="*/ 292663 w 292662"/>
                  <a:gd name="connsiteY1" fmla="*/ 0 h 11535"/>
                  <a:gd name="connsiteX2" fmla="*/ 292663 w 292662"/>
                  <a:gd name="connsiteY2" fmla="*/ 11535 h 11535"/>
                  <a:gd name="connsiteX3" fmla="*/ 0 w 292662"/>
                  <a:gd name="connsiteY3" fmla="*/ 1153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662" h="11535">
                    <a:moveTo>
                      <a:pt x="0" y="0"/>
                    </a:moveTo>
                    <a:lnTo>
                      <a:pt x="292663" y="0"/>
                    </a:lnTo>
                    <a:lnTo>
                      <a:pt x="292663" y="11535"/>
                    </a:lnTo>
                    <a:lnTo>
                      <a:pt x="0" y="11535"/>
                    </a:lnTo>
                    <a:close/>
                  </a:path>
                </a:pathLst>
              </a:custGeom>
              <a:solidFill>
                <a:srgbClr val="5B6975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393">
                <a:extLst>
                  <a:ext uri="{FF2B5EF4-FFF2-40B4-BE49-F238E27FC236}">
                    <a16:creationId xmlns:a16="http://schemas.microsoft.com/office/drawing/2014/main" id="{C5C17378-3A8D-406D-9DA3-E8874E67A45F}"/>
                  </a:ext>
                </a:extLst>
              </p:cNvPr>
              <p:cNvSpPr/>
              <p:nvPr/>
            </p:nvSpPr>
            <p:spPr>
              <a:xfrm>
                <a:off x="4889231" y="401331"/>
                <a:ext cx="292662" cy="11535"/>
              </a:xfrm>
              <a:custGeom>
                <a:avLst/>
                <a:gdLst>
                  <a:gd name="connsiteX0" fmla="*/ 0 w 292662"/>
                  <a:gd name="connsiteY0" fmla="*/ 0 h 11535"/>
                  <a:gd name="connsiteX1" fmla="*/ 292663 w 292662"/>
                  <a:gd name="connsiteY1" fmla="*/ 0 h 11535"/>
                  <a:gd name="connsiteX2" fmla="*/ 292663 w 292662"/>
                  <a:gd name="connsiteY2" fmla="*/ 11535 h 11535"/>
                  <a:gd name="connsiteX3" fmla="*/ 0 w 292662"/>
                  <a:gd name="connsiteY3" fmla="*/ 1153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662" h="11535">
                    <a:moveTo>
                      <a:pt x="0" y="0"/>
                    </a:moveTo>
                    <a:lnTo>
                      <a:pt x="292663" y="0"/>
                    </a:lnTo>
                    <a:lnTo>
                      <a:pt x="292663" y="11535"/>
                    </a:lnTo>
                    <a:lnTo>
                      <a:pt x="0" y="11535"/>
                    </a:lnTo>
                    <a:close/>
                  </a:path>
                </a:pathLst>
              </a:custGeom>
              <a:solidFill>
                <a:srgbClr val="5B6975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394">
                <a:extLst>
                  <a:ext uri="{FF2B5EF4-FFF2-40B4-BE49-F238E27FC236}">
                    <a16:creationId xmlns:a16="http://schemas.microsoft.com/office/drawing/2014/main" id="{2ED8FAF0-3EC5-42AF-BB92-2D6F246D27BB}"/>
                  </a:ext>
                </a:extLst>
              </p:cNvPr>
              <p:cNvSpPr/>
              <p:nvPr/>
            </p:nvSpPr>
            <p:spPr>
              <a:xfrm>
                <a:off x="4889231" y="448102"/>
                <a:ext cx="292662" cy="11535"/>
              </a:xfrm>
              <a:custGeom>
                <a:avLst/>
                <a:gdLst>
                  <a:gd name="connsiteX0" fmla="*/ 0 w 292662"/>
                  <a:gd name="connsiteY0" fmla="*/ 0 h 11535"/>
                  <a:gd name="connsiteX1" fmla="*/ 292663 w 292662"/>
                  <a:gd name="connsiteY1" fmla="*/ 0 h 11535"/>
                  <a:gd name="connsiteX2" fmla="*/ 292663 w 292662"/>
                  <a:gd name="connsiteY2" fmla="*/ 11535 h 11535"/>
                  <a:gd name="connsiteX3" fmla="*/ 0 w 292662"/>
                  <a:gd name="connsiteY3" fmla="*/ 1153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662" h="11535">
                    <a:moveTo>
                      <a:pt x="0" y="0"/>
                    </a:moveTo>
                    <a:lnTo>
                      <a:pt x="292663" y="0"/>
                    </a:lnTo>
                    <a:lnTo>
                      <a:pt x="292663" y="11535"/>
                    </a:lnTo>
                    <a:lnTo>
                      <a:pt x="0" y="11535"/>
                    </a:lnTo>
                    <a:close/>
                  </a:path>
                </a:pathLst>
              </a:custGeom>
              <a:solidFill>
                <a:srgbClr val="5B6975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395">
                <a:extLst>
                  <a:ext uri="{FF2B5EF4-FFF2-40B4-BE49-F238E27FC236}">
                    <a16:creationId xmlns:a16="http://schemas.microsoft.com/office/drawing/2014/main" id="{8842C098-7663-447D-B142-19DC6714A9BB}"/>
                  </a:ext>
                </a:extLst>
              </p:cNvPr>
              <p:cNvSpPr/>
              <p:nvPr/>
            </p:nvSpPr>
            <p:spPr>
              <a:xfrm>
                <a:off x="4889231" y="494872"/>
                <a:ext cx="292662" cy="11535"/>
              </a:xfrm>
              <a:custGeom>
                <a:avLst/>
                <a:gdLst>
                  <a:gd name="connsiteX0" fmla="*/ 0 w 292662"/>
                  <a:gd name="connsiteY0" fmla="*/ 0 h 11535"/>
                  <a:gd name="connsiteX1" fmla="*/ 292663 w 292662"/>
                  <a:gd name="connsiteY1" fmla="*/ 0 h 11535"/>
                  <a:gd name="connsiteX2" fmla="*/ 292663 w 292662"/>
                  <a:gd name="connsiteY2" fmla="*/ 11535 h 11535"/>
                  <a:gd name="connsiteX3" fmla="*/ 0 w 292662"/>
                  <a:gd name="connsiteY3" fmla="*/ 11535 h 1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662" h="11535">
                    <a:moveTo>
                      <a:pt x="0" y="0"/>
                    </a:moveTo>
                    <a:lnTo>
                      <a:pt x="292663" y="0"/>
                    </a:lnTo>
                    <a:lnTo>
                      <a:pt x="292663" y="11535"/>
                    </a:lnTo>
                    <a:lnTo>
                      <a:pt x="0" y="11535"/>
                    </a:lnTo>
                    <a:close/>
                  </a:path>
                </a:pathLst>
              </a:custGeom>
              <a:solidFill>
                <a:srgbClr val="5B6975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F462CA-C4B0-499C-9728-A170B3F005EF}"/>
              </a:ext>
            </a:extLst>
          </p:cNvPr>
          <p:cNvGrpSpPr/>
          <p:nvPr/>
        </p:nvGrpSpPr>
        <p:grpSpPr>
          <a:xfrm rot="923114">
            <a:off x="9990752" y="1242412"/>
            <a:ext cx="571082" cy="650191"/>
            <a:chOff x="7125402" y="3522577"/>
            <a:chExt cx="1372843" cy="1368686"/>
          </a:xfrm>
          <a:solidFill>
            <a:srgbClr val="007F5F"/>
          </a:solidFill>
        </p:grpSpPr>
        <p:sp>
          <p:nvSpPr>
            <p:cNvPr id="36" name="Freeform: Shape 68">
              <a:extLst>
                <a:ext uri="{FF2B5EF4-FFF2-40B4-BE49-F238E27FC236}">
                  <a16:creationId xmlns:a16="http://schemas.microsoft.com/office/drawing/2014/main" id="{F5521BB0-A7C4-44CC-84C5-4F7235B04D91}"/>
                </a:ext>
              </a:extLst>
            </p:cNvPr>
            <p:cNvSpPr/>
            <p:nvPr/>
          </p:nvSpPr>
          <p:spPr>
            <a:xfrm>
              <a:off x="7125402" y="3522577"/>
              <a:ext cx="1372843" cy="1368686"/>
            </a:xfrm>
            <a:custGeom>
              <a:avLst/>
              <a:gdLst>
                <a:gd name="connsiteX0" fmla="*/ 1267731 w 1372843"/>
                <a:gd name="connsiteY0" fmla="*/ 72054 h 1368686"/>
                <a:gd name="connsiteX1" fmla="*/ 1020041 w 1372843"/>
                <a:gd name="connsiteY1" fmla="*/ 20701 h 1368686"/>
                <a:gd name="connsiteX2" fmla="*/ 796219 w 1372843"/>
                <a:gd name="connsiteY2" fmla="*/ 198101 h 1368686"/>
                <a:gd name="connsiteX3" fmla="*/ 495401 w 1372843"/>
                <a:gd name="connsiteY3" fmla="*/ 490569 h 1368686"/>
                <a:gd name="connsiteX4" fmla="*/ 217136 w 1372843"/>
                <a:gd name="connsiteY4" fmla="*/ 784944 h 1368686"/>
                <a:gd name="connsiteX5" fmla="*/ 95691 w 1372843"/>
                <a:gd name="connsiteY5" fmla="*/ 922958 h 1368686"/>
                <a:gd name="connsiteX6" fmla="*/ 92008 w 1372843"/>
                <a:gd name="connsiteY6" fmla="*/ 928021 h 1368686"/>
                <a:gd name="connsiteX7" fmla="*/ 89049 w 1372843"/>
                <a:gd name="connsiteY7" fmla="*/ 934268 h 1368686"/>
                <a:gd name="connsiteX8" fmla="*/ 42891 w 1372843"/>
                <a:gd name="connsiteY8" fmla="*/ 1094310 h 1368686"/>
                <a:gd name="connsiteX9" fmla="*/ 86 w 1372843"/>
                <a:gd name="connsiteY9" fmla="*/ 1346471 h 1368686"/>
                <a:gd name="connsiteX10" fmla="*/ 28820 w 1372843"/>
                <a:gd name="connsiteY10" fmla="*/ 1368367 h 1368686"/>
                <a:gd name="connsiteX11" fmla="*/ 424585 w 1372843"/>
                <a:gd name="connsiteY11" fmla="*/ 1294987 h 1368686"/>
                <a:gd name="connsiteX12" fmla="*/ 539455 w 1372843"/>
                <a:gd name="connsiteY12" fmla="*/ 1209443 h 1368686"/>
                <a:gd name="connsiteX13" fmla="*/ 728100 w 1372843"/>
                <a:gd name="connsiteY13" fmla="*/ 1013105 h 1368686"/>
                <a:gd name="connsiteX14" fmla="*/ 1080139 w 1372843"/>
                <a:gd name="connsiteY14" fmla="*/ 649559 h 1368686"/>
                <a:gd name="connsiteX15" fmla="*/ 1362809 w 1372843"/>
                <a:gd name="connsiteY15" fmla="*/ 307316 h 1368686"/>
                <a:gd name="connsiteX16" fmla="*/ 1267731 w 1372843"/>
                <a:gd name="connsiteY16" fmla="*/ 72054 h 1368686"/>
                <a:gd name="connsiteX17" fmla="*/ 1127481 w 1372843"/>
                <a:gd name="connsiteY17" fmla="*/ 542382 h 1368686"/>
                <a:gd name="connsiteX18" fmla="*/ 983154 w 1372843"/>
                <a:gd name="connsiteY18" fmla="*/ 393518 h 1368686"/>
                <a:gd name="connsiteX19" fmla="*/ 821666 w 1372843"/>
                <a:gd name="connsiteY19" fmla="*/ 238013 h 1368686"/>
                <a:gd name="connsiteX20" fmla="*/ 851912 w 1372843"/>
                <a:gd name="connsiteY20" fmla="*/ 210068 h 1368686"/>
                <a:gd name="connsiteX21" fmla="*/ 1154834 w 1372843"/>
                <a:gd name="connsiteY21" fmla="*/ 515884 h 1368686"/>
                <a:gd name="connsiteX22" fmla="*/ 1127481 w 1372843"/>
                <a:gd name="connsiteY22" fmla="*/ 542382 h 1368686"/>
                <a:gd name="connsiteX23" fmla="*/ 1005773 w 1372843"/>
                <a:gd name="connsiteY23" fmla="*/ 660408 h 1368686"/>
                <a:gd name="connsiteX24" fmla="*/ 688714 w 1372843"/>
                <a:gd name="connsiteY24" fmla="*/ 363535 h 1368686"/>
                <a:gd name="connsiteX25" fmla="*/ 715738 w 1372843"/>
                <a:gd name="connsiteY25" fmla="*/ 337563 h 1368686"/>
                <a:gd name="connsiteX26" fmla="*/ 1030299 w 1372843"/>
                <a:gd name="connsiteY26" fmla="*/ 635488 h 1368686"/>
                <a:gd name="connsiteX27" fmla="*/ 1018726 w 1372843"/>
                <a:gd name="connsiteY27" fmla="*/ 646995 h 1368686"/>
                <a:gd name="connsiteX28" fmla="*/ 1005773 w 1372843"/>
                <a:gd name="connsiteY28" fmla="*/ 660408 h 1368686"/>
                <a:gd name="connsiteX29" fmla="*/ 420048 w 1372843"/>
                <a:gd name="connsiteY29" fmla="*/ 1095033 h 1368686"/>
                <a:gd name="connsiteX30" fmla="*/ 419851 w 1372843"/>
                <a:gd name="connsiteY30" fmla="*/ 1095033 h 1368686"/>
                <a:gd name="connsiteX31" fmla="*/ 290253 w 1372843"/>
                <a:gd name="connsiteY31" fmla="*/ 1098912 h 1368686"/>
                <a:gd name="connsiteX32" fmla="*/ 276971 w 1372843"/>
                <a:gd name="connsiteY32" fmla="*/ 982990 h 1368686"/>
                <a:gd name="connsiteX33" fmla="*/ 496190 w 1372843"/>
                <a:gd name="connsiteY33" fmla="*/ 743782 h 1368686"/>
                <a:gd name="connsiteX34" fmla="*/ 755452 w 1372843"/>
                <a:gd name="connsiteY34" fmla="*/ 481758 h 1368686"/>
                <a:gd name="connsiteX35" fmla="*/ 887747 w 1372843"/>
                <a:gd name="connsiteY35" fmla="*/ 602743 h 1368686"/>
                <a:gd name="connsiteX36" fmla="*/ 420048 w 1372843"/>
                <a:gd name="connsiteY36" fmla="*/ 1095033 h 1368686"/>
                <a:gd name="connsiteX37" fmla="*/ 796548 w 1372843"/>
                <a:gd name="connsiteY37" fmla="*/ 261092 h 1368686"/>
                <a:gd name="connsiteX38" fmla="*/ 820613 w 1372843"/>
                <a:gd name="connsiteY38" fmla="*/ 283119 h 1368686"/>
                <a:gd name="connsiteX39" fmla="*/ 769458 w 1372843"/>
                <a:gd name="connsiteY39" fmla="*/ 335919 h 1368686"/>
                <a:gd name="connsiteX40" fmla="*/ 740395 w 1372843"/>
                <a:gd name="connsiteY40" fmla="*/ 313826 h 1368686"/>
                <a:gd name="connsiteX41" fmla="*/ 796548 w 1372843"/>
                <a:gd name="connsiteY41" fmla="*/ 261092 h 1368686"/>
                <a:gd name="connsiteX42" fmla="*/ 907472 w 1372843"/>
                <a:gd name="connsiteY42" fmla="*/ 461506 h 1368686"/>
                <a:gd name="connsiteX43" fmla="*/ 957445 w 1372843"/>
                <a:gd name="connsiteY43" fmla="*/ 415940 h 1368686"/>
                <a:gd name="connsiteX44" fmla="*/ 959089 w 1372843"/>
                <a:gd name="connsiteY44" fmla="*/ 417584 h 1368686"/>
                <a:gd name="connsiteX45" fmla="*/ 986770 w 1372843"/>
                <a:gd name="connsiteY45" fmla="*/ 447698 h 1368686"/>
                <a:gd name="connsiteX46" fmla="*/ 939955 w 1372843"/>
                <a:gd name="connsiteY46" fmla="*/ 494186 h 1368686"/>
                <a:gd name="connsiteX47" fmla="*/ 907472 w 1372843"/>
                <a:gd name="connsiteY47" fmla="*/ 461506 h 1368686"/>
                <a:gd name="connsiteX48" fmla="*/ 883210 w 1372843"/>
                <a:gd name="connsiteY48" fmla="*/ 437638 h 1368686"/>
                <a:gd name="connsiteX49" fmla="*/ 855002 w 1372843"/>
                <a:gd name="connsiteY49" fmla="*/ 410482 h 1368686"/>
                <a:gd name="connsiteX50" fmla="*/ 902936 w 1372843"/>
                <a:gd name="connsiteY50" fmla="*/ 360839 h 1368686"/>
                <a:gd name="connsiteX51" fmla="*/ 933708 w 1372843"/>
                <a:gd name="connsiteY51" fmla="*/ 391611 h 1368686"/>
                <a:gd name="connsiteX52" fmla="*/ 883210 w 1372843"/>
                <a:gd name="connsiteY52" fmla="*/ 437638 h 1368686"/>
                <a:gd name="connsiteX53" fmla="*/ 829819 w 1372843"/>
                <a:gd name="connsiteY53" fmla="*/ 387600 h 1368686"/>
                <a:gd name="connsiteX54" fmla="*/ 795825 w 1372843"/>
                <a:gd name="connsiteY54" fmla="*/ 357880 h 1368686"/>
                <a:gd name="connsiteX55" fmla="*/ 845534 w 1372843"/>
                <a:gd name="connsiteY55" fmla="*/ 306330 h 1368686"/>
                <a:gd name="connsiteX56" fmla="*/ 878476 w 1372843"/>
                <a:gd name="connsiteY56" fmla="*/ 337234 h 1368686"/>
                <a:gd name="connsiteX57" fmla="*/ 829819 w 1372843"/>
                <a:gd name="connsiteY57" fmla="*/ 387600 h 1368686"/>
                <a:gd name="connsiteX58" fmla="*/ 963625 w 1372843"/>
                <a:gd name="connsiteY58" fmla="*/ 518580 h 1368686"/>
                <a:gd name="connsiteX59" fmla="*/ 1009652 w 1372843"/>
                <a:gd name="connsiteY59" fmla="*/ 473145 h 1368686"/>
                <a:gd name="connsiteX60" fmla="*/ 1039964 w 1372843"/>
                <a:gd name="connsiteY60" fmla="*/ 506218 h 1368686"/>
                <a:gd name="connsiteX61" fmla="*/ 996568 w 1372843"/>
                <a:gd name="connsiteY61" fmla="*/ 552442 h 1368686"/>
                <a:gd name="connsiteX62" fmla="*/ 963625 w 1372843"/>
                <a:gd name="connsiteY62" fmla="*/ 518580 h 1368686"/>
                <a:gd name="connsiteX63" fmla="*/ 399599 w 1372843"/>
                <a:gd name="connsiteY63" fmla="*/ 655280 h 1368686"/>
                <a:gd name="connsiteX64" fmla="*/ 655969 w 1372843"/>
                <a:gd name="connsiteY64" fmla="*/ 395030 h 1368686"/>
                <a:gd name="connsiteX65" fmla="*/ 729809 w 1372843"/>
                <a:gd name="connsiteY65" fmla="*/ 459337 h 1368686"/>
                <a:gd name="connsiteX66" fmla="*/ 472190 w 1372843"/>
                <a:gd name="connsiteY66" fmla="*/ 719717 h 1368686"/>
                <a:gd name="connsiteX67" fmla="*/ 253037 w 1372843"/>
                <a:gd name="connsiteY67" fmla="*/ 958925 h 1368686"/>
                <a:gd name="connsiteX68" fmla="*/ 213322 w 1372843"/>
                <a:gd name="connsiteY68" fmla="*/ 952876 h 1368686"/>
                <a:gd name="connsiteX69" fmla="*/ 138167 w 1372843"/>
                <a:gd name="connsiteY69" fmla="*/ 941304 h 1368686"/>
                <a:gd name="connsiteX70" fmla="*/ 399599 w 1372843"/>
                <a:gd name="connsiteY70" fmla="*/ 655280 h 1368686"/>
                <a:gd name="connsiteX71" fmla="*/ 226670 w 1372843"/>
                <a:gd name="connsiteY71" fmla="*/ 1290187 h 1368686"/>
                <a:gd name="connsiteX72" fmla="*/ 78529 w 1372843"/>
                <a:gd name="connsiteY72" fmla="*/ 1142441 h 1368686"/>
                <a:gd name="connsiteX73" fmla="*/ 86485 w 1372843"/>
                <a:gd name="connsiteY73" fmla="*/ 1106342 h 1368686"/>
                <a:gd name="connsiteX74" fmla="*/ 121071 w 1372843"/>
                <a:gd name="connsiteY74" fmla="*/ 972733 h 1368686"/>
                <a:gd name="connsiteX75" fmla="*/ 245475 w 1372843"/>
                <a:gd name="connsiteY75" fmla="*/ 992919 h 1368686"/>
                <a:gd name="connsiteX76" fmla="*/ 247514 w 1372843"/>
                <a:gd name="connsiteY76" fmla="*/ 1033029 h 1368686"/>
                <a:gd name="connsiteX77" fmla="*/ 257508 w 1372843"/>
                <a:gd name="connsiteY77" fmla="*/ 1116403 h 1368686"/>
                <a:gd name="connsiteX78" fmla="*/ 274538 w 1372843"/>
                <a:gd name="connsiteY78" fmla="*/ 1133433 h 1368686"/>
                <a:gd name="connsiteX79" fmla="*/ 371457 w 1372843"/>
                <a:gd name="connsiteY79" fmla="*/ 1131263 h 1368686"/>
                <a:gd name="connsiteX80" fmla="*/ 408805 w 1372843"/>
                <a:gd name="connsiteY80" fmla="*/ 1155262 h 1368686"/>
                <a:gd name="connsiteX81" fmla="*/ 416958 w 1372843"/>
                <a:gd name="connsiteY81" fmla="*/ 1248894 h 1368686"/>
                <a:gd name="connsiteX82" fmla="*/ 404925 w 1372843"/>
                <a:gd name="connsiteY82" fmla="*/ 1252576 h 1368686"/>
                <a:gd name="connsiteX83" fmla="*/ 226670 w 1372843"/>
                <a:gd name="connsiteY83" fmla="*/ 1290187 h 1368686"/>
                <a:gd name="connsiteX84" fmla="*/ 715212 w 1372843"/>
                <a:gd name="connsiteY84" fmla="*/ 960832 h 1368686"/>
                <a:gd name="connsiteX85" fmla="*/ 553395 w 1372843"/>
                <a:gd name="connsiteY85" fmla="*/ 1129488 h 1368686"/>
                <a:gd name="connsiteX86" fmla="*/ 449834 w 1372843"/>
                <a:gd name="connsiteY86" fmla="*/ 1232127 h 1368686"/>
                <a:gd name="connsiteX87" fmla="*/ 438854 w 1372843"/>
                <a:gd name="connsiteY87" fmla="*/ 1124424 h 1368686"/>
                <a:gd name="connsiteX88" fmla="*/ 911944 w 1372843"/>
                <a:gd name="connsiteY88" fmla="*/ 626743 h 1368686"/>
                <a:gd name="connsiteX89" fmla="*/ 974146 w 1372843"/>
                <a:gd name="connsiteY89" fmla="*/ 692956 h 1368686"/>
                <a:gd name="connsiteX90" fmla="*/ 715212 w 1372843"/>
                <a:gd name="connsiteY90" fmla="*/ 960832 h 1368686"/>
                <a:gd name="connsiteX91" fmla="*/ 1054627 w 1372843"/>
                <a:gd name="connsiteY91" fmla="*/ 611751 h 1368686"/>
                <a:gd name="connsiteX92" fmla="*/ 1020304 w 1372843"/>
                <a:gd name="connsiteY92" fmla="*/ 576968 h 1368686"/>
                <a:gd name="connsiteX93" fmla="*/ 1063832 w 1372843"/>
                <a:gd name="connsiteY93" fmla="*/ 530612 h 1368686"/>
                <a:gd name="connsiteX94" fmla="*/ 1102824 w 1372843"/>
                <a:gd name="connsiteY94" fmla="*/ 565987 h 1368686"/>
                <a:gd name="connsiteX95" fmla="*/ 1054627 w 1372843"/>
                <a:gd name="connsiteY95" fmla="*/ 611751 h 1368686"/>
                <a:gd name="connsiteX96" fmla="*/ 1306985 w 1372843"/>
                <a:gd name="connsiteY96" fmla="*/ 322900 h 1368686"/>
                <a:gd name="connsiteX97" fmla="*/ 1186659 w 1372843"/>
                <a:gd name="connsiteY97" fmla="*/ 483599 h 1368686"/>
                <a:gd name="connsiteX98" fmla="*/ 885248 w 1372843"/>
                <a:gd name="connsiteY98" fmla="*/ 179296 h 1368686"/>
                <a:gd name="connsiteX99" fmla="*/ 891889 w 1372843"/>
                <a:gd name="connsiteY99" fmla="*/ 173181 h 1368686"/>
                <a:gd name="connsiteX100" fmla="*/ 1149442 w 1372843"/>
                <a:gd name="connsiteY100" fmla="*/ 47330 h 1368686"/>
                <a:gd name="connsiteX101" fmla="*/ 1268652 w 1372843"/>
                <a:gd name="connsiteY101" fmla="*/ 137872 h 1368686"/>
                <a:gd name="connsiteX102" fmla="*/ 1306985 w 1372843"/>
                <a:gd name="connsiteY102" fmla="*/ 322900 h 136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372843" h="1368686">
                  <a:moveTo>
                    <a:pt x="1267731" y="72054"/>
                  </a:moveTo>
                  <a:cubicBezTo>
                    <a:pt x="1191064" y="580"/>
                    <a:pt x="1118407" y="-20066"/>
                    <a:pt x="1020041" y="20701"/>
                  </a:cubicBezTo>
                  <a:cubicBezTo>
                    <a:pt x="932984" y="56733"/>
                    <a:pt x="864865" y="135439"/>
                    <a:pt x="796219" y="198101"/>
                  </a:cubicBezTo>
                  <a:cubicBezTo>
                    <a:pt x="692921" y="292325"/>
                    <a:pt x="593241" y="390691"/>
                    <a:pt x="495401" y="490569"/>
                  </a:cubicBezTo>
                  <a:cubicBezTo>
                    <a:pt x="400915" y="587028"/>
                    <a:pt x="308071" y="685197"/>
                    <a:pt x="217136" y="784944"/>
                  </a:cubicBezTo>
                  <a:cubicBezTo>
                    <a:pt x="176566" y="829458"/>
                    <a:pt x="130737" y="873578"/>
                    <a:pt x="95691" y="922958"/>
                  </a:cubicBezTo>
                  <a:cubicBezTo>
                    <a:pt x="94310" y="924405"/>
                    <a:pt x="93061" y="926049"/>
                    <a:pt x="92008" y="928021"/>
                  </a:cubicBezTo>
                  <a:cubicBezTo>
                    <a:pt x="90562" y="930125"/>
                    <a:pt x="89641" y="932230"/>
                    <a:pt x="89049" y="934268"/>
                  </a:cubicBezTo>
                  <a:cubicBezTo>
                    <a:pt x="64918" y="982925"/>
                    <a:pt x="54924" y="1042365"/>
                    <a:pt x="42891" y="1094310"/>
                  </a:cubicBezTo>
                  <a:cubicBezTo>
                    <a:pt x="23691" y="1177355"/>
                    <a:pt x="7713" y="1261519"/>
                    <a:pt x="86" y="1346471"/>
                  </a:cubicBezTo>
                  <a:cubicBezTo>
                    <a:pt x="-1360" y="1362646"/>
                    <a:pt x="15670" y="1370405"/>
                    <a:pt x="28820" y="1368367"/>
                  </a:cubicBezTo>
                  <a:cubicBezTo>
                    <a:pt x="161443" y="1347655"/>
                    <a:pt x="292423" y="1318329"/>
                    <a:pt x="424585" y="1294987"/>
                  </a:cubicBezTo>
                  <a:cubicBezTo>
                    <a:pt x="478371" y="1285518"/>
                    <a:pt x="501779" y="1248368"/>
                    <a:pt x="539455" y="1209443"/>
                  </a:cubicBezTo>
                  <a:cubicBezTo>
                    <a:pt x="602577" y="1144216"/>
                    <a:pt x="665306" y="1078661"/>
                    <a:pt x="728100" y="1013105"/>
                  </a:cubicBezTo>
                  <a:cubicBezTo>
                    <a:pt x="844811" y="891331"/>
                    <a:pt x="961522" y="769492"/>
                    <a:pt x="1080139" y="649559"/>
                  </a:cubicBezTo>
                  <a:cubicBezTo>
                    <a:pt x="1177913" y="550667"/>
                    <a:pt x="1316191" y="443424"/>
                    <a:pt x="1362809" y="307316"/>
                  </a:cubicBezTo>
                  <a:cubicBezTo>
                    <a:pt x="1397133" y="206846"/>
                    <a:pt x="1337956" y="137543"/>
                    <a:pt x="1267731" y="72054"/>
                  </a:cubicBezTo>
                  <a:moveTo>
                    <a:pt x="1127481" y="542382"/>
                  </a:moveTo>
                  <a:cubicBezTo>
                    <a:pt x="1073235" y="497473"/>
                    <a:pt x="1031942" y="445200"/>
                    <a:pt x="983154" y="393518"/>
                  </a:cubicBezTo>
                  <a:cubicBezTo>
                    <a:pt x="931867" y="339141"/>
                    <a:pt x="876832" y="288380"/>
                    <a:pt x="821666" y="238013"/>
                  </a:cubicBezTo>
                  <a:cubicBezTo>
                    <a:pt x="831726" y="228676"/>
                    <a:pt x="841786" y="219340"/>
                    <a:pt x="851912" y="210068"/>
                  </a:cubicBezTo>
                  <a:cubicBezTo>
                    <a:pt x="954223" y="310736"/>
                    <a:pt x="1055219" y="412586"/>
                    <a:pt x="1154834" y="515884"/>
                  </a:cubicBezTo>
                  <a:cubicBezTo>
                    <a:pt x="1145761" y="524826"/>
                    <a:pt x="1136621" y="533637"/>
                    <a:pt x="1127481" y="542382"/>
                  </a:cubicBezTo>
                  <a:moveTo>
                    <a:pt x="1005773" y="660408"/>
                  </a:moveTo>
                  <a:cubicBezTo>
                    <a:pt x="909774" y="551982"/>
                    <a:pt x="797600" y="458811"/>
                    <a:pt x="688714" y="363535"/>
                  </a:cubicBezTo>
                  <a:cubicBezTo>
                    <a:pt x="697722" y="354856"/>
                    <a:pt x="706730" y="346176"/>
                    <a:pt x="715738" y="337563"/>
                  </a:cubicBezTo>
                  <a:cubicBezTo>
                    <a:pt x="831397" y="422318"/>
                    <a:pt x="929434" y="534163"/>
                    <a:pt x="1030299" y="635488"/>
                  </a:cubicBezTo>
                  <a:cubicBezTo>
                    <a:pt x="1026419" y="639302"/>
                    <a:pt x="1022539" y="643181"/>
                    <a:pt x="1018726" y="646995"/>
                  </a:cubicBezTo>
                  <a:cubicBezTo>
                    <a:pt x="1014386" y="651532"/>
                    <a:pt x="1010113" y="656003"/>
                    <a:pt x="1005773" y="660408"/>
                  </a:cubicBezTo>
                  <a:moveTo>
                    <a:pt x="420048" y="1095033"/>
                  </a:moveTo>
                  <a:cubicBezTo>
                    <a:pt x="419983" y="1095033"/>
                    <a:pt x="419917" y="1095033"/>
                    <a:pt x="419851" y="1095033"/>
                  </a:cubicBezTo>
                  <a:cubicBezTo>
                    <a:pt x="376717" y="1097597"/>
                    <a:pt x="333518" y="1097663"/>
                    <a:pt x="290253" y="1098912"/>
                  </a:cubicBezTo>
                  <a:cubicBezTo>
                    <a:pt x="288806" y="1065905"/>
                    <a:pt x="289003" y="1013500"/>
                    <a:pt x="276971" y="982990"/>
                  </a:cubicBezTo>
                  <a:cubicBezTo>
                    <a:pt x="354822" y="906652"/>
                    <a:pt x="421889" y="823277"/>
                    <a:pt x="496190" y="743782"/>
                  </a:cubicBezTo>
                  <a:cubicBezTo>
                    <a:pt x="579959" y="654096"/>
                    <a:pt x="668857" y="568749"/>
                    <a:pt x="755452" y="481758"/>
                  </a:cubicBezTo>
                  <a:cubicBezTo>
                    <a:pt x="800494" y="521144"/>
                    <a:pt x="844942" y="561122"/>
                    <a:pt x="887747" y="602743"/>
                  </a:cubicBezTo>
                  <a:cubicBezTo>
                    <a:pt x="735924" y="770741"/>
                    <a:pt x="581603" y="936372"/>
                    <a:pt x="420048" y="1095033"/>
                  </a:cubicBezTo>
                  <a:moveTo>
                    <a:pt x="796548" y="261092"/>
                  </a:moveTo>
                  <a:cubicBezTo>
                    <a:pt x="804570" y="268457"/>
                    <a:pt x="812592" y="275755"/>
                    <a:pt x="820613" y="283119"/>
                  </a:cubicBezTo>
                  <a:cubicBezTo>
                    <a:pt x="804570" y="301727"/>
                    <a:pt x="787474" y="319218"/>
                    <a:pt x="769458" y="335919"/>
                  </a:cubicBezTo>
                  <a:cubicBezTo>
                    <a:pt x="759924" y="328291"/>
                    <a:pt x="750127" y="321125"/>
                    <a:pt x="740395" y="313826"/>
                  </a:cubicBezTo>
                  <a:cubicBezTo>
                    <a:pt x="759003" y="296139"/>
                    <a:pt x="777743" y="278582"/>
                    <a:pt x="796548" y="261092"/>
                  </a:cubicBezTo>
                  <a:moveTo>
                    <a:pt x="907472" y="461506"/>
                  </a:moveTo>
                  <a:cubicBezTo>
                    <a:pt x="925160" y="447436"/>
                    <a:pt x="941730" y="432115"/>
                    <a:pt x="957445" y="415940"/>
                  </a:cubicBezTo>
                  <a:cubicBezTo>
                    <a:pt x="957971" y="416532"/>
                    <a:pt x="958496" y="417057"/>
                    <a:pt x="959089" y="417584"/>
                  </a:cubicBezTo>
                  <a:cubicBezTo>
                    <a:pt x="968623" y="427710"/>
                    <a:pt x="977762" y="437770"/>
                    <a:pt x="986770" y="447698"/>
                  </a:cubicBezTo>
                  <a:cubicBezTo>
                    <a:pt x="972436" y="464465"/>
                    <a:pt x="956853" y="479983"/>
                    <a:pt x="939955" y="494186"/>
                  </a:cubicBezTo>
                  <a:cubicBezTo>
                    <a:pt x="929171" y="483205"/>
                    <a:pt x="918322" y="472356"/>
                    <a:pt x="907472" y="461506"/>
                  </a:cubicBezTo>
                  <a:moveTo>
                    <a:pt x="883210" y="437638"/>
                  </a:moveTo>
                  <a:cubicBezTo>
                    <a:pt x="873873" y="428499"/>
                    <a:pt x="864537" y="419359"/>
                    <a:pt x="855002" y="410482"/>
                  </a:cubicBezTo>
                  <a:cubicBezTo>
                    <a:pt x="870651" y="393584"/>
                    <a:pt x="886629" y="377080"/>
                    <a:pt x="902936" y="360839"/>
                  </a:cubicBezTo>
                  <a:cubicBezTo>
                    <a:pt x="913324" y="370965"/>
                    <a:pt x="923516" y="381223"/>
                    <a:pt x="933708" y="391611"/>
                  </a:cubicBezTo>
                  <a:cubicBezTo>
                    <a:pt x="917796" y="407984"/>
                    <a:pt x="901029" y="423436"/>
                    <a:pt x="883210" y="437638"/>
                  </a:cubicBezTo>
                  <a:moveTo>
                    <a:pt x="829819" y="387600"/>
                  </a:moveTo>
                  <a:cubicBezTo>
                    <a:pt x="818641" y="377475"/>
                    <a:pt x="807265" y="367612"/>
                    <a:pt x="795825" y="357880"/>
                  </a:cubicBezTo>
                  <a:cubicBezTo>
                    <a:pt x="813249" y="341574"/>
                    <a:pt x="829951" y="324478"/>
                    <a:pt x="845534" y="306330"/>
                  </a:cubicBezTo>
                  <a:cubicBezTo>
                    <a:pt x="856580" y="316588"/>
                    <a:pt x="867561" y="326845"/>
                    <a:pt x="878476" y="337234"/>
                  </a:cubicBezTo>
                  <a:cubicBezTo>
                    <a:pt x="861906" y="353672"/>
                    <a:pt x="845666" y="370439"/>
                    <a:pt x="829819" y="387600"/>
                  </a:cubicBezTo>
                  <a:moveTo>
                    <a:pt x="963625" y="518580"/>
                  </a:moveTo>
                  <a:cubicBezTo>
                    <a:pt x="980195" y="504706"/>
                    <a:pt x="995515" y="489517"/>
                    <a:pt x="1009652" y="473145"/>
                  </a:cubicBezTo>
                  <a:cubicBezTo>
                    <a:pt x="1019713" y="484323"/>
                    <a:pt x="1029773" y="495369"/>
                    <a:pt x="1039964" y="506218"/>
                  </a:cubicBezTo>
                  <a:cubicBezTo>
                    <a:pt x="1024841" y="521012"/>
                    <a:pt x="1010441" y="536464"/>
                    <a:pt x="996568" y="552442"/>
                  </a:cubicBezTo>
                  <a:cubicBezTo>
                    <a:pt x="985587" y="541198"/>
                    <a:pt x="974606" y="529889"/>
                    <a:pt x="963625" y="518580"/>
                  </a:cubicBezTo>
                  <a:moveTo>
                    <a:pt x="399599" y="655280"/>
                  </a:moveTo>
                  <a:cubicBezTo>
                    <a:pt x="483500" y="566842"/>
                    <a:pt x="568913" y="480114"/>
                    <a:pt x="655969" y="395030"/>
                  </a:cubicBezTo>
                  <a:cubicBezTo>
                    <a:pt x="680495" y="416532"/>
                    <a:pt x="705152" y="437901"/>
                    <a:pt x="729809" y="459337"/>
                  </a:cubicBezTo>
                  <a:cubicBezTo>
                    <a:pt x="643739" y="545735"/>
                    <a:pt x="555433" y="630556"/>
                    <a:pt x="472190" y="719717"/>
                  </a:cubicBezTo>
                  <a:cubicBezTo>
                    <a:pt x="397956" y="799212"/>
                    <a:pt x="330822" y="882586"/>
                    <a:pt x="253037" y="958925"/>
                  </a:cubicBezTo>
                  <a:cubicBezTo>
                    <a:pt x="239952" y="955111"/>
                    <a:pt x="222922" y="954585"/>
                    <a:pt x="213322" y="952876"/>
                  </a:cubicBezTo>
                  <a:cubicBezTo>
                    <a:pt x="188402" y="948405"/>
                    <a:pt x="163350" y="944591"/>
                    <a:pt x="138167" y="941304"/>
                  </a:cubicBezTo>
                  <a:cubicBezTo>
                    <a:pt x="211612" y="838138"/>
                    <a:pt x="313200" y="746413"/>
                    <a:pt x="399599" y="655280"/>
                  </a:cubicBezTo>
                  <a:moveTo>
                    <a:pt x="226670" y="1290187"/>
                  </a:moveTo>
                  <a:cubicBezTo>
                    <a:pt x="190966" y="1244160"/>
                    <a:pt x="133696" y="1186955"/>
                    <a:pt x="78529" y="1142441"/>
                  </a:cubicBezTo>
                  <a:cubicBezTo>
                    <a:pt x="81159" y="1130408"/>
                    <a:pt x="83724" y="1118310"/>
                    <a:pt x="86485" y="1106342"/>
                  </a:cubicBezTo>
                  <a:cubicBezTo>
                    <a:pt x="96348" y="1063932"/>
                    <a:pt x="104107" y="1014683"/>
                    <a:pt x="121071" y="972733"/>
                  </a:cubicBezTo>
                  <a:cubicBezTo>
                    <a:pt x="157170" y="975955"/>
                    <a:pt x="213782" y="976744"/>
                    <a:pt x="245475" y="992919"/>
                  </a:cubicBezTo>
                  <a:cubicBezTo>
                    <a:pt x="233180" y="988908"/>
                    <a:pt x="245278" y="1015538"/>
                    <a:pt x="247514" y="1033029"/>
                  </a:cubicBezTo>
                  <a:cubicBezTo>
                    <a:pt x="251064" y="1060776"/>
                    <a:pt x="254286" y="1088589"/>
                    <a:pt x="257508" y="1116403"/>
                  </a:cubicBezTo>
                  <a:cubicBezTo>
                    <a:pt x="258560" y="1125279"/>
                    <a:pt x="264478" y="1133761"/>
                    <a:pt x="274538" y="1133433"/>
                  </a:cubicBezTo>
                  <a:cubicBezTo>
                    <a:pt x="306559" y="1132183"/>
                    <a:pt x="339567" y="1134222"/>
                    <a:pt x="371457" y="1131263"/>
                  </a:cubicBezTo>
                  <a:cubicBezTo>
                    <a:pt x="406175" y="1128041"/>
                    <a:pt x="404991" y="1121071"/>
                    <a:pt x="408805" y="1155262"/>
                  </a:cubicBezTo>
                  <a:cubicBezTo>
                    <a:pt x="412290" y="1186363"/>
                    <a:pt x="414722" y="1217662"/>
                    <a:pt x="416958" y="1248894"/>
                  </a:cubicBezTo>
                  <a:cubicBezTo>
                    <a:pt x="413013" y="1250275"/>
                    <a:pt x="409002" y="1251524"/>
                    <a:pt x="404925" y="1252576"/>
                  </a:cubicBezTo>
                  <a:cubicBezTo>
                    <a:pt x="346471" y="1267174"/>
                    <a:pt x="286702" y="1279272"/>
                    <a:pt x="226670" y="1290187"/>
                  </a:cubicBezTo>
                  <a:moveTo>
                    <a:pt x="715212" y="960832"/>
                  </a:moveTo>
                  <a:cubicBezTo>
                    <a:pt x="661295" y="1017050"/>
                    <a:pt x="607443" y="1073400"/>
                    <a:pt x="553395" y="1129488"/>
                  </a:cubicBezTo>
                  <a:cubicBezTo>
                    <a:pt x="520584" y="1163613"/>
                    <a:pt x="489286" y="1206024"/>
                    <a:pt x="449834" y="1232127"/>
                  </a:cubicBezTo>
                  <a:cubicBezTo>
                    <a:pt x="447336" y="1196095"/>
                    <a:pt x="444180" y="1160062"/>
                    <a:pt x="438854" y="1124424"/>
                  </a:cubicBezTo>
                  <a:cubicBezTo>
                    <a:pt x="602381" y="964119"/>
                    <a:pt x="758412" y="796582"/>
                    <a:pt x="911944" y="626743"/>
                  </a:cubicBezTo>
                  <a:cubicBezTo>
                    <a:pt x="933248" y="648244"/>
                    <a:pt x="954092" y="670271"/>
                    <a:pt x="974146" y="692956"/>
                  </a:cubicBezTo>
                  <a:cubicBezTo>
                    <a:pt x="887287" y="781722"/>
                    <a:pt x="801151" y="871145"/>
                    <a:pt x="715212" y="960832"/>
                  </a:cubicBezTo>
                  <a:moveTo>
                    <a:pt x="1054627" y="611751"/>
                  </a:moveTo>
                  <a:cubicBezTo>
                    <a:pt x="1043120" y="600245"/>
                    <a:pt x="1031679" y="588672"/>
                    <a:pt x="1020304" y="576968"/>
                  </a:cubicBezTo>
                  <a:cubicBezTo>
                    <a:pt x="1034178" y="560990"/>
                    <a:pt x="1048644" y="545473"/>
                    <a:pt x="1063832" y="530612"/>
                  </a:cubicBezTo>
                  <a:cubicBezTo>
                    <a:pt x="1076128" y="542711"/>
                    <a:pt x="1089081" y="554546"/>
                    <a:pt x="1102824" y="565987"/>
                  </a:cubicBezTo>
                  <a:cubicBezTo>
                    <a:pt x="1086452" y="581374"/>
                    <a:pt x="1070276" y="596628"/>
                    <a:pt x="1054627" y="611751"/>
                  </a:cubicBezTo>
                  <a:moveTo>
                    <a:pt x="1306985" y="322900"/>
                  </a:moveTo>
                  <a:cubicBezTo>
                    <a:pt x="1277792" y="381091"/>
                    <a:pt x="1234395" y="433825"/>
                    <a:pt x="1186659" y="483599"/>
                  </a:cubicBezTo>
                  <a:cubicBezTo>
                    <a:pt x="1087503" y="380828"/>
                    <a:pt x="986968" y="279437"/>
                    <a:pt x="885248" y="179296"/>
                  </a:cubicBezTo>
                  <a:cubicBezTo>
                    <a:pt x="887484" y="177324"/>
                    <a:pt x="889654" y="175219"/>
                    <a:pt x="891889" y="173181"/>
                  </a:cubicBezTo>
                  <a:cubicBezTo>
                    <a:pt x="960469" y="111308"/>
                    <a:pt x="1046079" y="18728"/>
                    <a:pt x="1149442" y="47330"/>
                  </a:cubicBezTo>
                  <a:cubicBezTo>
                    <a:pt x="1197245" y="60547"/>
                    <a:pt x="1236367" y="102168"/>
                    <a:pt x="1268652" y="137872"/>
                  </a:cubicBezTo>
                  <a:cubicBezTo>
                    <a:pt x="1321057" y="195734"/>
                    <a:pt x="1345977" y="245180"/>
                    <a:pt x="1306985" y="322900"/>
                  </a:cubicBezTo>
                </a:path>
              </a:pathLst>
            </a:custGeom>
            <a:solidFill>
              <a:schemeClr val="tx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69">
              <a:extLst>
                <a:ext uri="{FF2B5EF4-FFF2-40B4-BE49-F238E27FC236}">
                  <a16:creationId xmlns:a16="http://schemas.microsoft.com/office/drawing/2014/main" id="{AD2876EE-58CF-4FEF-B3BC-663ECC83C1AE}"/>
                </a:ext>
              </a:extLst>
            </p:cNvPr>
            <p:cNvSpPr/>
            <p:nvPr/>
          </p:nvSpPr>
          <p:spPr>
            <a:xfrm>
              <a:off x="8119987" y="3647979"/>
              <a:ext cx="57652" cy="123832"/>
            </a:xfrm>
            <a:custGeom>
              <a:avLst/>
              <a:gdLst>
                <a:gd name="connsiteX0" fmla="*/ 33150 w 57652"/>
                <a:gd name="connsiteY0" fmla="*/ 12272 h 123832"/>
                <a:gd name="connsiteX1" fmla="*/ 339 w 57652"/>
                <a:gd name="connsiteY1" fmla="*/ 21280 h 123832"/>
                <a:gd name="connsiteX2" fmla="*/ 23878 w 57652"/>
                <a:gd name="connsiteY2" fmla="*/ 112085 h 123832"/>
                <a:gd name="connsiteX3" fmla="*/ 56689 w 57652"/>
                <a:gd name="connsiteY3" fmla="*/ 103011 h 123832"/>
                <a:gd name="connsiteX4" fmla="*/ 33150 w 57652"/>
                <a:gd name="connsiteY4" fmla="*/ 12272 h 12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2" h="123832">
                  <a:moveTo>
                    <a:pt x="33150" y="12272"/>
                  </a:moveTo>
                  <a:cubicBezTo>
                    <a:pt x="29139" y="-9229"/>
                    <a:pt x="-3672" y="-89"/>
                    <a:pt x="339" y="21280"/>
                  </a:cubicBezTo>
                  <a:cubicBezTo>
                    <a:pt x="6125" y="52118"/>
                    <a:pt x="13950" y="82365"/>
                    <a:pt x="23878" y="112085"/>
                  </a:cubicBezTo>
                  <a:cubicBezTo>
                    <a:pt x="30783" y="132731"/>
                    <a:pt x="63659" y="123920"/>
                    <a:pt x="56689" y="103011"/>
                  </a:cubicBezTo>
                  <a:cubicBezTo>
                    <a:pt x="46761" y="73357"/>
                    <a:pt x="38936" y="43110"/>
                    <a:pt x="33150" y="12272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70">
              <a:extLst>
                <a:ext uri="{FF2B5EF4-FFF2-40B4-BE49-F238E27FC236}">
                  <a16:creationId xmlns:a16="http://schemas.microsoft.com/office/drawing/2014/main" id="{D49F7696-B67A-42A8-828A-453B27A172C1}"/>
                </a:ext>
              </a:extLst>
            </p:cNvPr>
            <p:cNvSpPr/>
            <p:nvPr/>
          </p:nvSpPr>
          <p:spPr>
            <a:xfrm>
              <a:off x="8177108" y="3636800"/>
              <a:ext cx="60284" cy="109434"/>
            </a:xfrm>
            <a:custGeom>
              <a:avLst/>
              <a:gdLst>
                <a:gd name="connsiteX0" fmla="*/ 33759 w 60284"/>
                <a:gd name="connsiteY0" fmla="*/ 11748 h 109434"/>
                <a:gd name="connsiteX1" fmla="*/ 949 w 60284"/>
                <a:gd name="connsiteY1" fmla="*/ 20822 h 109434"/>
                <a:gd name="connsiteX2" fmla="*/ 26527 w 60284"/>
                <a:gd name="connsiteY2" fmla="*/ 97687 h 109434"/>
                <a:gd name="connsiteX3" fmla="*/ 59337 w 60284"/>
                <a:gd name="connsiteY3" fmla="*/ 88613 h 109434"/>
                <a:gd name="connsiteX4" fmla="*/ 33759 w 60284"/>
                <a:gd name="connsiteY4" fmla="*/ 11748 h 1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84" h="109434">
                  <a:moveTo>
                    <a:pt x="33759" y="11748"/>
                  </a:moveTo>
                  <a:cubicBezTo>
                    <a:pt x="26855" y="-8899"/>
                    <a:pt x="-5956" y="-88"/>
                    <a:pt x="949" y="20822"/>
                  </a:cubicBezTo>
                  <a:cubicBezTo>
                    <a:pt x="9496" y="46465"/>
                    <a:pt x="18044" y="72043"/>
                    <a:pt x="26527" y="97687"/>
                  </a:cubicBezTo>
                  <a:cubicBezTo>
                    <a:pt x="33364" y="118333"/>
                    <a:pt x="66241" y="109522"/>
                    <a:pt x="59337" y="88613"/>
                  </a:cubicBezTo>
                  <a:cubicBezTo>
                    <a:pt x="50789" y="62969"/>
                    <a:pt x="42242" y="37326"/>
                    <a:pt x="33759" y="11748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12476F-DF27-42ED-B6BF-D88D8390E701}"/>
              </a:ext>
            </a:extLst>
          </p:cNvPr>
          <p:cNvGrpSpPr/>
          <p:nvPr/>
        </p:nvGrpSpPr>
        <p:grpSpPr>
          <a:xfrm>
            <a:off x="4156987" y="223424"/>
            <a:ext cx="3810866" cy="827835"/>
            <a:chOff x="3222881" y="908516"/>
            <a:chExt cx="3514971" cy="68223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082D451-FB96-4D70-B655-5BFEE0190F15}"/>
                </a:ext>
              </a:extLst>
            </p:cNvPr>
            <p:cNvSpPr/>
            <p:nvPr/>
          </p:nvSpPr>
          <p:spPr>
            <a:xfrm>
              <a:off x="3222881" y="908516"/>
              <a:ext cx="3198589" cy="682233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FA76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6CB957-2F38-4C1D-B985-9533B6F188C1}"/>
                </a:ext>
              </a:extLst>
            </p:cNvPr>
            <p:cNvSpPr txBox="1"/>
            <p:nvPr/>
          </p:nvSpPr>
          <p:spPr>
            <a:xfrm>
              <a:off x="3284825" y="1008670"/>
              <a:ext cx="3453027" cy="481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 NHANH H</a:t>
              </a:r>
              <a:r>
                <a:rPr lang="vi-VN" sz="32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</a:t>
              </a:r>
              <a:r>
                <a:rPr lang="en-US" sz="32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1E0D96-5AC1-43D7-9F49-E26425DECA32}"/>
              </a:ext>
            </a:extLst>
          </p:cNvPr>
          <p:cNvGrpSpPr/>
          <p:nvPr/>
        </p:nvGrpSpPr>
        <p:grpSpPr>
          <a:xfrm>
            <a:off x="6599681" y="1728837"/>
            <a:ext cx="848449" cy="796469"/>
            <a:chOff x="3634055" y="3302115"/>
            <a:chExt cx="848449" cy="79646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BEA1576-D5AD-40B0-9CC2-C788A98AE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486" b="41386" l="40674" r="578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27" t="11421" r="42158" b="58658"/>
            <a:stretch/>
          </p:blipFill>
          <p:spPr>
            <a:xfrm>
              <a:off x="3634055" y="3302116"/>
              <a:ext cx="444923" cy="79646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AF68667-AF55-47AD-A028-D0574AC7B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4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6" t="26255"/>
            <a:stretch/>
          </p:blipFill>
          <p:spPr>
            <a:xfrm>
              <a:off x="4122720" y="3302115"/>
              <a:ext cx="359784" cy="79646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B5998D-965A-4D64-8CF9-DCEC037A8D78}"/>
              </a:ext>
            </a:extLst>
          </p:cNvPr>
          <p:cNvSpPr txBox="1"/>
          <p:nvPr/>
        </p:nvSpPr>
        <p:spPr>
          <a:xfrm>
            <a:off x="8203251" y="6517278"/>
            <a:ext cx="3523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Bản đồ tự nhiên Châu Phi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AD060E-B16F-4957-8867-CE99D306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68" y="2773844"/>
            <a:ext cx="3172350" cy="37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43971-32FD-4B97-8C8C-A8B183EEE8F1}"/>
              </a:ext>
            </a:extLst>
          </p:cNvPr>
          <p:cNvSpPr txBox="1"/>
          <p:nvPr/>
        </p:nvSpPr>
        <p:spPr>
          <a:xfrm>
            <a:off x="7410084" y="6492270"/>
            <a:ext cx="6014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Bản đồ tự nhiên Châu Phi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4B6DC-474B-48B0-B759-8A8A7E64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05262"/>
            <a:ext cx="5415318" cy="64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07526E2-F0C7-49D0-9309-D05961BB8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4673"/>
            <a:ext cx="5997039" cy="1692771"/>
          </a:xfrm>
          <a:prstGeom prst="rect">
            <a:avLst/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+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Xác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định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vị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trí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của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kênh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đào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Xuy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-ê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7250" algn="l"/>
              </a:tabLst>
            </a:pP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+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Nếu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không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có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kênh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đào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này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thì</a:t>
            </a:r>
            <a:r>
              <a:rPr kumimoji="0" lang="vi-VN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chuyện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gì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xảy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ra?Kinh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tế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thế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giới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sẽ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ảnh</a:t>
            </a:r>
            <a:r>
              <a:rPr kumimoji="0" lang="vi-VN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hưởng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thế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vi-VN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nào</a:t>
            </a:r>
            <a:r>
              <a:rPr kumimoji="0" lang="vi-VN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?</a:t>
            </a:r>
            <a:endParaRPr kumimoji="0" lang="vi-VN" sz="2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ình Bầu dục 7">
            <a:extLst>
              <a:ext uri="{FF2B5EF4-FFF2-40B4-BE49-F238E27FC236}">
                <a16:creationId xmlns:a16="http://schemas.microsoft.com/office/drawing/2014/main" id="{A8455568-AAC0-4717-9494-6F5A8BD3493F}"/>
              </a:ext>
            </a:extLst>
          </p:cNvPr>
          <p:cNvSpPr/>
          <p:nvPr/>
        </p:nvSpPr>
        <p:spPr>
          <a:xfrm rot="19513237">
            <a:off x="9679613" y="789199"/>
            <a:ext cx="230812" cy="67672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236.gif" descr="Image result for suez canal">
            <a:extLst>
              <a:ext uri="{FF2B5EF4-FFF2-40B4-BE49-F238E27FC236}">
                <a16:creationId xmlns:a16="http://schemas.microsoft.com/office/drawing/2014/main" id="{5864AE45-5B3F-483B-A660-C5963FA6200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9623" y="120451"/>
            <a:ext cx="5401696" cy="2271911"/>
          </a:xfrm>
          <a:prstGeom prst="rect">
            <a:avLst/>
          </a:prstGeom>
          <a:ln/>
        </p:spPr>
      </p:pic>
      <p:pic>
        <p:nvPicPr>
          <p:cNvPr id="7" name="image193.jpg" descr="Image result for suez canal">
            <a:extLst>
              <a:ext uri="{FF2B5EF4-FFF2-40B4-BE49-F238E27FC236}">
                <a16:creationId xmlns:a16="http://schemas.microsoft.com/office/drawing/2014/main" id="{AB662AF1-F255-4604-B4C1-6C9059486DE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09623" y="2407551"/>
            <a:ext cx="5401696" cy="4084719"/>
          </a:xfrm>
          <a:prstGeom prst="rect">
            <a:avLst/>
          </a:prstGeom>
          <a:ln/>
        </p:spPr>
      </p:pic>
      <p:pic>
        <p:nvPicPr>
          <p:cNvPr id="8" name="image218.jpg" descr="Related image">
            <a:extLst>
              <a:ext uri="{FF2B5EF4-FFF2-40B4-BE49-F238E27FC236}">
                <a16:creationId xmlns:a16="http://schemas.microsoft.com/office/drawing/2014/main" id="{F77C2CE2-6C5C-4F04-B2FF-48B7CDD2739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8961" y="121192"/>
            <a:ext cx="5997039" cy="67387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616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EB441-9B33-4137-8AF7-0BC483CB3410}"/>
              </a:ext>
            </a:extLst>
          </p:cNvPr>
          <p:cNvSpPr/>
          <p:nvPr/>
        </p:nvSpPr>
        <p:spPr>
          <a:xfrm>
            <a:off x="2510230" y="1213654"/>
            <a:ext cx="6773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video về kênh đào xuye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EF78DE-00F2-45A4-A1F7-D3BC13B60981}"/>
              </a:ext>
            </a:extLst>
          </p:cNvPr>
          <p:cNvGrpSpPr/>
          <p:nvPr/>
        </p:nvGrpSpPr>
        <p:grpSpPr>
          <a:xfrm>
            <a:off x="1126180" y="18638"/>
            <a:ext cx="9939639" cy="917641"/>
            <a:chOff x="1352135" y="1975193"/>
            <a:chExt cx="10531692" cy="9176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A56F9C-AFED-4D52-8E8E-2BA682A9E6EF}"/>
                </a:ext>
              </a:extLst>
            </p:cNvPr>
            <p:cNvGrpSpPr/>
            <p:nvPr/>
          </p:nvGrpSpPr>
          <p:grpSpPr>
            <a:xfrm>
              <a:off x="1488611" y="1984935"/>
              <a:ext cx="10395216" cy="893628"/>
              <a:chOff x="1181891" y="2227225"/>
              <a:chExt cx="6802276" cy="936061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F3B852CF-D913-4A2B-9176-627EDE7C9447}"/>
                  </a:ext>
                </a:extLst>
              </p:cNvPr>
              <p:cNvSpPr/>
              <p:nvPr/>
            </p:nvSpPr>
            <p:spPr>
              <a:xfrm>
                <a:off x="1181891" y="2227225"/>
                <a:ext cx="6802276" cy="936061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DF1D3F-6989-4752-A9B8-A921F32137A4}"/>
                  </a:ext>
                </a:extLst>
              </p:cNvPr>
              <p:cNvSpPr txBox="1"/>
              <p:nvPr/>
            </p:nvSpPr>
            <p:spPr>
              <a:xfrm>
                <a:off x="1307657" y="2384346"/>
                <a:ext cx="4380918" cy="62866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sz="33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CAB1EC-256D-4F78-9BB2-88C0866F9FDA}"/>
                </a:ext>
              </a:extLst>
            </p:cNvPr>
            <p:cNvSpPr txBox="1"/>
            <p:nvPr/>
          </p:nvSpPr>
          <p:spPr>
            <a:xfrm>
              <a:off x="2811799" y="2151786"/>
              <a:ext cx="8742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 trí địa lí,hình dạng và kích th</a:t>
              </a:r>
              <a:r>
                <a:rPr lang="vi-VN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ớc châu Phi</a:t>
              </a:r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D5D9980A-F0D5-43EB-ADD3-6C34E68CD3BC}"/>
                </a:ext>
              </a:extLst>
            </p:cNvPr>
            <p:cNvSpPr/>
            <p:nvPr/>
          </p:nvSpPr>
          <p:spPr>
            <a:xfrm>
              <a:off x="1352135" y="1975193"/>
              <a:ext cx="1301952" cy="917641"/>
            </a:xfrm>
            <a:prstGeom prst="homePlate">
              <a:avLst/>
            </a:prstGeom>
            <a:solidFill>
              <a:srgbClr val="1503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5169244-9DF3-4446-AF90-3A8146E91FF9}"/>
                </a:ext>
              </a:extLst>
            </p:cNvPr>
            <p:cNvSpPr/>
            <p:nvPr/>
          </p:nvSpPr>
          <p:spPr>
            <a:xfrm rot="5400000">
              <a:off x="2295367" y="2282567"/>
              <a:ext cx="262394" cy="254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585B841-FA97-4B09-A42F-6B4326DC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1" y="42389"/>
            <a:ext cx="889649" cy="889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3976EC-6AC5-431F-8B95-282B6E04812A}"/>
              </a:ext>
            </a:extLst>
          </p:cNvPr>
          <p:cNvSpPr txBox="1"/>
          <p:nvPr/>
        </p:nvSpPr>
        <p:spPr>
          <a:xfrm>
            <a:off x="7282707" y="6519446"/>
            <a:ext cx="5227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Bản đồ tự nhiên Châu Phi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C53F9D7-C4AC-433D-9894-6A3CAE96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61" y="948276"/>
            <a:ext cx="4706757" cy="55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ưu Đồ: Đầu kết nối 7">
            <a:extLst>
              <a:ext uri="{FF2B5EF4-FFF2-40B4-BE49-F238E27FC236}">
                <a16:creationId xmlns:a16="http://schemas.microsoft.com/office/drawing/2014/main" id="{5E4017E6-802F-434B-8188-1CDFCC978C41}"/>
              </a:ext>
            </a:extLst>
          </p:cNvPr>
          <p:cNvSpPr/>
          <p:nvPr/>
        </p:nvSpPr>
        <p:spPr>
          <a:xfrm>
            <a:off x="8775659" y="1398215"/>
            <a:ext cx="147484" cy="1474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ưu Đồ: Đầu kết nối 8">
            <a:extLst>
              <a:ext uri="{FF2B5EF4-FFF2-40B4-BE49-F238E27FC236}">
                <a16:creationId xmlns:a16="http://schemas.microsoft.com/office/drawing/2014/main" id="{09806B54-9CAB-43F0-BCE6-9C6F11A95283}"/>
              </a:ext>
            </a:extLst>
          </p:cNvPr>
          <p:cNvSpPr/>
          <p:nvPr/>
        </p:nvSpPr>
        <p:spPr>
          <a:xfrm>
            <a:off x="9282982" y="5401358"/>
            <a:ext cx="147484" cy="1474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ưu Đồ: Đầu kết nối 9">
            <a:extLst>
              <a:ext uri="{FF2B5EF4-FFF2-40B4-BE49-F238E27FC236}">
                <a16:creationId xmlns:a16="http://schemas.microsoft.com/office/drawing/2014/main" id="{DA7AF5D8-015B-41C8-9E72-32C9526E0B0B}"/>
              </a:ext>
            </a:extLst>
          </p:cNvPr>
          <p:cNvSpPr/>
          <p:nvPr/>
        </p:nvSpPr>
        <p:spPr>
          <a:xfrm>
            <a:off x="11070490" y="2814484"/>
            <a:ext cx="147484" cy="1474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ưu Đồ: Đầu kết nối 10">
            <a:extLst>
              <a:ext uri="{FF2B5EF4-FFF2-40B4-BE49-F238E27FC236}">
                <a16:creationId xmlns:a16="http://schemas.microsoft.com/office/drawing/2014/main" id="{567B2FD8-9E24-43B2-ACD6-C6DFBA1985A3}"/>
              </a:ext>
            </a:extLst>
          </p:cNvPr>
          <p:cNvSpPr/>
          <p:nvPr/>
        </p:nvSpPr>
        <p:spPr>
          <a:xfrm>
            <a:off x="7266247" y="2624883"/>
            <a:ext cx="147484" cy="1474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ình Chữ nhật 16">
            <a:extLst>
              <a:ext uri="{FF2B5EF4-FFF2-40B4-BE49-F238E27FC236}">
                <a16:creationId xmlns:a16="http://schemas.microsoft.com/office/drawing/2014/main" id="{D3938874-18C4-4ECD-B921-E669383FD4C8}"/>
              </a:ext>
            </a:extLst>
          </p:cNvPr>
          <p:cNvSpPr/>
          <p:nvPr/>
        </p:nvSpPr>
        <p:spPr>
          <a:xfrm>
            <a:off x="143571" y="1545699"/>
            <a:ext cx="6872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>
                <a:solidFill>
                  <a:srgbClr val="3333CC"/>
                </a:solidFill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itchFamily="34" charset="0"/>
                <a:ea typeface="Cambria"/>
                <a:cs typeface="Arial" pitchFamily="34" charset="0"/>
              </a:rPr>
              <a:t>Diện</a:t>
            </a:r>
            <a:r>
              <a:rPr lang="en-US" sz="3200" dirty="0">
                <a:solidFill>
                  <a:srgbClr val="3333CC"/>
                </a:solidFill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itchFamily="34" charset="0"/>
                <a:ea typeface="Cambria"/>
                <a:cs typeface="Arial" pitchFamily="34" charset="0"/>
              </a:rPr>
              <a:t>tích</a:t>
            </a:r>
            <a:r>
              <a:rPr lang="en-US" sz="3200" dirty="0">
                <a:solidFill>
                  <a:srgbClr val="3333CC"/>
                </a:solidFill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lang="en-US" sz="3200">
                <a:solidFill>
                  <a:srgbClr val="3333CC"/>
                </a:solidFill>
                <a:latin typeface="Arial" pitchFamily="34" charset="0"/>
                <a:ea typeface="Cambria"/>
                <a:cs typeface="Arial" pitchFamily="34" charset="0"/>
              </a:rPr>
              <a:t>: 30 </a:t>
            </a:r>
            <a:r>
              <a:rPr lang="en-US" sz="3200" err="1">
                <a:solidFill>
                  <a:srgbClr val="3333CC"/>
                </a:solidFill>
                <a:latin typeface="Arial" pitchFamily="34" charset="0"/>
                <a:ea typeface="Cambria"/>
                <a:cs typeface="Arial" pitchFamily="34" charset="0"/>
              </a:rPr>
              <a:t>triệu</a:t>
            </a:r>
            <a:r>
              <a:rPr lang="en-US" sz="3200">
                <a:solidFill>
                  <a:srgbClr val="3333CC"/>
                </a:solidFill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lang="en-US" sz="32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en-US" sz="3200" baseline="30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3200" baseline="300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1AFC92-77D3-4BBD-A5A9-73DB1926501E}"/>
              </a:ext>
            </a:extLst>
          </p:cNvPr>
          <p:cNvSpPr/>
          <p:nvPr/>
        </p:nvSpPr>
        <p:spPr>
          <a:xfrm>
            <a:off x="143571" y="2397948"/>
            <a:ext cx="666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857250" algn="l"/>
              </a:tabLst>
            </a:pPr>
            <a:r>
              <a:rPr lang="vi-VN" sz="3200">
                <a:solidFill>
                  <a:srgbClr val="3333CC"/>
                </a:solidFill>
              </a:rPr>
              <a:t> Hình dạng: Dạng hình khối rõ rệt, đường bờ biển ít bị chia cắt, rất ít vịnh biển, đảo, bán đảo.</a:t>
            </a:r>
            <a:endParaRPr lang="en-US" sz="3200" dirty="0">
              <a:solidFill>
                <a:srgbClr val="3333CC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F731B0-4012-4A57-9DA1-82AE69110F9E}"/>
              </a:ext>
            </a:extLst>
          </p:cNvPr>
          <p:cNvGrpSpPr/>
          <p:nvPr/>
        </p:nvGrpSpPr>
        <p:grpSpPr>
          <a:xfrm>
            <a:off x="59374" y="2130475"/>
            <a:ext cx="5805221" cy="2299022"/>
            <a:chOff x="-1" y="2130475"/>
            <a:chExt cx="5805221" cy="2299022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D0DB83E-7910-4E42-964B-A0B76F0184B9}"/>
                </a:ext>
              </a:extLst>
            </p:cNvPr>
            <p:cNvSpPr/>
            <p:nvPr/>
          </p:nvSpPr>
          <p:spPr>
            <a:xfrm>
              <a:off x="-1" y="2130475"/>
              <a:ext cx="5805221" cy="2299022"/>
            </a:xfrm>
            <a:prstGeom prst="wedgeRoundRectCallout">
              <a:avLst>
                <a:gd name="adj1" fmla="val 67283"/>
                <a:gd name="adj2" fmla="val -22969"/>
                <a:gd name="adj3" fmla="val 16667"/>
              </a:avLst>
            </a:prstGeom>
            <a:solidFill>
              <a:srgbClr val="FCFE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A183E7-47E8-465C-9CE2-91425FCC0072}"/>
                </a:ext>
              </a:extLst>
            </p:cNvPr>
            <p:cNvSpPr txBox="1"/>
            <p:nvPr/>
          </p:nvSpPr>
          <p:spPr>
            <a:xfrm>
              <a:off x="70476" y="2397948"/>
              <a:ext cx="557030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 định trên bản đồ vị trí các vịnh biển, đảo và bán đảo lớn của châu Phi?</a:t>
              </a:r>
              <a:endParaRPr lang="en-US" sz="36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3E940D1A-1A2D-48BA-82C5-C59EA4EA501A}"/>
              </a:ext>
            </a:extLst>
          </p:cNvPr>
          <p:cNvSpPr/>
          <p:nvPr/>
        </p:nvSpPr>
        <p:spPr>
          <a:xfrm>
            <a:off x="7658699" y="3283267"/>
            <a:ext cx="1020742" cy="547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32CB1A-981F-42F3-865E-1D3EEA5143D9}"/>
              </a:ext>
            </a:extLst>
          </p:cNvPr>
          <p:cNvSpPr/>
          <p:nvPr/>
        </p:nvSpPr>
        <p:spPr>
          <a:xfrm>
            <a:off x="10490576" y="4152274"/>
            <a:ext cx="853285" cy="10293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BCF3D86-EEF0-47CC-8024-8016C49C45FB}"/>
              </a:ext>
            </a:extLst>
          </p:cNvPr>
          <p:cNvSpPr/>
          <p:nvPr/>
        </p:nvSpPr>
        <p:spPr>
          <a:xfrm>
            <a:off x="10567516" y="2772367"/>
            <a:ext cx="853285" cy="6566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12" grpId="0"/>
      <p:bldP spid="12" grpId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0B75ABB-A135-4B5B-A500-6C2CACDC9BB8}"/>
              </a:ext>
            </a:extLst>
          </p:cNvPr>
          <p:cNvSpPr txBox="1"/>
          <p:nvPr/>
        </p:nvSpPr>
        <p:spPr>
          <a:xfrm rot="5400000">
            <a:off x="5241914" y="3599089"/>
            <a:ext cx="210386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>
              <a:solidFill>
                <a:schemeClr val="bg1"/>
              </a:solidFill>
              <a:latin typeface="SVN-Comic Sans MS" panose="02040603050506020204" pitchFamily="18" charset="0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987155-2F5F-48D7-B324-94C4BA873860}"/>
              </a:ext>
            </a:extLst>
          </p:cNvPr>
          <p:cNvGrpSpPr/>
          <p:nvPr/>
        </p:nvGrpSpPr>
        <p:grpSpPr>
          <a:xfrm>
            <a:off x="1147311" y="152653"/>
            <a:ext cx="6213849" cy="875873"/>
            <a:chOff x="1289815" y="3801609"/>
            <a:chExt cx="6785406" cy="8758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70B864-B7E4-495B-93FE-58E53F4AFFF3}"/>
                </a:ext>
              </a:extLst>
            </p:cNvPr>
            <p:cNvGrpSpPr/>
            <p:nvPr/>
          </p:nvGrpSpPr>
          <p:grpSpPr>
            <a:xfrm>
              <a:off x="1352135" y="3804533"/>
              <a:ext cx="6694904" cy="872949"/>
              <a:chOff x="1133366" y="2220084"/>
              <a:chExt cx="4380917" cy="914400"/>
            </a:xfrm>
            <a:solidFill>
              <a:srgbClr val="FCFEB0"/>
            </a:solidFill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3C1D2603-DCF1-4A0C-9C4C-7A24A63E2C50}"/>
                  </a:ext>
                </a:extLst>
              </p:cNvPr>
              <p:cNvSpPr/>
              <p:nvPr/>
            </p:nvSpPr>
            <p:spPr>
              <a:xfrm>
                <a:off x="1133366" y="2220084"/>
                <a:ext cx="4380917" cy="914400"/>
              </a:xfrm>
              <a:prstGeom prst="homePlat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C74D6B-0002-4FE5-BC76-E07A46E198D6}"/>
                  </a:ext>
                </a:extLst>
              </p:cNvPr>
              <p:cNvSpPr txBox="1"/>
              <p:nvPr/>
            </p:nvSpPr>
            <p:spPr>
              <a:xfrm>
                <a:off x="1307657" y="2384346"/>
                <a:ext cx="3717035" cy="62866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sz="33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97805A-B306-4152-80A7-38CDC3ED9597}"/>
                </a:ext>
              </a:extLst>
            </p:cNvPr>
            <p:cNvSpPr txBox="1"/>
            <p:nvPr/>
          </p:nvSpPr>
          <p:spPr>
            <a:xfrm>
              <a:off x="2591767" y="3947077"/>
              <a:ext cx="5483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 điểm tự nhiên</a:t>
              </a: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0F11446C-D6F2-45CD-89DC-5B23060BBA5D}"/>
                </a:ext>
              </a:extLst>
            </p:cNvPr>
            <p:cNvSpPr/>
            <p:nvPr/>
          </p:nvSpPr>
          <p:spPr>
            <a:xfrm>
              <a:off x="1289815" y="3801609"/>
              <a:ext cx="1301952" cy="872947"/>
            </a:xfrm>
            <a:prstGeom prst="homePlate">
              <a:avLst/>
            </a:prstGeom>
            <a:solidFill>
              <a:srgbClr val="1C11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A347004-3A27-4522-8023-E305C297FD9F}"/>
                </a:ext>
              </a:extLst>
            </p:cNvPr>
            <p:cNvSpPr/>
            <p:nvPr/>
          </p:nvSpPr>
          <p:spPr>
            <a:xfrm rot="5400000">
              <a:off x="2233047" y="4108982"/>
              <a:ext cx="262394" cy="25400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Флэт дизайн: история, преимущества и применение на практике">
            <a:extLst>
              <a:ext uri="{FF2B5EF4-FFF2-40B4-BE49-F238E27FC236}">
                <a16:creationId xmlns:a16="http://schemas.microsoft.com/office/drawing/2014/main" id="{348A84A2-83AB-4827-AD5E-E28E0EF3A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3" b="12914"/>
          <a:stretch/>
        </p:blipFill>
        <p:spPr bwMode="auto">
          <a:xfrm>
            <a:off x="-156557" y="-267127"/>
            <a:ext cx="1332403" cy="144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068B77-3B48-4479-B729-2A3CE43A41FE}"/>
              </a:ext>
            </a:extLst>
          </p:cNvPr>
          <p:cNvSpPr/>
          <p:nvPr/>
        </p:nvSpPr>
        <p:spPr>
          <a:xfrm>
            <a:off x="134760" y="2677277"/>
            <a:ext cx="7006441" cy="230832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PHT</a:t>
            </a:r>
          </a:p>
          <a:p>
            <a:pPr algn="just"/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Phi.</a:t>
            </a:r>
          </a:p>
          <a:p>
            <a:pPr algn="just"/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sự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4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7B4126-DE5D-4289-86DF-71AD71140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>
                        <a14:foregroundMark x1="87234" y1="77667" x2="87234" y2="77667"/>
                        <a14:foregroundMark x1="84468" y1="36667" x2="84468" y2="36667"/>
                        <a14:foregroundMark x1="78723" y1="26000" x2="78723" y2="26000"/>
                        <a14:foregroundMark x1="81064" y1="30667" x2="81064" y2="30667"/>
                        <a14:foregroundMark x1="88511" y1="33667" x2="88511" y2="33667"/>
                        <a14:foregroundMark x1="86809" y1="32000" x2="86809" y2="32000"/>
                        <a14:foregroundMark x1="42766" y1="54000" x2="42766" y2="54000"/>
                        <a14:foregroundMark x1="41064" y1="46000" x2="41064" y2="46000"/>
                        <a14:foregroundMark x1="52340" y1="24333" x2="52340" y2="24333"/>
                        <a14:foregroundMark x1="63830" y1="3667" x2="63830" y2="3667"/>
                        <a14:foregroundMark x1="68723" y1="2333" x2="68723" y2="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8389"/>
            <a:ext cx="1964653" cy="12540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1FB6AA-AAD0-418D-B2DB-38E793983ADF}"/>
              </a:ext>
            </a:extLst>
          </p:cNvPr>
          <p:cNvSpPr txBox="1"/>
          <p:nvPr/>
        </p:nvSpPr>
        <p:spPr>
          <a:xfrm>
            <a:off x="8108776" y="6449020"/>
            <a:ext cx="5075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Bản đồ tự nhiên Châu Phi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EF467DD4-FC7D-4F06-9634-A0B3062C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09" y="922652"/>
            <a:ext cx="4635901" cy="55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0B75ABB-A135-4B5B-A500-6C2CACDC9BB8}"/>
              </a:ext>
            </a:extLst>
          </p:cNvPr>
          <p:cNvSpPr txBox="1"/>
          <p:nvPr/>
        </p:nvSpPr>
        <p:spPr>
          <a:xfrm rot="5400000">
            <a:off x="5241914" y="3599089"/>
            <a:ext cx="210386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>
              <a:solidFill>
                <a:schemeClr val="bg1"/>
              </a:solidFill>
              <a:latin typeface="SVN-Comic Sans MS" panose="02040603050506020204" pitchFamily="18" charset="0"/>
              <a:ea typeface="+mj-ea"/>
              <a:cs typeface="+mj-cs"/>
            </a:endParaRPr>
          </a:p>
        </p:txBody>
      </p:sp>
      <p:graphicFrame>
        <p:nvGraphicFramePr>
          <p:cNvPr id="15" name="Bảng 9">
            <a:extLst>
              <a:ext uri="{FF2B5EF4-FFF2-40B4-BE49-F238E27FC236}">
                <a16:creationId xmlns:a16="http://schemas.microsoft.com/office/drawing/2014/main" id="{520B4B11-C550-4EB4-BD38-D51F46AAF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55859"/>
              </p:ext>
            </p:extLst>
          </p:nvPr>
        </p:nvGraphicFramePr>
        <p:xfrm>
          <a:off x="231872" y="1285431"/>
          <a:ext cx="6603828" cy="4807976"/>
        </p:xfrm>
        <a:graphic>
          <a:graphicData uri="http://schemas.openxmlformats.org/drawingml/2006/table">
            <a:tbl>
              <a:tblPr/>
              <a:tblGrid>
                <a:gridCol w="3689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997">
                <a:tc>
                  <a:txBody>
                    <a:bodyPr/>
                    <a:lstStyle/>
                    <a:p>
                      <a:pPr marL="57150" indent="114300"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Tiêu </a:t>
                      </a:r>
                      <a:r>
                        <a:rPr lang="vi-VN" sz="2400" b="1" dirty="0" err="1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chí</a:t>
                      </a:r>
                      <a:endParaRPr lang="en-US" sz="24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1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Thông tin</a:t>
                      </a:r>
                      <a:endParaRPr lang="en-US" sz="240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997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Tên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các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sơn nguyên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997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Tên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các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bồn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địa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997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Tên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các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đồng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bằng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997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Tên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các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dãy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núi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997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Hướng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nghiêng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địa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hình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997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Nhận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xét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chung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địa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hình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997">
                <a:tc>
                  <a:txBody>
                    <a:bodyPr/>
                    <a:lstStyle/>
                    <a:p>
                      <a:pPr marL="57150" indent="1143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Đánh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giá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ý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nghĩa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000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E49B21C-E1B1-48B2-BA30-19C472DB0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2" y="173240"/>
            <a:ext cx="936267" cy="936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1823C-8033-4C71-9FBA-D51C4794A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842" y="96311"/>
            <a:ext cx="1351568" cy="1189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C28CB9-AEBE-4021-A0F0-DD153083656B}"/>
              </a:ext>
            </a:extLst>
          </p:cNvPr>
          <p:cNvSpPr txBox="1"/>
          <p:nvPr/>
        </p:nvSpPr>
        <p:spPr>
          <a:xfrm>
            <a:off x="7591360" y="6444394"/>
            <a:ext cx="5593002" cy="34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Bản đồ tự nhiên Châu Phi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C8B98E-25EA-4835-AAF1-DF97D502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15" y="360380"/>
            <a:ext cx="5108496" cy="60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88A31F-673A-B39E-6142-CBF426D63226}"/>
              </a:ext>
            </a:extLst>
          </p:cNvPr>
          <p:cNvSpPr txBox="1"/>
          <p:nvPr/>
        </p:nvSpPr>
        <p:spPr>
          <a:xfrm>
            <a:off x="2130878" y="403163"/>
            <a:ext cx="433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36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0B75ABB-A135-4B5B-A500-6C2CACDC9BB8}"/>
              </a:ext>
            </a:extLst>
          </p:cNvPr>
          <p:cNvSpPr txBox="1"/>
          <p:nvPr/>
        </p:nvSpPr>
        <p:spPr>
          <a:xfrm rot="5400000">
            <a:off x="5241914" y="3599089"/>
            <a:ext cx="210386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>
              <a:solidFill>
                <a:schemeClr val="bg1"/>
              </a:solidFill>
              <a:latin typeface="SVN-Comic Sans MS" panose="02040603050506020204" pitchFamily="18" charset="0"/>
              <a:ea typeface="+mj-ea"/>
              <a:cs typeface="+mj-cs"/>
            </a:endParaRPr>
          </a:p>
        </p:txBody>
      </p:sp>
      <p:graphicFrame>
        <p:nvGraphicFramePr>
          <p:cNvPr id="8" name="Bảng 4">
            <a:extLst>
              <a:ext uri="{FF2B5EF4-FFF2-40B4-BE49-F238E27FC236}">
                <a16:creationId xmlns:a16="http://schemas.microsoft.com/office/drawing/2014/main" id="{D20BC49D-2B02-481D-B433-80A78CFE6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95760"/>
              </p:ext>
            </p:extLst>
          </p:nvPr>
        </p:nvGraphicFramePr>
        <p:xfrm>
          <a:off x="142504" y="1019931"/>
          <a:ext cx="7128873" cy="4818138"/>
        </p:xfrm>
        <a:graphic>
          <a:graphicData uri="http://schemas.openxmlformats.org/drawingml/2006/table">
            <a:tbl>
              <a:tblPr/>
              <a:tblGrid>
                <a:gridCol w="438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023">
                <a:tc>
                  <a:txBody>
                    <a:bodyPr/>
                    <a:lstStyle/>
                    <a:p>
                      <a:pPr marL="57150" indent="114300"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1" dirty="0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Tiêu </a:t>
                      </a:r>
                      <a:r>
                        <a:rPr lang="vi-VN" sz="2400" b="1" dirty="0" err="1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chí</a:t>
                      </a:r>
                      <a:endParaRPr lang="en-US" sz="2400" dirty="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ctr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1">
                          <a:solidFill>
                            <a:srgbClr val="FFFF00"/>
                          </a:solidFill>
                          <a:latin typeface="+mn-lt"/>
                          <a:ea typeface="Cambria"/>
                          <a:cs typeface="Cambria"/>
                        </a:rPr>
                        <a:t>Thông tin</a:t>
                      </a:r>
                      <a:endParaRPr lang="en-US" sz="2400">
                        <a:solidFill>
                          <a:srgbClr val="FFFF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23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Khoáng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sản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kim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loại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023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Khoáng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sản</a:t>
                      </a:r>
                      <a:r>
                        <a:rPr lang="vi-VN" sz="2400" b="0" dirty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 năng </a:t>
                      </a:r>
                      <a:r>
                        <a:rPr lang="vi-VN" sz="2400" b="0" dirty="0" err="1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lượng</a:t>
                      </a:r>
                      <a:endParaRPr lang="en-US" sz="2400" b="0" dirty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023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Khu vực nhiều KS</a:t>
                      </a:r>
                      <a:endParaRPr lang="en-US" sz="2400" b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023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Nhận xét chung về KS</a:t>
                      </a:r>
                      <a:endParaRPr lang="en-US" sz="2400" b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023"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r>
                        <a:rPr lang="vi-VN" sz="2400" b="0">
                          <a:solidFill>
                            <a:srgbClr val="1503BD"/>
                          </a:solidFill>
                          <a:latin typeface="+mn-lt"/>
                          <a:ea typeface="Cambria"/>
                          <a:cs typeface="Cambria"/>
                        </a:rPr>
                        <a:t>Giá trị kinh tế nổi bật của KS</a:t>
                      </a:r>
                      <a:endParaRPr lang="en-US" sz="2400" b="0">
                        <a:solidFill>
                          <a:srgbClr val="1503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76"/>
                    </a:solidFill>
                  </a:tcPr>
                </a:tc>
                <a:tc>
                  <a:txBody>
                    <a:bodyPr/>
                    <a:lstStyle/>
                    <a:p>
                      <a:pPr marL="57150" indent="114300" algn="just">
                        <a:lnSpc>
                          <a:spcPct val="120000"/>
                        </a:lnSpc>
                        <a:spcAft>
                          <a:spcPts val="600"/>
                        </a:spcAft>
                        <a:tabLst>
                          <a:tab pos="857250" algn="l"/>
                        </a:tabLst>
                      </a:pPr>
                      <a:endParaRPr lang="en-US" sz="2400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8DB158-3DDB-4290-B74B-57B843C3C1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5"/>
          <a:stretch/>
        </p:blipFill>
        <p:spPr>
          <a:xfrm flipV="1">
            <a:off x="20215" y="18966"/>
            <a:ext cx="908878" cy="8876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26D287-28BC-426A-B1DB-4091794EEE4B}"/>
              </a:ext>
            </a:extLst>
          </p:cNvPr>
          <p:cNvSpPr txBox="1"/>
          <p:nvPr/>
        </p:nvSpPr>
        <p:spPr>
          <a:xfrm>
            <a:off x="8108776" y="6449020"/>
            <a:ext cx="5075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vi-VN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r>
              <a:rPr lang="en-US" sz="1600">
                <a:solidFill>
                  <a:srgbClr val="1B04F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Bản đồ tự nhiên Châu Phi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66A6DCA-1166-4819-8E46-34AA4779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09" y="922652"/>
            <a:ext cx="4635901" cy="55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08811-78E9-CF57-0A63-6951C9B93FD4}"/>
              </a:ext>
            </a:extLst>
          </p:cNvPr>
          <p:cNvSpPr txBox="1"/>
          <p:nvPr/>
        </p:nvSpPr>
        <p:spPr>
          <a:xfrm>
            <a:off x="2250622" y="348734"/>
            <a:ext cx="4846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3200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rgbClr val="150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80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36115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546</Words>
  <Application>Microsoft Office PowerPoint</Application>
  <PresentationFormat>Widescreen</PresentationFormat>
  <Paragraphs>89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SVN-Comic Sans MS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Dell</cp:lastModifiedBy>
  <cp:revision>57</cp:revision>
  <dcterms:created xsi:type="dcterms:W3CDTF">2022-04-24T01:51:04Z</dcterms:created>
  <dcterms:modified xsi:type="dcterms:W3CDTF">2022-12-03T11:08:17Z</dcterms:modified>
</cp:coreProperties>
</file>