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76" r:id="rId2"/>
    <p:sldId id="1393" r:id="rId3"/>
    <p:sldId id="812" r:id="rId4"/>
    <p:sldId id="1412" r:id="rId5"/>
    <p:sldId id="1475" r:id="rId6"/>
    <p:sldId id="62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CFEB4"/>
    <a:srgbClr val="FAFD91"/>
    <a:srgbClr val="1C11AF"/>
    <a:srgbClr val="3366FF"/>
    <a:srgbClr val="00FFFF"/>
    <a:srgbClr val="F9FECE"/>
    <a:srgbClr val="FF99FF"/>
    <a:srgbClr val="E9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6291" autoAdjust="0"/>
  </p:normalViewPr>
  <p:slideViewPr>
    <p:cSldViewPr snapToGrid="0">
      <p:cViewPr varScale="1">
        <p:scale>
          <a:sx n="70" d="100"/>
          <a:sy n="70" d="100"/>
        </p:scale>
        <p:origin x="112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2B7B-34B2-4118-8875-D5CD0C2E48F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CF8A-28E2-4785-8151-098E1A36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528B-8E57-4CA5-8365-92BCB57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B05D-89E8-4081-A1E4-316BC928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AF7A8-8969-47B1-B145-95B4E8ED8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10A16-5B70-49EA-956C-6C128696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DE60-C80B-4C48-9178-D4B0834A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AF8-FDD4-4B21-ADAB-D7D5E309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4180-18F2-4F34-A3FC-AEFDF7C9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10162-7496-44D0-BF70-2851212B8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AE83E-8C43-4AB8-960C-961C9612C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138D7-D4A0-4F93-B300-3E2263B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148B-5AE9-4CA6-8FBC-4184827F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F3A3-5FF3-4518-BE8D-0F1A71B9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DC1-596F-4B28-9241-273BD659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F4F7A-5493-403B-B044-9A530019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DDED-C05D-47AA-A272-2758E616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48F7-2F56-4AC5-99BD-38FA7338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223-7A7A-43DD-B171-269C7E87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F72F8-ED8D-4531-BB35-78507F53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FD618-1F98-4419-B706-ED6A4A19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8F42-75D9-4605-AE55-B8E8818F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8E2AE-9EEC-480A-A9E1-55FAA4DA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AEDA-680C-4DA3-B7FF-757CAE8C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0EE5-6A38-4C9A-8782-1535992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311C-4BCA-485B-A5FA-4F57957F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A37B-A4E7-4F3E-ACA3-DC2332FB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4388-F4F7-42F9-8F0E-DB30C12B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6EB-8013-4D77-AA66-3C9743F2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0218-487F-4AA6-AB0C-CD352E8C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C484-F236-45A2-8888-54AA9A97A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28E16-8A89-45F3-B2CB-E85D2EA0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AC11-0EAC-4FCE-9DAA-4C333CB4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FDE6-0926-445A-99FD-0003D56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5CD8-CC0B-47BD-A497-CB1B47F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BA92-1B6F-47D2-86F5-66AA2FA5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17EC-6D85-4596-9E00-C596F9D1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4067D-47BC-48CE-87C2-18ABADDC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8A983-6472-4996-BD92-3A0744664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42AA2-26E9-4901-A134-A2978127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9A4A9-352E-45B4-9A76-0228D72F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AC4C-F79A-4DAB-966A-A2D145C2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37198-B4B5-4BA5-8855-514A2191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9B4B-5B6A-49CC-B306-7BD24E5D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0C360-0B23-426A-8A46-E05D4BF1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F6148-F941-4EDC-AFE5-36B30C78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0AA77-7B38-41B9-883F-3808D98F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F66F9-C659-4502-9482-4B8A55A6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1648-7158-4D6E-A53A-32C00F90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51FB-E3EE-4DCB-AF65-BA0DCE198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F8C-C96A-4781-89A0-793C14890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6426-973E-4D93-AAA0-DFB7F37E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793" r:id="rId9"/>
    <p:sldLayoutId id="214748379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66AAA0-3B94-426D-AC5C-B5C437E262F5}"/>
              </a:ext>
            </a:extLst>
          </p:cNvPr>
          <p:cNvSpPr txBox="1"/>
          <p:nvPr/>
        </p:nvSpPr>
        <p:spPr>
          <a:xfrm>
            <a:off x="294770" y="314504"/>
            <a:ext cx="32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EDB6801-4EF7-4D9F-90EA-3D7F8027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6889"/>
          <a:stretch/>
        </p:blipFill>
        <p:spPr>
          <a:xfrm>
            <a:off x="1163782" y="1566910"/>
            <a:ext cx="10135368" cy="5288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835BB-61A8-49C2-821E-BD171C97D662}"/>
              </a:ext>
            </a:extLst>
          </p:cNvPr>
          <p:cNvSpPr/>
          <p:nvPr/>
        </p:nvSpPr>
        <p:spPr>
          <a:xfrm>
            <a:off x="29688" y="1"/>
            <a:ext cx="12132623" cy="1377862"/>
          </a:xfrm>
          <a:prstGeom prst="rect">
            <a:avLst/>
          </a:prstGeom>
          <a:solidFill>
            <a:srgbClr val="F8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8F5EF"/>
                </a:solidFill>
              </a:ln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15859-537E-4AA5-B4CD-D3F96752C3E0}"/>
              </a:ext>
            </a:extLst>
          </p:cNvPr>
          <p:cNvGrpSpPr/>
          <p:nvPr/>
        </p:nvGrpSpPr>
        <p:grpSpPr>
          <a:xfrm>
            <a:off x="0" y="314503"/>
            <a:ext cx="12300355" cy="830998"/>
            <a:chOff x="0" y="314503"/>
            <a:chExt cx="12300355" cy="8309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2480F7-5324-406F-901D-555D2967F3D7}"/>
                </a:ext>
              </a:extLst>
            </p:cNvPr>
            <p:cNvSpPr txBox="1"/>
            <p:nvPr/>
          </p:nvSpPr>
          <p:spPr>
            <a:xfrm>
              <a:off x="294770" y="314504"/>
              <a:ext cx="3217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5</a:t>
              </a:r>
              <a:endPara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CC9B5C-C42D-4080-A0AB-45D2862BA756}"/>
                </a:ext>
              </a:extLst>
            </p:cNvPr>
            <p:cNvSpPr txBox="1"/>
            <p:nvPr/>
          </p:nvSpPr>
          <p:spPr>
            <a:xfrm>
              <a:off x="1794280" y="314503"/>
              <a:ext cx="10506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THIÊN NHIÊN</a:t>
              </a:r>
              <a:r>
                <a:rPr lang="vi-VN" sz="48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CHÂU Á (</a:t>
              </a:r>
              <a:r>
                <a:rPr lang="en-US" sz="48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TIẾT</a:t>
              </a:r>
              <a:r>
                <a:rPr lang="vi-VN" sz="4800" b="1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4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2B91B4-EC01-4B02-8D19-6AD744239D60}"/>
                </a:ext>
              </a:extLst>
            </p:cNvPr>
            <p:cNvCxnSpPr/>
            <p:nvPr/>
          </p:nvCxnSpPr>
          <p:spPr>
            <a:xfrm>
              <a:off x="0" y="1145501"/>
              <a:ext cx="1903640" cy="0"/>
            </a:xfrm>
            <a:prstGeom prst="line">
              <a:avLst/>
            </a:prstGeom>
            <a:ln w="53975">
              <a:solidFill>
                <a:srgbClr val="1B04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4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50FA9-9E50-4A19-9898-798E618D51F9}"/>
              </a:ext>
            </a:extLst>
          </p:cNvPr>
          <p:cNvGrpSpPr/>
          <p:nvPr/>
        </p:nvGrpSpPr>
        <p:grpSpPr>
          <a:xfrm>
            <a:off x="0" y="438611"/>
            <a:ext cx="7055427" cy="872949"/>
            <a:chOff x="1133366" y="2220084"/>
            <a:chExt cx="568178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D99CE59F-2548-44E4-8743-F91CCFCAF57B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A90B34-B538-491A-9401-6E8175AA9226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B188F4-737B-47A4-AF52-0E28A73503B0}"/>
              </a:ext>
            </a:extLst>
          </p:cNvPr>
          <p:cNvSpPr txBox="1"/>
          <p:nvPr/>
        </p:nvSpPr>
        <p:spPr>
          <a:xfrm>
            <a:off x="1104822" y="558811"/>
            <a:ext cx="553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F3583B6-D5B9-4473-835C-A1332E20F6BA}"/>
              </a:ext>
            </a:extLst>
          </p:cNvPr>
          <p:cNvSpPr/>
          <p:nvPr/>
        </p:nvSpPr>
        <p:spPr>
          <a:xfrm>
            <a:off x="0" y="403030"/>
            <a:ext cx="1301952" cy="89362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9C2C6C7-BC91-46C9-B7F8-5AA93921262E}"/>
              </a:ext>
            </a:extLst>
          </p:cNvPr>
          <p:cNvSpPr/>
          <p:nvPr/>
        </p:nvSpPr>
        <p:spPr>
          <a:xfrm rot="5400000">
            <a:off x="998224" y="688631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4937BE-ECE8-4C64-954B-D163585D59E6}"/>
              </a:ext>
            </a:extLst>
          </p:cNvPr>
          <p:cNvGrpSpPr/>
          <p:nvPr/>
        </p:nvGrpSpPr>
        <p:grpSpPr>
          <a:xfrm>
            <a:off x="788231" y="2599210"/>
            <a:ext cx="4191989" cy="3801590"/>
            <a:chOff x="668488" y="3056410"/>
            <a:chExt cx="4191989" cy="3801590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BE7AB7FE-AE1D-417F-91F6-6C7882D4E150}"/>
                </a:ext>
              </a:extLst>
            </p:cNvPr>
            <p:cNvSpPr/>
            <p:nvPr/>
          </p:nvSpPr>
          <p:spPr>
            <a:xfrm>
              <a:off x="668488" y="3056410"/>
              <a:ext cx="4191989" cy="3801590"/>
            </a:xfrm>
            <a:prstGeom prst="wedgeRoundRectCallout">
              <a:avLst>
                <a:gd name="adj1" fmla="val 92198"/>
                <a:gd name="adj2" fmla="val -2315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1A5618-F145-495E-834B-9855202B6856}"/>
                </a:ext>
              </a:extLst>
            </p:cNvPr>
            <p:cNvSpPr txBox="1"/>
            <p:nvPr/>
          </p:nvSpPr>
          <p:spPr>
            <a:xfrm>
              <a:off x="806970" y="3441680"/>
              <a:ext cx="398819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ở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Châu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Á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khoáng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châu</a:t>
              </a:r>
              <a:r>
                <a:rPr lang="en-US" sz="3600" dirty="0">
                  <a:solidFill>
                    <a:srgbClr val="1C11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Á?</a:t>
              </a: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E69B6A23-966C-41DC-96B9-770FA718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60" y="1006386"/>
            <a:ext cx="5413193" cy="57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BC365B-1A0F-4A3E-B1A0-E17274CBC294}"/>
              </a:ext>
            </a:extLst>
          </p:cNvPr>
          <p:cNvSpPr txBox="1"/>
          <p:nvPr/>
        </p:nvSpPr>
        <p:spPr>
          <a:xfrm>
            <a:off x="7682930" y="6504462"/>
            <a:ext cx="3836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5.1.Bản đồ tự nhiên Châu 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D9CF8-9158-C6DB-348E-573B5A4CD1A5}"/>
              </a:ext>
            </a:extLst>
          </p:cNvPr>
          <p:cNvSpPr txBox="1"/>
          <p:nvPr/>
        </p:nvSpPr>
        <p:spPr>
          <a:xfrm>
            <a:off x="232510" y="1646564"/>
            <a:ext cx="440480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hương trình đào tạo học sinh thi tuyển vào các đại học hàng đầu tại Mỹ">
            <a:extLst>
              <a:ext uri="{FF2B5EF4-FFF2-40B4-BE49-F238E27FC236}">
                <a16:creationId xmlns:a16="http://schemas.microsoft.com/office/drawing/2014/main" id="{D47CC17A-039A-4351-AB2E-7669855B7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13295" r="14207" b="13729"/>
          <a:stretch/>
        </p:blipFill>
        <p:spPr bwMode="auto">
          <a:xfrm>
            <a:off x="45541" y="0"/>
            <a:ext cx="830729" cy="9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FADC4-22A8-4B9A-9154-362AC14E3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>
                        <a14:foregroundMark x1="87234" y1="77667" x2="87234" y2="77667"/>
                        <a14:foregroundMark x1="84468" y1="36667" x2="84468" y2="36667"/>
                        <a14:foregroundMark x1="78723" y1="26000" x2="78723" y2="26000"/>
                        <a14:foregroundMark x1="81064" y1="30667" x2="81064" y2="30667"/>
                        <a14:foregroundMark x1="88511" y1="33667" x2="88511" y2="33667"/>
                        <a14:foregroundMark x1="86809" y1="32000" x2="86809" y2="32000"/>
                        <a14:foregroundMark x1="42766" y1="54000" x2="42766" y2="54000"/>
                        <a14:foregroundMark x1="41064" y1="46000" x2="41064" y2="46000"/>
                        <a14:foregroundMark x1="52340" y1="24333" x2="52340" y2="24333"/>
                        <a14:foregroundMark x1="63830" y1="3667" x2="63830" y2="3667"/>
                        <a14:foregroundMark x1="68723" y1="2333" x2="68723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8" y="186297"/>
            <a:ext cx="1498919" cy="956757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D9F1AD37-D313-43F2-A5BB-05FE64F62651}"/>
              </a:ext>
            </a:extLst>
          </p:cNvPr>
          <p:cNvSpPr/>
          <p:nvPr/>
        </p:nvSpPr>
        <p:spPr>
          <a:xfrm>
            <a:off x="5120030" y="374481"/>
            <a:ext cx="3695055" cy="537328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#9Slide03 SFU Futura_12" panose="00000400000000000000" pitchFamily="2" charset="0"/>
              </a:rPr>
              <a:t>PHIẾU HỌC TẬP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FC2E5E-9990-4227-9C25-DBDBB910C5B4}"/>
              </a:ext>
            </a:extLst>
          </p:cNvPr>
          <p:cNvGraphicFramePr>
            <a:graphicFrameLocks noGrp="1"/>
          </p:cNvGraphicFramePr>
          <p:nvPr/>
        </p:nvGraphicFramePr>
        <p:xfrm>
          <a:off x="261481" y="927795"/>
          <a:ext cx="11429776" cy="5303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7945">
                  <a:extLst>
                    <a:ext uri="{9D8B030D-6E8A-4147-A177-3AD203B41FA5}">
                      <a16:colId xmlns:a16="http://schemas.microsoft.com/office/drawing/2014/main" val="3874158889"/>
                    </a:ext>
                  </a:extLst>
                </a:gridCol>
                <a:gridCol w="3614916">
                  <a:extLst>
                    <a:ext uri="{9D8B030D-6E8A-4147-A177-3AD203B41FA5}">
                      <a16:colId xmlns:a16="http://schemas.microsoft.com/office/drawing/2014/main" val="459848252"/>
                    </a:ext>
                  </a:extLst>
                </a:gridCol>
                <a:gridCol w="4526915">
                  <a:extLst>
                    <a:ext uri="{9D8B030D-6E8A-4147-A177-3AD203B41FA5}">
                      <a16:colId xmlns:a16="http://schemas.microsoft.com/office/drawing/2014/main" val="142613816"/>
                    </a:ext>
                  </a:extLst>
                </a:gridCol>
              </a:tblGrid>
              <a:tr h="757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 hình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Khoáng sản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86668"/>
                  </a:ext>
                </a:extLst>
              </a:tr>
              <a:tr h="522861">
                <a:tc>
                  <a:txBody>
                    <a:bodyPr/>
                    <a:lstStyle/>
                    <a:p>
                      <a:pPr marL="88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tầm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59790"/>
                  </a:ext>
                </a:extLst>
              </a:tr>
              <a:tr h="522861">
                <a:tc>
                  <a:txBody>
                    <a:bodyPr/>
                    <a:lstStyle/>
                    <a:p>
                      <a:pPr marL="88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ía bắc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018908"/>
                  </a:ext>
                </a:extLst>
              </a:tr>
              <a:tr h="532955">
                <a:tc>
                  <a:txBody>
                    <a:bodyPr/>
                    <a:lstStyle/>
                    <a:p>
                      <a:pPr marL="88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Phía đông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9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07497"/>
                  </a:ext>
                </a:extLst>
              </a:tr>
              <a:tr h="981755">
                <a:tc>
                  <a:txBody>
                    <a:bodyPr/>
                    <a:lstStyle/>
                    <a:p>
                      <a:pPr marL="889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Phía nam và t</a:t>
                      </a:r>
                      <a:r>
                        <a:rPr lang="en-US" sz="2400" dirty="0" err="1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ây</a:t>
                      </a:r>
                      <a:r>
                        <a:rPr lang="en-US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47024"/>
                  </a:ext>
                </a:extLst>
              </a:tr>
              <a:tr h="64590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Ý nghĩa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36357"/>
                  </a:ext>
                </a:extLst>
              </a:tr>
              <a:tr h="645906">
                <a:tc>
                  <a:txBody>
                    <a:bodyPr/>
                    <a:lstStyle/>
                    <a:p>
                      <a:pPr marL="88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7797"/>
                  </a:ext>
                </a:extLst>
              </a:tr>
              <a:tr h="645906">
                <a:tc>
                  <a:txBody>
                    <a:bodyPr/>
                    <a:lstStyle/>
                    <a:p>
                      <a:pPr marL="889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2400" dirty="0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C11A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1C11A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250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5E08C4-7DD1-5511-2C86-3E1A7EF8C6F5}"/>
              </a:ext>
            </a:extLst>
          </p:cNvPr>
          <p:cNvSpPr txBox="1"/>
          <p:nvPr/>
        </p:nvSpPr>
        <p:spPr>
          <a:xfrm>
            <a:off x="0" y="6335485"/>
            <a:ext cx="1232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sat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5.1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SGK </a:t>
            </a:r>
            <a:r>
              <a:rPr lang="en-US" sz="2800" dirty="0" err="1"/>
              <a:t>trang</a:t>
            </a:r>
            <a:r>
              <a:rPr lang="en-US" sz="2800" dirty="0"/>
              <a:t> 112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7024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3A4B1C-4B56-4668-9919-E77FB2185FC8}"/>
              </a:ext>
            </a:extLst>
          </p:cNvPr>
          <p:cNvGrpSpPr/>
          <p:nvPr/>
        </p:nvGrpSpPr>
        <p:grpSpPr>
          <a:xfrm>
            <a:off x="193512" y="122925"/>
            <a:ext cx="7050436" cy="872949"/>
            <a:chOff x="1133366" y="2220084"/>
            <a:chExt cx="5681780" cy="914400"/>
          </a:xfrm>
          <a:solidFill>
            <a:srgbClr val="FFFF00">
              <a:alpha val="38000"/>
            </a:srgbClr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CCB01F0-8893-4BFA-974B-566B8249984A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7E3350-1AD4-462B-8312-EB1DD0BF3B1C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30C7A1-2661-4975-B49B-37FB8D81B052}"/>
              </a:ext>
            </a:extLst>
          </p:cNvPr>
          <p:cNvSpPr txBox="1"/>
          <p:nvPr/>
        </p:nvSpPr>
        <p:spPr>
          <a:xfrm>
            <a:off x="1394941" y="287435"/>
            <a:ext cx="543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tự nhiên</a:t>
            </a:r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Á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94750B3-469B-4979-872F-0BD5F58B5671}"/>
              </a:ext>
            </a:extLst>
          </p:cNvPr>
          <p:cNvSpPr/>
          <p:nvPr/>
        </p:nvSpPr>
        <p:spPr>
          <a:xfrm>
            <a:off x="131192" y="120001"/>
            <a:ext cx="1301952" cy="893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99B1148-E79F-4661-A976-ABCCEA70B8A7}"/>
              </a:ext>
            </a:extLst>
          </p:cNvPr>
          <p:cNvSpPr/>
          <p:nvPr/>
        </p:nvSpPr>
        <p:spPr>
          <a:xfrm rot="5400000">
            <a:off x="1074424" y="427374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DEC53-1CF0-4171-ABD1-EC49C4B39E7E}"/>
              </a:ext>
            </a:extLst>
          </p:cNvPr>
          <p:cNvSpPr txBox="1"/>
          <p:nvPr/>
        </p:nvSpPr>
        <p:spPr>
          <a:xfrm>
            <a:off x="602625" y="1134935"/>
            <a:ext cx="304294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Đới thiên nhiên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0047F-15A2-44D2-BA59-80CAC880E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6" t="22602" r="25274" b="23223"/>
          <a:stretch/>
        </p:blipFill>
        <p:spPr>
          <a:xfrm>
            <a:off x="4006816" y="1231511"/>
            <a:ext cx="8286792" cy="4528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C0B571-6A78-4F22-9B7A-DE8567C5EA45}"/>
              </a:ext>
            </a:extLst>
          </p:cNvPr>
          <p:cNvSpPr txBox="1"/>
          <p:nvPr/>
        </p:nvSpPr>
        <p:spPr>
          <a:xfrm>
            <a:off x="5500184" y="6273410"/>
            <a:ext cx="656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C1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đới thiên nhiên trên Trái Đất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17C3B-ACF1-48F2-820C-1CD218D16A04}"/>
              </a:ext>
            </a:extLst>
          </p:cNvPr>
          <p:cNvSpPr txBox="1"/>
          <p:nvPr/>
        </p:nvSpPr>
        <p:spPr>
          <a:xfrm>
            <a:off x="-17378" y="2711175"/>
            <a:ext cx="433107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l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đồ,cho biết  Châu Á có những đới thiên nhiên nào?</a:t>
            </a:r>
          </a:p>
        </p:txBody>
      </p:sp>
    </p:spTree>
    <p:extLst>
      <p:ext uri="{BB962C8B-B14F-4D97-AF65-F5344CB8AC3E}">
        <p14:creationId xmlns:p14="http://schemas.microsoft.com/office/powerpoint/2010/main" val="5576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012DF-3715-46F6-A2F3-8A02851CC010}"/>
              </a:ext>
            </a:extLst>
          </p:cNvPr>
          <p:cNvSpPr/>
          <p:nvPr/>
        </p:nvSpPr>
        <p:spPr>
          <a:xfrm>
            <a:off x="1011268" y="973456"/>
            <a:ext cx="10277218" cy="1569660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(SGK):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E5E2EB-E069-41A4-9097-234E92AB5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1" t="49918" r="67591" b="40164"/>
          <a:stretch/>
        </p:blipFill>
        <p:spPr>
          <a:xfrm>
            <a:off x="0" y="0"/>
            <a:ext cx="1381733" cy="896659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7D36AEE-2839-4780-87E9-64F355675B92}"/>
              </a:ext>
            </a:extLst>
          </p:cNvPr>
          <p:cNvGraphicFramePr>
            <a:graphicFrameLocks noGrp="1"/>
          </p:cNvGraphicFramePr>
          <p:nvPr/>
        </p:nvGraphicFramePr>
        <p:xfrm>
          <a:off x="868217" y="2625401"/>
          <a:ext cx="10910124" cy="360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531">
                  <a:extLst>
                    <a:ext uri="{9D8B030D-6E8A-4147-A177-3AD203B41FA5}">
                      <a16:colId xmlns:a16="http://schemas.microsoft.com/office/drawing/2014/main" val="600941859"/>
                    </a:ext>
                  </a:extLst>
                </a:gridCol>
                <a:gridCol w="2727531">
                  <a:extLst>
                    <a:ext uri="{9D8B030D-6E8A-4147-A177-3AD203B41FA5}">
                      <a16:colId xmlns:a16="http://schemas.microsoft.com/office/drawing/2014/main" val="3776434754"/>
                    </a:ext>
                  </a:extLst>
                </a:gridCol>
                <a:gridCol w="2727531">
                  <a:extLst>
                    <a:ext uri="{9D8B030D-6E8A-4147-A177-3AD203B41FA5}">
                      <a16:colId xmlns:a16="http://schemas.microsoft.com/office/drawing/2014/main" val="196986528"/>
                    </a:ext>
                  </a:extLst>
                </a:gridCol>
                <a:gridCol w="2727531">
                  <a:extLst>
                    <a:ext uri="{9D8B030D-6E8A-4147-A177-3AD203B41FA5}">
                      <a16:colId xmlns:a16="http://schemas.microsoft.com/office/drawing/2014/main" val="1453279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 điểm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 </a:t>
                      </a: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lạnh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vi-VN" sz="2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ới ôn hòa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 nóng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2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7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 hậu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05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vật</a:t>
                      </a:r>
                      <a:endParaRPr lang="en-US" sz="2800" b="1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AFD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AFD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AFD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AF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1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Động vật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87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E9F75B9-389A-C17A-09E1-B02B9A941C7F}"/>
              </a:ext>
            </a:extLst>
          </p:cNvPr>
          <p:cNvGrpSpPr/>
          <p:nvPr/>
        </p:nvGrpSpPr>
        <p:grpSpPr>
          <a:xfrm>
            <a:off x="193512" y="122925"/>
            <a:ext cx="7050436" cy="872949"/>
            <a:chOff x="1133366" y="2220084"/>
            <a:chExt cx="5681780" cy="914400"/>
          </a:xfrm>
          <a:solidFill>
            <a:srgbClr val="FFFF00">
              <a:alpha val="38000"/>
            </a:srgbClr>
          </a:solidFill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5EF83FD6-BDB5-DE32-1B0D-5E7934BAEA62}"/>
                </a:ext>
              </a:extLst>
            </p:cNvPr>
            <p:cNvSpPr/>
            <p:nvPr/>
          </p:nvSpPr>
          <p:spPr>
            <a:xfrm>
              <a:off x="1133366" y="2220084"/>
              <a:ext cx="568178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23DB13-942F-E8E0-CF88-BA3A9F6733DE}"/>
                </a:ext>
              </a:extLst>
            </p:cNvPr>
            <p:cNvSpPr txBox="1"/>
            <p:nvPr/>
          </p:nvSpPr>
          <p:spPr>
            <a:xfrm>
              <a:off x="1307657" y="2384346"/>
              <a:ext cx="4380918" cy="6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3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30FDE2-2FF1-44EE-FB66-0678962A598F}"/>
              </a:ext>
            </a:extLst>
          </p:cNvPr>
          <p:cNvSpPr txBox="1"/>
          <p:nvPr/>
        </p:nvSpPr>
        <p:spPr>
          <a:xfrm>
            <a:off x="1394941" y="287435"/>
            <a:ext cx="543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châu Á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123698C-D6D0-CFF3-5ABA-7843FF442B81}"/>
              </a:ext>
            </a:extLst>
          </p:cNvPr>
          <p:cNvSpPr/>
          <p:nvPr/>
        </p:nvSpPr>
        <p:spPr>
          <a:xfrm>
            <a:off x="131192" y="120001"/>
            <a:ext cx="1301952" cy="893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CB7FFAA-C47A-28AA-7DAF-488BF3DA2EF3}"/>
              </a:ext>
            </a:extLst>
          </p:cNvPr>
          <p:cNvSpPr/>
          <p:nvPr/>
        </p:nvSpPr>
        <p:spPr>
          <a:xfrm rot="5400000">
            <a:off x="1074424" y="427374"/>
            <a:ext cx="262394" cy="254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E7455-C768-7579-4AC8-95B4DF366073}"/>
              </a:ext>
            </a:extLst>
          </p:cNvPr>
          <p:cNvSpPr txBox="1"/>
          <p:nvPr/>
        </p:nvSpPr>
        <p:spPr>
          <a:xfrm>
            <a:off x="112768" y="938992"/>
            <a:ext cx="304294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DD257F-0110-4D24-9105-82DF64B2B97A}"/>
              </a:ext>
            </a:extLst>
          </p:cNvPr>
          <p:cNvGrpSpPr/>
          <p:nvPr/>
        </p:nvGrpSpPr>
        <p:grpSpPr>
          <a:xfrm>
            <a:off x="2593655" y="1394126"/>
            <a:ext cx="9656093" cy="2309828"/>
            <a:chOff x="2612336" y="780471"/>
            <a:chExt cx="9060592" cy="2303169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9A8B722-E89B-4890-86D7-CF84A8BBEB3F}"/>
                </a:ext>
              </a:extLst>
            </p:cNvPr>
            <p:cNvSpPr/>
            <p:nvPr/>
          </p:nvSpPr>
          <p:spPr>
            <a:xfrm>
              <a:off x="2612336" y="780471"/>
              <a:ext cx="8812156" cy="1726289"/>
            </a:xfrm>
            <a:custGeom>
              <a:avLst/>
              <a:gdLst>
                <a:gd name="connsiteX0" fmla="*/ 0 w 10587429"/>
                <a:gd name="connsiteY0" fmla="*/ 0 h 1095103"/>
                <a:gd name="connsiteX1" fmla="*/ 344091 w 10587429"/>
                <a:gd name="connsiteY1" fmla="*/ 0 h 1095103"/>
                <a:gd name="connsiteX2" fmla="*/ 688183 w 10587429"/>
                <a:gd name="connsiteY2" fmla="*/ 0 h 1095103"/>
                <a:gd name="connsiteX3" fmla="*/ 1032274 w 10587429"/>
                <a:gd name="connsiteY3" fmla="*/ 0 h 1095103"/>
                <a:gd name="connsiteX4" fmla="*/ 1905737 w 10587429"/>
                <a:gd name="connsiteY4" fmla="*/ 0 h 1095103"/>
                <a:gd name="connsiteX5" fmla="*/ 2567452 w 10587429"/>
                <a:gd name="connsiteY5" fmla="*/ 0 h 1095103"/>
                <a:gd name="connsiteX6" fmla="*/ 2911543 w 10587429"/>
                <a:gd name="connsiteY6" fmla="*/ 0 h 1095103"/>
                <a:gd name="connsiteX7" fmla="*/ 3573257 w 10587429"/>
                <a:gd name="connsiteY7" fmla="*/ 0 h 1095103"/>
                <a:gd name="connsiteX8" fmla="*/ 4446720 w 10587429"/>
                <a:gd name="connsiteY8" fmla="*/ 0 h 1095103"/>
                <a:gd name="connsiteX9" fmla="*/ 5002560 w 10587429"/>
                <a:gd name="connsiteY9" fmla="*/ 0 h 1095103"/>
                <a:gd name="connsiteX10" fmla="*/ 5558400 w 10587429"/>
                <a:gd name="connsiteY10" fmla="*/ 0 h 1095103"/>
                <a:gd name="connsiteX11" fmla="*/ 6220115 w 10587429"/>
                <a:gd name="connsiteY11" fmla="*/ 0 h 1095103"/>
                <a:gd name="connsiteX12" fmla="*/ 6987703 w 10587429"/>
                <a:gd name="connsiteY12" fmla="*/ 0 h 1095103"/>
                <a:gd name="connsiteX13" fmla="*/ 7755292 w 10587429"/>
                <a:gd name="connsiteY13" fmla="*/ 0 h 1095103"/>
                <a:gd name="connsiteX14" fmla="*/ 8522880 w 10587429"/>
                <a:gd name="connsiteY14" fmla="*/ 0 h 1095103"/>
                <a:gd name="connsiteX15" fmla="*/ 9396343 w 10587429"/>
                <a:gd name="connsiteY15" fmla="*/ 0 h 1095103"/>
                <a:gd name="connsiteX16" fmla="*/ 10587429 w 10587429"/>
                <a:gd name="connsiteY16" fmla="*/ 0 h 1095103"/>
                <a:gd name="connsiteX17" fmla="*/ 10587429 w 10587429"/>
                <a:gd name="connsiteY17" fmla="*/ 558503 h 1095103"/>
                <a:gd name="connsiteX18" fmla="*/ 10587429 w 10587429"/>
                <a:gd name="connsiteY18" fmla="*/ 1095103 h 1095103"/>
                <a:gd name="connsiteX19" fmla="*/ 9713966 w 10587429"/>
                <a:gd name="connsiteY19" fmla="*/ 1095103 h 1095103"/>
                <a:gd name="connsiteX20" fmla="*/ 9052252 w 10587429"/>
                <a:gd name="connsiteY20" fmla="*/ 1095103 h 1095103"/>
                <a:gd name="connsiteX21" fmla="*/ 8496412 w 10587429"/>
                <a:gd name="connsiteY21" fmla="*/ 1095103 h 1095103"/>
                <a:gd name="connsiteX22" fmla="*/ 7940572 w 10587429"/>
                <a:gd name="connsiteY22" fmla="*/ 1095103 h 1095103"/>
                <a:gd name="connsiteX23" fmla="*/ 7384732 w 10587429"/>
                <a:gd name="connsiteY23" fmla="*/ 1095103 h 1095103"/>
                <a:gd name="connsiteX24" fmla="*/ 6828892 w 10587429"/>
                <a:gd name="connsiteY24" fmla="*/ 1095103 h 1095103"/>
                <a:gd name="connsiteX25" fmla="*/ 6061303 w 10587429"/>
                <a:gd name="connsiteY25" fmla="*/ 1095103 h 1095103"/>
                <a:gd name="connsiteX26" fmla="*/ 5399589 w 10587429"/>
                <a:gd name="connsiteY26" fmla="*/ 1095103 h 1095103"/>
                <a:gd name="connsiteX27" fmla="*/ 5055497 w 10587429"/>
                <a:gd name="connsiteY27" fmla="*/ 1095103 h 1095103"/>
                <a:gd name="connsiteX28" fmla="*/ 4499657 w 10587429"/>
                <a:gd name="connsiteY28" fmla="*/ 1095103 h 1095103"/>
                <a:gd name="connsiteX29" fmla="*/ 3732069 w 10587429"/>
                <a:gd name="connsiteY29" fmla="*/ 1095103 h 1095103"/>
                <a:gd name="connsiteX30" fmla="*/ 3282103 w 10587429"/>
                <a:gd name="connsiteY30" fmla="*/ 1095103 h 1095103"/>
                <a:gd name="connsiteX31" fmla="*/ 2408640 w 10587429"/>
                <a:gd name="connsiteY31" fmla="*/ 1095103 h 1095103"/>
                <a:gd name="connsiteX32" fmla="*/ 1535177 w 10587429"/>
                <a:gd name="connsiteY32" fmla="*/ 1095103 h 1095103"/>
                <a:gd name="connsiteX33" fmla="*/ 873463 w 10587429"/>
                <a:gd name="connsiteY33" fmla="*/ 1095103 h 1095103"/>
                <a:gd name="connsiteX34" fmla="*/ 0 w 10587429"/>
                <a:gd name="connsiteY34" fmla="*/ 1095103 h 1095103"/>
                <a:gd name="connsiteX35" fmla="*/ 0 w 10587429"/>
                <a:gd name="connsiteY35" fmla="*/ 547552 h 1095103"/>
                <a:gd name="connsiteX36" fmla="*/ 0 w 10587429"/>
                <a:gd name="connsiteY36" fmla="*/ 0 h 109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7429" h="1095103" fill="none" extrusionOk="0">
                  <a:moveTo>
                    <a:pt x="0" y="0"/>
                  </a:moveTo>
                  <a:cubicBezTo>
                    <a:pt x="100761" y="-5580"/>
                    <a:pt x="229344" y="4876"/>
                    <a:pt x="344091" y="0"/>
                  </a:cubicBezTo>
                  <a:cubicBezTo>
                    <a:pt x="458838" y="-4876"/>
                    <a:pt x="593364" y="-10773"/>
                    <a:pt x="688183" y="0"/>
                  </a:cubicBezTo>
                  <a:cubicBezTo>
                    <a:pt x="783002" y="10773"/>
                    <a:pt x="962323" y="-8670"/>
                    <a:pt x="1032274" y="0"/>
                  </a:cubicBezTo>
                  <a:cubicBezTo>
                    <a:pt x="1102225" y="8670"/>
                    <a:pt x="1649783" y="-30938"/>
                    <a:pt x="1905737" y="0"/>
                  </a:cubicBezTo>
                  <a:cubicBezTo>
                    <a:pt x="2161691" y="30938"/>
                    <a:pt x="2250438" y="-4759"/>
                    <a:pt x="2567452" y="0"/>
                  </a:cubicBezTo>
                  <a:cubicBezTo>
                    <a:pt x="2884466" y="4759"/>
                    <a:pt x="2835231" y="11738"/>
                    <a:pt x="2911543" y="0"/>
                  </a:cubicBezTo>
                  <a:cubicBezTo>
                    <a:pt x="2987855" y="-11738"/>
                    <a:pt x="3385816" y="20787"/>
                    <a:pt x="3573257" y="0"/>
                  </a:cubicBezTo>
                  <a:cubicBezTo>
                    <a:pt x="3760698" y="-20787"/>
                    <a:pt x="4211862" y="22836"/>
                    <a:pt x="4446720" y="0"/>
                  </a:cubicBezTo>
                  <a:cubicBezTo>
                    <a:pt x="4681578" y="-22836"/>
                    <a:pt x="4779168" y="-599"/>
                    <a:pt x="5002560" y="0"/>
                  </a:cubicBezTo>
                  <a:cubicBezTo>
                    <a:pt x="5225952" y="599"/>
                    <a:pt x="5319408" y="22779"/>
                    <a:pt x="5558400" y="0"/>
                  </a:cubicBezTo>
                  <a:cubicBezTo>
                    <a:pt x="5797392" y="-22779"/>
                    <a:pt x="5942140" y="-13135"/>
                    <a:pt x="6220115" y="0"/>
                  </a:cubicBezTo>
                  <a:cubicBezTo>
                    <a:pt x="6498091" y="13135"/>
                    <a:pt x="6630602" y="10203"/>
                    <a:pt x="6987703" y="0"/>
                  </a:cubicBezTo>
                  <a:cubicBezTo>
                    <a:pt x="7344804" y="-10203"/>
                    <a:pt x="7427636" y="1501"/>
                    <a:pt x="7755292" y="0"/>
                  </a:cubicBezTo>
                  <a:cubicBezTo>
                    <a:pt x="8082948" y="-1501"/>
                    <a:pt x="8190280" y="-31486"/>
                    <a:pt x="8522880" y="0"/>
                  </a:cubicBezTo>
                  <a:cubicBezTo>
                    <a:pt x="8855480" y="31486"/>
                    <a:pt x="9218343" y="-16025"/>
                    <a:pt x="9396343" y="0"/>
                  </a:cubicBezTo>
                  <a:cubicBezTo>
                    <a:pt x="9574343" y="16025"/>
                    <a:pt x="10269746" y="5015"/>
                    <a:pt x="10587429" y="0"/>
                  </a:cubicBezTo>
                  <a:cubicBezTo>
                    <a:pt x="10588100" y="225409"/>
                    <a:pt x="10576671" y="279658"/>
                    <a:pt x="10587429" y="558503"/>
                  </a:cubicBezTo>
                  <a:cubicBezTo>
                    <a:pt x="10598187" y="837348"/>
                    <a:pt x="10572738" y="957546"/>
                    <a:pt x="10587429" y="1095103"/>
                  </a:cubicBezTo>
                  <a:cubicBezTo>
                    <a:pt x="10211239" y="1095595"/>
                    <a:pt x="10126118" y="1057605"/>
                    <a:pt x="9713966" y="1095103"/>
                  </a:cubicBezTo>
                  <a:cubicBezTo>
                    <a:pt x="9301814" y="1132601"/>
                    <a:pt x="9325378" y="1108639"/>
                    <a:pt x="9052252" y="1095103"/>
                  </a:cubicBezTo>
                  <a:cubicBezTo>
                    <a:pt x="8779126" y="1081567"/>
                    <a:pt x="8628689" y="1074217"/>
                    <a:pt x="8496412" y="1095103"/>
                  </a:cubicBezTo>
                  <a:cubicBezTo>
                    <a:pt x="8364135" y="1115989"/>
                    <a:pt x="8192385" y="1110754"/>
                    <a:pt x="7940572" y="1095103"/>
                  </a:cubicBezTo>
                  <a:cubicBezTo>
                    <a:pt x="7688759" y="1079452"/>
                    <a:pt x="7589411" y="1080266"/>
                    <a:pt x="7384732" y="1095103"/>
                  </a:cubicBezTo>
                  <a:cubicBezTo>
                    <a:pt x="7180053" y="1109940"/>
                    <a:pt x="6962810" y="1104512"/>
                    <a:pt x="6828892" y="1095103"/>
                  </a:cubicBezTo>
                  <a:cubicBezTo>
                    <a:pt x="6694974" y="1085694"/>
                    <a:pt x="6430319" y="1084036"/>
                    <a:pt x="6061303" y="1095103"/>
                  </a:cubicBezTo>
                  <a:cubicBezTo>
                    <a:pt x="5692287" y="1106170"/>
                    <a:pt x="5704442" y="1098839"/>
                    <a:pt x="5399589" y="1095103"/>
                  </a:cubicBezTo>
                  <a:cubicBezTo>
                    <a:pt x="5094736" y="1091367"/>
                    <a:pt x="5134233" y="1099994"/>
                    <a:pt x="5055497" y="1095103"/>
                  </a:cubicBezTo>
                  <a:cubicBezTo>
                    <a:pt x="4976761" y="1090212"/>
                    <a:pt x="4699370" y="1087697"/>
                    <a:pt x="4499657" y="1095103"/>
                  </a:cubicBezTo>
                  <a:cubicBezTo>
                    <a:pt x="4299944" y="1102509"/>
                    <a:pt x="3900168" y="1056755"/>
                    <a:pt x="3732069" y="1095103"/>
                  </a:cubicBezTo>
                  <a:cubicBezTo>
                    <a:pt x="3563970" y="1133451"/>
                    <a:pt x="3500417" y="1076693"/>
                    <a:pt x="3282103" y="1095103"/>
                  </a:cubicBezTo>
                  <a:cubicBezTo>
                    <a:pt x="3063789" y="1113513"/>
                    <a:pt x="2804519" y="1059254"/>
                    <a:pt x="2408640" y="1095103"/>
                  </a:cubicBezTo>
                  <a:cubicBezTo>
                    <a:pt x="2012761" y="1130952"/>
                    <a:pt x="1744051" y="1079218"/>
                    <a:pt x="1535177" y="1095103"/>
                  </a:cubicBezTo>
                  <a:cubicBezTo>
                    <a:pt x="1326303" y="1110988"/>
                    <a:pt x="1146648" y="1084169"/>
                    <a:pt x="873463" y="1095103"/>
                  </a:cubicBezTo>
                  <a:cubicBezTo>
                    <a:pt x="600278" y="1106037"/>
                    <a:pt x="257554" y="1128469"/>
                    <a:pt x="0" y="1095103"/>
                  </a:cubicBezTo>
                  <a:cubicBezTo>
                    <a:pt x="20992" y="970979"/>
                    <a:pt x="-1460" y="703187"/>
                    <a:pt x="0" y="547552"/>
                  </a:cubicBezTo>
                  <a:cubicBezTo>
                    <a:pt x="1460" y="391917"/>
                    <a:pt x="-20115" y="131713"/>
                    <a:pt x="0" y="0"/>
                  </a:cubicBezTo>
                  <a:close/>
                </a:path>
                <a:path w="10587429" h="1095103" stroke="0" extrusionOk="0">
                  <a:moveTo>
                    <a:pt x="0" y="0"/>
                  </a:moveTo>
                  <a:cubicBezTo>
                    <a:pt x="213867" y="-26509"/>
                    <a:pt x="286067" y="-19021"/>
                    <a:pt x="555840" y="0"/>
                  </a:cubicBezTo>
                  <a:cubicBezTo>
                    <a:pt x="825613" y="19021"/>
                    <a:pt x="791530" y="-7105"/>
                    <a:pt x="899931" y="0"/>
                  </a:cubicBezTo>
                  <a:cubicBezTo>
                    <a:pt x="1008332" y="7105"/>
                    <a:pt x="1477007" y="28106"/>
                    <a:pt x="1773394" y="0"/>
                  </a:cubicBezTo>
                  <a:cubicBezTo>
                    <a:pt x="2069781" y="-28106"/>
                    <a:pt x="2157738" y="-10107"/>
                    <a:pt x="2329234" y="0"/>
                  </a:cubicBezTo>
                  <a:cubicBezTo>
                    <a:pt x="2500730" y="10107"/>
                    <a:pt x="2622549" y="-335"/>
                    <a:pt x="2885074" y="0"/>
                  </a:cubicBezTo>
                  <a:cubicBezTo>
                    <a:pt x="3147599" y="335"/>
                    <a:pt x="3549797" y="12927"/>
                    <a:pt x="3758537" y="0"/>
                  </a:cubicBezTo>
                  <a:cubicBezTo>
                    <a:pt x="3967277" y="-12927"/>
                    <a:pt x="4114183" y="15208"/>
                    <a:pt x="4208503" y="0"/>
                  </a:cubicBezTo>
                  <a:cubicBezTo>
                    <a:pt x="4302823" y="-15208"/>
                    <a:pt x="4797245" y="25034"/>
                    <a:pt x="5081966" y="0"/>
                  </a:cubicBezTo>
                  <a:cubicBezTo>
                    <a:pt x="5366687" y="-25034"/>
                    <a:pt x="5623945" y="35662"/>
                    <a:pt x="5955429" y="0"/>
                  </a:cubicBezTo>
                  <a:cubicBezTo>
                    <a:pt x="6286913" y="-35662"/>
                    <a:pt x="6303156" y="-3650"/>
                    <a:pt x="6617143" y="0"/>
                  </a:cubicBezTo>
                  <a:cubicBezTo>
                    <a:pt x="6931130" y="3650"/>
                    <a:pt x="7168618" y="26970"/>
                    <a:pt x="7490606" y="0"/>
                  </a:cubicBezTo>
                  <a:cubicBezTo>
                    <a:pt x="7812594" y="-26970"/>
                    <a:pt x="7844892" y="-24182"/>
                    <a:pt x="8046446" y="0"/>
                  </a:cubicBezTo>
                  <a:cubicBezTo>
                    <a:pt x="8248000" y="24182"/>
                    <a:pt x="8400359" y="19962"/>
                    <a:pt x="8602286" y="0"/>
                  </a:cubicBezTo>
                  <a:cubicBezTo>
                    <a:pt x="8804213" y="-19962"/>
                    <a:pt x="8987934" y="729"/>
                    <a:pt x="9369875" y="0"/>
                  </a:cubicBezTo>
                  <a:cubicBezTo>
                    <a:pt x="9751816" y="-729"/>
                    <a:pt x="9689570" y="-12453"/>
                    <a:pt x="9925715" y="0"/>
                  </a:cubicBezTo>
                  <a:cubicBezTo>
                    <a:pt x="10161860" y="12453"/>
                    <a:pt x="10405133" y="5540"/>
                    <a:pt x="10587429" y="0"/>
                  </a:cubicBezTo>
                  <a:cubicBezTo>
                    <a:pt x="10597357" y="197810"/>
                    <a:pt x="10573627" y="422207"/>
                    <a:pt x="10587429" y="569454"/>
                  </a:cubicBezTo>
                  <a:cubicBezTo>
                    <a:pt x="10601231" y="716701"/>
                    <a:pt x="10603999" y="967785"/>
                    <a:pt x="10587429" y="1095103"/>
                  </a:cubicBezTo>
                  <a:cubicBezTo>
                    <a:pt x="10234639" y="1073323"/>
                    <a:pt x="10097204" y="1105249"/>
                    <a:pt x="9819840" y="1095103"/>
                  </a:cubicBezTo>
                  <a:cubicBezTo>
                    <a:pt x="9542476" y="1084957"/>
                    <a:pt x="9475157" y="1079098"/>
                    <a:pt x="9369875" y="1095103"/>
                  </a:cubicBezTo>
                  <a:cubicBezTo>
                    <a:pt x="9264593" y="1111108"/>
                    <a:pt x="8700249" y="1053479"/>
                    <a:pt x="8496412" y="1095103"/>
                  </a:cubicBezTo>
                  <a:cubicBezTo>
                    <a:pt x="8292575" y="1136727"/>
                    <a:pt x="8026066" y="1114369"/>
                    <a:pt x="7834697" y="1095103"/>
                  </a:cubicBezTo>
                  <a:cubicBezTo>
                    <a:pt x="7643329" y="1075837"/>
                    <a:pt x="7499337" y="1105947"/>
                    <a:pt x="7384732" y="1095103"/>
                  </a:cubicBezTo>
                  <a:cubicBezTo>
                    <a:pt x="7270128" y="1084259"/>
                    <a:pt x="6910061" y="1123883"/>
                    <a:pt x="6723017" y="1095103"/>
                  </a:cubicBezTo>
                  <a:cubicBezTo>
                    <a:pt x="6535974" y="1066323"/>
                    <a:pt x="6450922" y="1081632"/>
                    <a:pt x="6378926" y="1095103"/>
                  </a:cubicBezTo>
                  <a:cubicBezTo>
                    <a:pt x="6306930" y="1108574"/>
                    <a:pt x="6200133" y="1096012"/>
                    <a:pt x="6034835" y="1095103"/>
                  </a:cubicBezTo>
                  <a:cubicBezTo>
                    <a:pt x="5869537" y="1094194"/>
                    <a:pt x="5562931" y="1089761"/>
                    <a:pt x="5373120" y="1095103"/>
                  </a:cubicBezTo>
                  <a:cubicBezTo>
                    <a:pt x="5183310" y="1100445"/>
                    <a:pt x="5086073" y="1100359"/>
                    <a:pt x="4923154" y="1095103"/>
                  </a:cubicBezTo>
                  <a:cubicBezTo>
                    <a:pt x="4760235" y="1089847"/>
                    <a:pt x="4434957" y="1076254"/>
                    <a:pt x="4155566" y="1095103"/>
                  </a:cubicBezTo>
                  <a:cubicBezTo>
                    <a:pt x="3876175" y="1113952"/>
                    <a:pt x="3906503" y="1088522"/>
                    <a:pt x="3705600" y="1095103"/>
                  </a:cubicBezTo>
                  <a:cubicBezTo>
                    <a:pt x="3504697" y="1101684"/>
                    <a:pt x="3122776" y="1075144"/>
                    <a:pt x="2938012" y="1095103"/>
                  </a:cubicBezTo>
                  <a:cubicBezTo>
                    <a:pt x="2753248" y="1115062"/>
                    <a:pt x="2663644" y="1081464"/>
                    <a:pt x="2593920" y="1095103"/>
                  </a:cubicBezTo>
                  <a:cubicBezTo>
                    <a:pt x="2524196" y="1108742"/>
                    <a:pt x="2061231" y="1111577"/>
                    <a:pt x="1826332" y="1095103"/>
                  </a:cubicBezTo>
                  <a:cubicBezTo>
                    <a:pt x="1591433" y="1078629"/>
                    <a:pt x="1499602" y="1074433"/>
                    <a:pt x="1376366" y="1095103"/>
                  </a:cubicBezTo>
                  <a:cubicBezTo>
                    <a:pt x="1253130" y="1115773"/>
                    <a:pt x="1133183" y="1104075"/>
                    <a:pt x="1032274" y="1095103"/>
                  </a:cubicBezTo>
                  <a:cubicBezTo>
                    <a:pt x="931365" y="1086131"/>
                    <a:pt x="741600" y="1089471"/>
                    <a:pt x="582309" y="1095103"/>
                  </a:cubicBezTo>
                  <a:cubicBezTo>
                    <a:pt x="423019" y="1100735"/>
                    <a:pt x="260369" y="1087655"/>
                    <a:pt x="0" y="1095103"/>
                  </a:cubicBezTo>
                  <a:cubicBezTo>
                    <a:pt x="17316" y="901638"/>
                    <a:pt x="-7112" y="721385"/>
                    <a:pt x="0" y="569454"/>
                  </a:cubicBezTo>
                  <a:cubicBezTo>
                    <a:pt x="7112" y="417523"/>
                    <a:pt x="13649" y="272598"/>
                    <a:pt x="0" y="0"/>
                  </a:cubicBezTo>
                  <a:close/>
                </a:path>
              </a:pathLst>
            </a:custGeom>
            <a:solidFill>
              <a:srgbClr val="FCFEB0"/>
            </a:solidFill>
            <a:ln w="22225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vi-VN" sz="4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E098A6-4AE0-4ED1-8225-F0F20E1B069B}"/>
                </a:ext>
              </a:extLst>
            </p:cNvPr>
            <p:cNvSpPr/>
            <p:nvPr/>
          </p:nvSpPr>
          <p:spPr>
            <a:xfrm>
              <a:off x="2758990" y="781971"/>
              <a:ext cx="8913938" cy="2301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600" b="1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Nhiệm vụ 1: </a:t>
              </a:r>
              <a:r>
                <a:rPr lang="vi-VN" sz="3600">
                  <a:solidFill>
                    <a:srgbClr val="0000FF"/>
                  </a:solidFill>
                </a:rPr>
                <a:t>việc khai thác và sử dụng các đới thiên nhiên cần chú ý vấn đề gì để </a:t>
              </a:r>
              <a:endParaRPr lang="en-US" sz="3600">
                <a:solidFill>
                  <a:srgbClr val="0000FF"/>
                </a:solidFill>
              </a:endParaRPr>
            </a:p>
            <a:p>
              <a:r>
                <a:rPr lang="vi-VN" sz="3600">
                  <a:solidFill>
                    <a:srgbClr val="0000FF"/>
                  </a:solidFill>
                </a:rPr>
                <a:t>bảo vệ môi trường.</a:t>
              </a:r>
            </a:p>
            <a:p>
              <a:endParaRPr lang="en-US" sz="3600">
                <a:solidFill>
                  <a:srgbClr val="140FE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490D5-0765-4DC2-B5DE-6D272FC1F7ED}"/>
              </a:ext>
            </a:extLst>
          </p:cNvPr>
          <p:cNvGrpSpPr/>
          <p:nvPr/>
        </p:nvGrpSpPr>
        <p:grpSpPr>
          <a:xfrm>
            <a:off x="-41010" y="2512277"/>
            <a:ext cx="2634665" cy="2634665"/>
            <a:chOff x="163827" y="1365896"/>
            <a:chExt cx="2183374" cy="2183374"/>
          </a:xfrm>
        </p:grpSpPr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006DDBA1-BD55-4B86-BD7B-9E5613E2B3D1}"/>
                </a:ext>
              </a:extLst>
            </p:cNvPr>
            <p:cNvSpPr/>
            <p:nvPr/>
          </p:nvSpPr>
          <p:spPr>
            <a:xfrm>
              <a:off x="163827" y="1365896"/>
              <a:ext cx="2183374" cy="2183374"/>
            </a:xfrm>
            <a:prstGeom prst="circularArrow">
              <a:avLst>
                <a:gd name="adj1" fmla="val 5085"/>
                <a:gd name="adj2" fmla="val 327528"/>
                <a:gd name="adj3" fmla="val 15808768"/>
                <a:gd name="adj4" fmla="val 16084141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BEC568-E818-4EB7-8141-D636A9EBDE48}"/>
                </a:ext>
              </a:extLst>
            </p:cNvPr>
            <p:cNvGrpSpPr/>
            <p:nvPr/>
          </p:nvGrpSpPr>
          <p:grpSpPr>
            <a:xfrm>
              <a:off x="274846" y="1465512"/>
              <a:ext cx="1942833" cy="1942833"/>
              <a:chOff x="274846" y="1465512"/>
              <a:chExt cx="1942833" cy="19428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7B51A61-A032-47B7-8137-538B68889D33}"/>
                  </a:ext>
                </a:extLst>
              </p:cNvPr>
              <p:cNvGrpSpPr/>
              <p:nvPr/>
            </p:nvGrpSpPr>
            <p:grpSpPr>
              <a:xfrm>
                <a:off x="274846" y="1465512"/>
                <a:ext cx="1942833" cy="1942833"/>
                <a:chOff x="610892" y="370063"/>
                <a:chExt cx="1942833" cy="1942833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A602A01-4C72-4AA2-80BA-F47E32FE3651}"/>
                    </a:ext>
                  </a:extLst>
                </p:cNvPr>
                <p:cNvSpPr/>
                <p:nvPr/>
              </p:nvSpPr>
              <p:spPr>
                <a:xfrm>
                  <a:off x="610892" y="370063"/>
                  <a:ext cx="1942833" cy="1942833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Oval 4">
                  <a:extLst>
                    <a:ext uri="{FF2B5EF4-FFF2-40B4-BE49-F238E27FC236}">
                      <a16:creationId xmlns:a16="http://schemas.microsoft.com/office/drawing/2014/main" id="{B2F60F14-FDB3-49F1-A512-17CBA518E0C9}"/>
                    </a:ext>
                  </a:extLst>
                </p:cNvPr>
                <p:cNvSpPr txBox="1"/>
                <p:nvPr/>
              </p:nvSpPr>
              <p:spPr>
                <a:xfrm>
                  <a:off x="934698" y="581450"/>
                  <a:ext cx="1295222" cy="12952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marL="0" lvl="0" indent="0" algn="ctr" defTabSz="1822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4100" kern="1200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3C5061-C3B3-46C5-8F09-06F935D0FBBE}"/>
                  </a:ext>
                </a:extLst>
              </p:cNvPr>
              <p:cNvSpPr txBox="1"/>
              <p:nvPr/>
            </p:nvSpPr>
            <p:spPr>
              <a:xfrm>
                <a:off x="391359" y="1990578"/>
                <a:ext cx="1739298" cy="89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 TÀI CỦA EM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F3F963-67D6-4606-A5DE-803655BAE4B1}"/>
              </a:ext>
            </a:extLst>
          </p:cNvPr>
          <p:cNvGrpSpPr/>
          <p:nvPr/>
        </p:nvGrpSpPr>
        <p:grpSpPr>
          <a:xfrm>
            <a:off x="2427157" y="4526984"/>
            <a:ext cx="9724324" cy="2021536"/>
            <a:chOff x="2249462" y="3301497"/>
            <a:chExt cx="9248237" cy="2316983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9F3AEEB6-3725-492D-A99C-D4D3654DA46A}"/>
                </a:ext>
              </a:extLst>
            </p:cNvPr>
            <p:cNvSpPr/>
            <p:nvPr/>
          </p:nvSpPr>
          <p:spPr>
            <a:xfrm>
              <a:off x="2462993" y="3301497"/>
              <a:ext cx="8931545" cy="2223605"/>
            </a:xfrm>
            <a:custGeom>
              <a:avLst/>
              <a:gdLst>
                <a:gd name="connsiteX0" fmla="*/ 0 w 10587429"/>
                <a:gd name="connsiteY0" fmla="*/ 0 h 1095103"/>
                <a:gd name="connsiteX1" fmla="*/ 344091 w 10587429"/>
                <a:gd name="connsiteY1" fmla="*/ 0 h 1095103"/>
                <a:gd name="connsiteX2" fmla="*/ 688183 w 10587429"/>
                <a:gd name="connsiteY2" fmla="*/ 0 h 1095103"/>
                <a:gd name="connsiteX3" fmla="*/ 1032274 w 10587429"/>
                <a:gd name="connsiteY3" fmla="*/ 0 h 1095103"/>
                <a:gd name="connsiteX4" fmla="*/ 1905737 w 10587429"/>
                <a:gd name="connsiteY4" fmla="*/ 0 h 1095103"/>
                <a:gd name="connsiteX5" fmla="*/ 2567452 w 10587429"/>
                <a:gd name="connsiteY5" fmla="*/ 0 h 1095103"/>
                <a:gd name="connsiteX6" fmla="*/ 2911543 w 10587429"/>
                <a:gd name="connsiteY6" fmla="*/ 0 h 1095103"/>
                <a:gd name="connsiteX7" fmla="*/ 3573257 w 10587429"/>
                <a:gd name="connsiteY7" fmla="*/ 0 h 1095103"/>
                <a:gd name="connsiteX8" fmla="*/ 4446720 w 10587429"/>
                <a:gd name="connsiteY8" fmla="*/ 0 h 1095103"/>
                <a:gd name="connsiteX9" fmla="*/ 5002560 w 10587429"/>
                <a:gd name="connsiteY9" fmla="*/ 0 h 1095103"/>
                <a:gd name="connsiteX10" fmla="*/ 5558400 w 10587429"/>
                <a:gd name="connsiteY10" fmla="*/ 0 h 1095103"/>
                <a:gd name="connsiteX11" fmla="*/ 6220115 w 10587429"/>
                <a:gd name="connsiteY11" fmla="*/ 0 h 1095103"/>
                <a:gd name="connsiteX12" fmla="*/ 6987703 w 10587429"/>
                <a:gd name="connsiteY12" fmla="*/ 0 h 1095103"/>
                <a:gd name="connsiteX13" fmla="*/ 7755292 w 10587429"/>
                <a:gd name="connsiteY13" fmla="*/ 0 h 1095103"/>
                <a:gd name="connsiteX14" fmla="*/ 8522880 w 10587429"/>
                <a:gd name="connsiteY14" fmla="*/ 0 h 1095103"/>
                <a:gd name="connsiteX15" fmla="*/ 9396343 w 10587429"/>
                <a:gd name="connsiteY15" fmla="*/ 0 h 1095103"/>
                <a:gd name="connsiteX16" fmla="*/ 10587429 w 10587429"/>
                <a:gd name="connsiteY16" fmla="*/ 0 h 1095103"/>
                <a:gd name="connsiteX17" fmla="*/ 10587429 w 10587429"/>
                <a:gd name="connsiteY17" fmla="*/ 558503 h 1095103"/>
                <a:gd name="connsiteX18" fmla="*/ 10587429 w 10587429"/>
                <a:gd name="connsiteY18" fmla="*/ 1095103 h 1095103"/>
                <a:gd name="connsiteX19" fmla="*/ 9713966 w 10587429"/>
                <a:gd name="connsiteY19" fmla="*/ 1095103 h 1095103"/>
                <a:gd name="connsiteX20" fmla="*/ 9052252 w 10587429"/>
                <a:gd name="connsiteY20" fmla="*/ 1095103 h 1095103"/>
                <a:gd name="connsiteX21" fmla="*/ 8496412 w 10587429"/>
                <a:gd name="connsiteY21" fmla="*/ 1095103 h 1095103"/>
                <a:gd name="connsiteX22" fmla="*/ 7940572 w 10587429"/>
                <a:gd name="connsiteY22" fmla="*/ 1095103 h 1095103"/>
                <a:gd name="connsiteX23" fmla="*/ 7384732 w 10587429"/>
                <a:gd name="connsiteY23" fmla="*/ 1095103 h 1095103"/>
                <a:gd name="connsiteX24" fmla="*/ 6828892 w 10587429"/>
                <a:gd name="connsiteY24" fmla="*/ 1095103 h 1095103"/>
                <a:gd name="connsiteX25" fmla="*/ 6061303 w 10587429"/>
                <a:gd name="connsiteY25" fmla="*/ 1095103 h 1095103"/>
                <a:gd name="connsiteX26" fmla="*/ 5399589 w 10587429"/>
                <a:gd name="connsiteY26" fmla="*/ 1095103 h 1095103"/>
                <a:gd name="connsiteX27" fmla="*/ 5055497 w 10587429"/>
                <a:gd name="connsiteY27" fmla="*/ 1095103 h 1095103"/>
                <a:gd name="connsiteX28" fmla="*/ 4499657 w 10587429"/>
                <a:gd name="connsiteY28" fmla="*/ 1095103 h 1095103"/>
                <a:gd name="connsiteX29" fmla="*/ 3732069 w 10587429"/>
                <a:gd name="connsiteY29" fmla="*/ 1095103 h 1095103"/>
                <a:gd name="connsiteX30" fmla="*/ 3282103 w 10587429"/>
                <a:gd name="connsiteY30" fmla="*/ 1095103 h 1095103"/>
                <a:gd name="connsiteX31" fmla="*/ 2408640 w 10587429"/>
                <a:gd name="connsiteY31" fmla="*/ 1095103 h 1095103"/>
                <a:gd name="connsiteX32" fmla="*/ 1535177 w 10587429"/>
                <a:gd name="connsiteY32" fmla="*/ 1095103 h 1095103"/>
                <a:gd name="connsiteX33" fmla="*/ 873463 w 10587429"/>
                <a:gd name="connsiteY33" fmla="*/ 1095103 h 1095103"/>
                <a:gd name="connsiteX34" fmla="*/ 0 w 10587429"/>
                <a:gd name="connsiteY34" fmla="*/ 1095103 h 1095103"/>
                <a:gd name="connsiteX35" fmla="*/ 0 w 10587429"/>
                <a:gd name="connsiteY35" fmla="*/ 547552 h 1095103"/>
                <a:gd name="connsiteX36" fmla="*/ 0 w 10587429"/>
                <a:gd name="connsiteY36" fmla="*/ 0 h 109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7429" h="1095103" fill="none" extrusionOk="0">
                  <a:moveTo>
                    <a:pt x="0" y="0"/>
                  </a:moveTo>
                  <a:cubicBezTo>
                    <a:pt x="100761" y="-5580"/>
                    <a:pt x="229344" y="4876"/>
                    <a:pt x="344091" y="0"/>
                  </a:cubicBezTo>
                  <a:cubicBezTo>
                    <a:pt x="458838" y="-4876"/>
                    <a:pt x="593364" y="-10773"/>
                    <a:pt x="688183" y="0"/>
                  </a:cubicBezTo>
                  <a:cubicBezTo>
                    <a:pt x="783002" y="10773"/>
                    <a:pt x="962323" y="-8670"/>
                    <a:pt x="1032274" y="0"/>
                  </a:cubicBezTo>
                  <a:cubicBezTo>
                    <a:pt x="1102225" y="8670"/>
                    <a:pt x="1649783" y="-30938"/>
                    <a:pt x="1905737" y="0"/>
                  </a:cubicBezTo>
                  <a:cubicBezTo>
                    <a:pt x="2161691" y="30938"/>
                    <a:pt x="2250438" y="-4759"/>
                    <a:pt x="2567452" y="0"/>
                  </a:cubicBezTo>
                  <a:cubicBezTo>
                    <a:pt x="2884466" y="4759"/>
                    <a:pt x="2835231" y="11738"/>
                    <a:pt x="2911543" y="0"/>
                  </a:cubicBezTo>
                  <a:cubicBezTo>
                    <a:pt x="2987855" y="-11738"/>
                    <a:pt x="3385816" y="20787"/>
                    <a:pt x="3573257" y="0"/>
                  </a:cubicBezTo>
                  <a:cubicBezTo>
                    <a:pt x="3760698" y="-20787"/>
                    <a:pt x="4211862" y="22836"/>
                    <a:pt x="4446720" y="0"/>
                  </a:cubicBezTo>
                  <a:cubicBezTo>
                    <a:pt x="4681578" y="-22836"/>
                    <a:pt x="4779168" y="-599"/>
                    <a:pt x="5002560" y="0"/>
                  </a:cubicBezTo>
                  <a:cubicBezTo>
                    <a:pt x="5225952" y="599"/>
                    <a:pt x="5319408" y="22779"/>
                    <a:pt x="5558400" y="0"/>
                  </a:cubicBezTo>
                  <a:cubicBezTo>
                    <a:pt x="5797392" y="-22779"/>
                    <a:pt x="5942140" y="-13135"/>
                    <a:pt x="6220115" y="0"/>
                  </a:cubicBezTo>
                  <a:cubicBezTo>
                    <a:pt x="6498091" y="13135"/>
                    <a:pt x="6630602" y="10203"/>
                    <a:pt x="6987703" y="0"/>
                  </a:cubicBezTo>
                  <a:cubicBezTo>
                    <a:pt x="7344804" y="-10203"/>
                    <a:pt x="7427636" y="1501"/>
                    <a:pt x="7755292" y="0"/>
                  </a:cubicBezTo>
                  <a:cubicBezTo>
                    <a:pt x="8082948" y="-1501"/>
                    <a:pt x="8190280" y="-31486"/>
                    <a:pt x="8522880" y="0"/>
                  </a:cubicBezTo>
                  <a:cubicBezTo>
                    <a:pt x="8855480" y="31486"/>
                    <a:pt x="9218343" y="-16025"/>
                    <a:pt x="9396343" y="0"/>
                  </a:cubicBezTo>
                  <a:cubicBezTo>
                    <a:pt x="9574343" y="16025"/>
                    <a:pt x="10269746" y="5015"/>
                    <a:pt x="10587429" y="0"/>
                  </a:cubicBezTo>
                  <a:cubicBezTo>
                    <a:pt x="10588100" y="225409"/>
                    <a:pt x="10576671" y="279658"/>
                    <a:pt x="10587429" y="558503"/>
                  </a:cubicBezTo>
                  <a:cubicBezTo>
                    <a:pt x="10598187" y="837348"/>
                    <a:pt x="10572738" y="957546"/>
                    <a:pt x="10587429" y="1095103"/>
                  </a:cubicBezTo>
                  <a:cubicBezTo>
                    <a:pt x="10211239" y="1095595"/>
                    <a:pt x="10126118" y="1057605"/>
                    <a:pt x="9713966" y="1095103"/>
                  </a:cubicBezTo>
                  <a:cubicBezTo>
                    <a:pt x="9301814" y="1132601"/>
                    <a:pt x="9325378" y="1108639"/>
                    <a:pt x="9052252" y="1095103"/>
                  </a:cubicBezTo>
                  <a:cubicBezTo>
                    <a:pt x="8779126" y="1081567"/>
                    <a:pt x="8628689" y="1074217"/>
                    <a:pt x="8496412" y="1095103"/>
                  </a:cubicBezTo>
                  <a:cubicBezTo>
                    <a:pt x="8364135" y="1115989"/>
                    <a:pt x="8192385" y="1110754"/>
                    <a:pt x="7940572" y="1095103"/>
                  </a:cubicBezTo>
                  <a:cubicBezTo>
                    <a:pt x="7688759" y="1079452"/>
                    <a:pt x="7589411" y="1080266"/>
                    <a:pt x="7384732" y="1095103"/>
                  </a:cubicBezTo>
                  <a:cubicBezTo>
                    <a:pt x="7180053" y="1109940"/>
                    <a:pt x="6962810" y="1104512"/>
                    <a:pt x="6828892" y="1095103"/>
                  </a:cubicBezTo>
                  <a:cubicBezTo>
                    <a:pt x="6694974" y="1085694"/>
                    <a:pt x="6430319" y="1084036"/>
                    <a:pt x="6061303" y="1095103"/>
                  </a:cubicBezTo>
                  <a:cubicBezTo>
                    <a:pt x="5692287" y="1106170"/>
                    <a:pt x="5704442" y="1098839"/>
                    <a:pt x="5399589" y="1095103"/>
                  </a:cubicBezTo>
                  <a:cubicBezTo>
                    <a:pt x="5094736" y="1091367"/>
                    <a:pt x="5134233" y="1099994"/>
                    <a:pt x="5055497" y="1095103"/>
                  </a:cubicBezTo>
                  <a:cubicBezTo>
                    <a:pt x="4976761" y="1090212"/>
                    <a:pt x="4699370" y="1087697"/>
                    <a:pt x="4499657" y="1095103"/>
                  </a:cubicBezTo>
                  <a:cubicBezTo>
                    <a:pt x="4299944" y="1102509"/>
                    <a:pt x="3900168" y="1056755"/>
                    <a:pt x="3732069" y="1095103"/>
                  </a:cubicBezTo>
                  <a:cubicBezTo>
                    <a:pt x="3563970" y="1133451"/>
                    <a:pt x="3500417" y="1076693"/>
                    <a:pt x="3282103" y="1095103"/>
                  </a:cubicBezTo>
                  <a:cubicBezTo>
                    <a:pt x="3063789" y="1113513"/>
                    <a:pt x="2804519" y="1059254"/>
                    <a:pt x="2408640" y="1095103"/>
                  </a:cubicBezTo>
                  <a:cubicBezTo>
                    <a:pt x="2012761" y="1130952"/>
                    <a:pt x="1744051" y="1079218"/>
                    <a:pt x="1535177" y="1095103"/>
                  </a:cubicBezTo>
                  <a:cubicBezTo>
                    <a:pt x="1326303" y="1110988"/>
                    <a:pt x="1146648" y="1084169"/>
                    <a:pt x="873463" y="1095103"/>
                  </a:cubicBezTo>
                  <a:cubicBezTo>
                    <a:pt x="600278" y="1106037"/>
                    <a:pt x="257554" y="1128469"/>
                    <a:pt x="0" y="1095103"/>
                  </a:cubicBezTo>
                  <a:cubicBezTo>
                    <a:pt x="20992" y="970979"/>
                    <a:pt x="-1460" y="703187"/>
                    <a:pt x="0" y="547552"/>
                  </a:cubicBezTo>
                  <a:cubicBezTo>
                    <a:pt x="1460" y="391917"/>
                    <a:pt x="-20115" y="131713"/>
                    <a:pt x="0" y="0"/>
                  </a:cubicBezTo>
                  <a:close/>
                </a:path>
                <a:path w="10587429" h="1095103" stroke="0" extrusionOk="0">
                  <a:moveTo>
                    <a:pt x="0" y="0"/>
                  </a:moveTo>
                  <a:cubicBezTo>
                    <a:pt x="213867" y="-26509"/>
                    <a:pt x="286067" y="-19021"/>
                    <a:pt x="555840" y="0"/>
                  </a:cubicBezTo>
                  <a:cubicBezTo>
                    <a:pt x="825613" y="19021"/>
                    <a:pt x="791530" y="-7105"/>
                    <a:pt x="899931" y="0"/>
                  </a:cubicBezTo>
                  <a:cubicBezTo>
                    <a:pt x="1008332" y="7105"/>
                    <a:pt x="1477007" y="28106"/>
                    <a:pt x="1773394" y="0"/>
                  </a:cubicBezTo>
                  <a:cubicBezTo>
                    <a:pt x="2069781" y="-28106"/>
                    <a:pt x="2157738" y="-10107"/>
                    <a:pt x="2329234" y="0"/>
                  </a:cubicBezTo>
                  <a:cubicBezTo>
                    <a:pt x="2500730" y="10107"/>
                    <a:pt x="2622549" y="-335"/>
                    <a:pt x="2885074" y="0"/>
                  </a:cubicBezTo>
                  <a:cubicBezTo>
                    <a:pt x="3147599" y="335"/>
                    <a:pt x="3549797" y="12927"/>
                    <a:pt x="3758537" y="0"/>
                  </a:cubicBezTo>
                  <a:cubicBezTo>
                    <a:pt x="3967277" y="-12927"/>
                    <a:pt x="4114183" y="15208"/>
                    <a:pt x="4208503" y="0"/>
                  </a:cubicBezTo>
                  <a:cubicBezTo>
                    <a:pt x="4302823" y="-15208"/>
                    <a:pt x="4797245" y="25034"/>
                    <a:pt x="5081966" y="0"/>
                  </a:cubicBezTo>
                  <a:cubicBezTo>
                    <a:pt x="5366687" y="-25034"/>
                    <a:pt x="5623945" y="35662"/>
                    <a:pt x="5955429" y="0"/>
                  </a:cubicBezTo>
                  <a:cubicBezTo>
                    <a:pt x="6286913" y="-35662"/>
                    <a:pt x="6303156" y="-3650"/>
                    <a:pt x="6617143" y="0"/>
                  </a:cubicBezTo>
                  <a:cubicBezTo>
                    <a:pt x="6931130" y="3650"/>
                    <a:pt x="7168618" y="26970"/>
                    <a:pt x="7490606" y="0"/>
                  </a:cubicBezTo>
                  <a:cubicBezTo>
                    <a:pt x="7812594" y="-26970"/>
                    <a:pt x="7844892" y="-24182"/>
                    <a:pt x="8046446" y="0"/>
                  </a:cubicBezTo>
                  <a:cubicBezTo>
                    <a:pt x="8248000" y="24182"/>
                    <a:pt x="8400359" y="19962"/>
                    <a:pt x="8602286" y="0"/>
                  </a:cubicBezTo>
                  <a:cubicBezTo>
                    <a:pt x="8804213" y="-19962"/>
                    <a:pt x="8987934" y="729"/>
                    <a:pt x="9369875" y="0"/>
                  </a:cubicBezTo>
                  <a:cubicBezTo>
                    <a:pt x="9751816" y="-729"/>
                    <a:pt x="9689570" y="-12453"/>
                    <a:pt x="9925715" y="0"/>
                  </a:cubicBezTo>
                  <a:cubicBezTo>
                    <a:pt x="10161860" y="12453"/>
                    <a:pt x="10405133" y="5540"/>
                    <a:pt x="10587429" y="0"/>
                  </a:cubicBezTo>
                  <a:cubicBezTo>
                    <a:pt x="10597357" y="197810"/>
                    <a:pt x="10573627" y="422207"/>
                    <a:pt x="10587429" y="569454"/>
                  </a:cubicBezTo>
                  <a:cubicBezTo>
                    <a:pt x="10601231" y="716701"/>
                    <a:pt x="10603999" y="967785"/>
                    <a:pt x="10587429" y="1095103"/>
                  </a:cubicBezTo>
                  <a:cubicBezTo>
                    <a:pt x="10234639" y="1073323"/>
                    <a:pt x="10097204" y="1105249"/>
                    <a:pt x="9819840" y="1095103"/>
                  </a:cubicBezTo>
                  <a:cubicBezTo>
                    <a:pt x="9542476" y="1084957"/>
                    <a:pt x="9475157" y="1079098"/>
                    <a:pt x="9369875" y="1095103"/>
                  </a:cubicBezTo>
                  <a:cubicBezTo>
                    <a:pt x="9264593" y="1111108"/>
                    <a:pt x="8700249" y="1053479"/>
                    <a:pt x="8496412" y="1095103"/>
                  </a:cubicBezTo>
                  <a:cubicBezTo>
                    <a:pt x="8292575" y="1136727"/>
                    <a:pt x="8026066" y="1114369"/>
                    <a:pt x="7834697" y="1095103"/>
                  </a:cubicBezTo>
                  <a:cubicBezTo>
                    <a:pt x="7643329" y="1075837"/>
                    <a:pt x="7499337" y="1105947"/>
                    <a:pt x="7384732" y="1095103"/>
                  </a:cubicBezTo>
                  <a:cubicBezTo>
                    <a:pt x="7270128" y="1084259"/>
                    <a:pt x="6910061" y="1123883"/>
                    <a:pt x="6723017" y="1095103"/>
                  </a:cubicBezTo>
                  <a:cubicBezTo>
                    <a:pt x="6535974" y="1066323"/>
                    <a:pt x="6450922" y="1081632"/>
                    <a:pt x="6378926" y="1095103"/>
                  </a:cubicBezTo>
                  <a:cubicBezTo>
                    <a:pt x="6306930" y="1108574"/>
                    <a:pt x="6200133" y="1096012"/>
                    <a:pt x="6034835" y="1095103"/>
                  </a:cubicBezTo>
                  <a:cubicBezTo>
                    <a:pt x="5869537" y="1094194"/>
                    <a:pt x="5562931" y="1089761"/>
                    <a:pt x="5373120" y="1095103"/>
                  </a:cubicBezTo>
                  <a:cubicBezTo>
                    <a:pt x="5183310" y="1100445"/>
                    <a:pt x="5086073" y="1100359"/>
                    <a:pt x="4923154" y="1095103"/>
                  </a:cubicBezTo>
                  <a:cubicBezTo>
                    <a:pt x="4760235" y="1089847"/>
                    <a:pt x="4434957" y="1076254"/>
                    <a:pt x="4155566" y="1095103"/>
                  </a:cubicBezTo>
                  <a:cubicBezTo>
                    <a:pt x="3876175" y="1113952"/>
                    <a:pt x="3906503" y="1088522"/>
                    <a:pt x="3705600" y="1095103"/>
                  </a:cubicBezTo>
                  <a:cubicBezTo>
                    <a:pt x="3504697" y="1101684"/>
                    <a:pt x="3122776" y="1075144"/>
                    <a:pt x="2938012" y="1095103"/>
                  </a:cubicBezTo>
                  <a:cubicBezTo>
                    <a:pt x="2753248" y="1115062"/>
                    <a:pt x="2663644" y="1081464"/>
                    <a:pt x="2593920" y="1095103"/>
                  </a:cubicBezTo>
                  <a:cubicBezTo>
                    <a:pt x="2524196" y="1108742"/>
                    <a:pt x="2061231" y="1111577"/>
                    <a:pt x="1826332" y="1095103"/>
                  </a:cubicBezTo>
                  <a:cubicBezTo>
                    <a:pt x="1591433" y="1078629"/>
                    <a:pt x="1499602" y="1074433"/>
                    <a:pt x="1376366" y="1095103"/>
                  </a:cubicBezTo>
                  <a:cubicBezTo>
                    <a:pt x="1253130" y="1115773"/>
                    <a:pt x="1133183" y="1104075"/>
                    <a:pt x="1032274" y="1095103"/>
                  </a:cubicBezTo>
                  <a:cubicBezTo>
                    <a:pt x="931365" y="1086131"/>
                    <a:pt x="741600" y="1089471"/>
                    <a:pt x="582309" y="1095103"/>
                  </a:cubicBezTo>
                  <a:cubicBezTo>
                    <a:pt x="423019" y="1100735"/>
                    <a:pt x="260369" y="1087655"/>
                    <a:pt x="0" y="1095103"/>
                  </a:cubicBezTo>
                  <a:cubicBezTo>
                    <a:pt x="17316" y="901638"/>
                    <a:pt x="-7112" y="721385"/>
                    <a:pt x="0" y="569454"/>
                  </a:cubicBezTo>
                  <a:cubicBezTo>
                    <a:pt x="7112" y="417523"/>
                    <a:pt x="13649" y="272598"/>
                    <a:pt x="0" y="0"/>
                  </a:cubicBezTo>
                  <a:close/>
                </a:path>
              </a:pathLst>
            </a:custGeom>
            <a:solidFill>
              <a:srgbClr val="FCFEB0"/>
            </a:solidFill>
            <a:ln w="22225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vi-VN" sz="4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CDB5C2-3D00-498C-8B6C-628990212D89}"/>
                </a:ext>
              </a:extLst>
            </p:cNvPr>
            <p:cNvSpPr/>
            <p:nvPr/>
          </p:nvSpPr>
          <p:spPr>
            <a:xfrm>
              <a:off x="2249462" y="3648840"/>
              <a:ext cx="9248237" cy="1969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/>
              <a:r>
                <a:rPr lang="fr-FR" sz="3600" b="1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Nhiệm vụ 2: </a:t>
              </a:r>
              <a:r>
                <a:rPr lang="en-US" sz="3600">
                  <a:solidFill>
                    <a:srgbClr val="140FE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 học sinh em có thể thực hiện các biện pháp nào để bảo vệ tự nhiên?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" descr="People Logo Team Welcome. Vector Icon Design Stock Vector #business  #communication #concept #design #group #icon #i… | People logo, Vector icon  design, Icon design">
            <a:extLst>
              <a:ext uri="{FF2B5EF4-FFF2-40B4-BE49-F238E27FC236}">
                <a16:creationId xmlns:a16="http://schemas.microsoft.com/office/drawing/2014/main" id="{D6024AC6-9463-4E08-A7DE-30A63B874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33855" r="19901" b="41111"/>
          <a:stretch/>
        </p:blipFill>
        <p:spPr bwMode="auto">
          <a:xfrm>
            <a:off x="8034304" y="3497364"/>
            <a:ext cx="1992316" cy="8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D2F80F-2465-4A79-A262-99BD83035190}"/>
              </a:ext>
            </a:extLst>
          </p:cNvPr>
          <p:cNvSpPr txBox="1"/>
          <p:nvPr/>
        </p:nvSpPr>
        <p:spPr>
          <a:xfrm>
            <a:off x="127000" y="147761"/>
            <a:ext cx="3528113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Đới thiên nhiên</a:t>
            </a:r>
          </a:p>
        </p:txBody>
      </p:sp>
    </p:spTree>
    <p:extLst>
      <p:ext uri="{BB962C8B-B14F-4D97-AF65-F5344CB8AC3E}">
        <p14:creationId xmlns:p14="http://schemas.microsoft.com/office/powerpoint/2010/main" val="41627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58428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289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#9Slide03 SFU Futura_12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17</cp:revision>
  <dcterms:created xsi:type="dcterms:W3CDTF">2022-06-21T01:16:06Z</dcterms:created>
  <dcterms:modified xsi:type="dcterms:W3CDTF">2022-11-26T09:06:23Z</dcterms:modified>
</cp:coreProperties>
</file>