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1376" r:id="rId2"/>
    <p:sldId id="1440" r:id="rId3"/>
    <p:sldId id="630" r:id="rId4"/>
    <p:sldId id="631" r:id="rId5"/>
    <p:sldId id="1431" r:id="rId6"/>
    <p:sldId id="632" r:id="rId7"/>
    <p:sldId id="590" r:id="rId8"/>
    <p:sldId id="411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9FECE"/>
    <a:srgbClr val="1B04FA"/>
    <a:srgbClr val="F7FA76"/>
    <a:srgbClr val="FF0000"/>
    <a:srgbClr val="1503BD"/>
    <a:srgbClr val="FCFEB0"/>
    <a:srgbClr val="1C1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3" autoAdjust="0"/>
    <p:restoredTop sz="86455" autoAdjust="0"/>
  </p:normalViewPr>
  <p:slideViewPr>
    <p:cSldViewPr snapToGrid="0">
      <p:cViewPr varScale="1">
        <p:scale>
          <a:sx n="70" d="100"/>
          <a:sy n="70" d="100"/>
        </p:scale>
        <p:origin x="269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5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52B7B-34B2-4118-8875-D5CD0C2E48F4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1CF8A-28E2-4785-8151-098E1A36E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3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1CF8A-28E2-4785-8151-098E1A36ED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0D961D-546B-4B47-B190-CEE8F668F9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78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1CF8A-28E2-4785-8151-098E1A36ED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07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0D961D-546B-4B47-B190-CEE8F668F9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7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1CF8A-28E2-4785-8151-098E1A36ED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1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47F3D-9245-44A6-AA3F-A2B8B568D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F9283B-9385-4C6D-A251-71CF89BA9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559B7-EAB5-4594-A268-B76FACD84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42311-4061-450F-8A24-33E954183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BCF3C-DB24-4ED8-9084-2DA05E53F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3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42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63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91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89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99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04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3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17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41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47F3D-9245-44A6-AA3F-A2B8B568D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F9283B-9385-4C6D-A251-71CF89BA9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559B7-EAB5-4594-A268-B76FACD84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42311-4061-450F-8A24-33E954183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BCF3C-DB24-4ED8-9084-2DA05E53F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06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96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79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644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C0EE5-6A38-4C9A-8782-15359920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1311C-4BCA-485B-A5FA-4F57957FA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FA37B-A4E7-4F3E-ACA3-DC2332FB1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34388-F4F7-42F9-8F0E-DB30C12B7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DD6EB-8013-4D77-AA66-3C9743F29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89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90218-487F-4AA6-AB0C-CD352E8C5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4C484-F236-45A2-8888-54AA9A97A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328E16-8A89-45F3-B2CB-E85D2EA01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4AC11-0EAC-4FCE-9DAA-4C333CB46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CFDE6-0926-445A-99FD-0003D565F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75CD8-CC0B-47BD-A497-CB1B47FB6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431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EBA92-1B6F-47D2-86F5-66AA2FA53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F17EC-6D85-4596-9E00-C596F9D17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4067D-47BC-48CE-87C2-18ABADDC1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78A983-6472-4996-BD92-3A0744664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B42AA2-26E9-4901-A134-A297812797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59A4A9-352E-45B4-9A76-0228D72FB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EDAC4C-F79A-4DAB-966A-A2D145C2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337198-B4B5-4BA5-8855-514A21916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083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D9B4B-5B6A-49CC-B306-7BD24E5DB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80C360-0B23-426A-8A46-E05D4BF18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EF6148-F941-4EDC-AFE5-36B30C78B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0AA77-7B38-41B9-883F-3808D98F0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64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939A-4CB7-46E1-8C30-FCBDC52C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8F2D6-EB85-457B-B2E1-E9FEC926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DD9F-1F05-484B-A92E-C9C82FB9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652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939A-4CB7-46E1-8C30-FCBDC52C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8F2D6-EB85-457B-B2E1-E9FEC926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DD9F-1F05-484B-A92E-C9C82FB9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41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939A-4CB7-46E1-8C30-FCBDC52C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8F2D6-EB85-457B-B2E1-E9FEC926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DD9F-1F05-484B-A92E-C9C82FB9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53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028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939A-4CB7-46E1-8C30-FCBDC52C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8F2D6-EB85-457B-B2E1-E9FEC926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DD9F-1F05-484B-A92E-C9C82FB9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539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939A-4CB7-46E1-8C30-FCBDC52C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8F2D6-EB85-457B-B2E1-E9FEC926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DD9F-1F05-484B-A92E-C9C82FB9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291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939A-4CB7-46E1-8C30-FCBDC52C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8F2D6-EB85-457B-B2E1-E9FEC926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DD9F-1F05-484B-A92E-C9C82FB9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946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939A-4CB7-46E1-8C30-FCBDC52C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8F2D6-EB85-457B-B2E1-E9FEC926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DD9F-1F05-484B-A92E-C9C82FB9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77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939A-4CB7-46E1-8C30-FCBDC52C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8F2D6-EB85-457B-B2E1-E9FEC926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DD9F-1F05-484B-A92E-C9C82FB9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1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939A-4CB7-46E1-8C30-FCBDC52C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8F2D6-EB85-457B-B2E1-E9FEC926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DD9F-1F05-484B-A92E-C9C82FB9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098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939A-4CB7-46E1-8C30-FCBDC52C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8F2D6-EB85-457B-B2E1-E9FEC926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DD9F-1F05-484B-A92E-C9C82FB9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051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939A-4CB7-46E1-8C30-FCBDC52C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8F2D6-EB85-457B-B2E1-E9FEC926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DD9F-1F05-484B-A92E-C9C82FB9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801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939A-4CB7-46E1-8C30-FCBDC52C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8F2D6-EB85-457B-B2E1-E9FEC926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DD9F-1F05-484B-A92E-C9C82FB9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72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939A-4CB7-46E1-8C30-FCBDC52C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8F2D6-EB85-457B-B2E1-E9FEC926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DD9F-1F05-484B-A92E-C9C82FB9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85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664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939A-4CB7-46E1-8C30-FCBDC52C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8F2D6-EB85-457B-B2E1-E9FEC926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DD9F-1F05-484B-A92E-C9C82FB9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376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939A-4CB7-46E1-8C30-FCBDC52C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8F2D6-EB85-457B-B2E1-E9FEC926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DD9F-1F05-484B-A92E-C9C82FB9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18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939A-4CB7-46E1-8C30-FCBDC52C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8F2D6-EB85-457B-B2E1-E9FEC926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DD9F-1F05-484B-A92E-C9C82FB9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060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9528B-8E57-4CA5-8365-92BCB5725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AB05D-89E8-4081-A1E4-316BC928C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AF7A8-8969-47B1-B145-95B4E8ED8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410A16-5B70-49EA-956C-6C1286968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8DE60-C80B-4C48-9178-D4B0834AC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368AF8-FDD4-4B21-ADAB-D7D5E309C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804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54180-18F2-4F34-A3FC-AEFDF7C9A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410162-7496-44D0-BF70-2851212B8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4AE83E-8C43-4AB8-960C-961C9612C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2138D7-D4A0-4F93-B300-3E2263B80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5148B-5AE9-4CA6-8FBC-4184827F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3F3A3-5FF3-4518-BE8D-0F1A71B9E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690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70DC1-596F-4B28-9241-273BD659F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3F4F7A-5493-403B-B044-9A5300195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0DDED-C05D-47AA-A272-2758E6162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B48F7-2F56-4AC5-99BD-38FA73387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75223-7A7A-43DD-B171-269C7E87F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498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3F72F8-ED8D-4531-BB35-78507F5383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EFD618-1F98-4419-B706-ED6A4A19D8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B8F42-75D9-4605-AE55-B8E8818F1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8E2AE-9EEC-480A-A9E1-55FAA4DA1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0AEDA-680C-4DA3-B7FF-757CAE8C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4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3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5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40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21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4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4F66F9-C659-4502-9482-4B8A55A6D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A1648-7158-4D6E-A53A-32C00F90B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951FB-E3EE-4DCB-AF65-BA0DCE198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DF02E-2989-4500-BEC6-028E9283B66F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4AF8C-C96A-4781-89A0-793C148908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76426-973E-4D93-AAA0-DFB7F37E5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8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6" r:id="rId2"/>
    <p:sldLayoutId id="2147483650" r:id="rId3"/>
    <p:sldLayoutId id="2147483760" r:id="rId4"/>
    <p:sldLayoutId id="2147483759" r:id="rId5"/>
    <p:sldLayoutId id="2147483758" r:id="rId6"/>
    <p:sldLayoutId id="2147483757" r:id="rId7"/>
    <p:sldLayoutId id="2147483756" r:id="rId8"/>
    <p:sldLayoutId id="2147483755" r:id="rId9"/>
    <p:sldLayoutId id="2147483754" r:id="rId10"/>
    <p:sldLayoutId id="2147483753" r:id="rId11"/>
    <p:sldLayoutId id="2147483752" r:id="rId12"/>
    <p:sldLayoutId id="2147483751" r:id="rId13"/>
    <p:sldLayoutId id="2147483750" r:id="rId14"/>
    <p:sldLayoutId id="2147483749" r:id="rId15"/>
    <p:sldLayoutId id="2147483748" r:id="rId16"/>
    <p:sldLayoutId id="2147483747" r:id="rId17"/>
    <p:sldLayoutId id="2147483746" r:id="rId18"/>
    <p:sldLayoutId id="2147483743" r:id="rId19"/>
    <p:sldLayoutId id="2147483741" r:id="rId20"/>
    <p:sldLayoutId id="2147483740" r:id="rId21"/>
    <p:sldLayoutId id="2147483739" r:id="rId22"/>
    <p:sldLayoutId id="2147483651" r:id="rId23"/>
    <p:sldLayoutId id="2147483652" r:id="rId24"/>
    <p:sldLayoutId id="2147483653" r:id="rId25"/>
    <p:sldLayoutId id="2147483654" r:id="rId26"/>
    <p:sldLayoutId id="2147483655" r:id="rId27"/>
    <p:sldLayoutId id="2147483745" r:id="rId28"/>
    <p:sldLayoutId id="2147483744" r:id="rId29"/>
    <p:sldLayoutId id="2147483742" r:id="rId30"/>
    <p:sldLayoutId id="2147483738" r:id="rId31"/>
    <p:sldLayoutId id="2147483737" r:id="rId32"/>
    <p:sldLayoutId id="2147483736" r:id="rId33"/>
    <p:sldLayoutId id="2147483735" r:id="rId34"/>
    <p:sldLayoutId id="2147483734" r:id="rId35"/>
    <p:sldLayoutId id="2147483733" r:id="rId36"/>
    <p:sldLayoutId id="2147483732" r:id="rId37"/>
    <p:sldLayoutId id="2147483731" r:id="rId38"/>
    <p:sldLayoutId id="2147483730" r:id="rId39"/>
    <p:sldLayoutId id="2147483729" r:id="rId40"/>
    <p:sldLayoutId id="2147483728" r:id="rId41"/>
    <p:sldLayoutId id="2147483727" r:id="rId42"/>
    <p:sldLayoutId id="2147483656" r:id="rId43"/>
    <p:sldLayoutId id="2147483657" r:id="rId44"/>
    <p:sldLayoutId id="2147483658" r:id="rId45"/>
    <p:sldLayoutId id="2147483659" r:id="rId4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166AAA0-3B94-426D-AC5C-B5C437E262F5}"/>
              </a:ext>
            </a:extLst>
          </p:cNvPr>
          <p:cNvSpPr txBox="1"/>
          <p:nvPr/>
        </p:nvSpPr>
        <p:spPr>
          <a:xfrm>
            <a:off x="294770" y="314504"/>
            <a:ext cx="3217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66D927-42CF-41D3-89A4-8517E8284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70" y="1542748"/>
            <a:ext cx="11529936" cy="53199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96E35D-01C0-4CAC-A81F-8F3DC655C6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000" t="24000" r="34346" b="10835"/>
          <a:stretch/>
        </p:blipFill>
        <p:spPr>
          <a:xfrm>
            <a:off x="294770" y="1416844"/>
            <a:ext cx="4735085" cy="54411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A54CDF7-3C4C-4D6B-8A49-B9521E0CB108}"/>
              </a:ext>
            </a:extLst>
          </p:cNvPr>
          <p:cNvSpPr/>
          <p:nvPr/>
        </p:nvSpPr>
        <p:spPr>
          <a:xfrm>
            <a:off x="29688" y="1"/>
            <a:ext cx="12132623" cy="1377862"/>
          </a:xfrm>
          <a:prstGeom prst="rect">
            <a:avLst/>
          </a:prstGeom>
          <a:solidFill>
            <a:srgbClr val="F8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8F5EF"/>
                </a:solidFill>
              </a:ln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CEFF0F-0F6B-4401-BCEB-316475FAB7C3}"/>
              </a:ext>
            </a:extLst>
          </p:cNvPr>
          <p:cNvSpPr txBox="1"/>
          <p:nvPr/>
        </p:nvSpPr>
        <p:spPr>
          <a:xfrm>
            <a:off x="294770" y="314504"/>
            <a:ext cx="3217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800" b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4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793846-7A96-40E4-8A03-89765C8DB853}"/>
              </a:ext>
            </a:extLst>
          </p:cNvPr>
          <p:cNvSpPr txBox="1"/>
          <p:nvPr/>
        </p:nvSpPr>
        <p:spPr>
          <a:xfrm>
            <a:off x="1862667" y="476596"/>
            <a:ext cx="10506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 ĐIỂM DÂN C</a:t>
            </a:r>
            <a:r>
              <a:rPr lang="vi-VN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XÃ HỘI </a:t>
            </a:r>
            <a:r>
              <a:rPr lang="vi-VN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 Á </a:t>
            </a:r>
            <a:endParaRPr lang="en-US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1DFDE59-CA7A-4F82-A871-07DCF7511913}"/>
              </a:ext>
            </a:extLst>
          </p:cNvPr>
          <p:cNvCxnSpPr/>
          <p:nvPr/>
        </p:nvCxnSpPr>
        <p:spPr>
          <a:xfrm>
            <a:off x="0" y="1145501"/>
            <a:ext cx="1903640" cy="0"/>
          </a:xfrm>
          <a:prstGeom prst="line">
            <a:avLst/>
          </a:prstGeom>
          <a:ln w="53975">
            <a:solidFill>
              <a:srgbClr val="1B04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40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Pentagon 4">
            <a:extLst>
              <a:ext uri="{FF2B5EF4-FFF2-40B4-BE49-F238E27FC236}">
                <a16:creationId xmlns:a16="http://schemas.microsoft.com/office/drawing/2014/main" id="{14AA459D-CB93-4E1E-B1C8-A6975EF34375}"/>
              </a:ext>
            </a:extLst>
          </p:cNvPr>
          <p:cNvSpPr/>
          <p:nvPr/>
        </p:nvSpPr>
        <p:spPr>
          <a:xfrm>
            <a:off x="1810990" y="52490"/>
            <a:ext cx="4730215" cy="872949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B65722-CDB3-4705-8AB8-BB9C553E2172}"/>
              </a:ext>
            </a:extLst>
          </p:cNvPr>
          <p:cNvSpPr txBox="1"/>
          <p:nvPr/>
        </p:nvSpPr>
        <p:spPr>
          <a:xfrm>
            <a:off x="2598530" y="209010"/>
            <a:ext cx="3572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Đặc điểm dân cư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EA15BBF-06A6-4883-B5F3-EAF7E31BE4F5}"/>
              </a:ext>
            </a:extLst>
          </p:cNvPr>
          <p:cNvGrpSpPr/>
          <p:nvPr/>
        </p:nvGrpSpPr>
        <p:grpSpPr>
          <a:xfrm>
            <a:off x="1048762" y="52490"/>
            <a:ext cx="1301952" cy="872949"/>
            <a:chOff x="344605" y="154323"/>
            <a:chExt cx="1301952" cy="872949"/>
          </a:xfrm>
        </p:grpSpPr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312AF15E-5761-4E70-B782-4BD16225DC71}"/>
                </a:ext>
              </a:extLst>
            </p:cNvPr>
            <p:cNvSpPr/>
            <p:nvPr/>
          </p:nvSpPr>
          <p:spPr>
            <a:xfrm>
              <a:off x="344605" y="154323"/>
              <a:ext cx="1301952" cy="872949"/>
            </a:xfrm>
            <a:prstGeom prst="homePlat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1AC46EF3-AE23-4197-ABAB-01CDAF567421}"/>
                </a:ext>
              </a:extLst>
            </p:cNvPr>
            <p:cNvSpPr/>
            <p:nvPr/>
          </p:nvSpPr>
          <p:spPr>
            <a:xfrm rot="5400000">
              <a:off x="1335337" y="461696"/>
              <a:ext cx="262394" cy="254000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2" descr="Dân Số-vector Clip Nghệ Thuật-miễn Phí Vector Miễn Phí Tải Về">
            <a:extLst>
              <a:ext uri="{FF2B5EF4-FFF2-40B4-BE49-F238E27FC236}">
                <a16:creationId xmlns:a16="http://schemas.microsoft.com/office/drawing/2014/main" id="{C43322E0-692B-4A0B-8F11-4FAE1D84B3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88"/>
          <a:stretch/>
        </p:blipFill>
        <p:spPr bwMode="auto">
          <a:xfrm>
            <a:off x="-52053" y="40058"/>
            <a:ext cx="1054691" cy="982519"/>
          </a:xfrm>
          <a:prstGeom prst="ellipse">
            <a:avLst/>
          </a:prstGeom>
          <a:solidFill>
            <a:srgbClr val="FFC000"/>
          </a:soli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DD8CBA-B2FE-4D71-BDEF-31FE5C94D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0718" y="104652"/>
            <a:ext cx="1054691" cy="9279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6A2459B-468E-498F-92DD-E97B9F429AD2}"/>
              </a:ext>
            </a:extLst>
          </p:cNvPr>
          <p:cNvSpPr txBox="1"/>
          <p:nvPr/>
        </p:nvSpPr>
        <p:spPr>
          <a:xfrm>
            <a:off x="1181282" y="1053037"/>
            <a:ext cx="4409783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Phân bố dân cư châu Á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ABB847-41B9-471D-8BE3-D67437DCDFDD}"/>
              </a:ext>
            </a:extLst>
          </p:cNvPr>
          <p:cNvGrpSpPr/>
          <p:nvPr/>
        </p:nvGrpSpPr>
        <p:grpSpPr>
          <a:xfrm>
            <a:off x="6308545" y="79512"/>
            <a:ext cx="5857463" cy="6687352"/>
            <a:chOff x="5322581" y="47012"/>
            <a:chExt cx="6626087" cy="7183049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B9A9E211-872D-42E0-8BB0-D332E5BA36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5771" y="47012"/>
              <a:ext cx="634682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9F99663-2543-454B-82B8-CE44C95D8002}"/>
                </a:ext>
              </a:extLst>
            </p:cNvPr>
            <p:cNvSpPr txBox="1"/>
            <p:nvPr/>
          </p:nvSpPr>
          <p:spPr>
            <a:xfrm>
              <a:off x="5322581" y="6601940"/>
              <a:ext cx="6626087" cy="6281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solidFill>
                    <a:srgbClr val="1B04F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6.1. Bản đồ phân bố dân c</a:t>
              </a:r>
              <a:r>
                <a:rPr lang="vi-VN" sz="1600">
                  <a:solidFill>
                    <a:srgbClr val="1B04F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1600">
                  <a:solidFill>
                    <a:srgbClr val="1B04F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và một số đô thị ở châu Á, năm 2020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8A9AD61-3AAD-4FAC-9D25-786A23CB23E6}"/>
              </a:ext>
            </a:extLst>
          </p:cNvPr>
          <p:cNvSpPr/>
          <p:nvPr/>
        </p:nvSpPr>
        <p:spPr>
          <a:xfrm>
            <a:off x="100611" y="1671603"/>
            <a:ext cx="6499045" cy="1078950"/>
          </a:xfrm>
          <a:prstGeom prst="rect">
            <a:avLst/>
          </a:prstGeom>
          <a:solidFill>
            <a:srgbClr val="F9FECE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indent="180340" algn="just">
              <a:lnSpc>
                <a:spcPct val="120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bố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cư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châu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Á.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AEE112-F1DD-BAA5-5FBE-2FBB3E06EA7A}"/>
              </a:ext>
            </a:extLst>
          </p:cNvPr>
          <p:cNvSpPr/>
          <p:nvPr/>
        </p:nvSpPr>
        <p:spPr>
          <a:xfrm>
            <a:off x="0" y="2708412"/>
            <a:ext cx="6500751" cy="4040337"/>
          </a:xfrm>
          <a:prstGeom prst="rect">
            <a:avLst/>
          </a:prstGeom>
          <a:solidFill>
            <a:srgbClr val="F9FECE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marL="560070" indent="-34290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80340" algn="l"/>
                <a:tab pos="450215" algn="l"/>
              </a:tabLst>
            </a:pP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cư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châu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Á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đông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khu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vực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217170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450215" algn="l"/>
              </a:tabLst>
            </a:pPr>
            <a:r>
              <a:rPr lang="vi-VN" sz="2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......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.................................................</a:t>
            </a:r>
            <a:endParaRPr lang="vi-VN" sz="24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60070" indent="-34290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80340" algn="l"/>
                <a:tab pos="450215" algn="l"/>
              </a:tabLst>
            </a:pP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cư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châu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Á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thưa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thớt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khu</a:t>
            </a:r>
            <a:r>
              <a:rPr lang="vi-VN" sz="2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vực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217170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450215" algn="l"/>
              </a:tabLst>
            </a:pP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……………………………………….</a:t>
            </a:r>
            <a:endParaRPr lang="vi-VN" sz="24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74370" indent="-45720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180340" algn="l"/>
                <a:tab pos="450215" algn="l"/>
              </a:tabLst>
            </a:pP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quốc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đông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Châu</a:t>
            </a:r>
            <a:r>
              <a:rPr lang="vi-VN" sz="2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</a:t>
            </a:r>
            <a:r>
              <a:rPr lang="vi-VN" sz="2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17170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450215" algn="l"/>
              </a:tabLst>
            </a:pP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……………………………………….</a:t>
            </a:r>
            <a:endParaRPr lang="vi-VN" sz="2400" dirty="0">
              <a:solidFill>
                <a:srgbClr val="0070C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28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ebjh1248089490[1]">
            <a:extLst>
              <a:ext uri="{FF2B5EF4-FFF2-40B4-BE49-F238E27FC236}">
                <a16:creationId xmlns:a16="http://schemas.microsoft.com/office/drawing/2014/main" id="{22766904-A9C1-4F96-9A3E-A5FBEAD0AF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1" r="12557"/>
          <a:stretch/>
        </p:blipFill>
        <p:spPr bwMode="auto">
          <a:xfrm>
            <a:off x="20" y="-1"/>
            <a:ext cx="46542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polar%20ice%20melt[1]">
            <a:extLst>
              <a:ext uri="{FF2B5EF4-FFF2-40B4-BE49-F238E27FC236}">
                <a16:creationId xmlns:a16="http://schemas.microsoft.com/office/drawing/2014/main" id="{FE98F439-052F-405A-8255-17A79AFD20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"/>
          <a:stretch/>
        </p:blipFill>
        <p:spPr bwMode="auto">
          <a:xfrm>
            <a:off x="4774005" y="10"/>
            <a:ext cx="7417994" cy="452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1261445780-diem-choi-giang-sinh-3[1]">
            <a:extLst>
              <a:ext uri="{FF2B5EF4-FFF2-40B4-BE49-F238E27FC236}">
                <a16:creationId xmlns:a16="http://schemas.microsoft.com/office/drawing/2014/main" id="{118D0BF0-5055-4F26-9AE5-B51314069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96" b="4"/>
          <a:stretch/>
        </p:blipFill>
        <p:spPr bwMode="auto">
          <a:xfrm>
            <a:off x="4774005" y="4629736"/>
            <a:ext cx="2392858" cy="222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CA592E47-33AD-4CEB-B5B7-A8334416E4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2" r="28275" b="3"/>
          <a:stretch/>
        </p:blipFill>
        <p:spPr bwMode="auto">
          <a:xfrm>
            <a:off x="7270322" y="4629737"/>
            <a:ext cx="2409107" cy="222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picture containing snow, outdoor, sky, nature&#10;&#10;Description automatically generated">
            <a:extLst>
              <a:ext uri="{FF2B5EF4-FFF2-40B4-BE49-F238E27FC236}">
                <a16:creationId xmlns:a16="http://schemas.microsoft.com/office/drawing/2014/main" id="{25BF5916-2FFD-49F4-9614-CC6977D387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5" r="11492" b="6"/>
          <a:stretch/>
        </p:blipFill>
        <p:spPr bwMode="auto">
          <a:xfrm>
            <a:off x="9783443" y="4629735"/>
            <a:ext cx="2408549" cy="222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D6B6E3-F562-4679-8998-0EA5E41651F1}"/>
              </a:ext>
            </a:extLst>
          </p:cNvPr>
          <p:cNvSpPr txBox="1"/>
          <p:nvPr/>
        </p:nvSpPr>
        <p:spPr>
          <a:xfrm>
            <a:off x="4932671" y="4029571"/>
            <a:ext cx="299921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 cực bắc lạnh giá</a:t>
            </a:r>
          </a:p>
        </p:txBody>
      </p:sp>
    </p:spTree>
    <p:extLst>
      <p:ext uri="{BB962C8B-B14F-4D97-AF65-F5344CB8AC3E}">
        <p14:creationId xmlns:p14="http://schemas.microsoft.com/office/powerpoint/2010/main" val="394777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A picture containing water, sky, nature, outdoor&#10;&#10;Description automatically generated">
            <a:extLst>
              <a:ext uri="{FF2B5EF4-FFF2-40B4-BE49-F238E27FC236}">
                <a16:creationId xmlns:a16="http://schemas.microsoft.com/office/drawing/2014/main" id="{DEE1FB23-BAD7-404A-98AD-DAA40B91A4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77" b="-1"/>
          <a:stretch/>
        </p:blipFill>
        <p:spPr bwMode="auto">
          <a:xfrm>
            <a:off x="-2" y="10"/>
            <a:ext cx="79955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A picture containing mountain, sky, nature, outdoor&#10;&#10;Description automatically generated">
            <a:extLst>
              <a:ext uri="{FF2B5EF4-FFF2-40B4-BE49-F238E27FC236}">
                <a16:creationId xmlns:a16="http://schemas.microsoft.com/office/drawing/2014/main" id="{A993A26A-54BA-4B36-B4A3-52B0C29D74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" b="2"/>
          <a:stretch/>
        </p:blipFill>
        <p:spPr bwMode="auto">
          <a:xfrm>
            <a:off x="8188032" y="10"/>
            <a:ext cx="4003968" cy="222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A picture containing mountain, grass, nature, green&#10;&#10;Description automatically generated">
            <a:extLst>
              <a:ext uri="{FF2B5EF4-FFF2-40B4-BE49-F238E27FC236}">
                <a16:creationId xmlns:a16="http://schemas.microsoft.com/office/drawing/2014/main" id="{0914C8B3-FE12-466A-845F-A4FEA42799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6" r="1" b="1"/>
          <a:stretch/>
        </p:blipFill>
        <p:spPr bwMode="auto">
          <a:xfrm>
            <a:off x="8188029" y="2400472"/>
            <a:ext cx="4003969" cy="205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DE41D6-A876-4B3B-BFEF-780F13B16B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0" r="1" b="1"/>
          <a:stretch/>
        </p:blipFill>
        <p:spPr bwMode="auto">
          <a:xfrm>
            <a:off x="8188029" y="4629229"/>
            <a:ext cx="4003969" cy="222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C8BE0E-3069-4325-B4C2-E21411327595}"/>
              </a:ext>
            </a:extLst>
          </p:cNvPr>
          <p:cNvSpPr txBox="1"/>
          <p:nvPr/>
        </p:nvSpPr>
        <p:spPr>
          <a:xfrm>
            <a:off x="5092548" y="6457880"/>
            <a:ext cx="299921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 tây Trung Quốc</a:t>
            </a:r>
          </a:p>
        </p:txBody>
      </p:sp>
    </p:spTree>
    <p:extLst>
      <p:ext uri="{BB962C8B-B14F-4D97-AF65-F5344CB8AC3E}">
        <p14:creationId xmlns:p14="http://schemas.microsoft.com/office/powerpoint/2010/main" val="417930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7409B18-287D-4C5A-906E-501C6FD2E763}"/>
              </a:ext>
            </a:extLst>
          </p:cNvPr>
          <p:cNvSpPr txBox="1"/>
          <p:nvPr/>
        </p:nvSpPr>
        <p:spPr>
          <a:xfrm>
            <a:off x="218456" y="1986312"/>
            <a:ext cx="6169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F7C510-489C-43F8-8196-809D977A7845}"/>
              </a:ext>
            </a:extLst>
          </p:cNvPr>
          <p:cNvSpPr txBox="1"/>
          <p:nvPr/>
        </p:nvSpPr>
        <p:spPr>
          <a:xfrm>
            <a:off x="126591" y="45394"/>
            <a:ext cx="4409783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Phân bố dân cư châu Á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C7AC896-FCD1-43A4-8643-F5B2DC93534F}"/>
              </a:ext>
            </a:extLst>
          </p:cNvPr>
          <p:cNvGrpSpPr/>
          <p:nvPr/>
        </p:nvGrpSpPr>
        <p:grpSpPr>
          <a:xfrm>
            <a:off x="6507678" y="104769"/>
            <a:ext cx="5658330" cy="6721469"/>
            <a:chOff x="5322581" y="47012"/>
            <a:chExt cx="6626087" cy="7183049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90C0B9CA-46DE-4458-A7F4-02C9548332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5771" y="47012"/>
              <a:ext cx="634682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3E67C2B-33E4-438A-8597-413CA5E8E423}"/>
                </a:ext>
              </a:extLst>
            </p:cNvPr>
            <p:cNvSpPr txBox="1"/>
            <p:nvPr/>
          </p:nvSpPr>
          <p:spPr>
            <a:xfrm>
              <a:off x="5322581" y="6601940"/>
              <a:ext cx="6626087" cy="6281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solidFill>
                    <a:srgbClr val="1B04F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6.1. Bản đồ phân bố dân c</a:t>
              </a:r>
              <a:r>
                <a:rPr lang="vi-VN" sz="1600">
                  <a:solidFill>
                    <a:srgbClr val="1B04F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1600">
                  <a:solidFill>
                    <a:srgbClr val="1B04F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và một số đô thị ở châu Á, năm 2020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2093B42-7258-4747-AB96-370B3856CD3E}"/>
              </a:ext>
            </a:extLst>
          </p:cNvPr>
          <p:cNvSpPr/>
          <p:nvPr/>
        </p:nvSpPr>
        <p:spPr>
          <a:xfrm>
            <a:off x="-251792" y="899512"/>
            <a:ext cx="7726017" cy="595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4370" indent="-45720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180340" algn="l"/>
                <a:tab pos="450215" algn="l"/>
              </a:tabLst>
            </a:pP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quốc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đông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dân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Châu</a:t>
            </a:r>
            <a:r>
              <a:rPr lang="vi-VN" sz="3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vi-VN" sz="3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0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52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3" descr="100606%20Bao%20cat%20khong%20lo%203">
            <a:extLst>
              <a:ext uri="{FF2B5EF4-FFF2-40B4-BE49-F238E27FC236}">
                <a16:creationId xmlns:a16="http://schemas.microsoft.com/office/drawing/2014/main" id="{73FD911C-0022-41BD-AEA4-4DB3DF22D5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6" r="12805" b="-1"/>
          <a:stretch/>
        </p:blipFill>
        <p:spPr bwMode="auto">
          <a:xfrm>
            <a:off x="20" y="-2"/>
            <a:ext cx="6323142" cy="5593660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4248470176_e5b2c9ae7f_b">
            <a:extLst>
              <a:ext uri="{FF2B5EF4-FFF2-40B4-BE49-F238E27FC236}">
                <a16:creationId xmlns:a16="http://schemas.microsoft.com/office/drawing/2014/main" id="{6CBD3C29-040B-44BC-8817-D1EE5A6786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4" r="15459"/>
          <a:stretch/>
        </p:blipFill>
        <p:spPr bwMode="auto">
          <a:xfrm>
            <a:off x="6795930" y="1685367"/>
            <a:ext cx="5396070" cy="5172635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34">
            <a:extLst>
              <a:ext uri="{FF2B5EF4-FFF2-40B4-BE49-F238E27FC236}">
                <a16:creationId xmlns:a16="http://schemas.microsoft.com/office/drawing/2014/main" id="{865BA012-31ED-469F-9263-6F4B4DB4E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235" y="5866829"/>
            <a:ext cx="4343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BÃO CÁT TỪ SA MẠC GÔ BI</a:t>
            </a:r>
          </a:p>
        </p:txBody>
      </p:sp>
    </p:spTree>
    <p:extLst>
      <p:ext uri="{BB962C8B-B14F-4D97-AF65-F5344CB8AC3E}">
        <p14:creationId xmlns:p14="http://schemas.microsoft.com/office/powerpoint/2010/main" val="228560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E9A40E5-92DA-445F-ABC6-B4F625B8B631}"/>
              </a:ext>
            </a:extLst>
          </p:cNvPr>
          <p:cNvGrpSpPr/>
          <p:nvPr/>
        </p:nvGrpSpPr>
        <p:grpSpPr>
          <a:xfrm>
            <a:off x="2534190" y="1095052"/>
            <a:ext cx="9468027" cy="1991986"/>
            <a:chOff x="2701004" y="1049663"/>
            <a:chExt cx="9252830" cy="1951022"/>
          </a:xfrm>
        </p:grpSpPr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656BADA6-230E-42FE-83C3-4E3810BCB776}"/>
                </a:ext>
              </a:extLst>
            </p:cNvPr>
            <p:cNvSpPr/>
            <p:nvPr/>
          </p:nvSpPr>
          <p:spPr>
            <a:xfrm>
              <a:off x="2701004" y="1049663"/>
              <a:ext cx="9252830" cy="1658417"/>
            </a:xfrm>
            <a:custGeom>
              <a:avLst/>
              <a:gdLst>
                <a:gd name="connsiteX0" fmla="*/ 0 w 10587429"/>
                <a:gd name="connsiteY0" fmla="*/ 0 h 1095103"/>
                <a:gd name="connsiteX1" fmla="*/ 344091 w 10587429"/>
                <a:gd name="connsiteY1" fmla="*/ 0 h 1095103"/>
                <a:gd name="connsiteX2" fmla="*/ 688183 w 10587429"/>
                <a:gd name="connsiteY2" fmla="*/ 0 h 1095103"/>
                <a:gd name="connsiteX3" fmla="*/ 1032274 w 10587429"/>
                <a:gd name="connsiteY3" fmla="*/ 0 h 1095103"/>
                <a:gd name="connsiteX4" fmla="*/ 1905737 w 10587429"/>
                <a:gd name="connsiteY4" fmla="*/ 0 h 1095103"/>
                <a:gd name="connsiteX5" fmla="*/ 2567452 w 10587429"/>
                <a:gd name="connsiteY5" fmla="*/ 0 h 1095103"/>
                <a:gd name="connsiteX6" fmla="*/ 2911543 w 10587429"/>
                <a:gd name="connsiteY6" fmla="*/ 0 h 1095103"/>
                <a:gd name="connsiteX7" fmla="*/ 3573257 w 10587429"/>
                <a:gd name="connsiteY7" fmla="*/ 0 h 1095103"/>
                <a:gd name="connsiteX8" fmla="*/ 4446720 w 10587429"/>
                <a:gd name="connsiteY8" fmla="*/ 0 h 1095103"/>
                <a:gd name="connsiteX9" fmla="*/ 5002560 w 10587429"/>
                <a:gd name="connsiteY9" fmla="*/ 0 h 1095103"/>
                <a:gd name="connsiteX10" fmla="*/ 5558400 w 10587429"/>
                <a:gd name="connsiteY10" fmla="*/ 0 h 1095103"/>
                <a:gd name="connsiteX11" fmla="*/ 6220115 w 10587429"/>
                <a:gd name="connsiteY11" fmla="*/ 0 h 1095103"/>
                <a:gd name="connsiteX12" fmla="*/ 6987703 w 10587429"/>
                <a:gd name="connsiteY12" fmla="*/ 0 h 1095103"/>
                <a:gd name="connsiteX13" fmla="*/ 7755292 w 10587429"/>
                <a:gd name="connsiteY13" fmla="*/ 0 h 1095103"/>
                <a:gd name="connsiteX14" fmla="*/ 8522880 w 10587429"/>
                <a:gd name="connsiteY14" fmla="*/ 0 h 1095103"/>
                <a:gd name="connsiteX15" fmla="*/ 9396343 w 10587429"/>
                <a:gd name="connsiteY15" fmla="*/ 0 h 1095103"/>
                <a:gd name="connsiteX16" fmla="*/ 10587429 w 10587429"/>
                <a:gd name="connsiteY16" fmla="*/ 0 h 1095103"/>
                <a:gd name="connsiteX17" fmla="*/ 10587429 w 10587429"/>
                <a:gd name="connsiteY17" fmla="*/ 558503 h 1095103"/>
                <a:gd name="connsiteX18" fmla="*/ 10587429 w 10587429"/>
                <a:gd name="connsiteY18" fmla="*/ 1095103 h 1095103"/>
                <a:gd name="connsiteX19" fmla="*/ 9713966 w 10587429"/>
                <a:gd name="connsiteY19" fmla="*/ 1095103 h 1095103"/>
                <a:gd name="connsiteX20" fmla="*/ 9052252 w 10587429"/>
                <a:gd name="connsiteY20" fmla="*/ 1095103 h 1095103"/>
                <a:gd name="connsiteX21" fmla="*/ 8496412 w 10587429"/>
                <a:gd name="connsiteY21" fmla="*/ 1095103 h 1095103"/>
                <a:gd name="connsiteX22" fmla="*/ 7940572 w 10587429"/>
                <a:gd name="connsiteY22" fmla="*/ 1095103 h 1095103"/>
                <a:gd name="connsiteX23" fmla="*/ 7384732 w 10587429"/>
                <a:gd name="connsiteY23" fmla="*/ 1095103 h 1095103"/>
                <a:gd name="connsiteX24" fmla="*/ 6828892 w 10587429"/>
                <a:gd name="connsiteY24" fmla="*/ 1095103 h 1095103"/>
                <a:gd name="connsiteX25" fmla="*/ 6061303 w 10587429"/>
                <a:gd name="connsiteY25" fmla="*/ 1095103 h 1095103"/>
                <a:gd name="connsiteX26" fmla="*/ 5399589 w 10587429"/>
                <a:gd name="connsiteY26" fmla="*/ 1095103 h 1095103"/>
                <a:gd name="connsiteX27" fmla="*/ 5055497 w 10587429"/>
                <a:gd name="connsiteY27" fmla="*/ 1095103 h 1095103"/>
                <a:gd name="connsiteX28" fmla="*/ 4499657 w 10587429"/>
                <a:gd name="connsiteY28" fmla="*/ 1095103 h 1095103"/>
                <a:gd name="connsiteX29" fmla="*/ 3732069 w 10587429"/>
                <a:gd name="connsiteY29" fmla="*/ 1095103 h 1095103"/>
                <a:gd name="connsiteX30" fmla="*/ 3282103 w 10587429"/>
                <a:gd name="connsiteY30" fmla="*/ 1095103 h 1095103"/>
                <a:gd name="connsiteX31" fmla="*/ 2408640 w 10587429"/>
                <a:gd name="connsiteY31" fmla="*/ 1095103 h 1095103"/>
                <a:gd name="connsiteX32" fmla="*/ 1535177 w 10587429"/>
                <a:gd name="connsiteY32" fmla="*/ 1095103 h 1095103"/>
                <a:gd name="connsiteX33" fmla="*/ 873463 w 10587429"/>
                <a:gd name="connsiteY33" fmla="*/ 1095103 h 1095103"/>
                <a:gd name="connsiteX34" fmla="*/ 0 w 10587429"/>
                <a:gd name="connsiteY34" fmla="*/ 1095103 h 1095103"/>
                <a:gd name="connsiteX35" fmla="*/ 0 w 10587429"/>
                <a:gd name="connsiteY35" fmla="*/ 547552 h 1095103"/>
                <a:gd name="connsiteX36" fmla="*/ 0 w 10587429"/>
                <a:gd name="connsiteY36" fmla="*/ 0 h 1095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587429" h="1095103" fill="none" extrusionOk="0">
                  <a:moveTo>
                    <a:pt x="0" y="0"/>
                  </a:moveTo>
                  <a:cubicBezTo>
                    <a:pt x="100761" y="-5580"/>
                    <a:pt x="229344" y="4876"/>
                    <a:pt x="344091" y="0"/>
                  </a:cubicBezTo>
                  <a:cubicBezTo>
                    <a:pt x="458838" y="-4876"/>
                    <a:pt x="593364" y="-10773"/>
                    <a:pt x="688183" y="0"/>
                  </a:cubicBezTo>
                  <a:cubicBezTo>
                    <a:pt x="783002" y="10773"/>
                    <a:pt x="962323" y="-8670"/>
                    <a:pt x="1032274" y="0"/>
                  </a:cubicBezTo>
                  <a:cubicBezTo>
                    <a:pt x="1102225" y="8670"/>
                    <a:pt x="1649783" y="-30938"/>
                    <a:pt x="1905737" y="0"/>
                  </a:cubicBezTo>
                  <a:cubicBezTo>
                    <a:pt x="2161691" y="30938"/>
                    <a:pt x="2250438" y="-4759"/>
                    <a:pt x="2567452" y="0"/>
                  </a:cubicBezTo>
                  <a:cubicBezTo>
                    <a:pt x="2884466" y="4759"/>
                    <a:pt x="2835231" y="11738"/>
                    <a:pt x="2911543" y="0"/>
                  </a:cubicBezTo>
                  <a:cubicBezTo>
                    <a:pt x="2987855" y="-11738"/>
                    <a:pt x="3385816" y="20787"/>
                    <a:pt x="3573257" y="0"/>
                  </a:cubicBezTo>
                  <a:cubicBezTo>
                    <a:pt x="3760698" y="-20787"/>
                    <a:pt x="4211862" y="22836"/>
                    <a:pt x="4446720" y="0"/>
                  </a:cubicBezTo>
                  <a:cubicBezTo>
                    <a:pt x="4681578" y="-22836"/>
                    <a:pt x="4779168" y="-599"/>
                    <a:pt x="5002560" y="0"/>
                  </a:cubicBezTo>
                  <a:cubicBezTo>
                    <a:pt x="5225952" y="599"/>
                    <a:pt x="5319408" y="22779"/>
                    <a:pt x="5558400" y="0"/>
                  </a:cubicBezTo>
                  <a:cubicBezTo>
                    <a:pt x="5797392" y="-22779"/>
                    <a:pt x="5942140" y="-13135"/>
                    <a:pt x="6220115" y="0"/>
                  </a:cubicBezTo>
                  <a:cubicBezTo>
                    <a:pt x="6498091" y="13135"/>
                    <a:pt x="6630602" y="10203"/>
                    <a:pt x="6987703" y="0"/>
                  </a:cubicBezTo>
                  <a:cubicBezTo>
                    <a:pt x="7344804" y="-10203"/>
                    <a:pt x="7427636" y="1501"/>
                    <a:pt x="7755292" y="0"/>
                  </a:cubicBezTo>
                  <a:cubicBezTo>
                    <a:pt x="8082948" y="-1501"/>
                    <a:pt x="8190280" y="-31486"/>
                    <a:pt x="8522880" y="0"/>
                  </a:cubicBezTo>
                  <a:cubicBezTo>
                    <a:pt x="8855480" y="31486"/>
                    <a:pt x="9218343" y="-16025"/>
                    <a:pt x="9396343" y="0"/>
                  </a:cubicBezTo>
                  <a:cubicBezTo>
                    <a:pt x="9574343" y="16025"/>
                    <a:pt x="10269746" y="5015"/>
                    <a:pt x="10587429" y="0"/>
                  </a:cubicBezTo>
                  <a:cubicBezTo>
                    <a:pt x="10588100" y="225409"/>
                    <a:pt x="10576671" y="279658"/>
                    <a:pt x="10587429" y="558503"/>
                  </a:cubicBezTo>
                  <a:cubicBezTo>
                    <a:pt x="10598187" y="837348"/>
                    <a:pt x="10572738" y="957546"/>
                    <a:pt x="10587429" y="1095103"/>
                  </a:cubicBezTo>
                  <a:cubicBezTo>
                    <a:pt x="10211239" y="1095595"/>
                    <a:pt x="10126118" y="1057605"/>
                    <a:pt x="9713966" y="1095103"/>
                  </a:cubicBezTo>
                  <a:cubicBezTo>
                    <a:pt x="9301814" y="1132601"/>
                    <a:pt x="9325378" y="1108639"/>
                    <a:pt x="9052252" y="1095103"/>
                  </a:cubicBezTo>
                  <a:cubicBezTo>
                    <a:pt x="8779126" y="1081567"/>
                    <a:pt x="8628689" y="1074217"/>
                    <a:pt x="8496412" y="1095103"/>
                  </a:cubicBezTo>
                  <a:cubicBezTo>
                    <a:pt x="8364135" y="1115989"/>
                    <a:pt x="8192385" y="1110754"/>
                    <a:pt x="7940572" y="1095103"/>
                  </a:cubicBezTo>
                  <a:cubicBezTo>
                    <a:pt x="7688759" y="1079452"/>
                    <a:pt x="7589411" y="1080266"/>
                    <a:pt x="7384732" y="1095103"/>
                  </a:cubicBezTo>
                  <a:cubicBezTo>
                    <a:pt x="7180053" y="1109940"/>
                    <a:pt x="6962810" y="1104512"/>
                    <a:pt x="6828892" y="1095103"/>
                  </a:cubicBezTo>
                  <a:cubicBezTo>
                    <a:pt x="6694974" y="1085694"/>
                    <a:pt x="6430319" y="1084036"/>
                    <a:pt x="6061303" y="1095103"/>
                  </a:cubicBezTo>
                  <a:cubicBezTo>
                    <a:pt x="5692287" y="1106170"/>
                    <a:pt x="5704442" y="1098839"/>
                    <a:pt x="5399589" y="1095103"/>
                  </a:cubicBezTo>
                  <a:cubicBezTo>
                    <a:pt x="5094736" y="1091367"/>
                    <a:pt x="5134233" y="1099994"/>
                    <a:pt x="5055497" y="1095103"/>
                  </a:cubicBezTo>
                  <a:cubicBezTo>
                    <a:pt x="4976761" y="1090212"/>
                    <a:pt x="4699370" y="1087697"/>
                    <a:pt x="4499657" y="1095103"/>
                  </a:cubicBezTo>
                  <a:cubicBezTo>
                    <a:pt x="4299944" y="1102509"/>
                    <a:pt x="3900168" y="1056755"/>
                    <a:pt x="3732069" y="1095103"/>
                  </a:cubicBezTo>
                  <a:cubicBezTo>
                    <a:pt x="3563970" y="1133451"/>
                    <a:pt x="3500417" y="1076693"/>
                    <a:pt x="3282103" y="1095103"/>
                  </a:cubicBezTo>
                  <a:cubicBezTo>
                    <a:pt x="3063789" y="1113513"/>
                    <a:pt x="2804519" y="1059254"/>
                    <a:pt x="2408640" y="1095103"/>
                  </a:cubicBezTo>
                  <a:cubicBezTo>
                    <a:pt x="2012761" y="1130952"/>
                    <a:pt x="1744051" y="1079218"/>
                    <a:pt x="1535177" y="1095103"/>
                  </a:cubicBezTo>
                  <a:cubicBezTo>
                    <a:pt x="1326303" y="1110988"/>
                    <a:pt x="1146648" y="1084169"/>
                    <a:pt x="873463" y="1095103"/>
                  </a:cubicBezTo>
                  <a:cubicBezTo>
                    <a:pt x="600278" y="1106037"/>
                    <a:pt x="257554" y="1128469"/>
                    <a:pt x="0" y="1095103"/>
                  </a:cubicBezTo>
                  <a:cubicBezTo>
                    <a:pt x="20992" y="970979"/>
                    <a:pt x="-1460" y="703187"/>
                    <a:pt x="0" y="547552"/>
                  </a:cubicBezTo>
                  <a:cubicBezTo>
                    <a:pt x="1460" y="391917"/>
                    <a:pt x="-20115" y="131713"/>
                    <a:pt x="0" y="0"/>
                  </a:cubicBezTo>
                  <a:close/>
                </a:path>
                <a:path w="10587429" h="1095103" stroke="0" extrusionOk="0">
                  <a:moveTo>
                    <a:pt x="0" y="0"/>
                  </a:moveTo>
                  <a:cubicBezTo>
                    <a:pt x="213867" y="-26509"/>
                    <a:pt x="286067" y="-19021"/>
                    <a:pt x="555840" y="0"/>
                  </a:cubicBezTo>
                  <a:cubicBezTo>
                    <a:pt x="825613" y="19021"/>
                    <a:pt x="791530" y="-7105"/>
                    <a:pt x="899931" y="0"/>
                  </a:cubicBezTo>
                  <a:cubicBezTo>
                    <a:pt x="1008332" y="7105"/>
                    <a:pt x="1477007" y="28106"/>
                    <a:pt x="1773394" y="0"/>
                  </a:cubicBezTo>
                  <a:cubicBezTo>
                    <a:pt x="2069781" y="-28106"/>
                    <a:pt x="2157738" y="-10107"/>
                    <a:pt x="2329234" y="0"/>
                  </a:cubicBezTo>
                  <a:cubicBezTo>
                    <a:pt x="2500730" y="10107"/>
                    <a:pt x="2622549" y="-335"/>
                    <a:pt x="2885074" y="0"/>
                  </a:cubicBezTo>
                  <a:cubicBezTo>
                    <a:pt x="3147599" y="335"/>
                    <a:pt x="3549797" y="12927"/>
                    <a:pt x="3758537" y="0"/>
                  </a:cubicBezTo>
                  <a:cubicBezTo>
                    <a:pt x="3967277" y="-12927"/>
                    <a:pt x="4114183" y="15208"/>
                    <a:pt x="4208503" y="0"/>
                  </a:cubicBezTo>
                  <a:cubicBezTo>
                    <a:pt x="4302823" y="-15208"/>
                    <a:pt x="4797245" y="25034"/>
                    <a:pt x="5081966" y="0"/>
                  </a:cubicBezTo>
                  <a:cubicBezTo>
                    <a:pt x="5366687" y="-25034"/>
                    <a:pt x="5623945" y="35662"/>
                    <a:pt x="5955429" y="0"/>
                  </a:cubicBezTo>
                  <a:cubicBezTo>
                    <a:pt x="6286913" y="-35662"/>
                    <a:pt x="6303156" y="-3650"/>
                    <a:pt x="6617143" y="0"/>
                  </a:cubicBezTo>
                  <a:cubicBezTo>
                    <a:pt x="6931130" y="3650"/>
                    <a:pt x="7168618" y="26970"/>
                    <a:pt x="7490606" y="0"/>
                  </a:cubicBezTo>
                  <a:cubicBezTo>
                    <a:pt x="7812594" y="-26970"/>
                    <a:pt x="7844892" y="-24182"/>
                    <a:pt x="8046446" y="0"/>
                  </a:cubicBezTo>
                  <a:cubicBezTo>
                    <a:pt x="8248000" y="24182"/>
                    <a:pt x="8400359" y="19962"/>
                    <a:pt x="8602286" y="0"/>
                  </a:cubicBezTo>
                  <a:cubicBezTo>
                    <a:pt x="8804213" y="-19962"/>
                    <a:pt x="8987934" y="729"/>
                    <a:pt x="9369875" y="0"/>
                  </a:cubicBezTo>
                  <a:cubicBezTo>
                    <a:pt x="9751816" y="-729"/>
                    <a:pt x="9689570" y="-12453"/>
                    <a:pt x="9925715" y="0"/>
                  </a:cubicBezTo>
                  <a:cubicBezTo>
                    <a:pt x="10161860" y="12453"/>
                    <a:pt x="10405133" y="5540"/>
                    <a:pt x="10587429" y="0"/>
                  </a:cubicBezTo>
                  <a:cubicBezTo>
                    <a:pt x="10597357" y="197810"/>
                    <a:pt x="10573627" y="422207"/>
                    <a:pt x="10587429" y="569454"/>
                  </a:cubicBezTo>
                  <a:cubicBezTo>
                    <a:pt x="10601231" y="716701"/>
                    <a:pt x="10603999" y="967785"/>
                    <a:pt x="10587429" y="1095103"/>
                  </a:cubicBezTo>
                  <a:cubicBezTo>
                    <a:pt x="10234639" y="1073323"/>
                    <a:pt x="10097204" y="1105249"/>
                    <a:pt x="9819840" y="1095103"/>
                  </a:cubicBezTo>
                  <a:cubicBezTo>
                    <a:pt x="9542476" y="1084957"/>
                    <a:pt x="9475157" y="1079098"/>
                    <a:pt x="9369875" y="1095103"/>
                  </a:cubicBezTo>
                  <a:cubicBezTo>
                    <a:pt x="9264593" y="1111108"/>
                    <a:pt x="8700249" y="1053479"/>
                    <a:pt x="8496412" y="1095103"/>
                  </a:cubicBezTo>
                  <a:cubicBezTo>
                    <a:pt x="8292575" y="1136727"/>
                    <a:pt x="8026066" y="1114369"/>
                    <a:pt x="7834697" y="1095103"/>
                  </a:cubicBezTo>
                  <a:cubicBezTo>
                    <a:pt x="7643329" y="1075837"/>
                    <a:pt x="7499337" y="1105947"/>
                    <a:pt x="7384732" y="1095103"/>
                  </a:cubicBezTo>
                  <a:cubicBezTo>
                    <a:pt x="7270128" y="1084259"/>
                    <a:pt x="6910061" y="1123883"/>
                    <a:pt x="6723017" y="1095103"/>
                  </a:cubicBezTo>
                  <a:cubicBezTo>
                    <a:pt x="6535974" y="1066323"/>
                    <a:pt x="6450922" y="1081632"/>
                    <a:pt x="6378926" y="1095103"/>
                  </a:cubicBezTo>
                  <a:cubicBezTo>
                    <a:pt x="6306930" y="1108574"/>
                    <a:pt x="6200133" y="1096012"/>
                    <a:pt x="6034835" y="1095103"/>
                  </a:cubicBezTo>
                  <a:cubicBezTo>
                    <a:pt x="5869537" y="1094194"/>
                    <a:pt x="5562931" y="1089761"/>
                    <a:pt x="5373120" y="1095103"/>
                  </a:cubicBezTo>
                  <a:cubicBezTo>
                    <a:pt x="5183310" y="1100445"/>
                    <a:pt x="5086073" y="1100359"/>
                    <a:pt x="4923154" y="1095103"/>
                  </a:cubicBezTo>
                  <a:cubicBezTo>
                    <a:pt x="4760235" y="1089847"/>
                    <a:pt x="4434957" y="1076254"/>
                    <a:pt x="4155566" y="1095103"/>
                  </a:cubicBezTo>
                  <a:cubicBezTo>
                    <a:pt x="3876175" y="1113952"/>
                    <a:pt x="3906503" y="1088522"/>
                    <a:pt x="3705600" y="1095103"/>
                  </a:cubicBezTo>
                  <a:cubicBezTo>
                    <a:pt x="3504697" y="1101684"/>
                    <a:pt x="3122776" y="1075144"/>
                    <a:pt x="2938012" y="1095103"/>
                  </a:cubicBezTo>
                  <a:cubicBezTo>
                    <a:pt x="2753248" y="1115062"/>
                    <a:pt x="2663644" y="1081464"/>
                    <a:pt x="2593920" y="1095103"/>
                  </a:cubicBezTo>
                  <a:cubicBezTo>
                    <a:pt x="2524196" y="1108742"/>
                    <a:pt x="2061231" y="1111577"/>
                    <a:pt x="1826332" y="1095103"/>
                  </a:cubicBezTo>
                  <a:cubicBezTo>
                    <a:pt x="1591433" y="1078629"/>
                    <a:pt x="1499602" y="1074433"/>
                    <a:pt x="1376366" y="1095103"/>
                  </a:cubicBezTo>
                  <a:cubicBezTo>
                    <a:pt x="1253130" y="1115773"/>
                    <a:pt x="1133183" y="1104075"/>
                    <a:pt x="1032274" y="1095103"/>
                  </a:cubicBezTo>
                  <a:cubicBezTo>
                    <a:pt x="931365" y="1086131"/>
                    <a:pt x="741600" y="1089471"/>
                    <a:pt x="582309" y="1095103"/>
                  </a:cubicBezTo>
                  <a:cubicBezTo>
                    <a:pt x="423019" y="1100735"/>
                    <a:pt x="260369" y="1087655"/>
                    <a:pt x="0" y="1095103"/>
                  </a:cubicBezTo>
                  <a:cubicBezTo>
                    <a:pt x="17316" y="901638"/>
                    <a:pt x="-7112" y="721385"/>
                    <a:pt x="0" y="569454"/>
                  </a:cubicBezTo>
                  <a:cubicBezTo>
                    <a:pt x="7112" y="417523"/>
                    <a:pt x="13649" y="272598"/>
                    <a:pt x="0" y="0"/>
                  </a:cubicBezTo>
                  <a:close/>
                </a:path>
              </a:pathLst>
            </a:custGeom>
            <a:solidFill>
              <a:srgbClr val="FCFEB0"/>
            </a:solidFill>
            <a:ln w="22225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algn="ctr"/>
              <a:endParaRPr lang="vi-VN" sz="44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1F274DE-866D-4706-B67E-2538048CF9F2}"/>
                </a:ext>
              </a:extLst>
            </p:cNvPr>
            <p:cNvSpPr/>
            <p:nvPr/>
          </p:nvSpPr>
          <p:spPr>
            <a:xfrm>
              <a:off x="3005997" y="1282435"/>
              <a:ext cx="8859168" cy="17182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3600" b="1">
                  <a:solidFill>
                    <a:srgbClr val="FF0066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Nhiệm vụ 1: </a:t>
              </a:r>
              <a:r>
                <a:rPr lang="en-US" sz="3600">
                  <a:solidFill>
                    <a:srgbClr val="1B04F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Xác định 10 đô thị đông dân nhất ở châu Á (không tính Liên bang Nga).</a:t>
              </a:r>
              <a:br>
                <a:rPr lang="en-US" sz="3600">
                  <a:solidFill>
                    <a:srgbClr val="000000"/>
                  </a:solidFill>
                  <a:latin typeface="OpenSans"/>
                </a:rPr>
              </a:br>
              <a:endPara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2C70DC7-90FA-4FD7-A249-1BC7113EB84E}"/>
              </a:ext>
            </a:extLst>
          </p:cNvPr>
          <p:cNvGrpSpPr/>
          <p:nvPr/>
        </p:nvGrpSpPr>
        <p:grpSpPr>
          <a:xfrm>
            <a:off x="0" y="2347015"/>
            <a:ext cx="2634665" cy="2634665"/>
            <a:chOff x="163827" y="1365896"/>
            <a:chExt cx="2183374" cy="2183374"/>
          </a:xfrm>
        </p:grpSpPr>
        <p:sp>
          <p:nvSpPr>
            <p:cNvPr id="10" name="Arrow: Circular 9">
              <a:extLst>
                <a:ext uri="{FF2B5EF4-FFF2-40B4-BE49-F238E27FC236}">
                  <a16:creationId xmlns:a16="http://schemas.microsoft.com/office/drawing/2014/main" id="{019419D0-8E70-4720-AD0C-EDB50D8413AC}"/>
                </a:ext>
              </a:extLst>
            </p:cNvPr>
            <p:cNvSpPr/>
            <p:nvPr/>
          </p:nvSpPr>
          <p:spPr>
            <a:xfrm>
              <a:off x="163827" y="1365896"/>
              <a:ext cx="2183374" cy="2183374"/>
            </a:xfrm>
            <a:prstGeom prst="circularArrow">
              <a:avLst>
                <a:gd name="adj1" fmla="val 5085"/>
                <a:gd name="adj2" fmla="val 327528"/>
                <a:gd name="adj3" fmla="val 15808768"/>
                <a:gd name="adj4" fmla="val 16084141"/>
                <a:gd name="adj5" fmla="val 5932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776E63E-AC69-41F9-A565-A0F952E3498A}"/>
                </a:ext>
              </a:extLst>
            </p:cNvPr>
            <p:cNvGrpSpPr/>
            <p:nvPr/>
          </p:nvGrpSpPr>
          <p:grpSpPr>
            <a:xfrm>
              <a:off x="274846" y="1484305"/>
              <a:ext cx="1942833" cy="1942833"/>
              <a:chOff x="274846" y="1484305"/>
              <a:chExt cx="1942833" cy="1942833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96F19271-F7FA-4B1B-9F62-672AFCE7E5FD}"/>
                  </a:ext>
                </a:extLst>
              </p:cNvPr>
              <p:cNvGrpSpPr/>
              <p:nvPr/>
            </p:nvGrpSpPr>
            <p:grpSpPr>
              <a:xfrm>
                <a:off x="274846" y="1484305"/>
                <a:ext cx="1942833" cy="1942833"/>
                <a:chOff x="610892" y="388856"/>
                <a:chExt cx="1942833" cy="1942833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9041ED0C-8C46-4DA4-A43C-ADE1802D29FD}"/>
                    </a:ext>
                  </a:extLst>
                </p:cNvPr>
                <p:cNvSpPr/>
                <p:nvPr/>
              </p:nvSpPr>
              <p:spPr>
                <a:xfrm>
                  <a:off x="610892" y="388856"/>
                  <a:ext cx="1942833" cy="1942833"/>
                </a:xfrm>
                <a:prstGeom prst="ellips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5" name="Oval 4">
                  <a:extLst>
                    <a:ext uri="{FF2B5EF4-FFF2-40B4-BE49-F238E27FC236}">
                      <a16:creationId xmlns:a16="http://schemas.microsoft.com/office/drawing/2014/main" id="{7C123E8D-3B0E-450F-8D28-5A55D8BD0E71}"/>
                    </a:ext>
                  </a:extLst>
                </p:cNvPr>
                <p:cNvSpPr txBox="1"/>
                <p:nvPr/>
              </p:nvSpPr>
              <p:spPr>
                <a:xfrm>
                  <a:off x="943948" y="693869"/>
                  <a:ext cx="1295222" cy="129522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2070" tIns="52070" rIns="52070" bIns="52070" numCol="1" spcCol="1270" anchor="ctr" anchorCtr="0">
                  <a:noAutofit/>
                </a:bodyPr>
                <a:lstStyle/>
                <a:p>
                  <a:pPr marL="0" lvl="0" indent="0" algn="ctr" defTabSz="18224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4100" kern="1200"/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DB21001-9581-45C2-9031-4B1A79A58503}"/>
                  </a:ext>
                </a:extLst>
              </p:cNvPr>
              <p:cNvSpPr txBox="1"/>
              <p:nvPr/>
            </p:nvSpPr>
            <p:spPr>
              <a:xfrm>
                <a:off x="385864" y="1939959"/>
                <a:ext cx="1739298" cy="892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Thử tài</a:t>
                </a:r>
              </a:p>
              <a:p>
                <a:pPr algn="ctr"/>
                <a:r>
                  <a:rPr lang="en-US" sz="3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 em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D8ABEB5-4652-4259-A4DF-3B4C2AB9A542}"/>
              </a:ext>
            </a:extLst>
          </p:cNvPr>
          <p:cNvGrpSpPr/>
          <p:nvPr/>
        </p:nvGrpSpPr>
        <p:grpSpPr>
          <a:xfrm>
            <a:off x="2590011" y="4308765"/>
            <a:ext cx="9490351" cy="1966033"/>
            <a:chOff x="2612336" y="3301497"/>
            <a:chExt cx="9224494" cy="2358792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C51199DF-8B6C-4C0B-B9CD-ED1C14F82B6F}"/>
                </a:ext>
              </a:extLst>
            </p:cNvPr>
            <p:cNvSpPr/>
            <p:nvPr/>
          </p:nvSpPr>
          <p:spPr>
            <a:xfrm>
              <a:off x="2612336" y="3301497"/>
              <a:ext cx="9094283" cy="2309415"/>
            </a:xfrm>
            <a:custGeom>
              <a:avLst/>
              <a:gdLst>
                <a:gd name="connsiteX0" fmla="*/ 0 w 10587429"/>
                <a:gd name="connsiteY0" fmla="*/ 0 h 1095103"/>
                <a:gd name="connsiteX1" fmla="*/ 344091 w 10587429"/>
                <a:gd name="connsiteY1" fmla="*/ 0 h 1095103"/>
                <a:gd name="connsiteX2" fmla="*/ 688183 w 10587429"/>
                <a:gd name="connsiteY2" fmla="*/ 0 h 1095103"/>
                <a:gd name="connsiteX3" fmla="*/ 1032274 w 10587429"/>
                <a:gd name="connsiteY3" fmla="*/ 0 h 1095103"/>
                <a:gd name="connsiteX4" fmla="*/ 1905737 w 10587429"/>
                <a:gd name="connsiteY4" fmla="*/ 0 h 1095103"/>
                <a:gd name="connsiteX5" fmla="*/ 2567452 w 10587429"/>
                <a:gd name="connsiteY5" fmla="*/ 0 h 1095103"/>
                <a:gd name="connsiteX6" fmla="*/ 2911543 w 10587429"/>
                <a:gd name="connsiteY6" fmla="*/ 0 h 1095103"/>
                <a:gd name="connsiteX7" fmla="*/ 3573257 w 10587429"/>
                <a:gd name="connsiteY7" fmla="*/ 0 h 1095103"/>
                <a:gd name="connsiteX8" fmla="*/ 4446720 w 10587429"/>
                <a:gd name="connsiteY8" fmla="*/ 0 h 1095103"/>
                <a:gd name="connsiteX9" fmla="*/ 5002560 w 10587429"/>
                <a:gd name="connsiteY9" fmla="*/ 0 h 1095103"/>
                <a:gd name="connsiteX10" fmla="*/ 5558400 w 10587429"/>
                <a:gd name="connsiteY10" fmla="*/ 0 h 1095103"/>
                <a:gd name="connsiteX11" fmla="*/ 6220115 w 10587429"/>
                <a:gd name="connsiteY11" fmla="*/ 0 h 1095103"/>
                <a:gd name="connsiteX12" fmla="*/ 6987703 w 10587429"/>
                <a:gd name="connsiteY12" fmla="*/ 0 h 1095103"/>
                <a:gd name="connsiteX13" fmla="*/ 7755292 w 10587429"/>
                <a:gd name="connsiteY13" fmla="*/ 0 h 1095103"/>
                <a:gd name="connsiteX14" fmla="*/ 8522880 w 10587429"/>
                <a:gd name="connsiteY14" fmla="*/ 0 h 1095103"/>
                <a:gd name="connsiteX15" fmla="*/ 9396343 w 10587429"/>
                <a:gd name="connsiteY15" fmla="*/ 0 h 1095103"/>
                <a:gd name="connsiteX16" fmla="*/ 10587429 w 10587429"/>
                <a:gd name="connsiteY16" fmla="*/ 0 h 1095103"/>
                <a:gd name="connsiteX17" fmla="*/ 10587429 w 10587429"/>
                <a:gd name="connsiteY17" fmla="*/ 558503 h 1095103"/>
                <a:gd name="connsiteX18" fmla="*/ 10587429 w 10587429"/>
                <a:gd name="connsiteY18" fmla="*/ 1095103 h 1095103"/>
                <a:gd name="connsiteX19" fmla="*/ 9713966 w 10587429"/>
                <a:gd name="connsiteY19" fmla="*/ 1095103 h 1095103"/>
                <a:gd name="connsiteX20" fmla="*/ 9052252 w 10587429"/>
                <a:gd name="connsiteY20" fmla="*/ 1095103 h 1095103"/>
                <a:gd name="connsiteX21" fmla="*/ 8496412 w 10587429"/>
                <a:gd name="connsiteY21" fmla="*/ 1095103 h 1095103"/>
                <a:gd name="connsiteX22" fmla="*/ 7940572 w 10587429"/>
                <a:gd name="connsiteY22" fmla="*/ 1095103 h 1095103"/>
                <a:gd name="connsiteX23" fmla="*/ 7384732 w 10587429"/>
                <a:gd name="connsiteY23" fmla="*/ 1095103 h 1095103"/>
                <a:gd name="connsiteX24" fmla="*/ 6828892 w 10587429"/>
                <a:gd name="connsiteY24" fmla="*/ 1095103 h 1095103"/>
                <a:gd name="connsiteX25" fmla="*/ 6061303 w 10587429"/>
                <a:gd name="connsiteY25" fmla="*/ 1095103 h 1095103"/>
                <a:gd name="connsiteX26" fmla="*/ 5399589 w 10587429"/>
                <a:gd name="connsiteY26" fmla="*/ 1095103 h 1095103"/>
                <a:gd name="connsiteX27" fmla="*/ 5055497 w 10587429"/>
                <a:gd name="connsiteY27" fmla="*/ 1095103 h 1095103"/>
                <a:gd name="connsiteX28" fmla="*/ 4499657 w 10587429"/>
                <a:gd name="connsiteY28" fmla="*/ 1095103 h 1095103"/>
                <a:gd name="connsiteX29" fmla="*/ 3732069 w 10587429"/>
                <a:gd name="connsiteY29" fmla="*/ 1095103 h 1095103"/>
                <a:gd name="connsiteX30" fmla="*/ 3282103 w 10587429"/>
                <a:gd name="connsiteY30" fmla="*/ 1095103 h 1095103"/>
                <a:gd name="connsiteX31" fmla="*/ 2408640 w 10587429"/>
                <a:gd name="connsiteY31" fmla="*/ 1095103 h 1095103"/>
                <a:gd name="connsiteX32" fmla="*/ 1535177 w 10587429"/>
                <a:gd name="connsiteY32" fmla="*/ 1095103 h 1095103"/>
                <a:gd name="connsiteX33" fmla="*/ 873463 w 10587429"/>
                <a:gd name="connsiteY33" fmla="*/ 1095103 h 1095103"/>
                <a:gd name="connsiteX34" fmla="*/ 0 w 10587429"/>
                <a:gd name="connsiteY34" fmla="*/ 1095103 h 1095103"/>
                <a:gd name="connsiteX35" fmla="*/ 0 w 10587429"/>
                <a:gd name="connsiteY35" fmla="*/ 547552 h 1095103"/>
                <a:gd name="connsiteX36" fmla="*/ 0 w 10587429"/>
                <a:gd name="connsiteY36" fmla="*/ 0 h 1095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587429" h="1095103" fill="none" extrusionOk="0">
                  <a:moveTo>
                    <a:pt x="0" y="0"/>
                  </a:moveTo>
                  <a:cubicBezTo>
                    <a:pt x="100761" y="-5580"/>
                    <a:pt x="229344" y="4876"/>
                    <a:pt x="344091" y="0"/>
                  </a:cubicBezTo>
                  <a:cubicBezTo>
                    <a:pt x="458838" y="-4876"/>
                    <a:pt x="593364" y="-10773"/>
                    <a:pt x="688183" y="0"/>
                  </a:cubicBezTo>
                  <a:cubicBezTo>
                    <a:pt x="783002" y="10773"/>
                    <a:pt x="962323" y="-8670"/>
                    <a:pt x="1032274" y="0"/>
                  </a:cubicBezTo>
                  <a:cubicBezTo>
                    <a:pt x="1102225" y="8670"/>
                    <a:pt x="1649783" y="-30938"/>
                    <a:pt x="1905737" y="0"/>
                  </a:cubicBezTo>
                  <a:cubicBezTo>
                    <a:pt x="2161691" y="30938"/>
                    <a:pt x="2250438" y="-4759"/>
                    <a:pt x="2567452" y="0"/>
                  </a:cubicBezTo>
                  <a:cubicBezTo>
                    <a:pt x="2884466" y="4759"/>
                    <a:pt x="2835231" y="11738"/>
                    <a:pt x="2911543" y="0"/>
                  </a:cubicBezTo>
                  <a:cubicBezTo>
                    <a:pt x="2987855" y="-11738"/>
                    <a:pt x="3385816" y="20787"/>
                    <a:pt x="3573257" y="0"/>
                  </a:cubicBezTo>
                  <a:cubicBezTo>
                    <a:pt x="3760698" y="-20787"/>
                    <a:pt x="4211862" y="22836"/>
                    <a:pt x="4446720" y="0"/>
                  </a:cubicBezTo>
                  <a:cubicBezTo>
                    <a:pt x="4681578" y="-22836"/>
                    <a:pt x="4779168" y="-599"/>
                    <a:pt x="5002560" y="0"/>
                  </a:cubicBezTo>
                  <a:cubicBezTo>
                    <a:pt x="5225952" y="599"/>
                    <a:pt x="5319408" y="22779"/>
                    <a:pt x="5558400" y="0"/>
                  </a:cubicBezTo>
                  <a:cubicBezTo>
                    <a:pt x="5797392" y="-22779"/>
                    <a:pt x="5942140" y="-13135"/>
                    <a:pt x="6220115" y="0"/>
                  </a:cubicBezTo>
                  <a:cubicBezTo>
                    <a:pt x="6498091" y="13135"/>
                    <a:pt x="6630602" y="10203"/>
                    <a:pt x="6987703" y="0"/>
                  </a:cubicBezTo>
                  <a:cubicBezTo>
                    <a:pt x="7344804" y="-10203"/>
                    <a:pt x="7427636" y="1501"/>
                    <a:pt x="7755292" y="0"/>
                  </a:cubicBezTo>
                  <a:cubicBezTo>
                    <a:pt x="8082948" y="-1501"/>
                    <a:pt x="8190280" y="-31486"/>
                    <a:pt x="8522880" y="0"/>
                  </a:cubicBezTo>
                  <a:cubicBezTo>
                    <a:pt x="8855480" y="31486"/>
                    <a:pt x="9218343" y="-16025"/>
                    <a:pt x="9396343" y="0"/>
                  </a:cubicBezTo>
                  <a:cubicBezTo>
                    <a:pt x="9574343" y="16025"/>
                    <a:pt x="10269746" y="5015"/>
                    <a:pt x="10587429" y="0"/>
                  </a:cubicBezTo>
                  <a:cubicBezTo>
                    <a:pt x="10588100" y="225409"/>
                    <a:pt x="10576671" y="279658"/>
                    <a:pt x="10587429" y="558503"/>
                  </a:cubicBezTo>
                  <a:cubicBezTo>
                    <a:pt x="10598187" y="837348"/>
                    <a:pt x="10572738" y="957546"/>
                    <a:pt x="10587429" y="1095103"/>
                  </a:cubicBezTo>
                  <a:cubicBezTo>
                    <a:pt x="10211239" y="1095595"/>
                    <a:pt x="10126118" y="1057605"/>
                    <a:pt x="9713966" y="1095103"/>
                  </a:cubicBezTo>
                  <a:cubicBezTo>
                    <a:pt x="9301814" y="1132601"/>
                    <a:pt x="9325378" y="1108639"/>
                    <a:pt x="9052252" y="1095103"/>
                  </a:cubicBezTo>
                  <a:cubicBezTo>
                    <a:pt x="8779126" y="1081567"/>
                    <a:pt x="8628689" y="1074217"/>
                    <a:pt x="8496412" y="1095103"/>
                  </a:cubicBezTo>
                  <a:cubicBezTo>
                    <a:pt x="8364135" y="1115989"/>
                    <a:pt x="8192385" y="1110754"/>
                    <a:pt x="7940572" y="1095103"/>
                  </a:cubicBezTo>
                  <a:cubicBezTo>
                    <a:pt x="7688759" y="1079452"/>
                    <a:pt x="7589411" y="1080266"/>
                    <a:pt x="7384732" y="1095103"/>
                  </a:cubicBezTo>
                  <a:cubicBezTo>
                    <a:pt x="7180053" y="1109940"/>
                    <a:pt x="6962810" y="1104512"/>
                    <a:pt x="6828892" y="1095103"/>
                  </a:cubicBezTo>
                  <a:cubicBezTo>
                    <a:pt x="6694974" y="1085694"/>
                    <a:pt x="6430319" y="1084036"/>
                    <a:pt x="6061303" y="1095103"/>
                  </a:cubicBezTo>
                  <a:cubicBezTo>
                    <a:pt x="5692287" y="1106170"/>
                    <a:pt x="5704442" y="1098839"/>
                    <a:pt x="5399589" y="1095103"/>
                  </a:cubicBezTo>
                  <a:cubicBezTo>
                    <a:pt x="5094736" y="1091367"/>
                    <a:pt x="5134233" y="1099994"/>
                    <a:pt x="5055497" y="1095103"/>
                  </a:cubicBezTo>
                  <a:cubicBezTo>
                    <a:pt x="4976761" y="1090212"/>
                    <a:pt x="4699370" y="1087697"/>
                    <a:pt x="4499657" y="1095103"/>
                  </a:cubicBezTo>
                  <a:cubicBezTo>
                    <a:pt x="4299944" y="1102509"/>
                    <a:pt x="3900168" y="1056755"/>
                    <a:pt x="3732069" y="1095103"/>
                  </a:cubicBezTo>
                  <a:cubicBezTo>
                    <a:pt x="3563970" y="1133451"/>
                    <a:pt x="3500417" y="1076693"/>
                    <a:pt x="3282103" y="1095103"/>
                  </a:cubicBezTo>
                  <a:cubicBezTo>
                    <a:pt x="3063789" y="1113513"/>
                    <a:pt x="2804519" y="1059254"/>
                    <a:pt x="2408640" y="1095103"/>
                  </a:cubicBezTo>
                  <a:cubicBezTo>
                    <a:pt x="2012761" y="1130952"/>
                    <a:pt x="1744051" y="1079218"/>
                    <a:pt x="1535177" y="1095103"/>
                  </a:cubicBezTo>
                  <a:cubicBezTo>
                    <a:pt x="1326303" y="1110988"/>
                    <a:pt x="1146648" y="1084169"/>
                    <a:pt x="873463" y="1095103"/>
                  </a:cubicBezTo>
                  <a:cubicBezTo>
                    <a:pt x="600278" y="1106037"/>
                    <a:pt x="257554" y="1128469"/>
                    <a:pt x="0" y="1095103"/>
                  </a:cubicBezTo>
                  <a:cubicBezTo>
                    <a:pt x="20992" y="970979"/>
                    <a:pt x="-1460" y="703187"/>
                    <a:pt x="0" y="547552"/>
                  </a:cubicBezTo>
                  <a:cubicBezTo>
                    <a:pt x="1460" y="391917"/>
                    <a:pt x="-20115" y="131713"/>
                    <a:pt x="0" y="0"/>
                  </a:cubicBezTo>
                  <a:close/>
                </a:path>
                <a:path w="10587429" h="1095103" stroke="0" extrusionOk="0">
                  <a:moveTo>
                    <a:pt x="0" y="0"/>
                  </a:moveTo>
                  <a:cubicBezTo>
                    <a:pt x="213867" y="-26509"/>
                    <a:pt x="286067" y="-19021"/>
                    <a:pt x="555840" y="0"/>
                  </a:cubicBezTo>
                  <a:cubicBezTo>
                    <a:pt x="825613" y="19021"/>
                    <a:pt x="791530" y="-7105"/>
                    <a:pt x="899931" y="0"/>
                  </a:cubicBezTo>
                  <a:cubicBezTo>
                    <a:pt x="1008332" y="7105"/>
                    <a:pt x="1477007" y="28106"/>
                    <a:pt x="1773394" y="0"/>
                  </a:cubicBezTo>
                  <a:cubicBezTo>
                    <a:pt x="2069781" y="-28106"/>
                    <a:pt x="2157738" y="-10107"/>
                    <a:pt x="2329234" y="0"/>
                  </a:cubicBezTo>
                  <a:cubicBezTo>
                    <a:pt x="2500730" y="10107"/>
                    <a:pt x="2622549" y="-335"/>
                    <a:pt x="2885074" y="0"/>
                  </a:cubicBezTo>
                  <a:cubicBezTo>
                    <a:pt x="3147599" y="335"/>
                    <a:pt x="3549797" y="12927"/>
                    <a:pt x="3758537" y="0"/>
                  </a:cubicBezTo>
                  <a:cubicBezTo>
                    <a:pt x="3967277" y="-12927"/>
                    <a:pt x="4114183" y="15208"/>
                    <a:pt x="4208503" y="0"/>
                  </a:cubicBezTo>
                  <a:cubicBezTo>
                    <a:pt x="4302823" y="-15208"/>
                    <a:pt x="4797245" y="25034"/>
                    <a:pt x="5081966" y="0"/>
                  </a:cubicBezTo>
                  <a:cubicBezTo>
                    <a:pt x="5366687" y="-25034"/>
                    <a:pt x="5623945" y="35662"/>
                    <a:pt x="5955429" y="0"/>
                  </a:cubicBezTo>
                  <a:cubicBezTo>
                    <a:pt x="6286913" y="-35662"/>
                    <a:pt x="6303156" y="-3650"/>
                    <a:pt x="6617143" y="0"/>
                  </a:cubicBezTo>
                  <a:cubicBezTo>
                    <a:pt x="6931130" y="3650"/>
                    <a:pt x="7168618" y="26970"/>
                    <a:pt x="7490606" y="0"/>
                  </a:cubicBezTo>
                  <a:cubicBezTo>
                    <a:pt x="7812594" y="-26970"/>
                    <a:pt x="7844892" y="-24182"/>
                    <a:pt x="8046446" y="0"/>
                  </a:cubicBezTo>
                  <a:cubicBezTo>
                    <a:pt x="8248000" y="24182"/>
                    <a:pt x="8400359" y="19962"/>
                    <a:pt x="8602286" y="0"/>
                  </a:cubicBezTo>
                  <a:cubicBezTo>
                    <a:pt x="8804213" y="-19962"/>
                    <a:pt x="8987934" y="729"/>
                    <a:pt x="9369875" y="0"/>
                  </a:cubicBezTo>
                  <a:cubicBezTo>
                    <a:pt x="9751816" y="-729"/>
                    <a:pt x="9689570" y="-12453"/>
                    <a:pt x="9925715" y="0"/>
                  </a:cubicBezTo>
                  <a:cubicBezTo>
                    <a:pt x="10161860" y="12453"/>
                    <a:pt x="10405133" y="5540"/>
                    <a:pt x="10587429" y="0"/>
                  </a:cubicBezTo>
                  <a:cubicBezTo>
                    <a:pt x="10597357" y="197810"/>
                    <a:pt x="10573627" y="422207"/>
                    <a:pt x="10587429" y="569454"/>
                  </a:cubicBezTo>
                  <a:cubicBezTo>
                    <a:pt x="10601231" y="716701"/>
                    <a:pt x="10603999" y="967785"/>
                    <a:pt x="10587429" y="1095103"/>
                  </a:cubicBezTo>
                  <a:cubicBezTo>
                    <a:pt x="10234639" y="1073323"/>
                    <a:pt x="10097204" y="1105249"/>
                    <a:pt x="9819840" y="1095103"/>
                  </a:cubicBezTo>
                  <a:cubicBezTo>
                    <a:pt x="9542476" y="1084957"/>
                    <a:pt x="9475157" y="1079098"/>
                    <a:pt x="9369875" y="1095103"/>
                  </a:cubicBezTo>
                  <a:cubicBezTo>
                    <a:pt x="9264593" y="1111108"/>
                    <a:pt x="8700249" y="1053479"/>
                    <a:pt x="8496412" y="1095103"/>
                  </a:cubicBezTo>
                  <a:cubicBezTo>
                    <a:pt x="8292575" y="1136727"/>
                    <a:pt x="8026066" y="1114369"/>
                    <a:pt x="7834697" y="1095103"/>
                  </a:cubicBezTo>
                  <a:cubicBezTo>
                    <a:pt x="7643329" y="1075837"/>
                    <a:pt x="7499337" y="1105947"/>
                    <a:pt x="7384732" y="1095103"/>
                  </a:cubicBezTo>
                  <a:cubicBezTo>
                    <a:pt x="7270128" y="1084259"/>
                    <a:pt x="6910061" y="1123883"/>
                    <a:pt x="6723017" y="1095103"/>
                  </a:cubicBezTo>
                  <a:cubicBezTo>
                    <a:pt x="6535974" y="1066323"/>
                    <a:pt x="6450922" y="1081632"/>
                    <a:pt x="6378926" y="1095103"/>
                  </a:cubicBezTo>
                  <a:cubicBezTo>
                    <a:pt x="6306930" y="1108574"/>
                    <a:pt x="6200133" y="1096012"/>
                    <a:pt x="6034835" y="1095103"/>
                  </a:cubicBezTo>
                  <a:cubicBezTo>
                    <a:pt x="5869537" y="1094194"/>
                    <a:pt x="5562931" y="1089761"/>
                    <a:pt x="5373120" y="1095103"/>
                  </a:cubicBezTo>
                  <a:cubicBezTo>
                    <a:pt x="5183310" y="1100445"/>
                    <a:pt x="5086073" y="1100359"/>
                    <a:pt x="4923154" y="1095103"/>
                  </a:cubicBezTo>
                  <a:cubicBezTo>
                    <a:pt x="4760235" y="1089847"/>
                    <a:pt x="4434957" y="1076254"/>
                    <a:pt x="4155566" y="1095103"/>
                  </a:cubicBezTo>
                  <a:cubicBezTo>
                    <a:pt x="3876175" y="1113952"/>
                    <a:pt x="3906503" y="1088522"/>
                    <a:pt x="3705600" y="1095103"/>
                  </a:cubicBezTo>
                  <a:cubicBezTo>
                    <a:pt x="3504697" y="1101684"/>
                    <a:pt x="3122776" y="1075144"/>
                    <a:pt x="2938012" y="1095103"/>
                  </a:cubicBezTo>
                  <a:cubicBezTo>
                    <a:pt x="2753248" y="1115062"/>
                    <a:pt x="2663644" y="1081464"/>
                    <a:pt x="2593920" y="1095103"/>
                  </a:cubicBezTo>
                  <a:cubicBezTo>
                    <a:pt x="2524196" y="1108742"/>
                    <a:pt x="2061231" y="1111577"/>
                    <a:pt x="1826332" y="1095103"/>
                  </a:cubicBezTo>
                  <a:cubicBezTo>
                    <a:pt x="1591433" y="1078629"/>
                    <a:pt x="1499602" y="1074433"/>
                    <a:pt x="1376366" y="1095103"/>
                  </a:cubicBezTo>
                  <a:cubicBezTo>
                    <a:pt x="1253130" y="1115773"/>
                    <a:pt x="1133183" y="1104075"/>
                    <a:pt x="1032274" y="1095103"/>
                  </a:cubicBezTo>
                  <a:cubicBezTo>
                    <a:pt x="931365" y="1086131"/>
                    <a:pt x="741600" y="1089471"/>
                    <a:pt x="582309" y="1095103"/>
                  </a:cubicBezTo>
                  <a:cubicBezTo>
                    <a:pt x="423019" y="1100735"/>
                    <a:pt x="260369" y="1087655"/>
                    <a:pt x="0" y="1095103"/>
                  </a:cubicBezTo>
                  <a:cubicBezTo>
                    <a:pt x="17316" y="901638"/>
                    <a:pt x="-7112" y="721385"/>
                    <a:pt x="0" y="569454"/>
                  </a:cubicBezTo>
                  <a:cubicBezTo>
                    <a:pt x="7112" y="417523"/>
                    <a:pt x="13649" y="272598"/>
                    <a:pt x="0" y="0"/>
                  </a:cubicBezTo>
                  <a:close/>
                </a:path>
              </a:pathLst>
            </a:custGeom>
            <a:solidFill>
              <a:srgbClr val="FCFEB0"/>
            </a:solidFill>
            <a:ln w="22225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algn="ctr"/>
              <a:endParaRPr lang="vi-VN" sz="44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9314180-0E05-41CE-A39A-37013A48CD25}"/>
                </a:ext>
              </a:extLst>
            </p:cNvPr>
            <p:cNvSpPr/>
            <p:nvPr/>
          </p:nvSpPr>
          <p:spPr>
            <a:xfrm>
              <a:off x="2785952" y="3598499"/>
              <a:ext cx="9050878" cy="20617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3600" b="1">
                  <a:solidFill>
                    <a:srgbClr val="FF0066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Nhiệm vụ 2: </a:t>
              </a:r>
              <a:r>
                <a:rPr lang="en-US" sz="3600">
                  <a:solidFill>
                    <a:srgbClr val="1B04FA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</a:t>
              </a:r>
              <a:r>
                <a:rPr lang="vi-VN" sz="3600">
                  <a:solidFill>
                    <a:srgbClr val="1B04F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ác đô thị lớn của châu Á thường tập trung tại khu vực nào? Vì sao</a:t>
              </a:r>
              <a:r>
                <a:rPr lang="en-US" sz="3600">
                  <a:solidFill>
                    <a:srgbClr val="1B04FA"/>
                  </a:solidFill>
                  <a:latin typeface="Arial" panose="020B0604020202020204" pitchFamily="34" charset="0"/>
                  <a:ea typeface="Noto Sans Symbols"/>
                  <a:cs typeface="Arial" panose="020B0604020202020204" pitchFamily="34" charset="0"/>
                </a:rPr>
                <a:t>? 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endParaRPr lang="en-US" sz="3200">
                <a:solidFill>
                  <a:srgbClr val="1B04F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2" descr="People Logo Team Welcome. Vector Icon Design Stock Vector #business  #communication #concept #design #group #icon #i… | People logo, Vector icon  design, Icon design">
            <a:extLst>
              <a:ext uri="{FF2B5EF4-FFF2-40B4-BE49-F238E27FC236}">
                <a16:creationId xmlns:a16="http://schemas.microsoft.com/office/drawing/2014/main" id="{05B1A9FE-7C1B-4D07-BFEF-5B78A2CEEA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7" t="33855" r="19901" b="41111"/>
          <a:stretch/>
        </p:blipFill>
        <p:spPr bwMode="auto">
          <a:xfrm>
            <a:off x="6272047" y="3146230"/>
            <a:ext cx="1992316" cy="86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9C61BF7-6ECE-45C2-A741-DB74957050C0}"/>
              </a:ext>
            </a:extLst>
          </p:cNvPr>
          <p:cNvSpPr txBox="1"/>
          <p:nvPr/>
        </p:nvSpPr>
        <p:spPr>
          <a:xfrm>
            <a:off x="107677" y="92137"/>
            <a:ext cx="3088025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DEF6A4-0FBF-453A-AF65-D0DB7D2FF319}"/>
              </a:ext>
            </a:extLst>
          </p:cNvPr>
          <p:cNvSpPr/>
          <p:nvPr/>
        </p:nvSpPr>
        <p:spPr>
          <a:xfrm>
            <a:off x="3864398" y="2068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>
                <a:solidFill>
                  <a:srgbClr val="000000"/>
                </a:solidFill>
                <a:latin typeface="OpenSans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5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120844" y="993730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-120196" y="1088572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13" name="Rounded Rectangle 12"/>
          <p:cNvSpPr/>
          <p:nvPr/>
        </p:nvSpPr>
        <p:spPr>
          <a:xfrm>
            <a:off x="-76426" y="96883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02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1728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1497113" y="922162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3474288" cy="20574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514" y="1066801"/>
            <a:ext cx="3048000" cy="20574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70" y="3795249"/>
            <a:ext cx="3468501" cy="1843553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6" y="3805582"/>
            <a:ext cx="2969227" cy="1822334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2528" y="3135868"/>
            <a:ext cx="2691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Tô</a:t>
            </a:r>
            <a:r>
              <a:rPr lang="en-US" dirty="0"/>
              <a:t>-</a:t>
            </a:r>
            <a:r>
              <a:rPr lang="en-US" dirty="0" err="1"/>
              <a:t>ky</a:t>
            </a:r>
            <a:r>
              <a:rPr lang="en-US" dirty="0"/>
              <a:t>-ô (</a:t>
            </a:r>
            <a:r>
              <a:rPr lang="en-US" dirty="0" err="1"/>
              <a:t>Nhật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90600" y="5845628"/>
            <a:ext cx="2691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Thượng</a:t>
            </a:r>
            <a:r>
              <a:rPr lang="en-US" dirty="0"/>
              <a:t> </a:t>
            </a:r>
            <a:r>
              <a:rPr lang="en-US" dirty="0" err="1"/>
              <a:t>Hải</a:t>
            </a:r>
            <a:r>
              <a:rPr lang="en-US" dirty="0"/>
              <a:t> (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951513" y="3178629"/>
            <a:ext cx="2691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Đê</a:t>
            </a:r>
            <a:r>
              <a:rPr lang="en-US" dirty="0"/>
              <a:t>-li (</a:t>
            </a: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62042" y="5649686"/>
            <a:ext cx="2691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Đăc-ca</a:t>
            </a:r>
            <a:r>
              <a:rPr lang="en-US" dirty="0"/>
              <a:t> (</a:t>
            </a:r>
            <a:r>
              <a:rPr lang="en-US" dirty="0" err="1"/>
              <a:t>Băng</a:t>
            </a:r>
            <a:r>
              <a:rPr lang="en-US" dirty="0"/>
              <a:t>-la-</a:t>
            </a:r>
            <a:r>
              <a:rPr lang="en-US" dirty="0" err="1"/>
              <a:t>đet</a:t>
            </a:r>
            <a:r>
              <a:rPr lang="en-US" dirty="0"/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F1D6C5-6628-3380-D9EB-F8BC5B1CF5B9}"/>
              </a:ext>
            </a:extLst>
          </p:cNvPr>
          <p:cNvSpPr txBox="1"/>
          <p:nvPr/>
        </p:nvSpPr>
        <p:spPr>
          <a:xfrm>
            <a:off x="107677" y="92137"/>
            <a:ext cx="3088025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9E88BB8-E5BA-88C2-BE27-E07B81C06C16}"/>
              </a:ext>
            </a:extLst>
          </p:cNvPr>
          <p:cNvGrpSpPr/>
          <p:nvPr/>
        </p:nvGrpSpPr>
        <p:grpSpPr>
          <a:xfrm>
            <a:off x="6533670" y="136531"/>
            <a:ext cx="5658330" cy="6721469"/>
            <a:chOff x="5322581" y="47012"/>
            <a:chExt cx="6626087" cy="7183049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F345758E-5583-E78E-58FA-CB675FE4DD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5771" y="47012"/>
              <a:ext cx="634682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4178EF-A5DD-5659-31BD-6C86790BA66F}"/>
                </a:ext>
              </a:extLst>
            </p:cNvPr>
            <p:cNvSpPr txBox="1"/>
            <p:nvPr/>
          </p:nvSpPr>
          <p:spPr>
            <a:xfrm>
              <a:off x="5322581" y="6601940"/>
              <a:ext cx="6626087" cy="6281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solidFill>
                    <a:srgbClr val="1B04F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6.1. Bản đồ phân bố dân c</a:t>
              </a:r>
              <a:r>
                <a:rPr lang="vi-VN" sz="1600">
                  <a:solidFill>
                    <a:srgbClr val="1B04F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1600">
                  <a:solidFill>
                    <a:srgbClr val="1B04F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và một số đô thị ở châu Á, năm 2020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560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336115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270</Words>
  <Application>Microsoft Office PowerPoint</Application>
  <PresentationFormat>Widescreen</PresentationFormat>
  <Paragraphs>38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OpenSans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Dell</cp:lastModifiedBy>
  <cp:revision>4</cp:revision>
  <dcterms:created xsi:type="dcterms:W3CDTF">2022-07-11T13:32:58Z</dcterms:created>
  <dcterms:modified xsi:type="dcterms:W3CDTF">2022-11-26T09:06:36Z</dcterms:modified>
</cp:coreProperties>
</file>