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
  </p:notesMasterIdLst>
  <p:sldIdLst>
    <p:sldId id="262" r:id="rId3"/>
    <p:sldId id="258" r:id="rId5"/>
    <p:sldId id="296" r:id="rId6"/>
    <p:sldId id="298" r:id="rId7"/>
    <p:sldId id="299" r:id="rId8"/>
    <p:sldId id="304" r:id="rId9"/>
    <p:sldId id="300" r:id="rId10"/>
  </p:sldIdLst>
  <p:sldSz cx="9144000" cy="5143500" type="screen16x9"/>
  <p:notesSz cx="6858000" cy="9144000"/>
  <p:embeddedFontLst>
    <p:embeddedFont>
      <p:font typeface="Amatic SC" panose="00000500000000000000"/>
      <p:regular r:id="rId14"/>
    </p:embeddedFont>
    <p:embeddedFont>
      <p:font typeface="Nunito"/>
      <p:regular r:id="rId15"/>
    </p:embeddedFont>
    <p:embeddedFont>
      <p:font typeface="Nunito SemiBold"/>
      <p:regular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993300"/>
    <a:srgbClr val="FFFF99"/>
    <a:srgbClr val="C7EB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22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font" Target="fonts/font3.fntdata"/><Relationship Id="rId15" Type="http://schemas.openxmlformats.org/officeDocument/2006/relationships/font" Target="fonts/font2.fntdata"/><Relationship Id="rId14" Type="http://schemas.openxmlformats.org/officeDocument/2006/relationships/font" Target="fonts/font1.fntdata"/><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9"/>
        <p:cNvGrpSpPr/>
        <p:nvPr/>
      </p:nvGrpSpPr>
      <p:grpSpPr>
        <a:xfrm>
          <a:off x="0" y="0"/>
          <a:ext cx="0" cy="0"/>
          <a:chOff x="0" y="0"/>
          <a:chExt cx="0" cy="0"/>
        </a:xfrm>
      </p:grpSpPr>
      <p:sp>
        <p:nvSpPr>
          <p:cNvPr id="230" name="Google Shape;23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4"/>
        <p:cNvGrpSpPr/>
        <p:nvPr/>
      </p:nvGrpSpPr>
      <p:grpSpPr>
        <a:xfrm>
          <a:off x="0" y="0"/>
          <a:ext cx="0" cy="0"/>
          <a:chOff x="0" y="0"/>
          <a:chExt cx="0" cy="0"/>
        </a:xfrm>
      </p:grpSpPr>
      <p:sp>
        <p:nvSpPr>
          <p:cNvPr id="195" name="Google Shape;1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782225" y="778096"/>
            <a:ext cx="7579546" cy="3864638"/>
          </a:xfrm>
          <a:custGeom>
            <a:avLst/>
            <a:gdLst/>
            <a:ahLst/>
            <a:cxnLst/>
            <a:rect l="l" t="t" r="r" b="b"/>
            <a:pathLst>
              <a:path w="3592202" h="1831582" extrusionOk="0">
                <a:moveTo>
                  <a:pt x="3554475" y="588873"/>
                </a:moveTo>
                <a:cubicBezTo>
                  <a:pt x="3581881" y="-89254"/>
                  <a:pt x="2593478" y="24995"/>
                  <a:pt x="2107652" y="528"/>
                </a:cubicBezTo>
                <a:cubicBezTo>
                  <a:pt x="1659207" y="-4515"/>
                  <a:pt x="1181252" y="27319"/>
                  <a:pt x="750347" y="64701"/>
                </a:cubicBezTo>
                <a:cubicBezTo>
                  <a:pt x="-8045" y="130474"/>
                  <a:pt x="40101" y="825724"/>
                  <a:pt x="6973" y="1349129"/>
                </a:cubicBezTo>
                <a:cubicBezTo>
                  <a:pt x="-5853" y="1475480"/>
                  <a:pt x="-13088" y="1628228"/>
                  <a:pt x="99056" y="1715663"/>
                </a:cubicBezTo>
                <a:cubicBezTo>
                  <a:pt x="135341" y="1744165"/>
                  <a:pt x="181120" y="1758789"/>
                  <a:pt x="226394" y="1766090"/>
                </a:cubicBezTo>
                <a:cubicBezTo>
                  <a:pt x="547610" y="1798407"/>
                  <a:pt x="870976" y="1810947"/>
                  <a:pt x="1193749" y="1821405"/>
                </a:cubicBezTo>
                <a:cubicBezTo>
                  <a:pt x="1869266" y="1838945"/>
                  <a:pt x="2634630" y="1839954"/>
                  <a:pt x="3306903" y="1773939"/>
                </a:cubicBezTo>
                <a:cubicBezTo>
                  <a:pt x="3542965" y="1713230"/>
                  <a:pt x="3574777" y="1531804"/>
                  <a:pt x="3589730" y="1335448"/>
                </a:cubicBezTo>
                <a:cubicBezTo>
                  <a:pt x="3601744" y="1168470"/>
                  <a:pt x="3566731" y="755807"/>
                  <a:pt x="3554475" y="5888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 name="Google Shape;11;p2"/>
          <p:cNvSpPr/>
          <p:nvPr/>
        </p:nvSpPr>
        <p:spPr>
          <a:xfrm>
            <a:off x="794256" y="560052"/>
            <a:ext cx="7399177" cy="3910731"/>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 name="Google Shape;12;p2"/>
          <p:cNvSpPr/>
          <p:nvPr/>
        </p:nvSpPr>
        <p:spPr>
          <a:xfrm>
            <a:off x="7460343" y="542436"/>
            <a:ext cx="814257" cy="1022479"/>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 name="Google Shape;13;p2"/>
          <p:cNvSpPr/>
          <p:nvPr/>
        </p:nvSpPr>
        <p:spPr>
          <a:xfrm>
            <a:off x="8121968" y="821005"/>
            <a:ext cx="185720" cy="33582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 name="Google Shape;14;p2"/>
          <p:cNvSpPr/>
          <p:nvPr/>
        </p:nvSpPr>
        <p:spPr>
          <a:xfrm>
            <a:off x="2947917" y="505266"/>
            <a:ext cx="831121" cy="96144"/>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 name="Google Shape;15;p2"/>
          <p:cNvSpPr/>
          <p:nvPr/>
        </p:nvSpPr>
        <p:spPr>
          <a:xfrm>
            <a:off x="3868218" y="487291"/>
            <a:ext cx="278364" cy="43099"/>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 name="Google Shape;16;p2"/>
          <p:cNvSpPr/>
          <p:nvPr/>
        </p:nvSpPr>
        <p:spPr>
          <a:xfrm>
            <a:off x="3549755" y="4514760"/>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 name="Google Shape;17;p2"/>
          <p:cNvSpPr/>
          <p:nvPr/>
        </p:nvSpPr>
        <p:spPr>
          <a:xfrm>
            <a:off x="3925109" y="4621068"/>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 name="Google Shape;18;p2"/>
          <p:cNvSpPr txBox="1">
            <a:spLocks noGrp="1"/>
          </p:cNvSpPr>
          <p:nvPr>
            <p:ph type="ctrTitle"/>
          </p:nvPr>
        </p:nvSpPr>
        <p:spPr>
          <a:xfrm>
            <a:off x="1867900" y="1731475"/>
            <a:ext cx="5408100" cy="1680600"/>
          </a:xfrm>
          <a:prstGeom prst="rect">
            <a:avLst/>
          </a:prstGeom>
        </p:spPr>
        <p:txBody>
          <a:bodyPr spcFirstLastPara="1" wrap="square" lIns="0" tIns="0" rIns="0" bIns="0" anchor="ctr" anchorCtr="0">
            <a:noAutofit/>
          </a:bodyPr>
          <a:lstStyle>
            <a:lvl1pPr lvl="0" algn="ctr" rtl="0">
              <a:spcBef>
                <a:spcPts val="0"/>
              </a:spcBef>
              <a:spcAft>
                <a:spcPts val="0"/>
              </a:spcAft>
              <a:buSzPts val="6800"/>
              <a:buNone/>
              <a:defRPr sz="6800"/>
            </a:lvl1pPr>
            <a:lvl2pPr lvl="1" algn="ctr" rtl="0">
              <a:spcBef>
                <a:spcPts val="0"/>
              </a:spcBef>
              <a:spcAft>
                <a:spcPts val="0"/>
              </a:spcAft>
              <a:buSzPts val="6800"/>
              <a:buNone/>
              <a:defRPr sz="6800"/>
            </a:lvl2pPr>
            <a:lvl3pPr lvl="2" algn="ctr" rtl="0">
              <a:spcBef>
                <a:spcPts val="0"/>
              </a:spcBef>
              <a:spcAft>
                <a:spcPts val="0"/>
              </a:spcAft>
              <a:buSzPts val="6800"/>
              <a:buNone/>
              <a:defRPr sz="6800"/>
            </a:lvl3pPr>
            <a:lvl4pPr lvl="3" algn="ctr" rtl="0">
              <a:spcBef>
                <a:spcPts val="0"/>
              </a:spcBef>
              <a:spcAft>
                <a:spcPts val="0"/>
              </a:spcAft>
              <a:buSzPts val="6800"/>
              <a:buNone/>
              <a:defRPr sz="6800"/>
            </a:lvl4pPr>
            <a:lvl5pPr lvl="4" algn="ctr" rtl="0">
              <a:spcBef>
                <a:spcPts val="0"/>
              </a:spcBef>
              <a:spcAft>
                <a:spcPts val="0"/>
              </a:spcAft>
              <a:buSzPts val="6800"/>
              <a:buNone/>
              <a:defRPr sz="6800"/>
            </a:lvl5pPr>
            <a:lvl6pPr lvl="5" algn="ctr" rtl="0">
              <a:spcBef>
                <a:spcPts val="0"/>
              </a:spcBef>
              <a:spcAft>
                <a:spcPts val="0"/>
              </a:spcAft>
              <a:buSzPts val="6800"/>
              <a:buNone/>
              <a:defRPr sz="6800"/>
            </a:lvl6pPr>
            <a:lvl7pPr lvl="6" algn="ctr" rtl="0">
              <a:spcBef>
                <a:spcPts val="0"/>
              </a:spcBef>
              <a:spcAft>
                <a:spcPts val="0"/>
              </a:spcAft>
              <a:buSzPts val="6800"/>
              <a:buNone/>
              <a:defRPr sz="6800"/>
            </a:lvl7pPr>
            <a:lvl8pPr lvl="7" algn="ctr" rtl="0">
              <a:spcBef>
                <a:spcPts val="0"/>
              </a:spcBef>
              <a:spcAft>
                <a:spcPts val="0"/>
              </a:spcAft>
              <a:buSzPts val="6800"/>
              <a:buNone/>
              <a:defRPr sz="6800"/>
            </a:lvl8pPr>
            <a:lvl9pPr lvl="8" algn="ctr" rtl="0">
              <a:spcBef>
                <a:spcPts val="0"/>
              </a:spcBef>
              <a:spcAft>
                <a:spcPts val="0"/>
              </a:spcAft>
              <a:buSzPts val="6800"/>
              <a:buNone/>
              <a:defRPr sz="6800"/>
            </a:lvl9pPr>
          </a:lstStyle>
          <a:p/>
        </p:txBody>
      </p:sp>
      <p:sp>
        <p:nvSpPr>
          <p:cNvPr id="19" name="Google Shape;19;p2"/>
          <p:cNvSpPr/>
          <p:nvPr/>
        </p:nvSpPr>
        <p:spPr>
          <a:xfrm rot="-871776">
            <a:off x="594544" y="662599"/>
            <a:ext cx="1234918" cy="1390637"/>
          </a:xfrm>
          <a:custGeom>
            <a:avLst/>
            <a:gdLst/>
            <a:ahLst/>
            <a:cxnLst/>
            <a:rect l="l" t="t" r="r" b="b"/>
            <a:pathLst>
              <a:path w="584559" h="658270" extrusionOk="0">
                <a:moveTo>
                  <a:pt x="400656" y="592594"/>
                </a:moveTo>
                <a:cubicBezTo>
                  <a:pt x="398705" y="592697"/>
                  <a:pt x="396842" y="593473"/>
                  <a:pt x="395395" y="594786"/>
                </a:cubicBezTo>
                <a:cubicBezTo>
                  <a:pt x="372790" y="614869"/>
                  <a:pt x="326968" y="608292"/>
                  <a:pt x="296493" y="605310"/>
                </a:cubicBezTo>
                <a:cubicBezTo>
                  <a:pt x="253302" y="602043"/>
                  <a:pt x="220963" y="596014"/>
                  <a:pt x="191671" y="585731"/>
                </a:cubicBezTo>
                <a:cubicBezTo>
                  <a:pt x="185292" y="583232"/>
                  <a:pt x="178517" y="589173"/>
                  <a:pt x="177552" y="595027"/>
                </a:cubicBezTo>
                <a:cubicBezTo>
                  <a:pt x="176719" y="598472"/>
                  <a:pt x="178846" y="601934"/>
                  <a:pt x="182288" y="602767"/>
                </a:cubicBezTo>
                <a:cubicBezTo>
                  <a:pt x="218069" y="615921"/>
                  <a:pt x="265294" y="622893"/>
                  <a:pt x="316028" y="625524"/>
                </a:cubicBezTo>
                <a:cubicBezTo>
                  <a:pt x="346152" y="628462"/>
                  <a:pt x="384498" y="628528"/>
                  <a:pt x="404515" y="610440"/>
                </a:cubicBezTo>
                <a:cubicBezTo>
                  <a:pt x="412320" y="604038"/>
                  <a:pt x="407585" y="592901"/>
                  <a:pt x="400656" y="592594"/>
                </a:cubicBezTo>
                <a:close/>
                <a:moveTo>
                  <a:pt x="310547" y="639710"/>
                </a:moveTo>
                <a:lnTo>
                  <a:pt x="268429" y="637692"/>
                </a:lnTo>
                <a:cubicBezTo>
                  <a:pt x="263694" y="637495"/>
                  <a:pt x="258191" y="639490"/>
                  <a:pt x="256788" y="645673"/>
                </a:cubicBezTo>
                <a:cubicBezTo>
                  <a:pt x="256042" y="649839"/>
                  <a:pt x="258191" y="655671"/>
                  <a:pt x="263365" y="656241"/>
                </a:cubicBezTo>
                <a:lnTo>
                  <a:pt x="305460" y="658258"/>
                </a:lnTo>
                <a:cubicBezTo>
                  <a:pt x="310218" y="658455"/>
                  <a:pt x="315699" y="656460"/>
                  <a:pt x="317124" y="650277"/>
                </a:cubicBezTo>
                <a:cubicBezTo>
                  <a:pt x="317847" y="646111"/>
                  <a:pt x="315699" y="640258"/>
                  <a:pt x="310547" y="639710"/>
                </a:cubicBezTo>
                <a:close/>
                <a:moveTo>
                  <a:pt x="85075" y="404459"/>
                </a:moveTo>
                <a:cubicBezTo>
                  <a:pt x="50631" y="383609"/>
                  <a:pt x="26799" y="349648"/>
                  <a:pt x="17985" y="308824"/>
                </a:cubicBezTo>
                <a:cubicBezTo>
                  <a:pt x="14894" y="296437"/>
                  <a:pt x="-2448" y="306303"/>
                  <a:pt x="292" y="316257"/>
                </a:cubicBezTo>
                <a:cubicBezTo>
                  <a:pt x="9829" y="360347"/>
                  <a:pt x="37038" y="397925"/>
                  <a:pt x="77028" y="422064"/>
                </a:cubicBezTo>
                <a:cubicBezTo>
                  <a:pt x="82224" y="425572"/>
                  <a:pt x="87991" y="421034"/>
                  <a:pt x="89262" y="415641"/>
                </a:cubicBezTo>
                <a:cubicBezTo>
                  <a:pt x="90643" y="411394"/>
                  <a:pt x="88911" y="406755"/>
                  <a:pt x="85075" y="404459"/>
                </a:cubicBezTo>
                <a:close/>
                <a:moveTo>
                  <a:pt x="329906" y="581522"/>
                </a:moveTo>
                <a:cubicBezTo>
                  <a:pt x="357816" y="581522"/>
                  <a:pt x="380332" y="577751"/>
                  <a:pt x="400656" y="569661"/>
                </a:cubicBezTo>
                <a:cubicBezTo>
                  <a:pt x="405261" y="567896"/>
                  <a:pt x="407870" y="563002"/>
                  <a:pt x="406752" y="558194"/>
                </a:cubicBezTo>
                <a:cubicBezTo>
                  <a:pt x="406357" y="554364"/>
                  <a:pt x="403243" y="551382"/>
                  <a:pt x="399407" y="551134"/>
                </a:cubicBezTo>
                <a:cubicBezTo>
                  <a:pt x="398135" y="551161"/>
                  <a:pt x="396885" y="551428"/>
                  <a:pt x="395701" y="551924"/>
                </a:cubicBezTo>
                <a:cubicBezTo>
                  <a:pt x="365511" y="565078"/>
                  <a:pt x="319887" y="564201"/>
                  <a:pt x="285399" y="560123"/>
                </a:cubicBezTo>
                <a:cubicBezTo>
                  <a:pt x="250079" y="556857"/>
                  <a:pt x="213553" y="549337"/>
                  <a:pt x="177004" y="540545"/>
                </a:cubicBezTo>
                <a:cubicBezTo>
                  <a:pt x="172137" y="540545"/>
                  <a:pt x="169352" y="544930"/>
                  <a:pt x="168826" y="549095"/>
                </a:cubicBezTo>
                <a:cubicBezTo>
                  <a:pt x="167884" y="553862"/>
                  <a:pt x="170887" y="558516"/>
                  <a:pt x="175623" y="559619"/>
                </a:cubicBezTo>
                <a:cubicBezTo>
                  <a:pt x="226663" y="572796"/>
                  <a:pt x="279633" y="581061"/>
                  <a:pt x="329906" y="581522"/>
                </a:cubicBezTo>
                <a:close/>
                <a:moveTo>
                  <a:pt x="216951" y="106307"/>
                </a:moveTo>
                <a:cubicBezTo>
                  <a:pt x="171238" y="119725"/>
                  <a:pt x="136444" y="158926"/>
                  <a:pt x="123991" y="204968"/>
                </a:cubicBezTo>
                <a:cubicBezTo>
                  <a:pt x="122237" y="210887"/>
                  <a:pt x="126183" y="214877"/>
                  <a:pt x="132081" y="214899"/>
                </a:cubicBezTo>
                <a:cubicBezTo>
                  <a:pt x="136860" y="215086"/>
                  <a:pt x="141114" y="211902"/>
                  <a:pt x="142276" y="207270"/>
                </a:cubicBezTo>
                <a:cubicBezTo>
                  <a:pt x="152602" y="168886"/>
                  <a:pt x="181104" y="138014"/>
                  <a:pt x="218551" y="124658"/>
                </a:cubicBezTo>
                <a:cubicBezTo>
                  <a:pt x="228198" y="121216"/>
                  <a:pt x="226334" y="106811"/>
                  <a:pt x="216951" y="106307"/>
                </a:cubicBezTo>
                <a:close/>
                <a:moveTo>
                  <a:pt x="259660" y="91574"/>
                </a:moveTo>
                <a:cubicBezTo>
                  <a:pt x="248325" y="91574"/>
                  <a:pt x="248127" y="110232"/>
                  <a:pt x="260690" y="110297"/>
                </a:cubicBezTo>
                <a:cubicBezTo>
                  <a:pt x="272025" y="110407"/>
                  <a:pt x="272201" y="91640"/>
                  <a:pt x="259660" y="91574"/>
                </a:cubicBezTo>
                <a:close/>
                <a:moveTo>
                  <a:pt x="557483" y="48689"/>
                </a:moveTo>
                <a:cubicBezTo>
                  <a:pt x="551256" y="39700"/>
                  <a:pt x="533760" y="49939"/>
                  <a:pt x="541193" y="59235"/>
                </a:cubicBezTo>
                <a:cubicBezTo>
                  <a:pt x="556321" y="77557"/>
                  <a:pt x="565003" y="100330"/>
                  <a:pt x="565946" y="124066"/>
                </a:cubicBezTo>
                <a:cubicBezTo>
                  <a:pt x="565770" y="128275"/>
                  <a:pt x="569059" y="131825"/>
                  <a:pt x="573268" y="131992"/>
                </a:cubicBezTo>
                <a:cubicBezTo>
                  <a:pt x="573532" y="132003"/>
                  <a:pt x="573817" y="131998"/>
                  <a:pt x="574080" y="131981"/>
                </a:cubicBezTo>
                <a:cubicBezTo>
                  <a:pt x="579561" y="132272"/>
                  <a:pt x="584253" y="128058"/>
                  <a:pt x="584538" y="122569"/>
                </a:cubicBezTo>
                <a:cubicBezTo>
                  <a:pt x="584560" y="122323"/>
                  <a:pt x="584560" y="122075"/>
                  <a:pt x="584560" y="121830"/>
                </a:cubicBezTo>
                <a:cubicBezTo>
                  <a:pt x="583639" y="95169"/>
                  <a:pt x="574146" y="69515"/>
                  <a:pt x="557483" y="48689"/>
                </a:cubicBezTo>
                <a:close/>
                <a:moveTo>
                  <a:pt x="403682" y="258"/>
                </a:moveTo>
                <a:cubicBezTo>
                  <a:pt x="392720" y="-2395"/>
                  <a:pt x="387765" y="16219"/>
                  <a:pt x="399780" y="18960"/>
                </a:cubicBezTo>
                <a:cubicBezTo>
                  <a:pt x="493595" y="37946"/>
                  <a:pt x="532160" y="149148"/>
                  <a:pt x="535120" y="227659"/>
                </a:cubicBezTo>
                <a:cubicBezTo>
                  <a:pt x="535076" y="232018"/>
                  <a:pt x="538562" y="235590"/>
                  <a:pt x="542925" y="235633"/>
                </a:cubicBezTo>
                <a:cubicBezTo>
                  <a:pt x="543122" y="235636"/>
                  <a:pt x="543320" y="235631"/>
                  <a:pt x="543517" y="235618"/>
                </a:cubicBezTo>
                <a:cubicBezTo>
                  <a:pt x="546499" y="235695"/>
                  <a:pt x="549371" y="234555"/>
                  <a:pt x="551497" y="232461"/>
                </a:cubicBezTo>
                <a:cubicBezTo>
                  <a:pt x="553208" y="230630"/>
                  <a:pt x="554062" y="228157"/>
                  <a:pt x="553822" y="225664"/>
                </a:cubicBezTo>
                <a:cubicBezTo>
                  <a:pt x="551629" y="188393"/>
                  <a:pt x="542859" y="133800"/>
                  <a:pt x="514993" y="85610"/>
                </a:cubicBezTo>
                <a:cubicBezTo>
                  <a:pt x="488442" y="39898"/>
                  <a:pt x="451017" y="11220"/>
                  <a:pt x="403682" y="258"/>
                </a:cubicBezTo>
                <a:close/>
                <a:moveTo>
                  <a:pt x="431548" y="75240"/>
                </a:moveTo>
                <a:cubicBezTo>
                  <a:pt x="312936" y="-26709"/>
                  <a:pt x="83934" y="43559"/>
                  <a:pt x="55323" y="204968"/>
                </a:cubicBezTo>
                <a:cubicBezTo>
                  <a:pt x="46553" y="255569"/>
                  <a:pt x="59708" y="304373"/>
                  <a:pt x="92134" y="342369"/>
                </a:cubicBezTo>
                <a:cubicBezTo>
                  <a:pt x="111406" y="364995"/>
                  <a:pt x="133352" y="384398"/>
                  <a:pt x="147757" y="411431"/>
                </a:cubicBezTo>
                <a:cubicBezTo>
                  <a:pt x="162161" y="438464"/>
                  <a:pt x="168498" y="469312"/>
                  <a:pt x="166524" y="502681"/>
                </a:cubicBezTo>
                <a:cubicBezTo>
                  <a:pt x="166480" y="503654"/>
                  <a:pt x="165998" y="504556"/>
                  <a:pt x="165209" y="505137"/>
                </a:cubicBezTo>
                <a:cubicBezTo>
                  <a:pt x="161986" y="507785"/>
                  <a:pt x="160495" y="512012"/>
                  <a:pt x="161350" y="516099"/>
                </a:cubicBezTo>
                <a:cubicBezTo>
                  <a:pt x="161964" y="519442"/>
                  <a:pt x="164573" y="522060"/>
                  <a:pt x="167928" y="522676"/>
                </a:cubicBezTo>
                <a:cubicBezTo>
                  <a:pt x="215043" y="533845"/>
                  <a:pt x="263124" y="540387"/>
                  <a:pt x="311511" y="542211"/>
                </a:cubicBezTo>
                <a:cubicBezTo>
                  <a:pt x="350011" y="543022"/>
                  <a:pt x="388510" y="548218"/>
                  <a:pt x="425651" y="525855"/>
                </a:cubicBezTo>
                <a:cubicBezTo>
                  <a:pt x="429180" y="523911"/>
                  <a:pt x="430847" y="519741"/>
                  <a:pt x="429619" y="515902"/>
                </a:cubicBezTo>
                <a:cubicBezTo>
                  <a:pt x="428610" y="511990"/>
                  <a:pt x="425190" y="509184"/>
                  <a:pt x="421156" y="508973"/>
                </a:cubicBezTo>
                <a:cubicBezTo>
                  <a:pt x="418656" y="508601"/>
                  <a:pt x="416004" y="511626"/>
                  <a:pt x="413526" y="510048"/>
                </a:cubicBezTo>
                <a:cubicBezTo>
                  <a:pt x="412518" y="509440"/>
                  <a:pt x="411926" y="508346"/>
                  <a:pt x="411948" y="507176"/>
                </a:cubicBezTo>
                <a:cubicBezTo>
                  <a:pt x="412452" y="477012"/>
                  <a:pt x="419906" y="447368"/>
                  <a:pt x="433719" y="420552"/>
                </a:cubicBezTo>
                <a:cubicBezTo>
                  <a:pt x="441458" y="405731"/>
                  <a:pt x="451697" y="392642"/>
                  <a:pt x="461607" y="379969"/>
                </a:cubicBezTo>
                <a:cubicBezTo>
                  <a:pt x="467856" y="371989"/>
                  <a:pt x="474323" y="363723"/>
                  <a:pt x="480045" y="355151"/>
                </a:cubicBezTo>
                <a:cubicBezTo>
                  <a:pt x="530231" y="279708"/>
                  <a:pt x="512033" y="136629"/>
                  <a:pt x="431548" y="75240"/>
                </a:cubicBezTo>
                <a:close/>
                <a:moveTo>
                  <a:pt x="334116" y="324171"/>
                </a:moveTo>
                <a:cubicBezTo>
                  <a:pt x="324644" y="390296"/>
                  <a:pt x="323548" y="458108"/>
                  <a:pt x="320961" y="523312"/>
                </a:cubicBezTo>
                <a:cubicBezTo>
                  <a:pt x="320303" y="523941"/>
                  <a:pt x="319404" y="524268"/>
                  <a:pt x="318483" y="524211"/>
                </a:cubicBezTo>
                <a:cubicBezTo>
                  <a:pt x="310788" y="523685"/>
                  <a:pt x="302873" y="523027"/>
                  <a:pt x="295419" y="522567"/>
                </a:cubicBezTo>
                <a:cubicBezTo>
                  <a:pt x="285224" y="521909"/>
                  <a:pt x="274832" y="520988"/>
                  <a:pt x="263694" y="519760"/>
                </a:cubicBezTo>
                <a:cubicBezTo>
                  <a:pt x="262006" y="519589"/>
                  <a:pt x="260734" y="518149"/>
                  <a:pt x="260756" y="516450"/>
                </a:cubicBezTo>
                <a:cubicBezTo>
                  <a:pt x="256108" y="449957"/>
                  <a:pt x="246001" y="383960"/>
                  <a:pt x="230522" y="319129"/>
                </a:cubicBezTo>
                <a:cubicBezTo>
                  <a:pt x="230127" y="317344"/>
                  <a:pt x="231245" y="315575"/>
                  <a:pt x="233021" y="315174"/>
                </a:cubicBezTo>
                <a:cubicBezTo>
                  <a:pt x="233263" y="315123"/>
                  <a:pt x="233482" y="315097"/>
                  <a:pt x="233723" y="315095"/>
                </a:cubicBezTo>
                <a:cubicBezTo>
                  <a:pt x="235170" y="315095"/>
                  <a:pt x="236639" y="315270"/>
                  <a:pt x="238108" y="315270"/>
                </a:cubicBezTo>
                <a:cubicBezTo>
                  <a:pt x="248654" y="315443"/>
                  <a:pt x="258914" y="311896"/>
                  <a:pt x="267114" y="305250"/>
                </a:cubicBezTo>
                <a:cubicBezTo>
                  <a:pt x="268342" y="304255"/>
                  <a:pt x="270074" y="304255"/>
                  <a:pt x="271302" y="305250"/>
                </a:cubicBezTo>
                <a:cubicBezTo>
                  <a:pt x="284128" y="315555"/>
                  <a:pt x="301338" y="320773"/>
                  <a:pt x="322452" y="320773"/>
                </a:cubicBezTo>
                <a:cubicBezTo>
                  <a:pt x="326003" y="321321"/>
                  <a:pt x="334291" y="318164"/>
                  <a:pt x="334116" y="324171"/>
                </a:cubicBezTo>
                <a:close/>
                <a:moveTo>
                  <a:pt x="269811" y="253245"/>
                </a:moveTo>
                <a:cubicBezTo>
                  <a:pt x="271214" y="252283"/>
                  <a:pt x="273100" y="252539"/>
                  <a:pt x="274196" y="253837"/>
                </a:cubicBezTo>
                <a:cubicBezTo>
                  <a:pt x="276783" y="256863"/>
                  <a:pt x="276892" y="261292"/>
                  <a:pt x="274481" y="266992"/>
                </a:cubicBezTo>
                <a:cubicBezTo>
                  <a:pt x="273779" y="268665"/>
                  <a:pt x="271850" y="269452"/>
                  <a:pt x="270183" y="268746"/>
                </a:cubicBezTo>
                <a:cubicBezTo>
                  <a:pt x="269504" y="268468"/>
                  <a:pt x="268956" y="267983"/>
                  <a:pt x="268605" y="267365"/>
                </a:cubicBezTo>
                <a:cubicBezTo>
                  <a:pt x="263694" y="259033"/>
                  <a:pt x="267268" y="254934"/>
                  <a:pt x="269811" y="253245"/>
                </a:cubicBezTo>
                <a:close/>
                <a:moveTo>
                  <a:pt x="478971" y="317945"/>
                </a:moveTo>
                <a:cubicBezTo>
                  <a:pt x="470201" y="344035"/>
                  <a:pt x="451127" y="362759"/>
                  <a:pt x="435539" y="384157"/>
                </a:cubicBezTo>
                <a:cubicBezTo>
                  <a:pt x="407300" y="422707"/>
                  <a:pt x="392523" y="469481"/>
                  <a:pt x="393487" y="517261"/>
                </a:cubicBezTo>
                <a:cubicBezTo>
                  <a:pt x="393750" y="518936"/>
                  <a:pt x="392698" y="520536"/>
                  <a:pt x="391054" y="520966"/>
                </a:cubicBezTo>
                <a:cubicBezTo>
                  <a:pt x="377241" y="524161"/>
                  <a:pt x="363100" y="525634"/>
                  <a:pt x="348937" y="525351"/>
                </a:cubicBezTo>
                <a:cubicBezTo>
                  <a:pt x="345473" y="525351"/>
                  <a:pt x="339641" y="526338"/>
                  <a:pt x="340561" y="520966"/>
                </a:cubicBezTo>
                <a:cubicBezTo>
                  <a:pt x="340145" y="453831"/>
                  <a:pt x="344332" y="386744"/>
                  <a:pt x="353102" y="320181"/>
                </a:cubicBezTo>
                <a:cubicBezTo>
                  <a:pt x="353431" y="315796"/>
                  <a:pt x="359942" y="316695"/>
                  <a:pt x="363056" y="315423"/>
                </a:cubicBezTo>
                <a:cubicBezTo>
                  <a:pt x="374566" y="312310"/>
                  <a:pt x="368669" y="297182"/>
                  <a:pt x="359855" y="297643"/>
                </a:cubicBezTo>
                <a:cubicBezTo>
                  <a:pt x="341175" y="301567"/>
                  <a:pt x="314603" y="306675"/>
                  <a:pt x="295068" y="297029"/>
                </a:cubicBezTo>
                <a:cubicBezTo>
                  <a:pt x="291100" y="295229"/>
                  <a:pt x="287372" y="292953"/>
                  <a:pt x="283952" y="290254"/>
                </a:cubicBezTo>
                <a:cubicBezTo>
                  <a:pt x="282593" y="289206"/>
                  <a:pt x="282286" y="287294"/>
                  <a:pt x="283228" y="285869"/>
                </a:cubicBezTo>
                <a:cubicBezTo>
                  <a:pt x="293402" y="269864"/>
                  <a:pt x="297633" y="254144"/>
                  <a:pt x="294586" y="243818"/>
                </a:cubicBezTo>
                <a:cubicBezTo>
                  <a:pt x="292393" y="235662"/>
                  <a:pt x="283623" y="229698"/>
                  <a:pt x="275029" y="229720"/>
                </a:cubicBezTo>
                <a:cubicBezTo>
                  <a:pt x="265733" y="229720"/>
                  <a:pt x="256590" y="235991"/>
                  <a:pt x="252249" y="245331"/>
                </a:cubicBezTo>
                <a:cubicBezTo>
                  <a:pt x="245672" y="259560"/>
                  <a:pt x="249859" y="276288"/>
                  <a:pt x="256020" y="287206"/>
                </a:cubicBezTo>
                <a:cubicBezTo>
                  <a:pt x="256810" y="288616"/>
                  <a:pt x="256459" y="290392"/>
                  <a:pt x="255187" y="291394"/>
                </a:cubicBezTo>
                <a:cubicBezTo>
                  <a:pt x="250539" y="294950"/>
                  <a:pt x="244817" y="296785"/>
                  <a:pt x="238963" y="296590"/>
                </a:cubicBezTo>
                <a:cubicBezTo>
                  <a:pt x="226707" y="296912"/>
                  <a:pt x="215723" y="289024"/>
                  <a:pt x="212127" y="277297"/>
                </a:cubicBezTo>
                <a:cubicBezTo>
                  <a:pt x="211491" y="273854"/>
                  <a:pt x="208444" y="271397"/>
                  <a:pt x="204936" y="271509"/>
                </a:cubicBezTo>
                <a:cubicBezTo>
                  <a:pt x="201341" y="271592"/>
                  <a:pt x="197986" y="273302"/>
                  <a:pt x="195815" y="276157"/>
                </a:cubicBezTo>
                <a:cubicBezTo>
                  <a:pt x="189764" y="284093"/>
                  <a:pt x="200858" y="298914"/>
                  <a:pt x="207458" y="304351"/>
                </a:cubicBezTo>
                <a:cubicBezTo>
                  <a:pt x="209277" y="305689"/>
                  <a:pt x="208268" y="308364"/>
                  <a:pt x="208860" y="310096"/>
                </a:cubicBezTo>
                <a:cubicBezTo>
                  <a:pt x="224471" y="376768"/>
                  <a:pt x="239270" y="447015"/>
                  <a:pt x="240717" y="515573"/>
                </a:cubicBezTo>
                <a:cubicBezTo>
                  <a:pt x="239993" y="516254"/>
                  <a:pt x="238985" y="516561"/>
                  <a:pt x="237998" y="516406"/>
                </a:cubicBezTo>
                <a:cubicBezTo>
                  <a:pt x="221051" y="513950"/>
                  <a:pt x="203971" y="510881"/>
                  <a:pt x="187243" y="507263"/>
                </a:cubicBezTo>
                <a:cubicBezTo>
                  <a:pt x="185445" y="506853"/>
                  <a:pt x="184327" y="505064"/>
                  <a:pt x="184743" y="503271"/>
                </a:cubicBezTo>
                <a:cubicBezTo>
                  <a:pt x="184743" y="503264"/>
                  <a:pt x="184743" y="503258"/>
                  <a:pt x="184743" y="503251"/>
                </a:cubicBezTo>
                <a:cubicBezTo>
                  <a:pt x="189128" y="453088"/>
                  <a:pt x="172027" y="403538"/>
                  <a:pt x="138351" y="364491"/>
                </a:cubicBezTo>
                <a:cubicBezTo>
                  <a:pt x="121272" y="344758"/>
                  <a:pt x="101847" y="327526"/>
                  <a:pt x="88583" y="304373"/>
                </a:cubicBezTo>
                <a:cubicBezTo>
                  <a:pt x="76480" y="282423"/>
                  <a:pt x="70473" y="257630"/>
                  <a:pt x="71174" y="232571"/>
                </a:cubicBezTo>
                <a:cubicBezTo>
                  <a:pt x="72928" y="120448"/>
                  <a:pt x="178451" y="56078"/>
                  <a:pt x="275073" y="47045"/>
                </a:cubicBezTo>
                <a:cubicBezTo>
                  <a:pt x="428588" y="33145"/>
                  <a:pt x="520649" y="175808"/>
                  <a:pt x="478971" y="3179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0" name="Google Shape;20;p2"/>
          <p:cNvSpPr/>
          <p:nvPr/>
        </p:nvSpPr>
        <p:spPr>
          <a:xfrm rot="-5400000">
            <a:off x="546000" y="3237680"/>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1" name="Google Shape;21;p2"/>
          <p:cNvSpPr/>
          <p:nvPr/>
        </p:nvSpPr>
        <p:spPr>
          <a:xfrm rot="1737742">
            <a:off x="7950210" y="3938411"/>
            <a:ext cx="211749" cy="2681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2"/>
        <p:cNvGrpSpPr/>
        <p:nvPr/>
      </p:nvGrpSpPr>
      <p:grpSpPr>
        <a:xfrm>
          <a:off x="0" y="0"/>
          <a:ext cx="0" cy="0"/>
          <a:chOff x="0" y="0"/>
          <a:chExt cx="0" cy="0"/>
        </a:xfrm>
      </p:grpSpPr>
      <p:sp>
        <p:nvSpPr>
          <p:cNvPr id="23" name="Google Shape;23;p3"/>
          <p:cNvSpPr/>
          <p:nvPr/>
        </p:nvSpPr>
        <p:spPr>
          <a:xfrm rot="-898861">
            <a:off x="739797" y="433628"/>
            <a:ext cx="1461825" cy="1605908"/>
          </a:xfrm>
          <a:custGeom>
            <a:avLst/>
            <a:gdLst/>
            <a:ahLst/>
            <a:cxnLst/>
            <a:rect l="l" t="t" r="r" b="b"/>
            <a:pathLst>
              <a:path w="462239" h="507799" extrusionOk="0">
                <a:moveTo>
                  <a:pt x="459973" y="179541"/>
                </a:moveTo>
                <a:cubicBezTo>
                  <a:pt x="458636" y="122779"/>
                  <a:pt x="461727" y="55887"/>
                  <a:pt x="399242" y="30652"/>
                </a:cubicBezTo>
                <a:cubicBezTo>
                  <a:pt x="293347" y="-13921"/>
                  <a:pt x="170306" y="-1205"/>
                  <a:pt x="59171" y="14844"/>
                </a:cubicBezTo>
                <a:cubicBezTo>
                  <a:pt x="33585" y="19514"/>
                  <a:pt x="9512" y="39816"/>
                  <a:pt x="8569" y="67090"/>
                </a:cubicBezTo>
                <a:cubicBezTo>
                  <a:pt x="-7195" y="174126"/>
                  <a:pt x="2605" y="285590"/>
                  <a:pt x="7933" y="393766"/>
                </a:cubicBezTo>
                <a:cubicBezTo>
                  <a:pt x="10235" y="423781"/>
                  <a:pt x="16703" y="454453"/>
                  <a:pt x="42377" y="473550"/>
                </a:cubicBezTo>
                <a:cubicBezTo>
                  <a:pt x="111527" y="513693"/>
                  <a:pt x="199071" y="505691"/>
                  <a:pt x="276684" y="507664"/>
                </a:cubicBezTo>
                <a:cubicBezTo>
                  <a:pt x="477513" y="513540"/>
                  <a:pt x="465279" y="327137"/>
                  <a:pt x="459973" y="17954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 name="Google Shape;24;p3"/>
          <p:cNvSpPr txBox="1">
            <a:spLocks noGrp="1"/>
          </p:cNvSpPr>
          <p:nvPr>
            <p:ph type="ctrTitle"/>
          </p:nvPr>
        </p:nvSpPr>
        <p:spPr>
          <a:xfrm>
            <a:off x="1773500" y="1980025"/>
            <a:ext cx="5597100" cy="671100"/>
          </a:xfrm>
          <a:prstGeom prst="rect">
            <a:avLst/>
          </a:prstGeom>
        </p:spPr>
        <p:txBody>
          <a:bodyPr spcFirstLastPara="1" wrap="square" lIns="0" tIns="0" rIns="0" bIns="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p:txBody>
      </p:sp>
      <p:sp>
        <p:nvSpPr>
          <p:cNvPr id="25" name="Google Shape;25;p3"/>
          <p:cNvSpPr txBox="1">
            <a:spLocks noGrp="1"/>
          </p:cNvSpPr>
          <p:nvPr>
            <p:ph type="subTitle" idx="1"/>
          </p:nvPr>
        </p:nvSpPr>
        <p:spPr>
          <a:xfrm>
            <a:off x="1773500" y="2664426"/>
            <a:ext cx="5597100" cy="3864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2"/>
              </a:buClr>
              <a:buSzPts val="2200"/>
              <a:buNone/>
              <a:defRPr>
                <a:solidFill>
                  <a:schemeClr val="accent2"/>
                </a:solidFill>
              </a:defRPr>
            </a:lvl1pPr>
            <a:lvl2pPr lvl="1" algn="ctr" rtl="0">
              <a:spcBef>
                <a:spcPts val="1000"/>
              </a:spcBef>
              <a:spcAft>
                <a:spcPts val="0"/>
              </a:spcAft>
              <a:buClr>
                <a:schemeClr val="accent2"/>
              </a:buClr>
              <a:buSzPts val="3000"/>
              <a:buNone/>
              <a:defRPr sz="3000">
                <a:solidFill>
                  <a:schemeClr val="accent2"/>
                </a:solidFill>
              </a:defRPr>
            </a:lvl2pPr>
            <a:lvl3pPr lvl="2" algn="ctr" rtl="0">
              <a:spcBef>
                <a:spcPts val="1000"/>
              </a:spcBef>
              <a:spcAft>
                <a:spcPts val="0"/>
              </a:spcAft>
              <a:buClr>
                <a:schemeClr val="accent2"/>
              </a:buClr>
              <a:buSzPts val="3000"/>
              <a:buNone/>
              <a:defRPr sz="3000">
                <a:solidFill>
                  <a:schemeClr val="accent2"/>
                </a:solidFill>
              </a:defRPr>
            </a:lvl3pPr>
            <a:lvl4pPr lvl="3" algn="ctr" rtl="0">
              <a:spcBef>
                <a:spcPts val="1000"/>
              </a:spcBef>
              <a:spcAft>
                <a:spcPts val="0"/>
              </a:spcAft>
              <a:buClr>
                <a:schemeClr val="accent2"/>
              </a:buClr>
              <a:buSzPts val="3000"/>
              <a:buNone/>
              <a:defRPr sz="3000">
                <a:solidFill>
                  <a:schemeClr val="accent2"/>
                </a:solidFill>
              </a:defRPr>
            </a:lvl4pPr>
            <a:lvl5pPr lvl="4" algn="ctr" rtl="0">
              <a:spcBef>
                <a:spcPts val="1000"/>
              </a:spcBef>
              <a:spcAft>
                <a:spcPts val="0"/>
              </a:spcAft>
              <a:buClr>
                <a:schemeClr val="accent2"/>
              </a:buClr>
              <a:buSzPts val="3000"/>
              <a:buNone/>
              <a:defRPr sz="3000">
                <a:solidFill>
                  <a:schemeClr val="accent2"/>
                </a:solidFill>
              </a:defRPr>
            </a:lvl5pPr>
            <a:lvl6pPr lvl="5" algn="ctr" rtl="0">
              <a:spcBef>
                <a:spcPts val="1000"/>
              </a:spcBef>
              <a:spcAft>
                <a:spcPts val="0"/>
              </a:spcAft>
              <a:buClr>
                <a:schemeClr val="accent2"/>
              </a:buClr>
              <a:buSzPts val="3000"/>
              <a:buNone/>
              <a:defRPr sz="3000">
                <a:solidFill>
                  <a:schemeClr val="accent2"/>
                </a:solidFill>
              </a:defRPr>
            </a:lvl6pPr>
            <a:lvl7pPr lvl="6" algn="ctr" rtl="0">
              <a:spcBef>
                <a:spcPts val="1000"/>
              </a:spcBef>
              <a:spcAft>
                <a:spcPts val="0"/>
              </a:spcAft>
              <a:buClr>
                <a:schemeClr val="accent2"/>
              </a:buClr>
              <a:buSzPts val="3000"/>
              <a:buNone/>
              <a:defRPr sz="3000">
                <a:solidFill>
                  <a:schemeClr val="accent2"/>
                </a:solidFill>
              </a:defRPr>
            </a:lvl7pPr>
            <a:lvl8pPr lvl="7" algn="ctr" rtl="0">
              <a:spcBef>
                <a:spcPts val="1000"/>
              </a:spcBef>
              <a:spcAft>
                <a:spcPts val="0"/>
              </a:spcAft>
              <a:buClr>
                <a:schemeClr val="accent2"/>
              </a:buClr>
              <a:buSzPts val="3000"/>
              <a:buNone/>
              <a:defRPr sz="3000">
                <a:solidFill>
                  <a:schemeClr val="accent2"/>
                </a:solidFill>
              </a:defRPr>
            </a:lvl8pPr>
            <a:lvl9pPr lvl="8" algn="ctr" rtl="0">
              <a:spcBef>
                <a:spcPts val="1000"/>
              </a:spcBef>
              <a:spcAft>
                <a:spcPts val="1000"/>
              </a:spcAft>
              <a:buClr>
                <a:schemeClr val="accent2"/>
              </a:buClr>
              <a:buSzPts val="3000"/>
              <a:buNone/>
              <a:defRPr sz="3000">
                <a:solidFill>
                  <a:schemeClr val="accent2"/>
                </a:solidFill>
              </a:defRPr>
            </a:lvl9pPr>
          </a:lstStyle>
          <a:p/>
        </p:txBody>
      </p:sp>
      <p:sp>
        <p:nvSpPr>
          <p:cNvPr id="26" name="Google Shape;26;p3"/>
          <p:cNvSpPr/>
          <p:nvPr/>
        </p:nvSpPr>
        <p:spPr>
          <a:xfrm>
            <a:off x="794256" y="560052"/>
            <a:ext cx="7399177" cy="3910731"/>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7" name="Google Shape;27;p3"/>
          <p:cNvSpPr/>
          <p:nvPr/>
        </p:nvSpPr>
        <p:spPr>
          <a:xfrm rot="4673461">
            <a:off x="7546626" y="3625444"/>
            <a:ext cx="814039" cy="102220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8" name="Google Shape;28;p3"/>
          <p:cNvSpPr/>
          <p:nvPr/>
        </p:nvSpPr>
        <p:spPr>
          <a:xfrm rot="4673461">
            <a:off x="7996900" y="4294821"/>
            <a:ext cx="185670" cy="33573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9" name="Google Shape;29;p3"/>
          <p:cNvSpPr/>
          <p:nvPr/>
        </p:nvSpPr>
        <p:spPr>
          <a:xfrm rot="-5167633">
            <a:off x="338201" y="3492220"/>
            <a:ext cx="831049" cy="96136"/>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0" name="Google Shape;30;p3"/>
          <p:cNvSpPr/>
          <p:nvPr/>
        </p:nvSpPr>
        <p:spPr>
          <a:xfrm rot="-5167633">
            <a:off x="614037" y="2873277"/>
            <a:ext cx="278340" cy="43095"/>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1" name="Google Shape;31;p3"/>
          <p:cNvSpPr/>
          <p:nvPr/>
        </p:nvSpPr>
        <p:spPr>
          <a:xfrm>
            <a:off x="5262249" y="462245"/>
            <a:ext cx="681049" cy="214332"/>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2" name="Google Shape;32;p3"/>
          <p:cNvSpPr/>
          <p:nvPr/>
        </p:nvSpPr>
        <p:spPr>
          <a:xfrm>
            <a:off x="2829661" y="4511611"/>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3" name="Google Shape;33;p3"/>
          <p:cNvSpPr/>
          <p:nvPr/>
        </p:nvSpPr>
        <p:spPr>
          <a:xfrm>
            <a:off x="4309554" y="454497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4" name="Google Shape;34;p3"/>
          <p:cNvSpPr/>
          <p:nvPr/>
        </p:nvSpPr>
        <p:spPr>
          <a:xfrm>
            <a:off x="7710737" y="66712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5" name="Google Shape;35;p3"/>
          <p:cNvSpPr/>
          <p:nvPr/>
        </p:nvSpPr>
        <p:spPr>
          <a:xfrm>
            <a:off x="7865454" y="61702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6"/>
        <p:cNvGrpSpPr/>
        <p:nvPr/>
      </p:nvGrpSpPr>
      <p:grpSpPr>
        <a:xfrm>
          <a:off x="0" y="0"/>
          <a:ext cx="0" cy="0"/>
          <a:chOff x="0" y="0"/>
          <a:chExt cx="0" cy="0"/>
        </a:xfrm>
      </p:grpSpPr>
      <p:sp>
        <p:nvSpPr>
          <p:cNvPr id="37" name="Google Shape;37;p4"/>
          <p:cNvSpPr/>
          <p:nvPr/>
        </p:nvSpPr>
        <p:spPr>
          <a:xfrm>
            <a:off x="1711339" y="1054787"/>
            <a:ext cx="2954" cy="1397"/>
          </a:xfrm>
          <a:custGeom>
            <a:avLst/>
            <a:gdLst/>
            <a:ahLst/>
            <a:cxnLst/>
            <a:rect l="l" t="t" r="r" b="b"/>
            <a:pathLst>
              <a:path w="1400" h="662" extrusionOk="0">
                <a:moveTo>
                  <a:pt x="0" y="663"/>
                </a:moveTo>
                <a:cubicBezTo>
                  <a:pt x="2192" y="-368"/>
                  <a:pt x="1513" y="-61"/>
                  <a:pt x="0" y="6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8" name="Google Shape;38;p4"/>
          <p:cNvSpPr/>
          <p:nvPr/>
        </p:nvSpPr>
        <p:spPr>
          <a:xfrm>
            <a:off x="789941" y="506013"/>
            <a:ext cx="7919231" cy="4371184"/>
          </a:xfrm>
          <a:custGeom>
            <a:avLst/>
            <a:gdLst/>
            <a:ahLst/>
            <a:cxnLst/>
            <a:rect l="l" t="t" r="r" b="b"/>
            <a:pathLst>
              <a:path w="3753190" h="2071651" extrusionOk="0">
                <a:moveTo>
                  <a:pt x="3559557" y="312526"/>
                </a:moveTo>
                <a:cubicBezTo>
                  <a:pt x="3462673" y="190537"/>
                  <a:pt x="3320580" y="114262"/>
                  <a:pt x="3169958" y="80871"/>
                </a:cubicBezTo>
                <a:cubicBezTo>
                  <a:pt x="2666702" y="-4635"/>
                  <a:pt x="2149217" y="-1697"/>
                  <a:pt x="1639734" y="934"/>
                </a:cubicBezTo>
                <a:cubicBezTo>
                  <a:pt x="1246802" y="10932"/>
                  <a:pt x="855690" y="56206"/>
                  <a:pt x="467318" y="117923"/>
                </a:cubicBezTo>
                <a:cubicBezTo>
                  <a:pt x="174056" y="164557"/>
                  <a:pt x="89909" y="643718"/>
                  <a:pt x="35646" y="899687"/>
                </a:cubicBezTo>
                <a:cubicBezTo>
                  <a:pt x="-28637" y="1401979"/>
                  <a:pt x="-84588" y="1869849"/>
                  <a:pt x="614695" y="1936390"/>
                </a:cubicBezTo>
                <a:cubicBezTo>
                  <a:pt x="1341779" y="2005561"/>
                  <a:pt x="2076558" y="2008434"/>
                  <a:pt x="2804213" y="1931237"/>
                </a:cubicBezTo>
                <a:cubicBezTo>
                  <a:pt x="2974808" y="1913456"/>
                  <a:pt x="3089078" y="1906791"/>
                  <a:pt x="3089078" y="1906791"/>
                </a:cubicBezTo>
                <a:cubicBezTo>
                  <a:pt x="3099164" y="1977323"/>
                  <a:pt x="3363661" y="2103279"/>
                  <a:pt x="3459384" y="2064341"/>
                </a:cubicBezTo>
                <a:cubicBezTo>
                  <a:pt x="3373725" y="1984887"/>
                  <a:pt x="3328363" y="1836962"/>
                  <a:pt x="3328363" y="1836962"/>
                </a:cubicBezTo>
                <a:cubicBezTo>
                  <a:pt x="3697529" y="1838781"/>
                  <a:pt x="3736708" y="1487660"/>
                  <a:pt x="3747407" y="1232568"/>
                </a:cubicBezTo>
                <a:cubicBezTo>
                  <a:pt x="3760452" y="920406"/>
                  <a:pt x="3769770" y="568692"/>
                  <a:pt x="3559557" y="3125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9" name="Google Shape;39;p4"/>
          <p:cNvSpPr/>
          <p:nvPr/>
        </p:nvSpPr>
        <p:spPr>
          <a:xfrm>
            <a:off x="529421" y="349800"/>
            <a:ext cx="8062595" cy="4512254"/>
          </a:xfrm>
          <a:custGeom>
            <a:avLst/>
            <a:gdLst/>
            <a:ahLst/>
            <a:cxnLst/>
            <a:rect l="l" t="t" r="r" b="b"/>
            <a:pathLst>
              <a:path w="3821135" h="2138509" extrusionOk="0">
                <a:moveTo>
                  <a:pt x="3819859" y="752034"/>
                </a:moveTo>
                <a:cubicBezTo>
                  <a:pt x="3812054" y="539103"/>
                  <a:pt x="3741062" y="308303"/>
                  <a:pt x="3556764" y="183793"/>
                </a:cubicBezTo>
                <a:cubicBezTo>
                  <a:pt x="3418070" y="94210"/>
                  <a:pt x="3245918" y="93267"/>
                  <a:pt x="3087294" y="70619"/>
                </a:cubicBezTo>
                <a:cubicBezTo>
                  <a:pt x="2233223" y="-29401"/>
                  <a:pt x="1371303" y="-1973"/>
                  <a:pt x="513768" y="25410"/>
                </a:cubicBezTo>
                <a:cubicBezTo>
                  <a:pt x="504472" y="25717"/>
                  <a:pt x="504626" y="40517"/>
                  <a:pt x="514360" y="40210"/>
                </a:cubicBezTo>
                <a:cubicBezTo>
                  <a:pt x="1396429" y="12037"/>
                  <a:pt x="2283672" y="-16268"/>
                  <a:pt x="3161333" y="94714"/>
                </a:cubicBezTo>
                <a:cubicBezTo>
                  <a:pt x="3242301" y="104953"/>
                  <a:pt x="3324781" y="113350"/>
                  <a:pt x="3403994" y="133740"/>
                </a:cubicBezTo>
                <a:cubicBezTo>
                  <a:pt x="3829331" y="245730"/>
                  <a:pt x="3826151" y="758590"/>
                  <a:pt x="3794098" y="1112320"/>
                </a:cubicBezTo>
                <a:cubicBezTo>
                  <a:pt x="3788682" y="1201882"/>
                  <a:pt x="3783289" y="1291422"/>
                  <a:pt x="3777873" y="1380984"/>
                </a:cubicBezTo>
                <a:cubicBezTo>
                  <a:pt x="3772919" y="1463047"/>
                  <a:pt x="3775440" y="1551052"/>
                  <a:pt x="3749985" y="1630069"/>
                </a:cubicBezTo>
                <a:cubicBezTo>
                  <a:pt x="3682304" y="1828398"/>
                  <a:pt x="3446681" y="1860474"/>
                  <a:pt x="3265453" y="1869353"/>
                </a:cubicBezTo>
                <a:cubicBezTo>
                  <a:pt x="3261550" y="1869572"/>
                  <a:pt x="3258525" y="1872861"/>
                  <a:pt x="3258634" y="1876786"/>
                </a:cubicBezTo>
                <a:cubicBezTo>
                  <a:pt x="3253372" y="1875865"/>
                  <a:pt x="3247256" y="1880315"/>
                  <a:pt x="3249865" y="1886191"/>
                </a:cubicBezTo>
                <a:cubicBezTo>
                  <a:pt x="3272885" y="1936245"/>
                  <a:pt x="3299743" y="1984457"/>
                  <a:pt x="3330196" y="2030367"/>
                </a:cubicBezTo>
                <a:cubicBezTo>
                  <a:pt x="3349928" y="2060119"/>
                  <a:pt x="3371305" y="2094321"/>
                  <a:pt x="3399850" y="2118065"/>
                </a:cubicBezTo>
                <a:cubicBezTo>
                  <a:pt x="3244186" y="2098991"/>
                  <a:pt x="3086110" y="2032976"/>
                  <a:pt x="3003959" y="1892242"/>
                </a:cubicBezTo>
                <a:cubicBezTo>
                  <a:pt x="2999859" y="1885183"/>
                  <a:pt x="2990103" y="1890752"/>
                  <a:pt x="2990453" y="1897526"/>
                </a:cubicBezTo>
                <a:cubicBezTo>
                  <a:pt x="2129739" y="1952338"/>
                  <a:pt x="1256221" y="2013003"/>
                  <a:pt x="401887" y="1860956"/>
                </a:cubicBezTo>
                <a:cubicBezTo>
                  <a:pt x="297351" y="1841224"/>
                  <a:pt x="184352" y="1811078"/>
                  <a:pt x="108098" y="1731974"/>
                </a:cubicBezTo>
                <a:cubicBezTo>
                  <a:pt x="16212" y="1636602"/>
                  <a:pt x="18953" y="1494092"/>
                  <a:pt x="16147" y="1370482"/>
                </a:cubicBezTo>
                <a:cubicBezTo>
                  <a:pt x="9487" y="1077504"/>
                  <a:pt x="25437" y="784439"/>
                  <a:pt x="63854" y="493916"/>
                </a:cubicBezTo>
                <a:cubicBezTo>
                  <a:pt x="68605" y="458026"/>
                  <a:pt x="73720" y="422223"/>
                  <a:pt x="79202" y="386486"/>
                </a:cubicBezTo>
                <a:cubicBezTo>
                  <a:pt x="80649" y="376795"/>
                  <a:pt x="66200" y="374800"/>
                  <a:pt x="64775" y="384140"/>
                </a:cubicBezTo>
                <a:cubicBezTo>
                  <a:pt x="20408" y="677030"/>
                  <a:pt x="-1230" y="972902"/>
                  <a:pt x="54" y="1269125"/>
                </a:cubicBezTo>
                <a:cubicBezTo>
                  <a:pt x="3869" y="1541932"/>
                  <a:pt x="-19854" y="1759752"/>
                  <a:pt x="293580" y="1850871"/>
                </a:cubicBezTo>
                <a:cubicBezTo>
                  <a:pt x="349290" y="1867336"/>
                  <a:pt x="406579" y="1877421"/>
                  <a:pt x="463868" y="1886739"/>
                </a:cubicBezTo>
                <a:cubicBezTo>
                  <a:pt x="1302153" y="2022671"/>
                  <a:pt x="2155128" y="1967049"/>
                  <a:pt x="2998127" y="1911755"/>
                </a:cubicBezTo>
                <a:cubicBezTo>
                  <a:pt x="3084838" y="2049463"/>
                  <a:pt x="3246971" y="2117276"/>
                  <a:pt x="3404016" y="2133610"/>
                </a:cubicBezTo>
                <a:cubicBezTo>
                  <a:pt x="3407984" y="2133961"/>
                  <a:pt x="3411624" y="2131330"/>
                  <a:pt x="3412501" y="2127427"/>
                </a:cubicBezTo>
                <a:cubicBezTo>
                  <a:pt x="3418552" y="2131461"/>
                  <a:pt x="3424954" y="2134969"/>
                  <a:pt x="3431619" y="2137885"/>
                </a:cubicBezTo>
                <a:cubicBezTo>
                  <a:pt x="3440060" y="2141546"/>
                  <a:pt x="3446966" y="2128063"/>
                  <a:pt x="3438372" y="2124292"/>
                </a:cubicBezTo>
                <a:cubicBezTo>
                  <a:pt x="3394128" y="2105152"/>
                  <a:pt x="3366021" y="2057137"/>
                  <a:pt x="3340479" y="2018506"/>
                </a:cubicBezTo>
                <a:cubicBezTo>
                  <a:pt x="3312196" y="1975643"/>
                  <a:pt x="3287092" y="1930742"/>
                  <a:pt x="3265409" y="1884174"/>
                </a:cubicBezTo>
                <a:cubicBezTo>
                  <a:pt x="3490267" y="1876413"/>
                  <a:pt x="3757769" y="1818401"/>
                  <a:pt x="3780987" y="1549825"/>
                </a:cubicBezTo>
                <a:cubicBezTo>
                  <a:pt x="3790809" y="1463069"/>
                  <a:pt x="3792848" y="1374976"/>
                  <a:pt x="3798132" y="1287826"/>
                </a:cubicBezTo>
                <a:cubicBezTo>
                  <a:pt x="3806945" y="1109339"/>
                  <a:pt x="3826261" y="930851"/>
                  <a:pt x="3819859" y="7520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40" name="Google Shape;40;p4"/>
          <p:cNvGrpSpPr/>
          <p:nvPr/>
        </p:nvGrpSpPr>
        <p:grpSpPr>
          <a:xfrm>
            <a:off x="550224" y="368620"/>
            <a:ext cx="878229" cy="627539"/>
            <a:chOff x="550224" y="368620"/>
            <a:chExt cx="878229" cy="627539"/>
          </a:xfrm>
        </p:grpSpPr>
        <p:sp>
          <p:nvSpPr>
            <p:cNvPr id="41" name="Google Shape;41;p4"/>
            <p:cNvSpPr/>
            <p:nvPr/>
          </p:nvSpPr>
          <p:spPr>
            <a:xfrm>
              <a:off x="550224" y="368620"/>
              <a:ext cx="430805" cy="627539"/>
            </a:xfrm>
            <a:custGeom>
              <a:avLst/>
              <a:gdLst/>
              <a:ahLst/>
              <a:cxnLst/>
              <a:rect l="l" t="t" r="r" b="b"/>
              <a:pathLst>
                <a:path w="204173" h="297412" extrusionOk="0">
                  <a:moveTo>
                    <a:pt x="139600" y="3918"/>
                  </a:moveTo>
                  <a:cubicBezTo>
                    <a:pt x="98338" y="-8491"/>
                    <a:pt x="54708" y="9706"/>
                    <a:pt x="28442" y="42571"/>
                  </a:cubicBezTo>
                  <a:cubicBezTo>
                    <a:pt x="-1200" y="79689"/>
                    <a:pt x="-6483" y="131738"/>
                    <a:pt x="7088" y="176311"/>
                  </a:cubicBezTo>
                  <a:cubicBezTo>
                    <a:pt x="15375" y="203497"/>
                    <a:pt x="33244" y="222045"/>
                    <a:pt x="55322" y="238993"/>
                  </a:cubicBezTo>
                  <a:cubicBezTo>
                    <a:pt x="80842" y="258550"/>
                    <a:pt x="107305" y="276835"/>
                    <a:pt x="134360" y="294199"/>
                  </a:cubicBezTo>
                  <a:cubicBezTo>
                    <a:pt x="135671" y="295098"/>
                    <a:pt x="137291" y="295449"/>
                    <a:pt x="138855" y="295142"/>
                  </a:cubicBezTo>
                  <a:cubicBezTo>
                    <a:pt x="140391" y="296326"/>
                    <a:pt x="142213" y="297093"/>
                    <a:pt x="144138" y="297334"/>
                  </a:cubicBezTo>
                  <a:cubicBezTo>
                    <a:pt x="153237" y="298606"/>
                    <a:pt x="156855" y="283982"/>
                    <a:pt x="147295" y="282667"/>
                  </a:cubicBezTo>
                  <a:cubicBezTo>
                    <a:pt x="145827" y="282448"/>
                    <a:pt x="140981" y="260479"/>
                    <a:pt x="140148" y="257081"/>
                  </a:cubicBezTo>
                  <a:cubicBezTo>
                    <a:pt x="133825" y="231100"/>
                    <a:pt x="132067" y="204221"/>
                    <a:pt x="134952" y="177648"/>
                  </a:cubicBezTo>
                  <a:cubicBezTo>
                    <a:pt x="176609" y="182954"/>
                    <a:pt x="202633" y="143665"/>
                    <a:pt x="203883" y="105670"/>
                  </a:cubicBezTo>
                  <a:cubicBezTo>
                    <a:pt x="206974" y="59694"/>
                    <a:pt x="185444" y="17687"/>
                    <a:pt x="139600" y="3918"/>
                  </a:cubicBezTo>
                  <a:close/>
                  <a:moveTo>
                    <a:pt x="183054" y="133777"/>
                  </a:moveTo>
                  <a:cubicBezTo>
                    <a:pt x="174767" y="153268"/>
                    <a:pt x="153741" y="169383"/>
                    <a:pt x="131882" y="161709"/>
                  </a:cubicBezTo>
                  <a:cubicBezTo>
                    <a:pt x="129346" y="160810"/>
                    <a:pt x="126524" y="161336"/>
                    <a:pt x="124472" y="163068"/>
                  </a:cubicBezTo>
                  <a:cubicBezTo>
                    <a:pt x="123380" y="163770"/>
                    <a:pt x="122532" y="164800"/>
                    <a:pt x="122038" y="166006"/>
                  </a:cubicBezTo>
                  <a:cubicBezTo>
                    <a:pt x="121199" y="167475"/>
                    <a:pt x="120874" y="169185"/>
                    <a:pt x="121118" y="170852"/>
                  </a:cubicBezTo>
                  <a:cubicBezTo>
                    <a:pt x="116602" y="204944"/>
                    <a:pt x="119253" y="239629"/>
                    <a:pt x="128901" y="272647"/>
                  </a:cubicBezTo>
                  <a:cubicBezTo>
                    <a:pt x="113583" y="262540"/>
                    <a:pt x="98506" y="252082"/>
                    <a:pt x="83670" y="241229"/>
                  </a:cubicBezTo>
                  <a:cubicBezTo>
                    <a:pt x="67008" y="229039"/>
                    <a:pt x="48460" y="216783"/>
                    <a:pt x="35699" y="200274"/>
                  </a:cubicBezTo>
                  <a:cubicBezTo>
                    <a:pt x="-9706" y="138886"/>
                    <a:pt x="18840" y="27553"/>
                    <a:pt x="100223" y="15450"/>
                  </a:cubicBezTo>
                  <a:cubicBezTo>
                    <a:pt x="169505" y="7667"/>
                    <a:pt x="206601" y="72783"/>
                    <a:pt x="183054" y="1337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2" name="Google Shape;42;p4"/>
            <p:cNvSpPr/>
            <p:nvPr/>
          </p:nvSpPr>
          <p:spPr>
            <a:xfrm>
              <a:off x="1007307" y="372376"/>
              <a:ext cx="421145" cy="613504"/>
            </a:xfrm>
            <a:custGeom>
              <a:avLst/>
              <a:gdLst/>
              <a:ahLst/>
              <a:cxnLst/>
              <a:rect l="l" t="t" r="r" b="b"/>
              <a:pathLst>
                <a:path w="199595" h="290760" extrusionOk="0">
                  <a:moveTo>
                    <a:pt x="136439" y="3825"/>
                  </a:moveTo>
                  <a:cubicBezTo>
                    <a:pt x="96098" y="-8299"/>
                    <a:pt x="53476" y="9504"/>
                    <a:pt x="27803" y="41623"/>
                  </a:cubicBezTo>
                  <a:cubicBezTo>
                    <a:pt x="-1182" y="77908"/>
                    <a:pt x="-6334" y="128751"/>
                    <a:pt x="6930" y="172359"/>
                  </a:cubicBezTo>
                  <a:cubicBezTo>
                    <a:pt x="15021" y="198932"/>
                    <a:pt x="32494" y="217063"/>
                    <a:pt x="54090" y="233616"/>
                  </a:cubicBezTo>
                  <a:cubicBezTo>
                    <a:pt x="79040" y="252735"/>
                    <a:pt x="104911" y="270603"/>
                    <a:pt x="131352" y="287573"/>
                  </a:cubicBezTo>
                  <a:cubicBezTo>
                    <a:pt x="132626" y="288472"/>
                    <a:pt x="134211" y="288801"/>
                    <a:pt x="135737" y="288494"/>
                  </a:cubicBezTo>
                  <a:cubicBezTo>
                    <a:pt x="137241" y="289678"/>
                    <a:pt x="139037" y="290423"/>
                    <a:pt x="140933" y="290686"/>
                  </a:cubicBezTo>
                  <a:cubicBezTo>
                    <a:pt x="149813" y="291914"/>
                    <a:pt x="153343" y="277641"/>
                    <a:pt x="144003" y="276347"/>
                  </a:cubicBezTo>
                  <a:cubicBezTo>
                    <a:pt x="142556" y="276150"/>
                    <a:pt x="137842" y="254664"/>
                    <a:pt x="137009" y="251332"/>
                  </a:cubicBezTo>
                  <a:cubicBezTo>
                    <a:pt x="130839" y="225943"/>
                    <a:pt x="129125" y="199677"/>
                    <a:pt x="131944" y="173697"/>
                  </a:cubicBezTo>
                  <a:cubicBezTo>
                    <a:pt x="172768" y="178893"/>
                    <a:pt x="198091" y="140481"/>
                    <a:pt x="199318" y="103341"/>
                  </a:cubicBezTo>
                  <a:cubicBezTo>
                    <a:pt x="202300" y="58352"/>
                    <a:pt x="181253" y="17287"/>
                    <a:pt x="136439" y="3825"/>
                  </a:cubicBezTo>
                  <a:close/>
                  <a:moveTo>
                    <a:pt x="178907" y="130768"/>
                  </a:moveTo>
                  <a:cubicBezTo>
                    <a:pt x="170794" y="149799"/>
                    <a:pt x="150251" y="165541"/>
                    <a:pt x="128897" y="158042"/>
                  </a:cubicBezTo>
                  <a:cubicBezTo>
                    <a:pt x="126417" y="157187"/>
                    <a:pt x="123670" y="157692"/>
                    <a:pt x="121662" y="159380"/>
                  </a:cubicBezTo>
                  <a:cubicBezTo>
                    <a:pt x="120592" y="160082"/>
                    <a:pt x="119756" y="161068"/>
                    <a:pt x="119272" y="162252"/>
                  </a:cubicBezTo>
                  <a:cubicBezTo>
                    <a:pt x="118458" y="163699"/>
                    <a:pt x="118143" y="165343"/>
                    <a:pt x="118373" y="166988"/>
                  </a:cubicBezTo>
                  <a:cubicBezTo>
                    <a:pt x="113973" y="200335"/>
                    <a:pt x="116571" y="234230"/>
                    <a:pt x="126003" y="266503"/>
                  </a:cubicBezTo>
                  <a:cubicBezTo>
                    <a:pt x="111006" y="256615"/>
                    <a:pt x="96266" y="246399"/>
                    <a:pt x="81781" y="235809"/>
                  </a:cubicBezTo>
                  <a:cubicBezTo>
                    <a:pt x="65491" y="223882"/>
                    <a:pt x="47359" y="211911"/>
                    <a:pt x="34884" y="195775"/>
                  </a:cubicBezTo>
                  <a:cubicBezTo>
                    <a:pt x="-9491" y="135855"/>
                    <a:pt x="18419" y="26955"/>
                    <a:pt x="97961" y="15116"/>
                  </a:cubicBezTo>
                  <a:cubicBezTo>
                    <a:pt x="165664" y="7508"/>
                    <a:pt x="202015" y="71133"/>
                    <a:pt x="178907" y="1307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3" name="Google Shape;43;p4"/>
            <p:cNvSpPr/>
            <p:nvPr/>
          </p:nvSpPr>
          <p:spPr>
            <a:xfrm>
              <a:off x="1305031" y="475050"/>
              <a:ext cx="59409" cy="175613"/>
            </a:xfrm>
            <a:custGeom>
              <a:avLst/>
              <a:gdLst/>
              <a:ahLst/>
              <a:cxnLst/>
              <a:rect l="l" t="t" r="r" b="b"/>
              <a:pathLst>
                <a:path w="28156" h="83229" extrusionOk="0">
                  <a:moveTo>
                    <a:pt x="12001" y="2074"/>
                  </a:moveTo>
                  <a:cubicBezTo>
                    <a:pt x="5687" y="-4723"/>
                    <a:pt x="-4289" y="6788"/>
                    <a:pt x="2004" y="13584"/>
                  </a:cubicBezTo>
                  <a:cubicBezTo>
                    <a:pt x="17298" y="29699"/>
                    <a:pt x="17395" y="54956"/>
                    <a:pt x="2223" y="71180"/>
                  </a:cubicBezTo>
                  <a:cubicBezTo>
                    <a:pt x="-4354" y="78459"/>
                    <a:pt x="6608" y="87887"/>
                    <a:pt x="13054" y="80608"/>
                  </a:cubicBezTo>
                  <a:cubicBezTo>
                    <a:pt x="33750" y="57455"/>
                    <a:pt x="32961" y="24678"/>
                    <a:pt x="12001" y="20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4" name="Google Shape;44;p4"/>
            <p:cNvSpPr/>
            <p:nvPr/>
          </p:nvSpPr>
          <p:spPr>
            <a:xfrm>
              <a:off x="1260832" y="642594"/>
              <a:ext cx="30076" cy="31226"/>
            </a:xfrm>
            <a:custGeom>
              <a:avLst/>
              <a:gdLst/>
              <a:ahLst/>
              <a:cxnLst/>
              <a:rect l="l" t="t" r="r" b="b"/>
              <a:pathLst>
                <a:path w="14254" h="14799" extrusionOk="0">
                  <a:moveTo>
                    <a:pt x="6816" y="0"/>
                  </a:moveTo>
                  <a:cubicBezTo>
                    <a:pt x="-2458" y="0"/>
                    <a:pt x="-2283" y="14799"/>
                    <a:pt x="7430" y="14799"/>
                  </a:cubicBezTo>
                  <a:cubicBezTo>
                    <a:pt x="16726" y="14799"/>
                    <a:pt x="16529" y="0"/>
                    <a:pt x="681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5" name="Google Shape;45;p4"/>
            <p:cNvSpPr/>
            <p:nvPr/>
          </p:nvSpPr>
          <p:spPr>
            <a:xfrm>
              <a:off x="611671" y="601479"/>
              <a:ext cx="103968" cy="202921"/>
            </a:xfrm>
            <a:custGeom>
              <a:avLst/>
              <a:gdLst/>
              <a:ahLst/>
              <a:cxnLst/>
              <a:rect l="l" t="t" r="r" b="b"/>
              <a:pathLst>
                <a:path w="49274" h="96171" extrusionOk="0">
                  <a:moveTo>
                    <a:pt x="46778" y="83022"/>
                  </a:moveTo>
                  <a:cubicBezTo>
                    <a:pt x="27791" y="67456"/>
                    <a:pt x="9199" y="33057"/>
                    <a:pt x="16281" y="8194"/>
                  </a:cubicBezTo>
                  <a:cubicBezTo>
                    <a:pt x="18978" y="-1277"/>
                    <a:pt x="4442" y="-3163"/>
                    <a:pt x="1877" y="5848"/>
                  </a:cubicBezTo>
                  <a:cubicBezTo>
                    <a:pt x="-2947" y="22796"/>
                    <a:pt x="2271" y="39436"/>
                    <a:pt x="9112" y="55091"/>
                  </a:cubicBezTo>
                  <a:cubicBezTo>
                    <a:pt x="15689" y="70153"/>
                    <a:pt x="23933" y="83965"/>
                    <a:pt x="36802" y="94555"/>
                  </a:cubicBezTo>
                  <a:cubicBezTo>
                    <a:pt x="43994" y="100409"/>
                    <a:pt x="53991" y="88920"/>
                    <a:pt x="46778" y="830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46" name="Google Shape;46;p4"/>
          <p:cNvSpPr txBox="1">
            <a:spLocks noGrp="1"/>
          </p:cNvSpPr>
          <p:nvPr>
            <p:ph type="body" idx="1"/>
          </p:nvPr>
        </p:nvSpPr>
        <p:spPr>
          <a:xfrm>
            <a:off x="1714300" y="1186825"/>
            <a:ext cx="5715300" cy="2769900"/>
          </a:xfrm>
          <a:prstGeom prst="rect">
            <a:avLst/>
          </a:prstGeom>
        </p:spPr>
        <p:txBody>
          <a:bodyPr spcFirstLastPara="1" wrap="square" lIns="0" tIns="0" rIns="0" bIns="0" anchor="ctr" anchorCtr="0">
            <a:noAutofit/>
          </a:bodyPr>
          <a:lstStyle>
            <a:lvl1pPr marL="457200" lvl="0" indent="-406400" algn="ctr" rtl="0">
              <a:spcBef>
                <a:spcPts val="0"/>
              </a:spcBef>
              <a:spcAft>
                <a:spcPts val="0"/>
              </a:spcAft>
              <a:buSzPts val="2800"/>
              <a:buFont typeface="Nunito SemiBold"/>
              <a:buChar char="✗"/>
              <a:defRPr sz="2800">
                <a:latin typeface="Nunito SemiBold"/>
                <a:ea typeface="Nunito SemiBold"/>
                <a:cs typeface="Nunito SemiBold"/>
                <a:sym typeface="Nunito SemiBold"/>
              </a:defRPr>
            </a:lvl1pPr>
            <a:lvl2pPr marL="914400" lvl="1"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2pPr>
            <a:lvl3pPr marL="1371600" lvl="2"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3pPr>
            <a:lvl4pPr marL="1828800" lvl="3"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4pPr>
            <a:lvl5pPr marL="2286000" lvl="4"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5pPr>
            <a:lvl6pPr marL="2743200" lvl="5"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6pPr>
            <a:lvl7pPr marL="3200400" lvl="6"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7pPr>
            <a:lvl8pPr marL="3657600" lvl="7"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8pPr>
            <a:lvl9pPr marL="4114800" lvl="8" indent="-406400" algn="ctr" rtl="0">
              <a:spcBef>
                <a:spcPts val="1000"/>
              </a:spcBef>
              <a:spcAft>
                <a:spcPts val="1000"/>
              </a:spcAft>
              <a:buSzPts val="2800"/>
              <a:buFont typeface="Nunito SemiBold"/>
              <a:buChar char="■"/>
              <a:defRPr sz="2800">
                <a:latin typeface="Nunito SemiBold"/>
                <a:ea typeface="Nunito SemiBold"/>
                <a:cs typeface="Nunito SemiBold"/>
                <a:sym typeface="Nunito SemiBold"/>
              </a:defRPr>
            </a:lvl9pPr>
          </a:lstStyle>
          <a:p/>
        </p:txBody>
      </p:sp>
      <p:sp>
        <p:nvSpPr>
          <p:cNvPr id="47" name="Google Shape;47;p4"/>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sp>
        <p:nvSpPr>
          <p:cNvPr id="48" name="Google Shape;48;p4"/>
          <p:cNvSpPr/>
          <p:nvPr/>
        </p:nvSpPr>
        <p:spPr>
          <a:xfrm rot="-10653455">
            <a:off x="308904" y="3412015"/>
            <a:ext cx="814998" cy="1023408"/>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9" name="Google Shape;49;p4"/>
          <p:cNvSpPr/>
          <p:nvPr/>
        </p:nvSpPr>
        <p:spPr>
          <a:xfrm rot="5624237">
            <a:off x="8289671" y="2866841"/>
            <a:ext cx="540119" cy="264234"/>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0" name="Google Shape;50;p4"/>
          <p:cNvSpPr/>
          <p:nvPr/>
        </p:nvSpPr>
        <p:spPr>
          <a:xfrm rot="5400000">
            <a:off x="6259143" y="-119213"/>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1" name="Google Shape;51;p4"/>
          <p:cNvSpPr/>
          <p:nvPr/>
        </p:nvSpPr>
        <p:spPr>
          <a:xfrm rot="5400000">
            <a:off x="6459663" y="73310"/>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2" name="Google Shape;52;p4"/>
          <p:cNvSpPr/>
          <p:nvPr/>
        </p:nvSpPr>
        <p:spPr>
          <a:xfrm flipH="1">
            <a:off x="486100" y="253760"/>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3" name="Google Shape;53;p4"/>
          <p:cNvSpPr/>
          <p:nvPr/>
        </p:nvSpPr>
        <p:spPr>
          <a:xfrm flipH="1">
            <a:off x="509560" y="230637"/>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matchingName="Blank - Light">
  <p:cSld name="BLANK">
    <p:spTree>
      <p:nvGrpSpPr>
        <p:cNvPr id="1" name="Shape 142"/>
        <p:cNvGrpSpPr/>
        <p:nvPr/>
      </p:nvGrpSpPr>
      <p:grpSpPr>
        <a:xfrm>
          <a:off x="0" y="0"/>
          <a:ext cx="0" cy="0"/>
          <a:chOff x="0" y="0"/>
          <a:chExt cx="0" cy="0"/>
        </a:xfrm>
      </p:grpSpPr>
      <p:sp>
        <p:nvSpPr>
          <p:cNvPr id="143" name="Google Shape;143;p11"/>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sp>
        <p:nvSpPr>
          <p:cNvPr id="144" name="Google Shape;144;p11"/>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5" name="Google Shape;145;p11"/>
          <p:cNvSpPr/>
          <p:nvPr/>
        </p:nvSpPr>
        <p:spPr>
          <a:xfrm rot="-5673298">
            <a:off x="2374092" y="4308014"/>
            <a:ext cx="113285" cy="95367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6" name="Google Shape;146;p11"/>
          <p:cNvSpPr/>
          <p:nvPr/>
        </p:nvSpPr>
        <p:spPr>
          <a:xfrm rot="-5673298">
            <a:off x="2213926" y="4684679"/>
            <a:ext cx="80405" cy="39888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7" name="Google Shape;147;p11"/>
          <p:cNvSpPr/>
          <p:nvPr/>
        </p:nvSpPr>
        <p:spPr>
          <a:xfrm>
            <a:off x="5590150" y="299125"/>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8" name="Google Shape;148;p11"/>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9" name="Google Shape;149;p11"/>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0" name="Google Shape;150;p11"/>
          <p:cNvSpPr/>
          <p:nvPr/>
        </p:nvSpPr>
        <p:spPr>
          <a:xfrm>
            <a:off x="331162" y="1999469"/>
            <a:ext cx="211591" cy="2679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1" name="Google Shape;151;p11"/>
          <p:cNvSpPr/>
          <p:nvPr/>
        </p:nvSpPr>
        <p:spPr>
          <a:xfrm>
            <a:off x="8564788" y="35845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2" name="Google Shape;152;p11"/>
          <p:cNvSpPr/>
          <p:nvPr/>
        </p:nvSpPr>
        <p:spPr>
          <a:xfrm rot="5069525">
            <a:off x="7853134" y="3741816"/>
            <a:ext cx="814157" cy="1022353"/>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3" name="Google Shape;153;p11"/>
          <p:cNvSpPr/>
          <p:nvPr/>
        </p:nvSpPr>
        <p:spPr>
          <a:xfrm rot="5400000">
            <a:off x="30541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 Half">
  <p:cSld name="BLANK_1_1">
    <p:bg>
      <p:bgPr>
        <a:solidFill>
          <a:schemeClr val="lt1"/>
        </a:solidFill>
        <a:effectLst/>
      </p:bgPr>
    </p:bg>
    <p:spTree>
      <p:nvGrpSpPr>
        <p:cNvPr id="1" name="Shape 166"/>
        <p:cNvGrpSpPr/>
        <p:nvPr/>
      </p:nvGrpSpPr>
      <p:grpSpPr>
        <a:xfrm>
          <a:off x="0" y="0"/>
          <a:ext cx="0" cy="0"/>
          <a:chOff x="0" y="0"/>
          <a:chExt cx="0" cy="0"/>
        </a:xfrm>
      </p:grpSpPr>
      <p:sp>
        <p:nvSpPr>
          <p:cNvPr id="167" name="Google Shape;167;p13"/>
          <p:cNvSpPr/>
          <p:nvPr/>
        </p:nvSpPr>
        <p:spPr>
          <a:xfrm rot="-1760302">
            <a:off x="4588400" y="637136"/>
            <a:ext cx="4206636" cy="4111947"/>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8" name="Google Shape;168;p13"/>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grpSp>
        <p:nvGrpSpPr>
          <p:cNvPr id="169" name="Google Shape;169;p13"/>
          <p:cNvGrpSpPr/>
          <p:nvPr/>
        </p:nvGrpSpPr>
        <p:grpSpPr>
          <a:xfrm>
            <a:off x="4377287" y="431563"/>
            <a:ext cx="4360802" cy="4280374"/>
            <a:chOff x="576654" y="555403"/>
            <a:chExt cx="3865959" cy="3794658"/>
          </a:xfrm>
        </p:grpSpPr>
        <p:sp>
          <p:nvSpPr>
            <p:cNvPr id="170" name="Google Shape;170;p13"/>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1" name="Google Shape;171;p13"/>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2" name="Google Shape;172;p13"/>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3" name="Google Shape;173;p13"/>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4" name="Google Shape;174;p13"/>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75" name="Google Shape;175;p13"/>
          <p:cNvSpPr/>
          <p:nvPr/>
        </p:nvSpPr>
        <p:spPr>
          <a:xfrm rot="2700000">
            <a:off x="4969709" y="954676"/>
            <a:ext cx="200969" cy="17285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6" name="Google Shape;176;p13"/>
          <p:cNvSpPr/>
          <p:nvPr/>
        </p:nvSpPr>
        <p:spPr>
          <a:xfrm rot="8434612">
            <a:off x="7810734" y="3959265"/>
            <a:ext cx="540275" cy="264310"/>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letely Blank">
  <p:cSld name="CUSTOM_4">
    <p:spTree>
      <p:nvGrpSpPr>
        <p:cNvPr id="1" name="Shape 177"/>
        <p:cNvGrpSpPr/>
        <p:nvPr/>
      </p:nvGrpSpPr>
      <p:grpSpPr>
        <a:xfrm>
          <a:off x="0" y="0"/>
          <a:ext cx="0" cy="0"/>
          <a:chOff x="0" y="0"/>
          <a:chExt cx="0" cy="0"/>
        </a:xfrm>
      </p:grpSpPr>
      <p:sp>
        <p:nvSpPr>
          <p:cNvPr id="178" name="Google Shape;178;p14"/>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83375" y="683600"/>
            <a:ext cx="6426300" cy="3963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3400"/>
              <a:buFont typeface="Amatic SC" panose="00000500000000000000"/>
              <a:buNone/>
              <a:defRPr sz="3400" b="1">
                <a:solidFill>
                  <a:schemeClr val="dk1"/>
                </a:solidFill>
                <a:latin typeface="Amatic SC" panose="00000500000000000000"/>
                <a:ea typeface="Amatic SC" panose="00000500000000000000"/>
                <a:cs typeface="Amatic SC" panose="00000500000000000000"/>
                <a:sym typeface="Amatic SC" panose="00000500000000000000"/>
              </a:defRPr>
            </a:lvl1pPr>
            <a:lvl2pPr lvl="1" rtl="0">
              <a:lnSpc>
                <a:spcPct val="90000"/>
              </a:lnSpc>
              <a:spcBef>
                <a:spcPts val="0"/>
              </a:spcBef>
              <a:spcAft>
                <a:spcPts val="0"/>
              </a:spcAft>
              <a:buClr>
                <a:schemeClr val="dk1"/>
              </a:buClr>
              <a:buSzPts val="3400"/>
              <a:buFont typeface="Amatic SC" panose="00000500000000000000"/>
              <a:buNone/>
              <a:defRPr sz="3400" b="1">
                <a:solidFill>
                  <a:schemeClr val="dk1"/>
                </a:solidFill>
                <a:latin typeface="Amatic SC" panose="00000500000000000000"/>
                <a:ea typeface="Amatic SC" panose="00000500000000000000"/>
                <a:cs typeface="Amatic SC" panose="00000500000000000000"/>
                <a:sym typeface="Amatic SC" panose="00000500000000000000"/>
              </a:defRPr>
            </a:lvl2pPr>
            <a:lvl3pPr lvl="2" rtl="0">
              <a:lnSpc>
                <a:spcPct val="90000"/>
              </a:lnSpc>
              <a:spcBef>
                <a:spcPts val="0"/>
              </a:spcBef>
              <a:spcAft>
                <a:spcPts val="0"/>
              </a:spcAft>
              <a:buClr>
                <a:schemeClr val="dk1"/>
              </a:buClr>
              <a:buSzPts val="3400"/>
              <a:buFont typeface="Amatic SC" panose="00000500000000000000"/>
              <a:buNone/>
              <a:defRPr sz="3400" b="1">
                <a:solidFill>
                  <a:schemeClr val="dk1"/>
                </a:solidFill>
                <a:latin typeface="Amatic SC" panose="00000500000000000000"/>
                <a:ea typeface="Amatic SC" panose="00000500000000000000"/>
                <a:cs typeface="Amatic SC" panose="00000500000000000000"/>
                <a:sym typeface="Amatic SC" panose="00000500000000000000"/>
              </a:defRPr>
            </a:lvl3pPr>
            <a:lvl4pPr lvl="3" rtl="0">
              <a:lnSpc>
                <a:spcPct val="90000"/>
              </a:lnSpc>
              <a:spcBef>
                <a:spcPts val="0"/>
              </a:spcBef>
              <a:spcAft>
                <a:spcPts val="0"/>
              </a:spcAft>
              <a:buClr>
                <a:schemeClr val="dk1"/>
              </a:buClr>
              <a:buSzPts val="3400"/>
              <a:buFont typeface="Amatic SC" panose="00000500000000000000"/>
              <a:buNone/>
              <a:defRPr sz="3400" b="1">
                <a:solidFill>
                  <a:schemeClr val="dk1"/>
                </a:solidFill>
                <a:latin typeface="Amatic SC" panose="00000500000000000000"/>
                <a:ea typeface="Amatic SC" panose="00000500000000000000"/>
                <a:cs typeface="Amatic SC" panose="00000500000000000000"/>
                <a:sym typeface="Amatic SC" panose="00000500000000000000"/>
              </a:defRPr>
            </a:lvl4pPr>
            <a:lvl5pPr lvl="4" rtl="0">
              <a:lnSpc>
                <a:spcPct val="90000"/>
              </a:lnSpc>
              <a:spcBef>
                <a:spcPts val="0"/>
              </a:spcBef>
              <a:spcAft>
                <a:spcPts val="0"/>
              </a:spcAft>
              <a:buClr>
                <a:schemeClr val="dk1"/>
              </a:buClr>
              <a:buSzPts val="3400"/>
              <a:buFont typeface="Amatic SC" panose="00000500000000000000"/>
              <a:buNone/>
              <a:defRPr sz="3400" b="1">
                <a:solidFill>
                  <a:schemeClr val="dk1"/>
                </a:solidFill>
                <a:latin typeface="Amatic SC" panose="00000500000000000000"/>
                <a:ea typeface="Amatic SC" panose="00000500000000000000"/>
                <a:cs typeface="Amatic SC" panose="00000500000000000000"/>
                <a:sym typeface="Amatic SC" panose="00000500000000000000"/>
              </a:defRPr>
            </a:lvl5pPr>
            <a:lvl6pPr lvl="5" rtl="0">
              <a:lnSpc>
                <a:spcPct val="90000"/>
              </a:lnSpc>
              <a:spcBef>
                <a:spcPts val="0"/>
              </a:spcBef>
              <a:spcAft>
                <a:spcPts val="0"/>
              </a:spcAft>
              <a:buClr>
                <a:schemeClr val="dk1"/>
              </a:buClr>
              <a:buSzPts val="3400"/>
              <a:buFont typeface="Amatic SC" panose="00000500000000000000"/>
              <a:buNone/>
              <a:defRPr sz="3400" b="1">
                <a:solidFill>
                  <a:schemeClr val="dk1"/>
                </a:solidFill>
                <a:latin typeface="Amatic SC" panose="00000500000000000000"/>
                <a:ea typeface="Amatic SC" panose="00000500000000000000"/>
                <a:cs typeface="Amatic SC" panose="00000500000000000000"/>
                <a:sym typeface="Amatic SC" panose="00000500000000000000"/>
              </a:defRPr>
            </a:lvl6pPr>
            <a:lvl7pPr lvl="6" rtl="0">
              <a:lnSpc>
                <a:spcPct val="90000"/>
              </a:lnSpc>
              <a:spcBef>
                <a:spcPts val="0"/>
              </a:spcBef>
              <a:spcAft>
                <a:spcPts val="0"/>
              </a:spcAft>
              <a:buClr>
                <a:schemeClr val="dk1"/>
              </a:buClr>
              <a:buSzPts val="3400"/>
              <a:buFont typeface="Amatic SC" panose="00000500000000000000"/>
              <a:buNone/>
              <a:defRPr sz="3400" b="1">
                <a:solidFill>
                  <a:schemeClr val="dk1"/>
                </a:solidFill>
                <a:latin typeface="Amatic SC" panose="00000500000000000000"/>
                <a:ea typeface="Amatic SC" panose="00000500000000000000"/>
                <a:cs typeface="Amatic SC" panose="00000500000000000000"/>
                <a:sym typeface="Amatic SC" panose="00000500000000000000"/>
              </a:defRPr>
            </a:lvl7pPr>
            <a:lvl8pPr lvl="7" rtl="0">
              <a:lnSpc>
                <a:spcPct val="90000"/>
              </a:lnSpc>
              <a:spcBef>
                <a:spcPts val="0"/>
              </a:spcBef>
              <a:spcAft>
                <a:spcPts val="0"/>
              </a:spcAft>
              <a:buClr>
                <a:schemeClr val="dk1"/>
              </a:buClr>
              <a:buSzPts val="3400"/>
              <a:buFont typeface="Amatic SC" panose="00000500000000000000"/>
              <a:buNone/>
              <a:defRPr sz="3400" b="1">
                <a:solidFill>
                  <a:schemeClr val="dk1"/>
                </a:solidFill>
                <a:latin typeface="Amatic SC" panose="00000500000000000000"/>
                <a:ea typeface="Amatic SC" panose="00000500000000000000"/>
                <a:cs typeface="Amatic SC" panose="00000500000000000000"/>
                <a:sym typeface="Amatic SC" panose="00000500000000000000"/>
              </a:defRPr>
            </a:lvl8pPr>
            <a:lvl9pPr lvl="8" rtl="0">
              <a:lnSpc>
                <a:spcPct val="90000"/>
              </a:lnSpc>
              <a:spcBef>
                <a:spcPts val="0"/>
              </a:spcBef>
              <a:spcAft>
                <a:spcPts val="0"/>
              </a:spcAft>
              <a:buClr>
                <a:schemeClr val="dk1"/>
              </a:buClr>
              <a:buSzPts val="3400"/>
              <a:buFont typeface="Amatic SC" panose="00000500000000000000"/>
              <a:buNone/>
              <a:defRPr sz="3400" b="1">
                <a:solidFill>
                  <a:schemeClr val="dk1"/>
                </a:solidFill>
                <a:latin typeface="Amatic SC" panose="00000500000000000000"/>
                <a:ea typeface="Amatic SC" panose="00000500000000000000"/>
                <a:cs typeface="Amatic SC" panose="00000500000000000000"/>
                <a:sym typeface="Amatic SC" panose="00000500000000000000"/>
              </a:defRPr>
            </a:lvl9pPr>
          </a:lstStyle>
          <a:p/>
        </p:txBody>
      </p:sp>
      <p:sp>
        <p:nvSpPr>
          <p:cNvPr id="7" name="Google Shape;7;p1"/>
          <p:cNvSpPr txBox="1">
            <a:spLocks noGrp="1"/>
          </p:cNvSpPr>
          <p:nvPr>
            <p:ph type="body" idx="1"/>
          </p:nvPr>
        </p:nvSpPr>
        <p:spPr>
          <a:xfrm>
            <a:off x="1188175" y="1506350"/>
            <a:ext cx="6426300" cy="2840400"/>
          </a:xfrm>
          <a:prstGeom prst="rect">
            <a:avLst/>
          </a:prstGeom>
          <a:noFill/>
          <a:ln>
            <a:noFill/>
          </a:ln>
        </p:spPr>
        <p:txBody>
          <a:bodyPr spcFirstLastPara="1" wrap="square" lIns="0" tIns="0" rIns="0" bIns="0" anchor="t" anchorCtr="0">
            <a:noAutofit/>
          </a:bodyPr>
          <a:lstStyle>
            <a:lvl1pPr marL="457200" lvl="0" indent="-368300" rtl="0">
              <a:lnSpc>
                <a:spcPct val="100000"/>
              </a:lnSpc>
              <a:spcBef>
                <a:spcPts val="0"/>
              </a:spcBef>
              <a:spcAft>
                <a:spcPts val="0"/>
              </a:spcAft>
              <a:buClr>
                <a:schemeClr val="accent1"/>
              </a:buClr>
              <a:buSzPts val="2200"/>
              <a:buFont typeface="Nunito"/>
              <a:buChar char="✗"/>
              <a:defRPr sz="2200">
                <a:solidFill>
                  <a:schemeClr val="dk1"/>
                </a:solidFill>
                <a:latin typeface="Nunito"/>
                <a:ea typeface="Nunito"/>
                <a:cs typeface="Nunito"/>
                <a:sym typeface="Nunito"/>
              </a:defRPr>
            </a:lvl1pPr>
            <a:lvl2pPr marL="914400" lvl="1" indent="-368300" rtl="0">
              <a:lnSpc>
                <a:spcPct val="100000"/>
              </a:lnSpc>
              <a:spcBef>
                <a:spcPts val="1000"/>
              </a:spcBef>
              <a:spcAft>
                <a:spcPts val="0"/>
              </a:spcAft>
              <a:buClr>
                <a:schemeClr val="dk2"/>
              </a:buClr>
              <a:buSzPts val="2200"/>
              <a:buFont typeface="Nunito"/>
              <a:buChar char="✗"/>
              <a:defRPr sz="2200">
                <a:solidFill>
                  <a:schemeClr val="dk1"/>
                </a:solidFill>
                <a:latin typeface="Nunito"/>
                <a:ea typeface="Nunito"/>
                <a:cs typeface="Nunito"/>
                <a:sym typeface="Nunito"/>
              </a:defRPr>
            </a:lvl2pPr>
            <a:lvl3pPr marL="1371600" lvl="2"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3pPr>
            <a:lvl4pPr marL="1828800" lvl="3"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4pPr>
            <a:lvl5pPr marL="2286000" lvl="4"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5pPr>
            <a:lvl6pPr marL="2743200" lvl="5"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6pPr>
            <a:lvl7pPr marL="3200400" lvl="6"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7pPr>
            <a:lvl8pPr marL="3657600" lvl="7"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8pPr>
            <a:lvl9pPr marL="4114800" lvl="8" indent="-368300" rtl="0">
              <a:lnSpc>
                <a:spcPct val="100000"/>
              </a:lnSpc>
              <a:spcBef>
                <a:spcPts val="1000"/>
              </a:spcBef>
              <a:spcAft>
                <a:spcPts val="1000"/>
              </a:spcAft>
              <a:buClr>
                <a:schemeClr val="dk1"/>
              </a:buClr>
              <a:buSzPts val="2200"/>
              <a:buFont typeface="Nunito"/>
              <a:buChar char="■"/>
              <a:defRPr sz="2200">
                <a:solidFill>
                  <a:schemeClr val="dk1"/>
                </a:solidFill>
                <a:latin typeface="Nunito"/>
                <a:ea typeface="Nunito"/>
                <a:cs typeface="Nunito"/>
                <a:sym typeface="Nunito"/>
              </a:defRPr>
            </a:lvl9pPr>
          </a:lstStyle>
          <a:p/>
        </p:txBody>
      </p:sp>
      <p:sp>
        <p:nvSpPr>
          <p:cNvPr id="8" name="Google Shape;8;p1"/>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lvl="0" algn="r" rtl="0">
              <a:buNone/>
              <a:defRPr sz="1500" b="1">
                <a:solidFill>
                  <a:schemeClr val="dk2"/>
                </a:solidFill>
                <a:latin typeface="Amatic SC" panose="00000500000000000000"/>
                <a:ea typeface="Amatic SC" panose="00000500000000000000"/>
                <a:cs typeface="Amatic SC" panose="00000500000000000000"/>
                <a:sym typeface="Amatic SC" panose="00000500000000000000"/>
              </a:defRPr>
            </a:lvl1pPr>
            <a:lvl2pPr lvl="1" algn="r" rtl="0">
              <a:buNone/>
              <a:defRPr sz="1500" b="1">
                <a:solidFill>
                  <a:schemeClr val="dk2"/>
                </a:solidFill>
                <a:latin typeface="Amatic SC" panose="00000500000000000000"/>
                <a:ea typeface="Amatic SC" panose="00000500000000000000"/>
                <a:cs typeface="Amatic SC" panose="00000500000000000000"/>
                <a:sym typeface="Amatic SC" panose="00000500000000000000"/>
              </a:defRPr>
            </a:lvl2pPr>
            <a:lvl3pPr lvl="2" algn="r" rtl="0">
              <a:buNone/>
              <a:defRPr sz="1500" b="1">
                <a:solidFill>
                  <a:schemeClr val="dk2"/>
                </a:solidFill>
                <a:latin typeface="Amatic SC" panose="00000500000000000000"/>
                <a:ea typeface="Amatic SC" panose="00000500000000000000"/>
                <a:cs typeface="Amatic SC" panose="00000500000000000000"/>
                <a:sym typeface="Amatic SC" panose="00000500000000000000"/>
              </a:defRPr>
            </a:lvl3pPr>
            <a:lvl4pPr lvl="3" algn="r" rtl="0">
              <a:buNone/>
              <a:defRPr sz="1500" b="1">
                <a:solidFill>
                  <a:schemeClr val="dk2"/>
                </a:solidFill>
                <a:latin typeface="Amatic SC" panose="00000500000000000000"/>
                <a:ea typeface="Amatic SC" panose="00000500000000000000"/>
                <a:cs typeface="Amatic SC" panose="00000500000000000000"/>
                <a:sym typeface="Amatic SC" panose="00000500000000000000"/>
              </a:defRPr>
            </a:lvl4pPr>
            <a:lvl5pPr lvl="4" algn="r" rtl="0">
              <a:buNone/>
              <a:defRPr sz="1500" b="1">
                <a:solidFill>
                  <a:schemeClr val="dk2"/>
                </a:solidFill>
                <a:latin typeface="Amatic SC" panose="00000500000000000000"/>
                <a:ea typeface="Amatic SC" panose="00000500000000000000"/>
                <a:cs typeface="Amatic SC" panose="00000500000000000000"/>
                <a:sym typeface="Amatic SC" panose="00000500000000000000"/>
              </a:defRPr>
            </a:lvl5pPr>
            <a:lvl6pPr lvl="5" algn="r" rtl="0">
              <a:buNone/>
              <a:defRPr sz="1500" b="1">
                <a:solidFill>
                  <a:schemeClr val="dk2"/>
                </a:solidFill>
                <a:latin typeface="Amatic SC" panose="00000500000000000000"/>
                <a:ea typeface="Amatic SC" panose="00000500000000000000"/>
                <a:cs typeface="Amatic SC" panose="00000500000000000000"/>
                <a:sym typeface="Amatic SC" panose="00000500000000000000"/>
              </a:defRPr>
            </a:lvl6pPr>
            <a:lvl7pPr lvl="6" algn="r" rtl="0">
              <a:buNone/>
              <a:defRPr sz="1500" b="1">
                <a:solidFill>
                  <a:schemeClr val="dk2"/>
                </a:solidFill>
                <a:latin typeface="Amatic SC" panose="00000500000000000000"/>
                <a:ea typeface="Amatic SC" panose="00000500000000000000"/>
                <a:cs typeface="Amatic SC" panose="00000500000000000000"/>
                <a:sym typeface="Amatic SC" panose="00000500000000000000"/>
              </a:defRPr>
            </a:lvl7pPr>
            <a:lvl8pPr lvl="7" algn="r" rtl="0">
              <a:buNone/>
              <a:defRPr sz="1500" b="1">
                <a:solidFill>
                  <a:schemeClr val="dk2"/>
                </a:solidFill>
                <a:latin typeface="Amatic SC" panose="00000500000000000000"/>
                <a:ea typeface="Amatic SC" panose="00000500000000000000"/>
                <a:cs typeface="Amatic SC" panose="00000500000000000000"/>
                <a:sym typeface="Amatic SC" panose="00000500000000000000"/>
              </a:defRPr>
            </a:lvl8pPr>
            <a:lvl9pPr lvl="8" algn="r" rtl="0">
              <a:buNone/>
              <a:defRPr sz="1500" b="1">
                <a:solidFill>
                  <a:schemeClr val="dk2"/>
                </a:solidFill>
                <a:latin typeface="Amatic SC" panose="00000500000000000000"/>
                <a:ea typeface="Amatic SC" panose="00000500000000000000"/>
                <a:cs typeface="Amatic SC" panose="00000500000000000000"/>
                <a:sym typeface="Amatic SC" panose="00000500000000000000"/>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5" name="Google Shape;235;p21"/>
          <p:cNvSpPr/>
          <p:nvPr/>
        </p:nvSpPr>
        <p:spPr>
          <a:xfrm>
            <a:off x="6483951" y="1537890"/>
            <a:ext cx="1665461" cy="1687635"/>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236" name="Google Shape;236;p21"/>
          <p:cNvSpPr/>
          <p:nvPr/>
        </p:nvSpPr>
        <p:spPr>
          <a:xfrm rot="1473029">
            <a:off x="4969677" y="2380523"/>
            <a:ext cx="973727" cy="948521"/>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237" name="Google Shape;237;p21"/>
          <p:cNvSpPr/>
          <p:nvPr/>
        </p:nvSpPr>
        <p:spPr>
          <a:xfrm>
            <a:off x="6161833" y="1376613"/>
            <a:ext cx="426316" cy="414270"/>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238" name="Google Shape;238;p21"/>
          <p:cNvSpPr/>
          <p:nvPr/>
        </p:nvSpPr>
        <p:spPr>
          <a:xfrm rot="2487106">
            <a:off x="5887685" y="3256298"/>
            <a:ext cx="303293" cy="294723"/>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239" name="Google Shape;239;p21"/>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2" name="Rectangle: Rounded Corners 1"/>
          <p:cNvSpPr/>
          <p:nvPr/>
        </p:nvSpPr>
        <p:spPr>
          <a:xfrm>
            <a:off x="148210" y="189313"/>
            <a:ext cx="5139813" cy="712812"/>
          </a:xfrm>
          <a:prstGeom prst="roundRect">
            <a:avLst/>
          </a:prstGeom>
          <a:ln w="28575">
            <a:solidFill>
              <a:schemeClr val="accent1">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u="sng">
                <a:solidFill>
                  <a:srgbClr val="FF0000"/>
                </a:solidFill>
              </a:rPr>
              <a:t>Bài 9. </a:t>
            </a:r>
            <a:r>
              <a:rPr lang="en-US" sz="2000" b="1">
                <a:solidFill>
                  <a:srgbClr val="FF0000"/>
                </a:solidFill>
              </a:rPr>
              <a:t>VƯƠNG TRIỀU HỒI GIÁO ĐÊ-LI</a:t>
            </a:r>
            <a:endParaRPr lang="en-US" sz="2000" b="1">
              <a:solidFill>
                <a:srgbClr val="FF0000"/>
              </a:solidFill>
            </a:endParaRPr>
          </a:p>
          <a:p>
            <a:pPr algn="ctr"/>
            <a:r>
              <a:rPr lang="en-US" sz="1800" b="1">
                <a:solidFill>
                  <a:srgbClr val="FF0000"/>
                </a:solidFill>
              </a:rPr>
              <a:t>(1 tiết)</a:t>
            </a:r>
            <a:endParaRPr lang="en-US" sz="1800" b="1">
              <a:solidFill>
                <a:srgbClr val="FF0000"/>
              </a:solidFill>
            </a:endParaRPr>
          </a:p>
        </p:txBody>
      </p:sp>
      <p:sp>
        <p:nvSpPr>
          <p:cNvPr id="3" name="Rectangle: Rounded Corners 2"/>
          <p:cNvSpPr/>
          <p:nvPr/>
        </p:nvSpPr>
        <p:spPr>
          <a:xfrm>
            <a:off x="148210" y="1165779"/>
            <a:ext cx="4238146" cy="414270"/>
          </a:xfrm>
          <a:prstGeom prst="roundRect">
            <a:avLst/>
          </a:prstGeom>
          <a:ln w="38100">
            <a:solidFill>
              <a:schemeClr val="accent6">
                <a:lumMod val="50000"/>
              </a:schemeClr>
            </a:solidFill>
          </a:ln>
          <a:effectLst>
            <a:glow rad="228600">
              <a:schemeClr val="accent4">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1800" b="1">
                <a:solidFill>
                  <a:srgbClr val="FF0000"/>
                </a:solidFill>
              </a:rPr>
              <a:t>1. Tình hình chính trị, kinh tế, xã hội.</a:t>
            </a:r>
            <a:endParaRPr lang="en-US" sz="1800" b="1">
              <a:solidFill>
                <a:srgbClr val="FF0000"/>
              </a:solidFill>
            </a:endParaRPr>
          </a:p>
        </p:txBody>
      </p:sp>
      <p:sp>
        <p:nvSpPr>
          <p:cNvPr id="4" name="Rectangle: Rounded Corners 3"/>
          <p:cNvSpPr/>
          <p:nvPr/>
        </p:nvSpPr>
        <p:spPr>
          <a:xfrm>
            <a:off x="736131" y="1888682"/>
            <a:ext cx="2678121" cy="414271"/>
          </a:xfrm>
          <a:prstGeom prst="roundRect">
            <a:avLst/>
          </a:prstGeom>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b="1">
                <a:solidFill>
                  <a:srgbClr val="C00000"/>
                </a:solidFill>
              </a:rPr>
              <a:t>a. Chính trị.</a:t>
            </a:r>
            <a:endParaRPr lang="en-US" sz="1800" b="1">
              <a:solidFill>
                <a:srgbClr val="C00000"/>
              </a:solidFill>
            </a:endParaRPr>
          </a:p>
        </p:txBody>
      </p:sp>
      <p:sp>
        <p:nvSpPr>
          <p:cNvPr id="5" name="Rectangle: Rounded Corners 4"/>
          <p:cNvSpPr/>
          <p:nvPr/>
        </p:nvSpPr>
        <p:spPr>
          <a:xfrm>
            <a:off x="736131" y="2608270"/>
            <a:ext cx="2678121" cy="414271"/>
          </a:xfrm>
          <a:prstGeom prst="roundRect">
            <a:avLst/>
          </a:prstGeom>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b="1">
                <a:solidFill>
                  <a:srgbClr val="C00000"/>
                </a:solidFill>
              </a:rPr>
              <a:t>b. Kinh tế.</a:t>
            </a:r>
            <a:endParaRPr lang="en-US" sz="1800" b="1">
              <a:solidFill>
                <a:srgbClr val="C00000"/>
              </a:solidFill>
            </a:endParaRPr>
          </a:p>
        </p:txBody>
      </p:sp>
      <p:sp>
        <p:nvSpPr>
          <p:cNvPr id="6" name="Rectangle: Rounded Corners 5"/>
          <p:cNvSpPr/>
          <p:nvPr/>
        </p:nvSpPr>
        <p:spPr>
          <a:xfrm>
            <a:off x="736130" y="3262238"/>
            <a:ext cx="2678121" cy="414271"/>
          </a:xfrm>
          <a:prstGeom prst="roundRect">
            <a:avLst/>
          </a:prstGeom>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b="1">
                <a:solidFill>
                  <a:srgbClr val="C00000"/>
                </a:solidFill>
              </a:rPr>
              <a:t>c. Văn hóa.</a:t>
            </a:r>
            <a:endParaRPr lang="en-US" sz="1800" b="1">
              <a:solidFill>
                <a:srgbClr val="C00000"/>
              </a:solidFill>
            </a:endParaRPr>
          </a:p>
        </p:txBody>
      </p:sp>
      <p:sp>
        <p:nvSpPr>
          <p:cNvPr id="7" name="Rectangle: Rounded Corners 6"/>
          <p:cNvSpPr/>
          <p:nvPr/>
        </p:nvSpPr>
        <p:spPr>
          <a:xfrm>
            <a:off x="374795" y="3916206"/>
            <a:ext cx="4011561" cy="493025"/>
          </a:xfrm>
          <a:prstGeom prst="roundRect">
            <a:avLst/>
          </a:prstGeom>
          <a:ln w="38100">
            <a:solidFill>
              <a:schemeClr val="accent6">
                <a:lumMod val="50000"/>
              </a:schemeClr>
            </a:solidFill>
          </a:ln>
          <a:effectLst>
            <a:glow rad="228600">
              <a:schemeClr val="accent4">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1800" b="1">
                <a:solidFill>
                  <a:srgbClr val="FF0000"/>
                </a:solidFill>
              </a:rPr>
              <a:t>2. Thành tựu tiêu biểu về văn hóa.</a:t>
            </a:r>
            <a:endParaRPr lang="en-US" sz="1800" b="1">
              <a:solidFill>
                <a:srgbClr val="FF0000"/>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2" name="Rectangle: Rounded Corners 1"/>
          <p:cNvSpPr/>
          <p:nvPr/>
        </p:nvSpPr>
        <p:spPr>
          <a:xfrm>
            <a:off x="96591" y="140767"/>
            <a:ext cx="4238146" cy="414270"/>
          </a:xfrm>
          <a:prstGeom prst="roundRect">
            <a:avLst/>
          </a:prstGeom>
          <a:ln w="38100">
            <a:solidFill>
              <a:schemeClr val="accent6">
                <a:lumMod val="50000"/>
              </a:schemeClr>
            </a:solidFill>
          </a:ln>
          <a:effectLst>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1800" b="1">
                <a:solidFill>
                  <a:srgbClr val="FF0000"/>
                </a:solidFill>
              </a:rPr>
              <a:t>1. Tình hình chính trị, kinh tế, xã hội.</a:t>
            </a:r>
            <a:endParaRPr lang="en-US" sz="1800" b="1">
              <a:solidFill>
                <a:srgbClr val="FF0000"/>
              </a:solidFill>
            </a:endParaRPr>
          </a:p>
        </p:txBody>
      </p:sp>
      <p:pic>
        <p:nvPicPr>
          <p:cNvPr id="4" name="Picture 3"/>
          <p:cNvPicPr>
            <a:picLocks noChangeAspect="1"/>
          </p:cNvPicPr>
          <p:nvPr/>
        </p:nvPicPr>
        <p:blipFill>
          <a:blip r:embed="rId1"/>
          <a:stretch>
            <a:fillRect/>
          </a:stretch>
        </p:blipFill>
        <p:spPr>
          <a:xfrm>
            <a:off x="199830" y="640868"/>
            <a:ext cx="3540999" cy="4295498"/>
          </a:xfrm>
          <a:prstGeom prst="rect">
            <a:avLst/>
          </a:prstGeom>
          <a:ln w="19050">
            <a:solidFill>
              <a:schemeClr val="tx1"/>
            </a:solidFill>
          </a:ln>
        </p:spPr>
      </p:pic>
      <p:sp>
        <p:nvSpPr>
          <p:cNvPr id="5" name="Rectangle: Rounded Corners 4"/>
          <p:cNvSpPr/>
          <p:nvPr/>
        </p:nvSpPr>
        <p:spPr>
          <a:xfrm>
            <a:off x="3967316" y="737419"/>
            <a:ext cx="4527755" cy="1022197"/>
          </a:xfrm>
          <a:prstGeom prst="roundRect">
            <a:avLst/>
          </a:prstGeom>
          <a:solidFill>
            <a:srgbClr val="C7EB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F0000"/>
                </a:solidFill>
              </a:rPr>
              <a:t>Vương triều Hồi giáo Đê-li đã được thành lập như thế nào?</a:t>
            </a:r>
            <a:endParaRPr lang="en-US" sz="2400">
              <a:solidFill>
                <a:srgbClr val="FF0000"/>
              </a:solidFill>
            </a:endParaRPr>
          </a:p>
        </p:txBody>
      </p:sp>
      <p:grpSp>
        <p:nvGrpSpPr>
          <p:cNvPr id="7" name="Group 6"/>
          <p:cNvGrpSpPr/>
          <p:nvPr/>
        </p:nvGrpSpPr>
        <p:grpSpPr>
          <a:xfrm>
            <a:off x="7979041" y="3938341"/>
            <a:ext cx="1164959" cy="1164959"/>
            <a:chOff x="7037295" y="3362963"/>
            <a:chExt cx="1164959" cy="1164959"/>
          </a:xfrm>
        </p:grpSpPr>
        <p:sp>
          <p:nvSpPr>
            <p:cNvPr id="8" name="Oval 7"/>
            <p:cNvSpPr/>
            <p:nvPr/>
          </p:nvSpPr>
          <p:spPr>
            <a:xfrm>
              <a:off x="7037295" y="3362963"/>
              <a:ext cx="1164959" cy="1164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291;p26"/>
            <p:cNvSpPr/>
            <p:nvPr/>
          </p:nvSpPr>
          <p:spPr>
            <a:xfrm rot="1401486">
              <a:off x="7202567" y="3559230"/>
              <a:ext cx="815095" cy="916939"/>
            </a:xfrm>
            <a:custGeom>
              <a:avLst/>
              <a:gdLst/>
              <a:ahLst/>
              <a:cxnLst/>
              <a:rect l="l" t="t" r="r" b="b"/>
              <a:pathLst>
                <a:path w="345632" h="388818" extrusionOk="0">
                  <a:moveTo>
                    <a:pt x="183559" y="374102"/>
                  </a:moveTo>
                  <a:lnTo>
                    <a:pt x="158938" y="372918"/>
                  </a:lnTo>
                  <a:cubicBezTo>
                    <a:pt x="154882" y="372473"/>
                    <a:pt x="151133" y="375110"/>
                    <a:pt x="150168" y="379079"/>
                  </a:cubicBezTo>
                  <a:cubicBezTo>
                    <a:pt x="149401" y="382587"/>
                    <a:pt x="151768" y="387410"/>
                    <a:pt x="155803" y="387585"/>
                  </a:cubicBezTo>
                  <a:lnTo>
                    <a:pt x="180424" y="388769"/>
                  </a:lnTo>
                  <a:cubicBezTo>
                    <a:pt x="184480" y="389214"/>
                    <a:pt x="188229" y="386577"/>
                    <a:pt x="189194" y="382609"/>
                  </a:cubicBezTo>
                  <a:cubicBezTo>
                    <a:pt x="189961" y="379101"/>
                    <a:pt x="187593" y="374299"/>
                    <a:pt x="183559" y="374102"/>
                  </a:cubicBezTo>
                  <a:close/>
                  <a:moveTo>
                    <a:pt x="52626" y="236810"/>
                  </a:moveTo>
                  <a:cubicBezTo>
                    <a:pt x="32806" y="224679"/>
                    <a:pt x="18928" y="204868"/>
                    <a:pt x="14280" y="182108"/>
                  </a:cubicBezTo>
                  <a:cubicBezTo>
                    <a:pt x="12241" y="172725"/>
                    <a:pt x="-1747" y="178359"/>
                    <a:pt x="182" y="187283"/>
                  </a:cubicBezTo>
                  <a:cubicBezTo>
                    <a:pt x="5970" y="213759"/>
                    <a:pt x="22523" y="236626"/>
                    <a:pt x="45873" y="250403"/>
                  </a:cubicBezTo>
                  <a:cubicBezTo>
                    <a:pt x="53722" y="255139"/>
                    <a:pt x="60672" y="241677"/>
                    <a:pt x="52626" y="236810"/>
                  </a:cubicBezTo>
                  <a:close/>
                  <a:moveTo>
                    <a:pt x="173868" y="342969"/>
                  </a:moveTo>
                  <a:cubicBezTo>
                    <a:pt x="195201" y="344657"/>
                    <a:pt x="216687" y="344854"/>
                    <a:pt x="236880" y="336830"/>
                  </a:cubicBezTo>
                  <a:cubicBezTo>
                    <a:pt x="245649" y="333366"/>
                    <a:pt x="241703" y="319290"/>
                    <a:pt x="232495" y="322886"/>
                  </a:cubicBezTo>
                  <a:cubicBezTo>
                    <a:pt x="197284" y="336523"/>
                    <a:pt x="143415" y="324969"/>
                    <a:pt x="107174" y="316309"/>
                  </a:cubicBezTo>
                  <a:cubicBezTo>
                    <a:pt x="98273" y="314116"/>
                    <a:pt x="94743" y="328586"/>
                    <a:pt x="104039" y="330998"/>
                  </a:cubicBezTo>
                  <a:cubicBezTo>
                    <a:pt x="126928" y="337014"/>
                    <a:pt x="150278" y="341020"/>
                    <a:pt x="173868" y="342969"/>
                  </a:cubicBezTo>
                  <a:close/>
                  <a:moveTo>
                    <a:pt x="231881" y="348231"/>
                  </a:moveTo>
                  <a:cubicBezTo>
                    <a:pt x="217213" y="360136"/>
                    <a:pt x="192877" y="355291"/>
                    <a:pt x="175403" y="353975"/>
                  </a:cubicBezTo>
                  <a:cubicBezTo>
                    <a:pt x="154750" y="352418"/>
                    <a:pt x="134207" y="349590"/>
                    <a:pt x="114584" y="342618"/>
                  </a:cubicBezTo>
                  <a:cubicBezTo>
                    <a:pt x="105968" y="339593"/>
                    <a:pt x="98909" y="353076"/>
                    <a:pt x="107832" y="356211"/>
                  </a:cubicBezTo>
                  <a:cubicBezTo>
                    <a:pt x="131269" y="364433"/>
                    <a:pt x="155561" y="367678"/>
                    <a:pt x="180183" y="369191"/>
                  </a:cubicBezTo>
                  <a:cubicBezTo>
                    <a:pt x="199915" y="370418"/>
                    <a:pt x="223067" y="373795"/>
                    <a:pt x="239598" y="360421"/>
                  </a:cubicBezTo>
                  <a:cubicBezTo>
                    <a:pt x="247053" y="354392"/>
                    <a:pt x="239532" y="342048"/>
                    <a:pt x="231881" y="348231"/>
                  </a:cubicBezTo>
                  <a:close/>
                  <a:moveTo>
                    <a:pt x="329357" y="29207"/>
                  </a:moveTo>
                  <a:cubicBezTo>
                    <a:pt x="323460" y="21884"/>
                    <a:pt x="311072" y="30610"/>
                    <a:pt x="316838" y="37779"/>
                  </a:cubicBezTo>
                  <a:cubicBezTo>
                    <a:pt x="325455" y="48160"/>
                    <a:pt x="330388" y="61092"/>
                    <a:pt x="330892" y="74569"/>
                  </a:cubicBezTo>
                  <a:cubicBezTo>
                    <a:pt x="331287" y="84325"/>
                    <a:pt x="345998" y="82374"/>
                    <a:pt x="345626" y="73100"/>
                  </a:cubicBezTo>
                  <a:cubicBezTo>
                    <a:pt x="345077" y="57097"/>
                    <a:pt x="339377" y="41699"/>
                    <a:pt x="329357" y="29207"/>
                  </a:cubicBezTo>
                  <a:close/>
                  <a:moveTo>
                    <a:pt x="238370" y="222"/>
                  </a:moveTo>
                  <a:cubicBezTo>
                    <a:pt x="229404" y="-1970"/>
                    <a:pt x="225830" y="12719"/>
                    <a:pt x="235213" y="14890"/>
                  </a:cubicBezTo>
                  <a:cubicBezTo>
                    <a:pt x="289564" y="27475"/>
                    <a:pt x="309757" y="85531"/>
                    <a:pt x="312870" y="135190"/>
                  </a:cubicBezTo>
                  <a:cubicBezTo>
                    <a:pt x="313462" y="144924"/>
                    <a:pt x="328217" y="142995"/>
                    <a:pt x="327604" y="133721"/>
                  </a:cubicBezTo>
                  <a:cubicBezTo>
                    <a:pt x="324139" y="76893"/>
                    <a:pt x="299584" y="14386"/>
                    <a:pt x="238370" y="222"/>
                  </a:cubicBezTo>
                  <a:close/>
                  <a:moveTo>
                    <a:pt x="168212" y="16688"/>
                  </a:moveTo>
                  <a:cubicBezTo>
                    <a:pt x="107218" y="18507"/>
                    <a:pt x="43417" y="57577"/>
                    <a:pt x="32433" y="121465"/>
                  </a:cubicBezTo>
                  <a:cubicBezTo>
                    <a:pt x="26952" y="150686"/>
                    <a:pt x="35020" y="180815"/>
                    <a:pt x="54358" y="203397"/>
                  </a:cubicBezTo>
                  <a:cubicBezTo>
                    <a:pt x="65561" y="216552"/>
                    <a:pt x="78475" y="227975"/>
                    <a:pt x="86653" y="243431"/>
                  </a:cubicBezTo>
                  <a:cubicBezTo>
                    <a:pt x="95006" y="259548"/>
                    <a:pt x="98711" y="277662"/>
                    <a:pt x="97396" y="295765"/>
                  </a:cubicBezTo>
                  <a:cubicBezTo>
                    <a:pt x="93011" y="299054"/>
                    <a:pt x="92704" y="307758"/>
                    <a:pt x="99763" y="309402"/>
                  </a:cubicBezTo>
                  <a:cubicBezTo>
                    <a:pt x="127432" y="315984"/>
                    <a:pt x="155693" y="319832"/>
                    <a:pt x="184107" y="320891"/>
                  </a:cubicBezTo>
                  <a:cubicBezTo>
                    <a:pt x="206536" y="321680"/>
                    <a:pt x="232341" y="323697"/>
                    <a:pt x="251942" y="311025"/>
                  </a:cubicBezTo>
                  <a:cubicBezTo>
                    <a:pt x="259791" y="305960"/>
                    <a:pt x="252797" y="294274"/>
                    <a:pt x="244817" y="298528"/>
                  </a:cubicBezTo>
                  <a:cubicBezTo>
                    <a:pt x="245123" y="281183"/>
                    <a:pt x="249398" y="264139"/>
                    <a:pt x="257335" y="248715"/>
                  </a:cubicBezTo>
                  <a:cubicBezTo>
                    <a:pt x="264614" y="234749"/>
                    <a:pt x="275642" y="223634"/>
                    <a:pt x="284325" y="210632"/>
                  </a:cubicBezTo>
                  <a:cubicBezTo>
                    <a:pt x="302017" y="184126"/>
                    <a:pt x="303574" y="146218"/>
                    <a:pt x="297654" y="115699"/>
                  </a:cubicBezTo>
                  <a:cubicBezTo>
                    <a:pt x="285815" y="54836"/>
                    <a:pt x="229864" y="11229"/>
                    <a:pt x="168124" y="16688"/>
                  </a:cubicBezTo>
                  <a:close/>
                  <a:moveTo>
                    <a:pt x="188317" y="306552"/>
                  </a:moveTo>
                  <a:cubicBezTo>
                    <a:pt x="177223" y="305719"/>
                    <a:pt x="167181" y="305193"/>
                    <a:pt x="156351" y="303965"/>
                  </a:cubicBezTo>
                  <a:cubicBezTo>
                    <a:pt x="153654" y="264918"/>
                    <a:pt x="147713" y="226161"/>
                    <a:pt x="138614" y="188094"/>
                  </a:cubicBezTo>
                  <a:cubicBezTo>
                    <a:pt x="146068" y="188815"/>
                    <a:pt x="153522" y="186590"/>
                    <a:pt x="159376" y="181889"/>
                  </a:cubicBezTo>
                  <a:cubicBezTo>
                    <a:pt x="169352" y="189914"/>
                    <a:pt x="182375" y="192040"/>
                    <a:pt x="195442" y="191251"/>
                  </a:cubicBezTo>
                  <a:cubicBezTo>
                    <a:pt x="190509" y="229485"/>
                    <a:pt x="188097" y="268002"/>
                    <a:pt x="188229" y="306552"/>
                  </a:cubicBezTo>
                  <a:close/>
                  <a:moveTo>
                    <a:pt x="160801" y="151633"/>
                  </a:moveTo>
                  <a:cubicBezTo>
                    <a:pt x="161898" y="152905"/>
                    <a:pt x="161656" y="154988"/>
                    <a:pt x="160670" y="157334"/>
                  </a:cubicBezTo>
                  <a:cubicBezTo>
                    <a:pt x="159004" y="154637"/>
                    <a:pt x="159047" y="152730"/>
                    <a:pt x="160714" y="151633"/>
                  </a:cubicBezTo>
                  <a:close/>
                  <a:moveTo>
                    <a:pt x="280224" y="187261"/>
                  </a:moveTo>
                  <a:cubicBezTo>
                    <a:pt x="275270" y="202060"/>
                    <a:pt x="264088" y="213088"/>
                    <a:pt x="255077" y="225453"/>
                  </a:cubicBezTo>
                  <a:cubicBezTo>
                    <a:pt x="238195" y="248397"/>
                    <a:pt x="229404" y="276296"/>
                    <a:pt x="230083" y="304776"/>
                  </a:cubicBezTo>
                  <a:cubicBezTo>
                    <a:pt x="221160" y="306802"/>
                    <a:pt x="212039" y="307651"/>
                    <a:pt x="202897" y="307298"/>
                  </a:cubicBezTo>
                  <a:cubicBezTo>
                    <a:pt x="202699" y="267842"/>
                    <a:pt x="205155" y="228420"/>
                    <a:pt x="210285" y="189300"/>
                  </a:cubicBezTo>
                  <a:cubicBezTo>
                    <a:pt x="211754" y="188993"/>
                    <a:pt x="213201" y="188686"/>
                    <a:pt x="214670" y="188335"/>
                  </a:cubicBezTo>
                  <a:cubicBezTo>
                    <a:pt x="223835" y="186143"/>
                    <a:pt x="219822" y="172155"/>
                    <a:pt x="210285" y="174413"/>
                  </a:cubicBezTo>
                  <a:cubicBezTo>
                    <a:pt x="196845" y="177680"/>
                    <a:pt x="180643" y="179499"/>
                    <a:pt x="169089" y="170247"/>
                  </a:cubicBezTo>
                  <a:cubicBezTo>
                    <a:pt x="176916" y="157926"/>
                    <a:pt x="181366" y="141745"/>
                    <a:pt x="168453" y="135738"/>
                  </a:cubicBezTo>
                  <a:cubicBezTo>
                    <a:pt x="160253" y="131989"/>
                    <a:pt x="151176" y="137032"/>
                    <a:pt x="147603" y="144705"/>
                  </a:cubicBezTo>
                  <a:cubicBezTo>
                    <a:pt x="143766" y="152993"/>
                    <a:pt x="145410" y="163144"/>
                    <a:pt x="149795" y="171015"/>
                  </a:cubicBezTo>
                  <a:cubicBezTo>
                    <a:pt x="142166" y="176671"/>
                    <a:pt x="130195" y="172878"/>
                    <a:pt x="127651" y="163736"/>
                  </a:cubicBezTo>
                  <a:cubicBezTo>
                    <a:pt x="125108" y="154593"/>
                    <a:pt x="111011" y="160074"/>
                    <a:pt x="113554" y="168910"/>
                  </a:cubicBezTo>
                  <a:cubicBezTo>
                    <a:pt x="115001" y="173858"/>
                    <a:pt x="117873" y="178265"/>
                    <a:pt x="121842" y="181560"/>
                  </a:cubicBezTo>
                  <a:cubicBezTo>
                    <a:pt x="130831" y="221310"/>
                    <a:pt x="138504" y="261410"/>
                    <a:pt x="141223" y="302145"/>
                  </a:cubicBezTo>
                  <a:cubicBezTo>
                    <a:pt x="131313" y="300683"/>
                    <a:pt x="121469" y="298916"/>
                    <a:pt x="111669" y="296840"/>
                  </a:cubicBezTo>
                  <a:cubicBezTo>
                    <a:pt x="114540" y="266343"/>
                    <a:pt x="103995" y="237008"/>
                    <a:pt x="84131" y="213965"/>
                  </a:cubicBezTo>
                  <a:cubicBezTo>
                    <a:pt x="74243" y="202542"/>
                    <a:pt x="62799" y="192347"/>
                    <a:pt x="55234" y="179105"/>
                  </a:cubicBezTo>
                  <a:cubicBezTo>
                    <a:pt x="48328" y="166566"/>
                    <a:pt x="44908" y="152412"/>
                    <a:pt x="45325" y="138106"/>
                  </a:cubicBezTo>
                  <a:cubicBezTo>
                    <a:pt x="46312" y="74897"/>
                    <a:pt x="104696" y="37845"/>
                    <a:pt x="161876" y="31355"/>
                  </a:cubicBezTo>
                  <a:cubicBezTo>
                    <a:pt x="250824" y="23024"/>
                    <a:pt x="304276" y="105965"/>
                    <a:pt x="280137" y="187261"/>
                  </a:cubicBezTo>
                  <a:close/>
                  <a:moveTo>
                    <a:pt x="153808" y="53521"/>
                  </a:moveTo>
                  <a:cubicBezTo>
                    <a:pt x="144512" y="53521"/>
                    <a:pt x="144687" y="68320"/>
                    <a:pt x="154400" y="68320"/>
                  </a:cubicBezTo>
                  <a:cubicBezTo>
                    <a:pt x="163608" y="68364"/>
                    <a:pt x="163432" y="53565"/>
                    <a:pt x="153720" y="53565"/>
                  </a:cubicBezTo>
                  <a:close/>
                  <a:moveTo>
                    <a:pt x="126095" y="62642"/>
                  </a:moveTo>
                  <a:cubicBezTo>
                    <a:pt x="99632" y="72111"/>
                    <a:pt x="79549" y="94062"/>
                    <a:pt x="72489" y="121268"/>
                  </a:cubicBezTo>
                  <a:cubicBezTo>
                    <a:pt x="69946" y="130783"/>
                    <a:pt x="84482" y="132691"/>
                    <a:pt x="86894" y="123614"/>
                  </a:cubicBezTo>
                  <a:cubicBezTo>
                    <a:pt x="92704" y="101744"/>
                    <a:pt x="108950" y="84158"/>
                    <a:pt x="130283" y="76629"/>
                  </a:cubicBezTo>
                  <a:cubicBezTo>
                    <a:pt x="139206" y="73428"/>
                    <a:pt x="135281" y="59353"/>
                    <a:pt x="126007" y="626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6" name="Rectangle: Rounded Corners 5"/>
          <p:cNvSpPr/>
          <p:nvPr/>
        </p:nvSpPr>
        <p:spPr>
          <a:xfrm>
            <a:off x="4016477" y="1941998"/>
            <a:ext cx="4527755" cy="3031152"/>
          </a:xfrm>
          <a:prstGeom prst="roundRect">
            <a:avLst/>
          </a:prstGeom>
          <a:solidFill>
            <a:srgbClr val="FFFF99"/>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0" i="0">
                <a:solidFill>
                  <a:srgbClr val="0000CC"/>
                </a:solidFill>
                <a:effectLst/>
                <a:latin typeface="+mj-lt"/>
              </a:rPr>
              <a:t>- Sau khi vương triều Gúp-ta sụp đổ, Ấn Độ rơi vào tình trạng chia cắt.</a:t>
            </a:r>
            <a:endParaRPr lang="vi-VN" sz="2400" b="0" i="0">
              <a:solidFill>
                <a:srgbClr val="0000CC"/>
              </a:solidFill>
              <a:effectLst/>
              <a:latin typeface="+mj-lt"/>
            </a:endParaRPr>
          </a:p>
          <a:p>
            <a:pPr algn="just"/>
            <a:r>
              <a:rPr lang="vi-VN" sz="2400" b="0" i="0">
                <a:solidFill>
                  <a:srgbClr val="0000CC"/>
                </a:solidFill>
                <a:effectLst/>
                <a:latin typeface="+mj-lt"/>
              </a:rPr>
              <a:t>- Năm 1206, người Hồi giáo gốc Thổ Nhĩ Kì, chiếm miền Bắc Ấn Độ, lập nên vương tr</a:t>
            </a:r>
            <a:r>
              <a:rPr lang="en-US" sz="2400" b="0" i="0">
                <a:solidFill>
                  <a:srgbClr val="0000CC"/>
                </a:solidFill>
                <a:effectLst/>
                <a:latin typeface="+mj-lt"/>
              </a:rPr>
              <a:t>i</a:t>
            </a:r>
            <a:r>
              <a:rPr lang="vi-VN" sz="2400" b="0" i="0">
                <a:solidFill>
                  <a:srgbClr val="0000CC"/>
                </a:solidFill>
                <a:effectLst/>
                <a:latin typeface="+mj-lt"/>
              </a:rPr>
              <a:t>ều Hồi giáo, lấy Đê-li làm kinh đô.</a:t>
            </a:r>
            <a:endParaRPr lang="vi-VN" sz="2400" b="0" i="0">
              <a:solidFill>
                <a:srgbClr val="0000CC"/>
              </a:solidFill>
              <a:effectLst/>
              <a:latin typeface="+mj-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248572" y="675878"/>
            <a:ext cx="2305050" cy="3924300"/>
          </a:xfrm>
          <a:prstGeom prst="rect">
            <a:avLst/>
          </a:prstGeom>
          <a:ln w="28575">
            <a:solidFill>
              <a:schemeClr val="tx1"/>
            </a:solidFill>
          </a:ln>
        </p:spPr>
      </p:pic>
      <p:sp>
        <p:nvSpPr>
          <p:cNvPr id="5" name="Rectangle: Rounded Corners 4"/>
          <p:cNvSpPr/>
          <p:nvPr/>
        </p:nvSpPr>
        <p:spPr>
          <a:xfrm>
            <a:off x="96591" y="140767"/>
            <a:ext cx="4238146" cy="414270"/>
          </a:xfrm>
          <a:prstGeom prst="roundRect">
            <a:avLst/>
          </a:prstGeom>
          <a:ln w="38100">
            <a:solidFill>
              <a:schemeClr val="accent6">
                <a:lumMod val="50000"/>
              </a:schemeClr>
            </a:solidFill>
          </a:ln>
          <a:effectLst>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1800" b="1">
                <a:solidFill>
                  <a:srgbClr val="FF0000"/>
                </a:solidFill>
              </a:rPr>
              <a:t>1. Tình hình chính trị, kinh tế, xã hội.</a:t>
            </a:r>
            <a:endParaRPr lang="en-US" sz="1800" b="1">
              <a:solidFill>
                <a:srgbClr val="FF0000"/>
              </a:solidFill>
            </a:endParaRPr>
          </a:p>
        </p:txBody>
      </p:sp>
      <p:sp>
        <p:nvSpPr>
          <p:cNvPr id="6" name="Rectangle: Rounded Corners 5"/>
          <p:cNvSpPr/>
          <p:nvPr/>
        </p:nvSpPr>
        <p:spPr>
          <a:xfrm>
            <a:off x="3143131" y="822222"/>
            <a:ext cx="5132139" cy="1192905"/>
          </a:xfrm>
          <a:prstGeom prst="roundRect">
            <a:avLst/>
          </a:prstGeom>
          <a:solidFill>
            <a:srgbClr val="C7EB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F0000"/>
                </a:solidFill>
              </a:rPr>
              <a:t>Nêu những nét nổi bật về chính trị, kinh tế, xã hội của Ấn Độ thời Đê-li.</a:t>
            </a:r>
            <a:endParaRPr lang="en-US" sz="2400">
              <a:solidFill>
                <a:srgbClr val="FF0000"/>
              </a:solidFill>
            </a:endParaRPr>
          </a:p>
        </p:txBody>
      </p:sp>
      <p:sp>
        <p:nvSpPr>
          <p:cNvPr id="7" name="Rectangle: Rounded Corners 6"/>
          <p:cNvSpPr/>
          <p:nvPr/>
        </p:nvSpPr>
        <p:spPr>
          <a:xfrm>
            <a:off x="2656709" y="2638028"/>
            <a:ext cx="2215330" cy="1592826"/>
          </a:xfrm>
          <a:prstGeom prst="roundRect">
            <a:avLst/>
          </a:prstGeom>
          <a:solidFill>
            <a:srgbClr val="FFFF99"/>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00CC"/>
                </a:solidFill>
                <a:latin typeface="+mj-lt"/>
              </a:rPr>
              <a:t>NHÓM 1: </a:t>
            </a:r>
            <a:endParaRPr lang="en-US" sz="2800">
              <a:solidFill>
                <a:srgbClr val="0000CC"/>
              </a:solidFill>
              <a:latin typeface="+mj-lt"/>
            </a:endParaRPr>
          </a:p>
          <a:p>
            <a:pPr algn="ctr"/>
            <a:r>
              <a:rPr lang="en-US" sz="2800">
                <a:solidFill>
                  <a:srgbClr val="0000CC"/>
                </a:solidFill>
                <a:latin typeface="+mj-lt"/>
              </a:rPr>
              <a:t>CHÍNH TRỊ</a:t>
            </a:r>
            <a:endParaRPr lang="vi-VN" sz="2800" b="0" i="0">
              <a:solidFill>
                <a:srgbClr val="0000CC"/>
              </a:solidFill>
              <a:effectLst/>
              <a:latin typeface="+mj-lt"/>
            </a:endParaRPr>
          </a:p>
        </p:txBody>
      </p:sp>
      <p:sp>
        <p:nvSpPr>
          <p:cNvPr id="9" name="Google Shape;214;p18"/>
          <p:cNvSpPr txBox="1"/>
          <p:nvPr/>
        </p:nvSpPr>
        <p:spPr>
          <a:xfrm>
            <a:off x="686100" y="491800"/>
            <a:ext cx="1493700" cy="14883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7200" b="1">
                <a:solidFill>
                  <a:schemeClr val="dk1"/>
                </a:solidFill>
                <a:latin typeface="Amatic SC" panose="00000500000000000000"/>
                <a:ea typeface="Amatic SC" panose="00000500000000000000"/>
                <a:cs typeface="Amatic SC" panose="00000500000000000000"/>
                <a:sym typeface="Amatic SC" panose="00000500000000000000"/>
              </a:rPr>
              <a:t>1</a:t>
            </a:r>
            <a:endParaRPr sz="7200" b="1">
              <a:solidFill>
                <a:schemeClr val="dk1"/>
              </a:solidFill>
              <a:latin typeface="Amatic SC" panose="00000500000000000000"/>
              <a:ea typeface="Amatic SC" panose="00000500000000000000"/>
              <a:cs typeface="Amatic SC" panose="00000500000000000000"/>
              <a:sym typeface="Amatic SC" panose="00000500000000000000"/>
            </a:endParaRPr>
          </a:p>
        </p:txBody>
      </p:sp>
      <p:grpSp>
        <p:nvGrpSpPr>
          <p:cNvPr id="11" name="Group 10"/>
          <p:cNvGrpSpPr/>
          <p:nvPr/>
        </p:nvGrpSpPr>
        <p:grpSpPr>
          <a:xfrm>
            <a:off x="7979041" y="3938341"/>
            <a:ext cx="1164959" cy="1164959"/>
            <a:chOff x="7037295" y="3362963"/>
            <a:chExt cx="1164959" cy="1164959"/>
          </a:xfrm>
        </p:grpSpPr>
        <p:sp>
          <p:nvSpPr>
            <p:cNvPr id="10" name="Oval 9"/>
            <p:cNvSpPr/>
            <p:nvPr/>
          </p:nvSpPr>
          <p:spPr>
            <a:xfrm>
              <a:off x="7037295" y="3362963"/>
              <a:ext cx="1164959" cy="1164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291;p26"/>
            <p:cNvSpPr/>
            <p:nvPr/>
          </p:nvSpPr>
          <p:spPr>
            <a:xfrm rot="1401486">
              <a:off x="7202567" y="3559230"/>
              <a:ext cx="815095" cy="916939"/>
            </a:xfrm>
            <a:custGeom>
              <a:avLst/>
              <a:gdLst/>
              <a:ahLst/>
              <a:cxnLst/>
              <a:rect l="l" t="t" r="r" b="b"/>
              <a:pathLst>
                <a:path w="345632" h="388818" extrusionOk="0">
                  <a:moveTo>
                    <a:pt x="183559" y="374102"/>
                  </a:moveTo>
                  <a:lnTo>
                    <a:pt x="158938" y="372918"/>
                  </a:lnTo>
                  <a:cubicBezTo>
                    <a:pt x="154882" y="372473"/>
                    <a:pt x="151133" y="375110"/>
                    <a:pt x="150168" y="379079"/>
                  </a:cubicBezTo>
                  <a:cubicBezTo>
                    <a:pt x="149401" y="382587"/>
                    <a:pt x="151768" y="387410"/>
                    <a:pt x="155803" y="387585"/>
                  </a:cubicBezTo>
                  <a:lnTo>
                    <a:pt x="180424" y="388769"/>
                  </a:lnTo>
                  <a:cubicBezTo>
                    <a:pt x="184480" y="389214"/>
                    <a:pt x="188229" y="386577"/>
                    <a:pt x="189194" y="382609"/>
                  </a:cubicBezTo>
                  <a:cubicBezTo>
                    <a:pt x="189961" y="379101"/>
                    <a:pt x="187593" y="374299"/>
                    <a:pt x="183559" y="374102"/>
                  </a:cubicBezTo>
                  <a:close/>
                  <a:moveTo>
                    <a:pt x="52626" y="236810"/>
                  </a:moveTo>
                  <a:cubicBezTo>
                    <a:pt x="32806" y="224679"/>
                    <a:pt x="18928" y="204868"/>
                    <a:pt x="14280" y="182108"/>
                  </a:cubicBezTo>
                  <a:cubicBezTo>
                    <a:pt x="12241" y="172725"/>
                    <a:pt x="-1747" y="178359"/>
                    <a:pt x="182" y="187283"/>
                  </a:cubicBezTo>
                  <a:cubicBezTo>
                    <a:pt x="5970" y="213759"/>
                    <a:pt x="22523" y="236626"/>
                    <a:pt x="45873" y="250403"/>
                  </a:cubicBezTo>
                  <a:cubicBezTo>
                    <a:pt x="53722" y="255139"/>
                    <a:pt x="60672" y="241677"/>
                    <a:pt x="52626" y="236810"/>
                  </a:cubicBezTo>
                  <a:close/>
                  <a:moveTo>
                    <a:pt x="173868" y="342969"/>
                  </a:moveTo>
                  <a:cubicBezTo>
                    <a:pt x="195201" y="344657"/>
                    <a:pt x="216687" y="344854"/>
                    <a:pt x="236880" y="336830"/>
                  </a:cubicBezTo>
                  <a:cubicBezTo>
                    <a:pt x="245649" y="333366"/>
                    <a:pt x="241703" y="319290"/>
                    <a:pt x="232495" y="322886"/>
                  </a:cubicBezTo>
                  <a:cubicBezTo>
                    <a:pt x="197284" y="336523"/>
                    <a:pt x="143415" y="324969"/>
                    <a:pt x="107174" y="316309"/>
                  </a:cubicBezTo>
                  <a:cubicBezTo>
                    <a:pt x="98273" y="314116"/>
                    <a:pt x="94743" y="328586"/>
                    <a:pt x="104039" y="330998"/>
                  </a:cubicBezTo>
                  <a:cubicBezTo>
                    <a:pt x="126928" y="337014"/>
                    <a:pt x="150278" y="341020"/>
                    <a:pt x="173868" y="342969"/>
                  </a:cubicBezTo>
                  <a:close/>
                  <a:moveTo>
                    <a:pt x="231881" y="348231"/>
                  </a:moveTo>
                  <a:cubicBezTo>
                    <a:pt x="217213" y="360136"/>
                    <a:pt x="192877" y="355291"/>
                    <a:pt x="175403" y="353975"/>
                  </a:cubicBezTo>
                  <a:cubicBezTo>
                    <a:pt x="154750" y="352418"/>
                    <a:pt x="134207" y="349590"/>
                    <a:pt x="114584" y="342618"/>
                  </a:cubicBezTo>
                  <a:cubicBezTo>
                    <a:pt x="105968" y="339593"/>
                    <a:pt x="98909" y="353076"/>
                    <a:pt x="107832" y="356211"/>
                  </a:cubicBezTo>
                  <a:cubicBezTo>
                    <a:pt x="131269" y="364433"/>
                    <a:pt x="155561" y="367678"/>
                    <a:pt x="180183" y="369191"/>
                  </a:cubicBezTo>
                  <a:cubicBezTo>
                    <a:pt x="199915" y="370418"/>
                    <a:pt x="223067" y="373795"/>
                    <a:pt x="239598" y="360421"/>
                  </a:cubicBezTo>
                  <a:cubicBezTo>
                    <a:pt x="247053" y="354392"/>
                    <a:pt x="239532" y="342048"/>
                    <a:pt x="231881" y="348231"/>
                  </a:cubicBezTo>
                  <a:close/>
                  <a:moveTo>
                    <a:pt x="329357" y="29207"/>
                  </a:moveTo>
                  <a:cubicBezTo>
                    <a:pt x="323460" y="21884"/>
                    <a:pt x="311072" y="30610"/>
                    <a:pt x="316838" y="37779"/>
                  </a:cubicBezTo>
                  <a:cubicBezTo>
                    <a:pt x="325455" y="48160"/>
                    <a:pt x="330388" y="61092"/>
                    <a:pt x="330892" y="74569"/>
                  </a:cubicBezTo>
                  <a:cubicBezTo>
                    <a:pt x="331287" y="84325"/>
                    <a:pt x="345998" y="82374"/>
                    <a:pt x="345626" y="73100"/>
                  </a:cubicBezTo>
                  <a:cubicBezTo>
                    <a:pt x="345077" y="57097"/>
                    <a:pt x="339377" y="41699"/>
                    <a:pt x="329357" y="29207"/>
                  </a:cubicBezTo>
                  <a:close/>
                  <a:moveTo>
                    <a:pt x="238370" y="222"/>
                  </a:moveTo>
                  <a:cubicBezTo>
                    <a:pt x="229404" y="-1970"/>
                    <a:pt x="225830" y="12719"/>
                    <a:pt x="235213" y="14890"/>
                  </a:cubicBezTo>
                  <a:cubicBezTo>
                    <a:pt x="289564" y="27475"/>
                    <a:pt x="309757" y="85531"/>
                    <a:pt x="312870" y="135190"/>
                  </a:cubicBezTo>
                  <a:cubicBezTo>
                    <a:pt x="313462" y="144924"/>
                    <a:pt x="328217" y="142995"/>
                    <a:pt x="327604" y="133721"/>
                  </a:cubicBezTo>
                  <a:cubicBezTo>
                    <a:pt x="324139" y="76893"/>
                    <a:pt x="299584" y="14386"/>
                    <a:pt x="238370" y="222"/>
                  </a:cubicBezTo>
                  <a:close/>
                  <a:moveTo>
                    <a:pt x="168212" y="16688"/>
                  </a:moveTo>
                  <a:cubicBezTo>
                    <a:pt x="107218" y="18507"/>
                    <a:pt x="43417" y="57577"/>
                    <a:pt x="32433" y="121465"/>
                  </a:cubicBezTo>
                  <a:cubicBezTo>
                    <a:pt x="26952" y="150686"/>
                    <a:pt x="35020" y="180815"/>
                    <a:pt x="54358" y="203397"/>
                  </a:cubicBezTo>
                  <a:cubicBezTo>
                    <a:pt x="65561" y="216552"/>
                    <a:pt x="78475" y="227975"/>
                    <a:pt x="86653" y="243431"/>
                  </a:cubicBezTo>
                  <a:cubicBezTo>
                    <a:pt x="95006" y="259548"/>
                    <a:pt x="98711" y="277662"/>
                    <a:pt x="97396" y="295765"/>
                  </a:cubicBezTo>
                  <a:cubicBezTo>
                    <a:pt x="93011" y="299054"/>
                    <a:pt x="92704" y="307758"/>
                    <a:pt x="99763" y="309402"/>
                  </a:cubicBezTo>
                  <a:cubicBezTo>
                    <a:pt x="127432" y="315984"/>
                    <a:pt x="155693" y="319832"/>
                    <a:pt x="184107" y="320891"/>
                  </a:cubicBezTo>
                  <a:cubicBezTo>
                    <a:pt x="206536" y="321680"/>
                    <a:pt x="232341" y="323697"/>
                    <a:pt x="251942" y="311025"/>
                  </a:cubicBezTo>
                  <a:cubicBezTo>
                    <a:pt x="259791" y="305960"/>
                    <a:pt x="252797" y="294274"/>
                    <a:pt x="244817" y="298528"/>
                  </a:cubicBezTo>
                  <a:cubicBezTo>
                    <a:pt x="245123" y="281183"/>
                    <a:pt x="249398" y="264139"/>
                    <a:pt x="257335" y="248715"/>
                  </a:cubicBezTo>
                  <a:cubicBezTo>
                    <a:pt x="264614" y="234749"/>
                    <a:pt x="275642" y="223634"/>
                    <a:pt x="284325" y="210632"/>
                  </a:cubicBezTo>
                  <a:cubicBezTo>
                    <a:pt x="302017" y="184126"/>
                    <a:pt x="303574" y="146218"/>
                    <a:pt x="297654" y="115699"/>
                  </a:cubicBezTo>
                  <a:cubicBezTo>
                    <a:pt x="285815" y="54836"/>
                    <a:pt x="229864" y="11229"/>
                    <a:pt x="168124" y="16688"/>
                  </a:cubicBezTo>
                  <a:close/>
                  <a:moveTo>
                    <a:pt x="188317" y="306552"/>
                  </a:moveTo>
                  <a:cubicBezTo>
                    <a:pt x="177223" y="305719"/>
                    <a:pt x="167181" y="305193"/>
                    <a:pt x="156351" y="303965"/>
                  </a:cubicBezTo>
                  <a:cubicBezTo>
                    <a:pt x="153654" y="264918"/>
                    <a:pt x="147713" y="226161"/>
                    <a:pt x="138614" y="188094"/>
                  </a:cubicBezTo>
                  <a:cubicBezTo>
                    <a:pt x="146068" y="188815"/>
                    <a:pt x="153522" y="186590"/>
                    <a:pt x="159376" y="181889"/>
                  </a:cubicBezTo>
                  <a:cubicBezTo>
                    <a:pt x="169352" y="189914"/>
                    <a:pt x="182375" y="192040"/>
                    <a:pt x="195442" y="191251"/>
                  </a:cubicBezTo>
                  <a:cubicBezTo>
                    <a:pt x="190509" y="229485"/>
                    <a:pt x="188097" y="268002"/>
                    <a:pt x="188229" y="306552"/>
                  </a:cubicBezTo>
                  <a:close/>
                  <a:moveTo>
                    <a:pt x="160801" y="151633"/>
                  </a:moveTo>
                  <a:cubicBezTo>
                    <a:pt x="161898" y="152905"/>
                    <a:pt x="161656" y="154988"/>
                    <a:pt x="160670" y="157334"/>
                  </a:cubicBezTo>
                  <a:cubicBezTo>
                    <a:pt x="159004" y="154637"/>
                    <a:pt x="159047" y="152730"/>
                    <a:pt x="160714" y="151633"/>
                  </a:cubicBezTo>
                  <a:close/>
                  <a:moveTo>
                    <a:pt x="280224" y="187261"/>
                  </a:moveTo>
                  <a:cubicBezTo>
                    <a:pt x="275270" y="202060"/>
                    <a:pt x="264088" y="213088"/>
                    <a:pt x="255077" y="225453"/>
                  </a:cubicBezTo>
                  <a:cubicBezTo>
                    <a:pt x="238195" y="248397"/>
                    <a:pt x="229404" y="276296"/>
                    <a:pt x="230083" y="304776"/>
                  </a:cubicBezTo>
                  <a:cubicBezTo>
                    <a:pt x="221160" y="306802"/>
                    <a:pt x="212039" y="307651"/>
                    <a:pt x="202897" y="307298"/>
                  </a:cubicBezTo>
                  <a:cubicBezTo>
                    <a:pt x="202699" y="267842"/>
                    <a:pt x="205155" y="228420"/>
                    <a:pt x="210285" y="189300"/>
                  </a:cubicBezTo>
                  <a:cubicBezTo>
                    <a:pt x="211754" y="188993"/>
                    <a:pt x="213201" y="188686"/>
                    <a:pt x="214670" y="188335"/>
                  </a:cubicBezTo>
                  <a:cubicBezTo>
                    <a:pt x="223835" y="186143"/>
                    <a:pt x="219822" y="172155"/>
                    <a:pt x="210285" y="174413"/>
                  </a:cubicBezTo>
                  <a:cubicBezTo>
                    <a:pt x="196845" y="177680"/>
                    <a:pt x="180643" y="179499"/>
                    <a:pt x="169089" y="170247"/>
                  </a:cubicBezTo>
                  <a:cubicBezTo>
                    <a:pt x="176916" y="157926"/>
                    <a:pt x="181366" y="141745"/>
                    <a:pt x="168453" y="135738"/>
                  </a:cubicBezTo>
                  <a:cubicBezTo>
                    <a:pt x="160253" y="131989"/>
                    <a:pt x="151176" y="137032"/>
                    <a:pt x="147603" y="144705"/>
                  </a:cubicBezTo>
                  <a:cubicBezTo>
                    <a:pt x="143766" y="152993"/>
                    <a:pt x="145410" y="163144"/>
                    <a:pt x="149795" y="171015"/>
                  </a:cubicBezTo>
                  <a:cubicBezTo>
                    <a:pt x="142166" y="176671"/>
                    <a:pt x="130195" y="172878"/>
                    <a:pt x="127651" y="163736"/>
                  </a:cubicBezTo>
                  <a:cubicBezTo>
                    <a:pt x="125108" y="154593"/>
                    <a:pt x="111011" y="160074"/>
                    <a:pt x="113554" y="168910"/>
                  </a:cubicBezTo>
                  <a:cubicBezTo>
                    <a:pt x="115001" y="173858"/>
                    <a:pt x="117873" y="178265"/>
                    <a:pt x="121842" y="181560"/>
                  </a:cubicBezTo>
                  <a:cubicBezTo>
                    <a:pt x="130831" y="221310"/>
                    <a:pt x="138504" y="261410"/>
                    <a:pt x="141223" y="302145"/>
                  </a:cubicBezTo>
                  <a:cubicBezTo>
                    <a:pt x="131313" y="300683"/>
                    <a:pt x="121469" y="298916"/>
                    <a:pt x="111669" y="296840"/>
                  </a:cubicBezTo>
                  <a:cubicBezTo>
                    <a:pt x="114540" y="266343"/>
                    <a:pt x="103995" y="237008"/>
                    <a:pt x="84131" y="213965"/>
                  </a:cubicBezTo>
                  <a:cubicBezTo>
                    <a:pt x="74243" y="202542"/>
                    <a:pt x="62799" y="192347"/>
                    <a:pt x="55234" y="179105"/>
                  </a:cubicBezTo>
                  <a:cubicBezTo>
                    <a:pt x="48328" y="166566"/>
                    <a:pt x="44908" y="152412"/>
                    <a:pt x="45325" y="138106"/>
                  </a:cubicBezTo>
                  <a:cubicBezTo>
                    <a:pt x="46312" y="74897"/>
                    <a:pt x="104696" y="37845"/>
                    <a:pt x="161876" y="31355"/>
                  </a:cubicBezTo>
                  <a:cubicBezTo>
                    <a:pt x="250824" y="23024"/>
                    <a:pt x="304276" y="105965"/>
                    <a:pt x="280137" y="187261"/>
                  </a:cubicBezTo>
                  <a:close/>
                  <a:moveTo>
                    <a:pt x="153808" y="53521"/>
                  </a:moveTo>
                  <a:cubicBezTo>
                    <a:pt x="144512" y="53521"/>
                    <a:pt x="144687" y="68320"/>
                    <a:pt x="154400" y="68320"/>
                  </a:cubicBezTo>
                  <a:cubicBezTo>
                    <a:pt x="163608" y="68364"/>
                    <a:pt x="163432" y="53565"/>
                    <a:pt x="153720" y="53565"/>
                  </a:cubicBezTo>
                  <a:close/>
                  <a:moveTo>
                    <a:pt x="126095" y="62642"/>
                  </a:moveTo>
                  <a:cubicBezTo>
                    <a:pt x="99632" y="72111"/>
                    <a:pt x="79549" y="94062"/>
                    <a:pt x="72489" y="121268"/>
                  </a:cubicBezTo>
                  <a:cubicBezTo>
                    <a:pt x="69946" y="130783"/>
                    <a:pt x="84482" y="132691"/>
                    <a:pt x="86894" y="123614"/>
                  </a:cubicBezTo>
                  <a:cubicBezTo>
                    <a:pt x="92704" y="101744"/>
                    <a:pt x="108950" y="84158"/>
                    <a:pt x="130283" y="76629"/>
                  </a:cubicBezTo>
                  <a:cubicBezTo>
                    <a:pt x="139206" y="73428"/>
                    <a:pt x="135281" y="59353"/>
                    <a:pt x="126007" y="626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2" name="Rectangle: Rounded Corners 11"/>
          <p:cNvSpPr/>
          <p:nvPr/>
        </p:nvSpPr>
        <p:spPr>
          <a:xfrm>
            <a:off x="5000856" y="2638028"/>
            <a:ext cx="1882877" cy="1592826"/>
          </a:xfrm>
          <a:prstGeom prst="roundRect">
            <a:avLst/>
          </a:prstGeom>
          <a:solidFill>
            <a:srgbClr val="FFFF99"/>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00CC"/>
                </a:solidFill>
                <a:latin typeface="+mj-lt"/>
              </a:rPr>
              <a:t>NHÓM 2: </a:t>
            </a:r>
            <a:endParaRPr lang="en-US" sz="2800">
              <a:solidFill>
                <a:srgbClr val="0000CC"/>
              </a:solidFill>
              <a:latin typeface="+mj-lt"/>
            </a:endParaRPr>
          </a:p>
          <a:p>
            <a:pPr algn="ctr"/>
            <a:r>
              <a:rPr lang="en-US" sz="2800">
                <a:solidFill>
                  <a:srgbClr val="0000CC"/>
                </a:solidFill>
                <a:latin typeface="+mj-lt"/>
              </a:rPr>
              <a:t>KINH TẾ</a:t>
            </a:r>
            <a:endParaRPr lang="vi-VN" sz="2800" b="0" i="0">
              <a:solidFill>
                <a:srgbClr val="0000CC"/>
              </a:solidFill>
              <a:effectLst/>
              <a:latin typeface="+mj-lt"/>
            </a:endParaRPr>
          </a:p>
        </p:txBody>
      </p:sp>
      <p:sp>
        <p:nvSpPr>
          <p:cNvPr id="13" name="Rectangle: Rounded Corners 12"/>
          <p:cNvSpPr/>
          <p:nvPr/>
        </p:nvSpPr>
        <p:spPr>
          <a:xfrm>
            <a:off x="7012550" y="2638028"/>
            <a:ext cx="1882877" cy="1592826"/>
          </a:xfrm>
          <a:prstGeom prst="roundRect">
            <a:avLst/>
          </a:prstGeom>
          <a:solidFill>
            <a:srgbClr val="FFFF99"/>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00CC"/>
                </a:solidFill>
                <a:latin typeface="+mj-lt"/>
              </a:rPr>
              <a:t>NHÓM 3: </a:t>
            </a:r>
            <a:endParaRPr lang="en-US" sz="2800">
              <a:solidFill>
                <a:srgbClr val="0000CC"/>
              </a:solidFill>
              <a:latin typeface="+mj-lt"/>
            </a:endParaRPr>
          </a:p>
          <a:p>
            <a:pPr algn="ctr"/>
            <a:r>
              <a:rPr lang="en-US" sz="2800">
                <a:solidFill>
                  <a:srgbClr val="0000CC"/>
                </a:solidFill>
                <a:latin typeface="+mj-lt"/>
              </a:rPr>
              <a:t>XÃ HỘI</a:t>
            </a:r>
            <a:endParaRPr lang="vi-VN" sz="2800" b="0" i="0">
              <a:solidFill>
                <a:srgbClr val="0000CC"/>
              </a:solidFill>
              <a:effectLst/>
              <a:latin typeface="+mj-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Vertical)">
                                      <p:cBhvr>
                                        <p:cTn id="12" dur="500"/>
                                        <p:tgtEl>
                                          <p:spTgt spid="7"/>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outVertical)">
                                      <p:cBhvr>
                                        <p:cTn id="15" dur="500"/>
                                        <p:tgtEl>
                                          <p:spTgt spid="12"/>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outVertic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891191" y="3892255"/>
            <a:ext cx="1084006" cy="1084006"/>
            <a:chOff x="6557840" y="3687097"/>
            <a:chExt cx="1084006" cy="1084006"/>
          </a:xfrm>
        </p:grpSpPr>
        <p:sp>
          <p:nvSpPr>
            <p:cNvPr id="4" name="Oval 3"/>
            <p:cNvSpPr/>
            <p:nvPr/>
          </p:nvSpPr>
          <p:spPr>
            <a:xfrm>
              <a:off x="6557840" y="3687097"/>
              <a:ext cx="1084006" cy="10840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228;p20"/>
            <p:cNvSpPr/>
            <p:nvPr/>
          </p:nvSpPr>
          <p:spPr>
            <a:xfrm>
              <a:off x="6557840" y="3857947"/>
              <a:ext cx="937597" cy="835429"/>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6" name="Rectangle: Rounded Corners 5"/>
          <p:cNvSpPr/>
          <p:nvPr/>
        </p:nvSpPr>
        <p:spPr>
          <a:xfrm>
            <a:off x="96591" y="140767"/>
            <a:ext cx="4238146" cy="414270"/>
          </a:xfrm>
          <a:prstGeom prst="roundRect">
            <a:avLst/>
          </a:prstGeom>
          <a:ln w="38100">
            <a:solidFill>
              <a:schemeClr val="accent6">
                <a:lumMod val="50000"/>
              </a:schemeClr>
            </a:solidFill>
          </a:ln>
          <a:effectLst>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1800" b="1">
                <a:solidFill>
                  <a:srgbClr val="FF0000"/>
                </a:solidFill>
              </a:rPr>
              <a:t>1. Tình hình chính trị, kinh tế, xã hội.</a:t>
            </a:r>
            <a:endParaRPr lang="en-US" sz="1800" b="1">
              <a:solidFill>
                <a:srgbClr val="FF0000"/>
              </a:solidFill>
            </a:endParaRPr>
          </a:p>
        </p:txBody>
      </p:sp>
      <p:sp>
        <p:nvSpPr>
          <p:cNvPr id="7" name="Rectangle: Rounded Corners 6"/>
          <p:cNvSpPr/>
          <p:nvPr/>
        </p:nvSpPr>
        <p:spPr>
          <a:xfrm>
            <a:off x="96591" y="665650"/>
            <a:ext cx="1599474" cy="4142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b="1">
                <a:solidFill>
                  <a:srgbClr val="FF0000"/>
                </a:solidFill>
                <a:latin typeface="+mj-lt"/>
              </a:rPr>
              <a:t>a. Chính trị.</a:t>
            </a:r>
            <a:endParaRPr lang="vi-VN" sz="1800" b="1" i="0">
              <a:solidFill>
                <a:srgbClr val="FF0000"/>
              </a:solidFill>
              <a:effectLst/>
              <a:latin typeface="+mj-lt"/>
            </a:endParaRPr>
          </a:p>
        </p:txBody>
      </p:sp>
      <p:sp>
        <p:nvSpPr>
          <p:cNvPr id="8" name="Rectangle: Rounded Corners 7"/>
          <p:cNvSpPr/>
          <p:nvPr/>
        </p:nvSpPr>
        <p:spPr>
          <a:xfrm>
            <a:off x="1748912" y="1216742"/>
            <a:ext cx="5646175" cy="2940984"/>
          </a:xfrm>
          <a:prstGeom prst="roundRect">
            <a:avLst/>
          </a:prstGeom>
          <a:solidFill>
            <a:srgbClr val="FFFF99"/>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rgbClr val="0000CC"/>
                </a:solidFill>
                <a:latin typeface="+mj-lt"/>
              </a:rPr>
              <a:t>- Vương triều Đê-li thống nhất lãnh thổ Ấn Độ và giữ được sự phát triển ổn định trong phần lớn thế kỷ XIV.</a:t>
            </a:r>
            <a:endParaRPr lang="en-US" sz="2400">
              <a:solidFill>
                <a:srgbClr val="0000CC"/>
              </a:solidFill>
              <a:latin typeface="+mj-lt"/>
            </a:endParaRPr>
          </a:p>
          <a:p>
            <a:pPr algn="just"/>
            <a:r>
              <a:rPr lang="en-US" sz="2400">
                <a:solidFill>
                  <a:srgbClr val="0000CC"/>
                </a:solidFill>
                <a:latin typeface="+mj-lt"/>
              </a:rPr>
              <a:t>- Đầu thế kỷ XVI, vương triều sụp đổ trước sự tấn công liên tục của một bộ phận người Mông Cổ đến từ Trung Á.</a:t>
            </a:r>
            <a:endParaRPr lang="vi-VN" sz="2400">
              <a:solidFill>
                <a:srgbClr val="0000CC"/>
              </a:solidFill>
              <a:latin typeface="+mj-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p:cNvSpPr/>
          <p:nvPr/>
        </p:nvSpPr>
        <p:spPr>
          <a:xfrm>
            <a:off x="96591" y="140767"/>
            <a:ext cx="4238146" cy="414270"/>
          </a:xfrm>
          <a:prstGeom prst="roundRect">
            <a:avLst/>
          </a:prstGeom>
          <a:ln w="38100">
            <a:solidFill>
              <a:schemeClr val="accent6">
                <a:lumMod val="50000"/>
              </a:schemeClr>
            </a:solidFill>
          </a:ln>
          <a:effectLst>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800" b="1" i="0" u="none" strike="noStrike" kern="0" cap="none" spc="0" normalizeH="0" baseline="0" noProof="0">
                <a:ln>
                  <a:noFill/>
                </a:ln>
                <a:solidFill>
                  <a:srgbClr val="FF0000"/>
                </a:solidFill>
                <a:effectLst/>
                <a:uLnTx/>
                <a:uFillTx/>
                <a:latin typeface="Arial" panose="020B0604020202020204"/>
                <a:ea typeface="+mn-ea"/>
                <a:cs typeface="+mn-cs"/>
                <a:sym typeface="Arial" panose="020B0604020202020204"/>
              </a:rPr>
              <a:t>1. Tình hình chính trị, kinh tế, xã hội.</a:t>
            </a:r>
            <a:endParaRPr kumimoji="0" lang="en-US" sz="1800" b="1" i="0" u="none" strike="noStrike" kern="0" cap="none" spc="0" normalizeH="0" baseline="0" noProof="0">
              <a:ln>
                <a:noFill/>
              </a:ln>
              <a:solidFill>
                <a:srgbClr val="FF0000"/>
              </a:solidFill>
              <a:effectLst/>
              <a:uLnTx/>
              <a:uFillTx/>
              <a:latin typeface="Arial" panose="020B0604020202020204"/>
              <a:ea typeface="+mn-ea"/>
              <a:cs typeface="+mn-cs"/>
              <a:sym typeface="Arial" panose="020B0604020202020204"/>
            </a:endParaRPr>
          </a:p>
        </p:txBody>
      </p:sp>
      <p:sp>
        <p:nvSpPr>
          <p:cNvPr id="7" name="Rectangle: Rounded Corners 6"/>
          <p:cNvSpPr/>
          <p:nvPr/>
        </p:nvSpPr>
        <p:spPr>
          <a:xfrm>
            <a:off x="96591" y="665650"/>
            <a:ext cx="1599474" cy="4142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800" b="1" i="0" u="none" strike="noStrike" kern="0" cap="none" spc="0" normalizeH="0" baseline="0" noProof="0">
                <a:ln>
                  <a:noFill/>
                </a:ln>
                <a:solidFill>
                  <a:srgbClr val="FF0000"/>
                </a:solidFill>
                <a:effectLst/>
                <a:uLnTx/>
                <a:uFillTx/>
                <a:latin typeface="Arial" panose="020B0604020202020204"/>
                <a:ea typeface="+mn-ea"/>
                <a:cs typeface="+mn-cs"/>
                <a:sym typeface="Arial" panose="020B0604020202020204"/>
              </a:rPr>
              <a:t>b. Kinh tế.</a:t>
            </a:r>
            <a:endParaRPr kumimoji="0" lang="vi-VN" sz="1800" b="1" i="0" u="none" strike="noStrike" kern="0" cap="none" spc="0" normalizeH="0" baseline="0" noProof="0">
              <a:ln>
                <a:noFill/>
              </a:ln>
              <a:solidFill>
                <a:srgbClr val="FF0000"/>
              </a:solidFill>
              <a:effectLst/>
              <a:uLnTx/>
              <a:uFillTx/>
              <a:latin typeface="Arial" panose="020B0604020202020204" pitchFamily="34" charset="0"/>
              <a:ea typeface="+mn-ea"/>
              <a:cs typeface="+mn-cs"/>
              <a:sym typeface="Arial" panose="020B0604020202020204"/>
            </a:endParaRPr>
          </a:p>
        </p:txBody>
      </p:sp>
      <p:grpSp>
        <p:nvGrpSpPr>
          <p:cNvPr id="9" name="Group 8"/>
          <p:cNvGrpSpPr/>
          <p:nvPr/>
        </p:nvGrpSpPr>
        <p:grpSpPr>
          <a:xfrm>
            <a:off x="7606609" y="3857752"/>
            <a:ext cx="1213005" cy="1084006"/>
            <a:chOff x="7606609" y="3857752"/>
            <a:chExt cx="1213005" cy="1084006"/>
          </a:xfrm>
        </p:grpSpPr>
        <p:sp>
          <p:nvSpPr>
            <p:cNvPr id="4" name="Oval 3"/>
            <p:cNvSpPr/>
            <p:nvPr/>
          </p:nvSpPr>
          <p:spPr>
            <a:xfrm>
              <a:off x="7735608" y="3857752"/>
              <a:ext cx="1084006" cy="10840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FFFFFF"/>
                </a:solidFill>
                <a:effectLst/>
                <a:uLnTx/>
                <a:uFillTx/>
                <a:latin typeface="Arial" panose="020B0604020202020204"/>
                <a:ea typeface="+mn-ea"/>
                <a:cs typeface="+mn-cs"/>
                <a:sym typeface="Arial" panose="020B0604020202020204"/>
              </a:endParaRPr>
            </a:p>
          </p:txBody>
        </p:sp>
        <p:sp>
          <p:nvSpPr>
            <p:cNvPr id="2" name="Google Shape;248;p22"/>
            <p:cNvSpPr/>
            <p:nvPr/>
          </p:nvSpPr>
          <p:spPr>
            <a:xfrm>
              <a:off x="7606609" y="4131396"/>
              <a:ext cx="916601" cy="810362"/>
            </a:xfrm>
            <a:custGeom>
              <a:avLst/>
              <a:gdLst/>
              <a:ahLst/>
              <a:cxnLst/>
              <a:rect l="l" t="t" r="r" b="b"/>
              <a:pathLst>
                <a:path w="434408" h="384058" extrusionOk="0">
                  <a:moveTo>
                    <a:pt x="13054" y="208885"/>
                  </a:moveTo>
                  <a:cubicBezTo>
                    <a:pt x="44581" y="177358"/>
                    <a:pt x="76043" y="145699"/>
                    <a:pt x="104084" y="110970"/>
                  </a:cubicBezTo>
                  <a:cubicBezTo>
                    <a:pt x="110179" y="103428"/>
                    <a:pt x="99370" y="93957"/>
                    <a:pt x="93122" y="101543"/>
                  </a:cubicBezTo>
                  <a:cubicBezTo>
                    <a:pt x="65081" y="136271"/>
                    <a:pt x="33641" y="167930"/>
                    <a:pt x="2113" y="199458"/>
                  </a:cubicBezTo>
                  <a:cubicBezTo>
                    <a:pt x="-4596" y="206342"/>
                    <a:pt x="6213" y="215726"/>
                    <a:pt x="13054" y="208885"/>
                  </a:cubicBezTo>
                  <a:close/>
                  <a:moveTo>
                    <a:pt x="133639" y="85691"/>
                  </a:moveTo>
                  <a:lnTo>
                    <a:pt x="151967" y="68744"/>
                  </a:lnTo>
                  <a:cubicBezTo>
                    <a:pt x="154730" y="65720"/>
                    <a:pt x="154533" y="61046"/>
                    <a:pt x="151529" y="58264"/>
                  </a:cubicBezTo>
                  <a:cubicBezTo>
                    <a:pt x="148218" y="55370"/>
                    <a:pt x="144009" y="56619"/>
                    <a:pt x="141115" y="59316"/>
                  </a:cubicBezTo>
                  <a:lnTo>
                    <a:pt x="122808" y="76264"/>
                  </a:lnTo>
                  <a:cubicBezTo>
                    <a:pt x="120067" y="79278"/>
                    <a:pt x="120243" y="83935"/>
                    <a:pt x="123224" y="86722"/>
                  </a:cubicBezTo>
                  <a:cubicBezTo>
                    <a:pt x="126667" y="89682"/>
                    <a:pt x="130854" y="88366"/>
                    <a:pt x="133748" y="85691"/>
                  </a:cubicBezTo>
                  <a:close/>
                  <a:moveTo>
                    <a:pt x="428173" y="39409"/>
                  </a:moveTo>
                  <a:cubicBezTo>
                    <a:pt x="425345" y="30178"/>
                    <a:pt x="411379" y="35769"/>
                    <a:pt x="414075" y="44561"/>
                  </a:cubicBezTo>
                  <a:cubicBezTo>
                    <a:pt x="420960" y="66788"/>
                    <a:pt x="421420" y="90504"/>
                    <a:pt x="415435" y="112987"/>
                  </a:cubicBezTo>
                  <a:cubicBezTo>
                    <a:pt x="412957" y="122525"/>
                    <a:pt x="427472" y="124410"/>
                    <a:pt x="429839" y="115333"/>
                  </a:cubicBezTo>
                  <a:cubicBezTo>
                    <a:pt x="436416" y="90377"/>
                    <a:pt x="435890" y="64074"/>
                    <a:pt x="428282" y="39409"/>
                  </a:cubicBezTo>
                  <a:close/>
                  <a:moveTo>
                    <a:pt x="355252" y="29850"/>
                  </a:moveTo>
                  <a:cubicBezTo>
                    <a:pt x="330082" y="690"/>
                    <a:pt x="264638" y="-12925"/>
                    <a:pt x="241244" y="24895"/>
                  </a:cubicBezTo>
                  <a:cubicBezTo>
                    <a:pt x="200004" y="60697"/>
                    <a:pt x="156440" y="95053"/>
                    <a:pt x="117634" y="133421"/>
                  </a:cubicBezTo>
                  <a:cubicBezTo>
                    <a:pt x="99809" y="151092"/>
                    <a:pt x="88540" y="173653"/>
                    <a:pt x="70890" y="191214"/>
                  </a:cubicBezTo>
                  <a:cubicBezTo>
                    <a:pt x="50566" y="211451"/>
                    <a:pt x="28708" y="230328"/>
                    <a:pt x="7638" y="249775"/>
                  </a:cubicBezTo>
                  <a:cubicBezTo>
                    <a:pt x="4986" y="251893"/>
                    <a:pt x="4525" y="255769"/>
                    <a:pt x="6651" y="258431"/>
                  </a:cubicBezTo>
                  <a:cubicBezTo>
                    <a:pt x="7178" y="259093"/>
                    <a:pt x="7835" y="259639"/>
                    <a:pt x="8581" y="260035"/>
                  </a:cubicBezTo>
                  <a:cubicBezTo>
                    <a:pt x="8581" y="260189"/>
                    <a:pt x="8581" y="260320"/>
                    <a:pt x="8581" y="260474"/>
                  </a:cubicBezTo>
                  <a:cubicBezTo>
                    <a:pt x="5928" y="298776"/>
                    <a:pt x="3780" y="337210"/>
                    <a:pt x="1302" y="375468"/>
                  </a:cubicBezTo>
                  <a:cubicBezTo>
                    <a:pt x="1192" y="376755"/>
                    <a:pt x="1455" y="378047"/>
                    <a:pt x="2091" y="379173"/>
                  </a:cubicBezTo>
                  <a:cubicBezTo>
                    <a:pt x="2990" y="382245"/>
                    <a:pt x="5906" y="384273"/>
                    <a:pt x="9107" y="384041"/>
                  </a:cubicBezTo>
                  <a:cubicBezTo>
                    <a:pt x="51224" y="382944"/>
                    <a:pt x="90030" y="370645"/>
                    <a:pt x="129276" y="356328"/>
                  </a:cubicBezTo>
                  <a:cubicBezTo>
                    <a:pt x="132389" y="355274"/>
                    <a:pt x="134428" y="352250"/>
                    <a:pt x="134209" y="348961"/>
                  </a:cubicBezTo>
                  <a:lnTo>
                    <a:pt x="340540" y="141314"/>
                  </a:lnTo>
                  <a:cubicBezTo>
                    <a:pt x="342141" y="139898"/>
                    <a:pt x="342974" y="137789"/>
                    <a:pt x="342733" y="135657"/>
                  </a:cubicBezTo>
                  <a:cubicBezTo>
                    <a:pt x="376365" y="110905"/>
                    <a:pt x="383315" y="62210"/>
                    <a:pt x="355361" y="29850"/>
                  </a:cubicBezTo>
                  <a:close/>
                  <a:moveTo>
                    <a:pt x="79002" y="203360"/>
                  </a:moveTo>
                  <a:cubicBezTo>
                    <a:pt x="97069" y="186084"/>
                    <a:pt x="108316" y="163458"/>
                    <a:pt x="125833" y="145611"/>
                  </a:cubicBezTo>
                  <a:cubicBezTo>
                    <a:pt x="145215" y="125879"/>
                    <a:pt x="167074" y="108471"/>
                    <a:pt x="187880" y="90274"/>
                  </a:cubicBezTo>
                  <a:cubicBezTo>
                    <a:pt x="194457" y="101411"/>
                    <a:pt x="201254" y="112549"/>
                    <a:pt x="208752" y="123160"/>
                  </a:cubicBezTo>
                  <a:cubicBezTo>
                    <a:pt x="159071" y="166297"/>
                    <a:pt x="112021" y="212369"/>
                    <a:pt x="67865" y="261132"/>
                  </a:cubicBezTo>
                  <a:cubicBezTo>
                    <a:pt x="53417" y="259321"/>
                    <a:pt x="39056" y="256736"/>
                    <a:pt x="24871" y="253392"/>
                  </a:cubicBezTo>
                  <a:cubicBezTo>
                    <a:pt x="43002" y="236817"/>
                    <a:pt x="61288" y="220352"/>
                    <a:pt x="79024" y="203360"/>
                  </a:cubicBezTo>
                  <a:close/>
                  <a:moveTo>
                    <a:pt x="217324" y="134671"/>
                  </a:moveTo>
                  <a:cubicBezTo>
                    <a:pt x="223902" y="143123"/>
                    <a:pt x="231159" y="151027"/>
                    <a:pt x="239030" y="158306"/>
                  </a:cubicBezTo>
                  <a:cubicBezTo>
                    <a:pt x="200092" y="206871"/>
                    <a:pt x="157580" y="252469"/>
                    <a:pt x="111868" y="294720"/>
                  </a:cubicBezTo>
                  <a:cubicBezTo>
                    <a:pt x="100554" y="295851"/>
                    <a:pt x="89395" y="298309"/>
                    <a:pt x="78652" y="302043"/>
                  </a:cubicBezTo>
                  <a:cubicBezTo>
                    <a:pt x="79222" y="290949"/>
                    <a:pt x="79792" y="279862"/>
                    <a:pt x="80384" y="268783"/>
                  </a:cubicBezTo>
                  <a:cubicBezTo>
                    <a:pt x="123334" y="221400"/>
                    <a:pt x="169069" y="176617"/>
                    <a:pt x="217346" y="134671"/>
                  </a:cubicBezTo>
                  <a:close/>
                  <a:moveTo>
                    <a:pt x="40920" y="366194"/>
                  </a:moveTo>
                  <a:cubicBezTo>
                    <a:pt x="41073" y="365475"/>
                    <a:pt x="41161" y="364738"/>
                    <a:pt x="41161" y="364002"/>
                  </a:cubicBezTo>
                  <a:lnTo>
                    <a:pt x="42827" y="365843"/>
                  </a:lnTo>
                  <a:close/>
                  <a:moveTo>
                    <a:pt x="58963" y="362752"/>
                  </a:moveTo>
                  <a:cubicBezTo>
                    <a:pt x="58701" y="361467"/>
                    <a:pt x="58087" y="360279"/>
                    <a:pt x="57209" y="359310"/>
                  </a:cubicBezTo>
                  <a:lnTo>
                    <a:pt x="22262" y="320394"/>
                  </a:lnTo>
                  <a:cubicBezTo>
                    <a:pt x="21560" y="319593"/>
                    <a:pt x="20661" y="318977"/>
                    <a:pt x="19675" y="318596"/>
                  </a:cubicBezTo>
                  <a:cubicBezTo>
                    <a:pt x="20727" y="301846"/>
                    <a:pt x="21780" y="285102"/>
                    <a:pt x="22810" y="268367"/>
                  </a:cubicBezTo>
                  <a:cubicBezTo>
                    <a:pt x="36841" y="271638"/>
                    <a:pt x="51048" y="274157"/>
                    <a:pt x="65343" y="275909"/>
                  </a:cubicBezTo>
                  <a:cubicBezTo>
                    <a:pt x="64708" y="287820"/>
                    <a:pt x="64094" y="299734"/>
                    <a:pt x="63480" y="311646"/>
                  </a:cubicBezTo>
                  <a:cubicBezTo>
                    <a:pt x="63326" y="313209"/>
                    <a:pt x="63765" y="314777"/>
                    <a:pt x="64708" y="316031"/>
                  </a:cubicBezTo>
                  <a:cubicBezTo>
                    <a:pt x="65651" y="319225"/>
                    <a:pt x="68983" y="321058"/>
                    <a:pt x="72184" y="320122"/>
                  </a:cubicBezTo>
                  <a:cubicBezTo>
                    <a:pt x="72579" y="320008"/>
                    <a:pt x="72952" y="319857"/>
                    <a:pt x="73302" y="319670"/>
                  </a:cubicBezTo>
                  <a:cubicBezTo>
                    <a:pt x="84483" y="314906"/>
                    <a:pt x="96235" y="311655"/>
                    <a:pt x="108272" y="310001"/>
                  </a:cubicBezTo>
                  <a:cubicBezTo>
                    <a:pt x="108995" y="322277"/>
                    <a:pt x="110990" y="334443"/>
                    <a:pt x="114213" y="346309"/>
                  </a:cubicBezTo>
                  <a:cubicBezTo>
                    <a:pt x="96147" y="352890"/>
                    <a:pt x="77709" y="358380"/>
                    <a:pt x="58985" y="362752"/>
                  </a:cubicBezTo>
                  <a:close/>
                  <a:moveTo>
                    <a:pt x="126930" y="336004"/>
                  </a:moveTo>
                  <a:cubicBezTo>
                    <a:pt x="124496" y="325504"/>
                    <a:pt x="123093" y="314790"/>
                    <a:pt x="122764" y="304016"/>
                  </a:cubicBezTo>
                  <a:cubicBezTo>
                    <a:pt x="168477" y="261726"/>
                    <a:pt x="210989" y="216092"/>
                    <a:pt x="249927" y="167492"/>
                  </a:cubicBezTo>
                  <a:cubicBezTo>
                    <a:pt x="258609" y="174100"/>
                    <a:pt x="268102" y="179559"/>
                    <a:pt x="278187" y="183738"/>
                  </a:cubicBezTo>
                  <a:close/>
                  <a:moveTo>
                    <a:pt x="289873" y="172030"/>
                  </a:moveTo>
                  <a:cubicBezTo>
                    <a:pt x="246988" y="156508"/>
                    <a:pt x="221425" y="118096"/>
                    <a:pt x="199412" y="80188"/>
                  </a:cubicBezTo>
                  <a:lnTo>
                    <a:pt x="214430" y="67034"/>
                  </a:lnTo>
                  <a:cubicBezTo>
                    <a:pt x="217522" y="73918"/>
                    <a:pt x="222696" y="79487"/>
                    <a:pt x="228199" y="85034"/>
                  </a:cubicBezTo>
                  <a:cubicBezTo>
                    <a:pt x="238328" y="95250"/>
                    <a:pt x="248677" y="105270"/>
                    <a:pt x="258893" y="115377"/>
                  </a:cubicBezTo>
                  <a:cubicBezTo>
                    <a:pt x="273912" y="130220"/>
                    <a:pt x="288579" y="146072"/>
                    <a:pt x="308772" y="152912"/>
                  </a:cubicBezTo>
                  <a:close/>
                  <a:moveTo>
                    <a:pt x="329929" y="126953"/>
                  </a:moveTo>
                  <a:cubicBezTo>
                    <a:pt x="327101" y="128519"/>
                    <a:pt x="325785" y="131882"/>
                    <a:pt x="326794" y="134956"/>
                  </a:cubicBezTo>
                  <a:lnTo>
                    <a:pt x="320589" y="141204"/>
                  </a:lnTo>
                  <a:cubicBezTo>
                    <a:pt x="319800" y="140634"/>
                    <a:pt x="318901" y="140231"/>
                    <a:pt x="317959" y="140020"/>
                  </a:cubicBezTo>
                  <a:cubicBezTo>
                    <a:pt x="297700" y="135241"/>
                    <a:pt x="283230" y="117986"/>
                    <a:pt x="269001" y="103933"/>
                  </a:cubicBezTo>
                  <a:lnTo>
                    <a:pt x="244445" y="79684"/>
                  </a:lnTo>
                  <a:cubicBezTo>
                    <a:pt x="237407" y="72712"/>
                    <a:pt x="229405" y="66244"/>
                    <a:pt x="226752" y="56488"/>
                  </a:cubicBezTo>
                  <a:lnTo>
                    <a:pt x="248852" y="37282"/>
                  </a:lnTo>
                  <a:cubicBezTo>
                    <a:pt x="250584" y="36602"/>
                    <a:pt x="251987" y="35318"/>
                    <a:pt x="252842" y="33664"/>
                  </a:cubicBezTo>
                  <a:cubicBezTo>
                    <a:pt x="262094" y="16125"/>
                    <a:pt x="283537" y="15708"/>
                    <a:pt x="300704" y="18602"/>
                  </a:cubicBezTo>
                  <a:cubicBezTo>
                    <a:pt x="318857" y="21628"/>
                    <a:pt x="335585" y="28183"/>
                    <a:pt x="346855" y="43355"/>
                  </a:cubicBezTo>
                  <a:cubicBezTo>
                    <a:pt x="367442" y="71046"/>
                    <a:pt x="358848" y="109129"/>
                    <a:pt x="329929" y="126953"/>
                  </a:cubicBezTo>
                  <a:close/>
                  <a:moveTo>
                    <a:pt x="374699" y="1720"/>
                  </a:moveTo>
                  <a:cubicBezTo>
                    <a:pt x="367639" y="-4353"/>
                    <a:pt x="357642" y="7136"/>
                    <a:pt x="364701" y="13209"/>
                  </a:cubicBezTo>
                  <a:cubicBezTo>
                    <a:pt x="399145" y="42917"/>
                    <a:pt x="389674" y="103099"/>
                    <a:pt x="370139" y="138179"/>
                  </a:cubicBezTo>
                  <a:cubicBezTo>
                    <a:pt x="365381" y="146773"/>
                    <a:pt x="378624" y="152561"/>
                    <a:pt x="383293" y="144208"/>
                  </a:cubicBezTo>
                  <a:cubicBezTo>
                    <a:pt x="405963" y="103428"/>
                    <a:pt x="414163" y="35769"/>
                    <a:pt x="374699" y="1720"/>
                  </a:cubicBezTo>
                  <a:close/>
                  <a:moveTo>
                    <a:pt x="312960" y="38861"/>
                  </a:moveTo>
                  <a:cubicBezTo>
                    <a:pt x="296823" y="29499"/>
                    <a:pt x="276959" y="33182"/>
                    <a:pt x="263848" y="45876"/>
                  </a:cubicBezTo>
                  <a:cubicBezTo>
                    <a:pt x="256855" y="52673"/>
                    <a:pt x="267751" y="62035"/>
                    <a:pt x="274811" y="55304"/>
                  </a:cubicBezTo>
                  <a:cubicBezTo>
                    <a:pt x="283449" y="46929"/>
                    <a:pt x="296275" y="46644"/>
                    <a:pt x="306316" y="52454"/>
                  </a:cubicBezTo>
                  <a:cubicBezTo>
                    <a:pt x="314143" y="57080"/>
                    <a:pt x="321094" y="43640"/>
                    <a:pt x="312938" y="3886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8" name="Rectangle: Rounded Corners 7"/>
          <p:cNvSpPr/>
          <p:nvPr/>
        </p:nvSpPr>
        <p:spPr>
          <a:xfrm>
            <a:off x="941438" y="1209617"/>
            <a:ext cx="7123471" cy="3683809"/>
          </a:xfrm>
          <a:prstGeom prst="roundRect">
            <a:avLst/>
          </a:prstGeom>
          <a:solidFill>
            <a:srgbClr val="FFFF99"/>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200">
                <a:solidFill>
                  <a:srgbClr val="0000CC"/>
                </a:solidFill>
                <a:latin typeface="+mj-lt"/>
              </a:rPr>
              <a:t>+ Nông nghiệp vẫn giữ vai trò quan trọng, nhà nước cho đào thêm kênh, hồ chứa nước</a:t>
            </a:r>
            <a:r>
              <a:rPr lang="en-US" sz="2200">
                <a:solidFill>
                  <a:srgbClr val="0000CC"/>
                </a:solidFill>
                <a:latin typeface="+mj-lt"/>
              </a:rPr>
              <a:t>. Thời Đê-li người dân trồng hàng chục giống lúa, canh tác đạt năng suất cao.</a:t>
            </a:r>
            <a:endParaRPr lang="vi-VN" sz="2200">
              <a:solidFill>
                <a:srgbClr val="0000CC"/>
              </a:solidFill>
              <a:latin typeface="+mj-lt"/>
            </a:endParaRPr>
          </a:p>
          <a:p>
            <a:pPr algn="just"/>
            <a:r>
              <a:rPr lang="vi-VN" sz="2200">
                <a:solidFill>
                  <a:srgbClr val="0000CC"/>
                </a:solidFill>
                <a:latin typeface="+mj-lt"/>
              </a:rPr>
              <a:t>+ Thủ công nghiệp truyền thống có sự phát triển mạnh mẽ</a:t>
            </a:r>
            <a:r>
              <a:rPr lang="en-US" sz="2200">
                <a:solidFill>
                  <a:srgbClr val="0000CC"/>
                </a:solidFill>
                <a:latin typeface="+mj-lt"/>
              </a:rPr>
              <a:t>.</a:t>
            </a:r>
            <a:endParaRPr lang="vi-VN" sz="2200">
              <a:solidFill>
                <a:srgbClr val="0000CC"/>
              </a:solidFill>
              <a:latin typeface="+mj-lt"/>
            </a:endParaRPr>
          </a:p>
          <a:p>
            <a:pPr algn="just"/>
            <a:r>
              <a:rPr lang="vi-VN" sz="2200">
                <a:solidFill>
                  <a:srgbClr val="0000CC"/>
                </a:solidFill>
                <a:latin typeface="+mj-lt"/>
              </a:rPr>
              <a:t>+ Thương mại phát triển, nhiều thương nhân Ấn Độ đem những mặt hàng nổi tiếng như vải vóc, trang sức và gia vị để đổi lấy hàng hóa, ngựa chiến từ các nước Trung Á, Tây Á</a:t>
            </a:r>
            <a:endParaRPr lang="vi-VN" sz="2200">
              <a:solidFill>
                <a:srgbClr val="0000CC"/>
              </a:solidFill>
              <a:latin typeface="+mj-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pic>
        <p:nvPicPr>
          <p:cNvPr id="5" name="Picture 4"/>
          <p:cNvPicPr>
            <a:picLocks noChangeAspect="1"/>
          </p:cNvPicPr>
          <p:nvPr/>
        </p:nvPicPr>
        <p:blipFill>
          <a:blip r:embed="rId1"/>
          <a:stretch>
            <a:fillRect/>
          </a:stretch>
        </p:blipFill>
        <p:spPr>
          <a:xfrm>
            <a:off x="3289693" y="1055954"/>
            <a:ext cx="5663382" cy="2525922"/>
          </a:xfrm>
          <a:prstGeom prst="rect">
            <a:avLst/>
          </a:prstGeom>
        </p:spPr>
      </p:pic>
      <p:sp>
        <p:nvSpPr>
          <p:cNvPr id="6" name="Rectangle: Rounded Corners 5"/>
          <p:cNvSpPr/>
          <p:nvPr/>
        </p:nvSpPr>
        <p:spPr>
          <a:xfrm>
            <a:off x="96591" y="140767"/>
            <a:ext cx="4238146" cy="414270"/>
          </a:xfrm>
          <a:prstGeom prst="roundRect">
            <a:avLst/>
          </a:prstGeom>
          <a:ln w="38100">
            <a:solidFill>
              <a:schemeClr val="accent6">
                <a:lumMod val="50000"/>
              </a:schemeClr>
            </a:solidFill>
          </a:ln>
          <a:effectLst>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800" b="1" i="0" u="none" strike="noStrike" kern="0" cap="none" spc="0" normalizeH="0" baseline="0" noProof="0">
                <a:ln>
                  <a:noFill/>
                </a:ln>
                <a:solidFill>
                  <a:srgbClr val="FF0000"/>
                </a:solidFill>
                <a:effectLst/>
                <a:uLnTx/>
                <a:uFillTx/>
                <a:latin typeface="Arial" panose="020B0604020202020204"/>
                <a:ea typeface="+mn-ea"/>
                <a:cs typeface="+mn-cs"/>
                <a:sym typeface="Arial" panose="020B0604020202020204"/>
              </a:rPr>
              <a:t>1. Tình hình chính trị, kinh tế, xã hội.</a:t>
            </a:r>
            <a:endParaRPr kumimoji="0" lang="en-US" sz="1800" b="1" i="0" u="none" strike="noStrike" kern="0" cap="none" spc="0" normalizeH="0" baseline="0" noProof="0">
              <a:ln>
                <a:noFill/>
              </a:ln>
              <a:solidFill>
                <a:srgbClr val="FF0000"/>
              </a:solidFill>
              <a:effectLst/>
              <a:uLnTx/>
              <a:uFillTx/>
              <a:latin typeface="Arial" panose="020B0604020202020204"/>
              <a:ea typeface="+mn-ea"/>
              <a:cs typeface="+mn-cs"/>
              <a:sym typeface="Arial" panose="020B0604020202020204"/>
            </a:endParaRPr>
          </a:p>
        </p:txBody>
      </p:sp>
      <p:sp>
        <p:nvSpPr>
          <p:cNvPr id="7" name="Rectangle: Rounded Corners 6"/>
          <p:cNvSpPr/>
          <p:nvPr/>
        </p:nvSpPr>
        <p:spPr>
          <a:xfrm>
            <a:off x="96591" y="665650"/>
            <a:ext cx="1599474" cy="4142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800" b="1" i="0" u="none" strike="noStrike" kern="0" cap="none" spc="0" normalizeH="0" baseline="0" noProof="0">
                <a:ln>
                  <a:noFill/>
                </a:ln>
                <a:solidFill>
                  <a:srgbClr val="FF0000"/>
                </a:solidFill>
                <a:effectLst/>
                <a:uLnTx/>
                <a:uFillTx/>
                <a:latin typeface="Arial" panose="020B0604020202020204"/>
                <a:ea typeface="+mn-ea"/>
                <a:cs typeface="+mn-cs"/>
                <a:sym typeface="Arial" panose="020B0604020202020204"/>
              </a:rPr>
              <a:t>b. Kinh tế.</a:t>
            </a:r>
            <a:endParaRPr kumimoji="0" lang="vi-VN" sz="1800" b="1" i="0" u="none" strike="noStrike" kern="0" cap="none" spc="0" normalizeH="0" baseline="0" noProof="0">
              <a:ln>
                <a:noFill/>
              </a:ln>
              <a:solidFill>
                <a:srgbClr val="FF0000"/>
              </a:solidFill>
              <a:effectLst/>
              <a:uLnTx/>
              <a:uFillTx/>
              <a:latin typeface="Arial" panose="020B0604020202020204" pitchFamily="34" charset="0"/>
              <a:ea typeface="+mn-ea"/>
              <a:cs typeface="+mn-cs"/>
              <a:sym typeface="Arial" panose="020B0604020202020204"/>
            </a:endParaRPr>
          </a:p>
        </p:txBody>
      </p:sp>
      <p:pic>
        <p:nvPicPr>
          <p:cNvPr id="8" name="Picture 7"/>
          <p:cNvPicPr>
            <a:picLocks noChangeAspect="1"/>
          </p:cNvPicPr>
          <p:nvPr/>
        </p:nvPicPr>
        <p:blipFill>
          <a:blip r:embed="rId2"/>
          <a:stretch>
            <a:fillRect/>
          </a:stretch>
        </p:blipFill>
        <p:spPr>
          <a:xfrm>
            <a:off x="164632" y="1190533"/>
            <a:ext cx="3062865" cy="209835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grpSp>
        <p:nvGrpSpPr>
          <p:cNvPr id="5" name="Group 4"/>
          <p:cNvGrpSpPr/>
          <p:nvPr/>
        </p:nvGrpSpPr>
        <p:grpSpPr>
          <a:xfrm>
            <a:off x="7983621" y="3857094"/>
            <a:ext cx="1042392" cy="1286406"/>
            <a:chOff x="6516157" y="3834581"/>
            <a:chExt cx="1042392" cy="1286406"/>
          </a:xfrm>
        </p:grpSpPr>
        <p:sp>
          <p:nvSpPr>
            <p:cNvPr id="4" name="Diamond 3"/>
            <p:cNvSpPr/>
            <p:nvPr/>
          </p:nvSpPr>
          <p:spPr>
            <a:xfrm>
              <a:off x="6545753" y="3834581"/>
              <a:ext cx="1012796" cy="1000175"/>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258;p23"/>
            <p:cNvSpPr/>
            <p:nvPr/>
          </p:nvSpPr>
          <p:spPr>
            <a:xfrm rot="864908">
              <a:off x="6516157" y="4122046"/>
              <a:ext cx="788952" cy="998941"/>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6" name="Rectangle: Rounded Corners 5"/>
          <p:cNvSpPr/>
          <p:nvPr/>
        </p:nvSpPr>
        <p:spPr>
          <a:xfrm>
            <a:off x="96591" y="140767"/>
            <a:ext cx="4238146" cy="414270"/>
          </a:xfrm>
          <a:prstGeom prst="roundRect">
            <a:avLst/>
          </a:prstGeom>
          <a:ln w="38100">
            <a:solidFill>
              <a:schemeClr val="accent6">
                <a:lumMod val="50000"/>
              </a:schemeClr>
            </a:solidFill>
          </a:ln>
          <a:effectLst>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800" b="1" i="0" u="none" strike="noStrike" kern="0" cap="none" spc="0" normalizeH="0" baseline="0" noProof="0">
                <a:ln>
                  <a:noFill/>
                </a:ln>
                <a:solidFill>
                  <a:srgbClr val="FF0000"/>
                </a:solidFill>
                <a:effectLst/>
                <a:uLnTx/>
                <a:uFillTx/>
                <a:latin typeface="Arial" panose="020B0604020202020204"/>
                <a:ea typeface="+mn-ea"/>
                <a:cs typeface="+mn-cs"/>
                <a:sym typeface="Arial" panose="020B0604020202020204"/>
              </a:rPr>
              <a:t>1. Tình hình chính trị, kinh tế, xã hội.</a:t>
            </a:r>
            <a:endParaRPr kumimoji="0" lang="en-US" sz="1800" b="1" i="0" u="none" strike="noStrike" kern="0" cap="none" spc="0" normalizeH="0" baseline="0" noProof="0">
              <a:ln>
                <a:noFill/>
              </a:ln>
              <a:solidFill>
                <a:srgbClr val="FF0000"/>
              </a:solidFill>
              <a:effectLst/>
              <a:uLnTx/>
              <a:uFillTx/>
              <a:latin typeface="Arial" panose="020B0604020202020204"/>
              <a:ea typeface="+mn-ea"/>
              <a:cs typeface="+mn-cs"/>
              <a:sym typeface="Arial" panose="020B0604020202020204"/>
            </a:endParaRPr>
          </a:p>
        </p:txBody>
      </p:sp>
      <p:sp>
        <p:nvSpPr>
          <p:cNvPr id="7" name="Rectangle: Rounded Corners 6"/>
          <p:cNvSpPr/>
          <p:nvPr/>
        </p:nvSpPr>
        <p:spPr>
          <a:xfrm>
            <a:off x="96591" y="665650"/>
            <a:ext cx="1599474" cy="4142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800" b="1" i="0" u="none" strike="noStrike" kern="0" cap="none" spc="0" normalizeH="0" baseline="0" noProof="0">
                <a:ln>
                  <a:noFill/>
                </a:ln>
                <a:solidFill>
                  <a:srgbClr val="FF0000"/>
                </a:solidFill>
                <a:effectLst/>
                <a:uLnTx/>
                <a:uFillTx/>
                <a:latin typeface="Arial" panose="020B0604020202020204"/>
                <a:ea typeface="+mn-ea"/>
                <a:cs typeface="+mn-cs"/>
                <a:sym typeface="Arial" panose="020B0604020202020204"/>
              </a:rPr>
              <a:t>c. Xã hội.</a:t>
            </a:r>
            <a:endParaRPr kumimoji="0" lang="vi-VN" sz="1800" b="1" i="0" u="none" strike="noStrike" kern="0" cap="none" spc="0" normalizeH="0" baseline="0" noProof="0">
              <a:ln>
                <a:noFill/>
              </a:ln>
              <a:solidFill>
                <a:srgbClr val="FF0000"/>
              </a:solidFill>
              <a:effectLst/>
              <a:uLnTx/>
              <a:uFillTx/>
              <a:latin typeface="Arial" panose="020B0604020202020204" pitchFamily="34" charset="0"/>
              <a:ea typeface="+mn-ea"/>
              <a:cs typeface="+mn-cs"/>
              <a:sym typeface="Arial" panose="020B0604020202020204"/>
            </a:endParaRPr>
          </a:p>
        </p:txBody>
      </p:sp>
      <p:sp>
        <p:nvSpPr>
          <p:cNvPr id="8" name="Rectangle: Rounded Corners 7"/>
          <p:cNvSpPr/>
          <p:nvPr/>
        </p:nvSpPr>
        <p:spPr>
          <a:xfrm>
            <a:off x="1153283" y="1284906"/>
            <a:ext cx="6789175" cy="2989936"/>
          </a:xfrm>
          <a:prstGeom prst="roundRect">
            <a:avLst/>
          </a:prstGeom>
          <a:solidFill>
            <a:srgbClr val="FFFF99"/>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a:solidFill>
                  <a:srgbClr val="0000CC"/>
                </a:solidFill>
                <a:latin typeface="+mj-lt"/>
              </a:rPr>
              <a:t>+ Tầng lớp Bà La Môn vẫn được xem là đẳng cấp cao nhất, nhưng thực quyền thuộc về những người Hồi giáo.</a:t>
            </a:r>
            <a:endParaRPr lang="vi-VN" sz="2400">
              <a:solidFill>
                <a:srgbClr val="0000CC"/>
              </a:solidFill>
              <a:latin typeface="+mj-lt"/>
            </a:endParaRPr>
          </a:p>
          <a:p>
            <a:pPr algn="just"/>
            <a:r>
              <a:rPr lang="vi-VN" sz="2400">
                <a:solidFill>
                  <a:srgbClr val="0000CC"/>
                </a:solidFill>
                <a:latin typeface="+mj-lt"/>
              </a:rPr>
              <a:t>+ Những cư dân Ấn Độ không theo Hồi giáo phải nộp thuế ngoại đạo, bị phân biệt đối xử. Điều này đã dẫn đến những cuộc đấu tranh lớn làm suy yếu vương triều Đê-li.</a:t>
            </a:r>
            <a:endParaRPr lang="vi-VN" sz="2400">
              <a:solidFill>
                <a:srgbClr val="0000CC"/>
              </a:solidFill>
              <a:latin typeface="+mj-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theme1.xml><?xml version="1.0" encoding="utf-8"?>
<a:theme xmlns:a="http://schemas.openxmlformats.org/drawingml/2006/main" name="Curio template">
  <a:themeElements>
    <a:clrScheme name="Custom 347">
      <a:dk1>
        <a:srgbClr val="2B3547"/>
      </a:dk1>
      <a:lt1>
        <a:srgbClr val="FFFFFF"/>
      </a:lt1>
      <a:dk2>
        <a:srgbClr val="7F8B91"/>
      </a:dk2>
      <a:lt2>
        <a:srgbClr val="EDF0EB"/>
      </a:lt2>
      <a:accent1>
        <a:srgbClr val="AEE25A"/>
      </a:accent1>
      <a:accent2>
        <a:srgbClr val="51C026"/>
      </a:accent2>
      <a:accent3>
        <a:srgbClr val="5DDBA7"/>
      </a:accent3>
      <a:accent4>
        <a:srgbClr val="29AFA2"/>
      </a:accent4>
      <a:accent5>
        <a:srgbClr val="809DC2"/>
      </a:accent5>
      <a:accent6>
        <a:srgbClr val="596885"/>
      </a:accent6>
      <a:hlink>
        <a:srgbClr val="52AC00"/>
      </a:hlink>
      <a:folHlink>
        <a:srgbClr val="6611C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1667</Words>
  <Application>WPS Presentation</Application>
  <PresentationFormat>On-screen Show (16:9)</PresentationFormat>
  <Paragraphs>67</Paragraphs>
  <Slides>7</Slides>
  <Notes>6</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7</vt:i4>
      </vt:variant>
    </vt:vector>
  </HeadingPairs>
  <TitlesOfParts>
    <vt:vector size="19" baseType="lpstr">
      <vt:lpstr>Arial</vt:lpstr>
      <vt:lpstr>SimSun</vt:lpstr>
      <vt:lpstr>Wingdings</vt:lpstr>
      <vt:lpstr>Arial</vt:lpstr>
      <vt:lpstr>Amatic SC</vt:lpstr>
      <vt:lpstr>Nunito</vt:lpstr>
      <vt:lpstr>Calibri</vt:lpstr>
      <vt:lpstr>Nunito SemiBold</vt:lpstr>
      <vt:lpstr>Times New Roman</vt:lpstr>
      <vt:lpstr>Microsoft YaHei</vt:lpstr>
      <vt:lpstr>Arial Unicode MS</vt:lpstr>
      <vt:lpstr>Curio template</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Ms Thanh</dc:creator>
  <cp:lastModifiedBy>PC</cp:lastModifiedBy>
  <cp:revision>10</cp:revision>
  <dcterms:created xsi:type="dcterms:W3CDTF">2022-11-23T12:55:00Z</dcterms:created>
  <dcterms:modified xsi:type="dcterms:W3CDTF">2022-11-25T14:34:53Z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67044E4CCAAC419C8A388B2DEAD7A55D</vt:lpwstr>
  </property>
  <property fmtid="{D5CDD505-2E9C-101B-9397-08002B2CF9AE}" pid="3" name="KSOProductBuildVer">
    <vt:lpwstr>1033-11.2.0.11417</vt:lpwstr>
  </property>
</Properties>
</file>