
<file path=[Content_Types].xml><?xml version="1.0" encoding="utf-8"?>
<Types xmlns="http://schemas.openxmlformats.org/package/2006/content-types">
  <Default Extension="jpeg" ContentType="image/jpeg"/>
  <Default Extension="JPG" ContentType="image/.jpg"/>
  <Default Extension="png" ContentType="image/png"/>
  <Default Extension="wdp" ContentType="image/vnd.ms-photo"/>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8"/>
  </p:notesMasterIdLst>
  <p:sldIdLst>
    <p:sldId id="258" r:id="rId3"/>
    <p:sldId id="316" r:id="rId4"/>
    <p:sldId id="304" r:id="rId5"/>
    <p:sldId id="301" r:id="rId6"/>
    <p:sldId id="302" r:id="rId7"/>
  </p:sldIdLst>
  <p:sldSz cx="9144000" cy="514477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CCFF99"/>
    <a:srgbClr val="FFCCFF"/>
    <a:srgbClr val="00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992" autoAdjust="0"/>
    <p:restoredTop sz="94660"/>
  </p:normalViewPr>
  <p:slideViewPr>
    <p:cSldViewPr snapToGrid="0">
      <p:cViewPr varScale="1">
        <p:scale>
          <a:sx n="104" d="100"/>
          <a:sy n="104" d="100"/>
        </p:scale>
        <p:origin x="667" y="86"/>
      </p:cViewPr>
      <p:guideLst/>
    </p:cSldViewPr>
  </p:slideViewPr>
  <p:notesTextViewPr>
    <p:cViewPr>
      <p:scale>
        <a:sx n="1" d="1"/>
        <a:sy n="1" d="1"/>
      </p:scale>
      <p:origin x="0" y="0"/>
    </p:cViewPr>
  </p:notesTextViewPr>
  <p:sorterViewPr>
    <p:cViewPr>
      <p:scale>
        <a:sx n="63" d="100"/>
        <a:sy n="63" d="100"/>
      </p:scale>
      <p:origin x="0" y="0"/>
    </p:cViewPr>
  </p:sorterViewPr>
  <p:gridSpacing cx="36004" cy="36004"/>
</p:viewPr>
</file>

<file path=ppt/_rels/presentation.xml.rels><?xml version="1.0" encoding="UTF-8" standalone="yes"?>
<Relationships xmlns="http://schemas.openxmlformats.org/package/2006/relationships"><Relationship Id="rId9" Type="http://schemas.openxmlformats.org/officeDocument/2006/relationships/presProps" Target="presProps.xml"/><Relationship Id="rId8" Type="http://schemas.openxmlformats.org/officeDocument/2006/relationships/notesMaster" Target="notesMasters/notesMaster1.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 Type="http://schemas.openxmlformats.org/officeDocument/2006/relationships/theme" Target="theme/theme1.xml"/><Relationship Id="rId11" Type="http://schemas.openxmlformats.org/officeDocument/2006/relationships/tableStyles" Target="tableStyles.xml"/><Relationship Id="rId10" Type="http://schemas.openxmlformats.org/officeDocument/2006/relationships/viewProps" Target="viewProps.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3CA08CA-F7A9-44AF-B29D-B1BF5DD27D9E}"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7388" y="1143000"/>
            <a:ext cx="5483225"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A4D090-C3AF-4C6F-A05C-9686D70D8C3F}"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6" Type="http://schemas.openxmlformats.org/officeDocument/2006/relationships/image" Target="../media/image6.png"/><Relationship Id="rId5" Type="http://schemas.openxmlformats.org/officeDocument/2006/relationships/image" Target="../media/image5.emf"/><Relationship Id="rId4" Type="http://schemas.openxmlformats.org/officeDocument/2006/relationships/image" Target="../media/image4.emf"/><Relationship Id="rId3" Type="http://schemas.microsoft.com/office/2007/relationships/hdphoto" Target="../media/image3.wdp"/><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2032"/>
            <a:ext cx="6858000" cy="1791253"/>
          </a:xfrm>
        </p:spPr>
        <p:txBody>
          <a:bodyPr anchor="b"/>
          <a:lstStyle>
            <a:lvl1pPr algn="ctr">
              <a:defRPr sz="4500"/>
            </a:lvl1pPr>
          </a:lstStyle>
          <a:p>
            <a:r>
              <a:rPr lang="zh-CN" altLang="en-US"/>
              <a:t>单击此处编辑母版标题样式</a:t>
            </a:r>
            <a:endParaRPr lang="en-US" dirty="0"/>
          </a:p>
        </p:txBody>
      </p:sp>
      <p:sp>
        <p:nvSpPr>
          <p:cNvPr id="3" name="Subtitle 2"/>
          <p:cNvSpPr>
            <a:spLocks noGrp="1"/>
          </p:cNvSpPr>
          <p:nvPr>
            <p:ph type="subTitle" idx="1" hasCustomPrompt="1"/>
          </p:nvPr>
        </p:nvSpPr>
        <p:spPr>
          <a:xfrm>
            <a:off x="1143000" y="2702363"/>
            <a:ext cx="6858000" cy="1242205"/>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单击以编辑母版副标题样式</a:t>
            </a:r>
            <a:endParaRPr lang="en-US" dirty="0"/>
          </a:p>
        </p:txBody>
      </p:sp>
      <p:sp>
        <p:nvSpPr>
          <p:cNvPr id="4" name="Date Placeholder 3"/>
          <p:cNvSpPr>
            <a:spLocks noGrp="1"/>
          </p:cNvSpPr>
          <p:nvPr>
            <p:ph type="dt" sz="half" idx="10"/>
          </p:nvPr>
        </p:nvSpPr>
        <p:spPr/>
        <p:txBody>
          <a:bodyPr/>
          <a:lstStyle/>
          <a:p>
            <a:fld id="{042FA9A7-6778-439B-82AA-661D63419A13}"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037768AF-766E-4146-821C-177267214C6E}" type="slidenum">
              <a:rPr lang="zh-CN" altLang="en-US" smtClean="0"/>
            </a:fld>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fallOver"/>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3_空白">
    <p:spTree>
      <p:nvGrpSpPr>
        <p:cNvPr id="1" name=""/>
        <p:cNvGrpSpPr/>
        <p:nvPr/>
      </p:nvGrpSpPr>
      <p:grpSpPr>
        <a:xfrm>
          <a:off x="0" y="0"/>
          <a:ext cx="0" cy="0"/>
          <a:chOff x="0" y="0"/>
          <a:chExt cx="0" cy="0"/>
        </a:xfrm>
      </p:grpSpPr>
      <p:sp>
        <p:nvSpPr>
          <p:cNvPr id="10" name="矩形 9"/>
          <p:cNvSpPr/>
          <p:nvPr userDrawn="1"/>
        </p:nvSpPr>
        <p:spPr>
          <a:xfrm>
            <a:off x="0" y="0"/>
            <a:ext cx="9143999" cy="5145088"/>
          </a:xfrm>
          <a:prstGeom prst="rect">
            <a:avLst/>
          </a:prstGeom>
          <a:solidFill>
            <a:srgbClr val="F2F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日期占位符 1"/>
          <p:cNvSpPr>
            <a:spLocks noGrp="1"/>
          </p:cNvSpPr>
          <p:nvPr>
            <p:ph type="dt" sz="half" idx="10"/>
          </p:nvPr>
        </p:nvSpPr>
        <p:spPr/>
        <p:txBody>
          <a:bodyPr/>
          <a:lstStyle/>
          <a:p>
            <a:fld id="{B16CC50B-97C3-4EFD-966D-3952C8BC2459}"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44F14BB-5E8E-4CC8-BE8B-E1F7A3390155}" type="slidenum">
              <a:rPr lang="zh-CN" altLang="en-US" smtClean="0"/>
            </a:fld>
            <a:endParaRPr lang="zh-CN" altLang="en-US"/>
          </a:p>
        </p:txBody>
      </p:sp>
      <p:sp>
        <p:nvSpPr>
          <p:cNvPr id="7" name="矩形 6"/>
          <p:cNvSpPr/>
          <p:nvPr userDrawn="1"/>
        </p:nvSpPr>
        <p:spPr>
          <a:xfrm>
            <a:off x="264985" y="304292"/>
            <a:ext cx="467291" cy="32403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4" tIns="34292" rIns="68584" bIns="34292" rtlCol="0" anchor="ctr"/>
          <a:lstStyle/>
          <a:p>
            <a:pPr algn="ctr" defTabSz="685800"/>
            <a:endParaRPr lang="zh-CN" altLang="en-US" sz="1400" dirty="0">
              <a:solidFill>
                <a:srgbClr val="E7E6E6">
                  <a:lumMod val="50000"/>
                </a:srgbClr>
              </a:solidFill>
              <a:cs typeface="+mn-ea"/>
              <a:sym typeface="+mn-lt"/>
            </a:endParaRPr>
          </a:p>
        </p:txBody>
      </p:sp>
      <p:sp>
        <p:nvSpPr>
          <p:cNvPr id="8" name="文本框 37"/>
          <p:cNvSpPr txBox="1"/>
          <p:nvPr userDrawn="1"/>
        </p:nvSpPr>
        <p:spPr>
          <a:xfrm>
            <a:off x="810430" y="340296"/>
            <a:ext cx="959245" cy="315475"/>
          </a:xfrm>
          <a:prstGeom prst="rect">
            <a:avLst/>
          </a:prstGeom>
          <a:noFill/>
        </p:spPr>
        <p:txBody>
          <a:bodyPr wrap="none" lIns="68584" tIns="34292" rIns="68584" bIns="34292" rtlCol="0">
            <a:spAutoFit/>
          </a:bodyPr>
          <a:lstStyle/>
          <a:p>
            <a:r>
              <a:rPr lang="zh-CN" altLang="en-US" sz="1600" kern="1200" dirty="0">
                <a:solidFill>
                  <a:schemeClr val="accent1"/>
                </a:solidFill>
                <a:latin typeface="+mn-lt"/>
                <a:ea typeface="Microsoft YaHei" panose="020B0503020204020204" pitchFamily="34" charset="-122"/>
                <a:cs typeface="+mn-cs"/>
              </a:rPr>
              <a:t>教学过程</a:t>
            </a:r>
            <a:endParaRPr lang="zh-CN" altLang="en-US" sz="1600" kern="1200" dirty="0">
              <a:solidFill>
                <a:schemeClr val="accent1"/>
              </a:solidFill>
              <a:latin typeface="+mn-lt"/>
              <a:ea typeface="Microsoft YaHei" panose="020B0503020204020204" pitchFamily="34" charset="-122"/>
              <a:cs typeface="+mn-cs"/>
            </a:endParaRPr>
          </a:p>
        </p:txBody>
      </p:sp>
      <p:pic>
        <p:nvPicPr>
          <p:cNvPr id="11" name="图片 10"/>
          <p:cNvPicPr>
            <a:picLocks noChangeAspect="1"/>
          </p:cNvPicPr>
          <p:nvPr userDrawn="1"/>
        </p:nvPicPr>
        <p:blipFill rotWithShape="1">
          <a:blip r:embed="rId2">
            <a:extLst>
              <a:ext uri="{28A0092B-C50C-407E-A947-70E740481C1C}">
                <a14:useLocalDpi xmlns:a14="http://schemas.microsoft.com/office/drawing/2010/main" val="0"/>
              </a:ext>
            </a:extLst>
          </a:blip>
          <a:srcRect t="72045" b="9390"/>
          <a:stretch>
            <a:fillRect/>
          </a:stretch>
        </p:blipFill>
        <p:spPr>
          <a:xfrm>
            <a:off x="0" y="2751296"/>
            <a:ext cx="9144000" cy="2401017"/>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fallOver"/>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4_空白">
    <p:spTree>
      <p:nvGrpSpPr>
        <p:cNvPr id="1" name=""/>
        <p:cNvGrpSpPr/>
        <p:nvPr/>
      </p:nvGrpSpPr>
      <p:grpSpPr>
        <a:xfrm>
          <a:off x="0" y="0"/>
          <a:ext cx="0" cy="0"/>
          <a:chOff x="0" y="0"/>
          <a:chExt cx="0" cy="0"/>
        </a:xfrm>
      </p:grpSpPr>
      <p:sp>
        <p:nvSpPr>
          <p:cNvPr id="10" name="矩形 9"/>
          <p:cNvSpPr/>
          <p:nvPr userDrawn="1"/>
        </p:nvSpPr>
        <p:spPr>
          <a:xfrm>
            <a:off x="0" y="0"/>
            <a:ext cx="9143999" cy="5145088"/>
          </a:xfrm>
          <a:prstGeom prst="rect">
            <a:avLst/>
          </a:prstGeom>
          <a:solidFill>
            <a:srgbClr val="F2F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日期占位符 1"/>
          <p:cNvSpPr>
            <a:spLocks noGrp="1"/>
          </p:cNvSpPr>
          <p:nvPr>
            <p:ph type="dt" sz="half" idx="10"/>
          </p:nvPr>
        </p:nvSpPr>
        <p:spPr/>
        <p:txBody>
          <a:bodyPr/>
          <a:lstStyle/>
          <a:p>
            <a:fld id="{B16CC50B-97C3-4EFD-966D-3952C8BC2459}"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44F14BB-5E8E-4CC8-BE8B-E1F7A3390155}" type="slidenum">
              <a:rPr lang="zh-CN" altLang="en-US" smtClean="0"/>
            </a:fld>
            <a:endParaRPr lang="zh-CN" altLang="en-US"/>
          </a:p>
        </p:txBody>
      </p:sp>
      <p:sp>
        <p:nvSpPr>
          <p:cNvPr id="7" name="矩形 6"/>
          <p:cNvSpPr/>
          <p:nvPr userDrawn="1"/>
        </p:nvSpPr>
        <p:spPr>
          <a:xfrm>
            <a:off x="264985" y="304292"/>
            <a:ext cx="467291" cy="32403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4" tIns="34292" rIns="68584" bIns="34292" rtlCol="0" anchor="ctr"/>
          <a:lstStyle/>
          <a:p>
            <a:pPr algn="ctr" defTabSz="685800"/>
            <a:endParaRPr lang="zh-CN" altLang="en-US" sz="1400" dirty="0">
              <a:solidFill>
                <a:srgbClr val="E7E6E6">
                  <a:lumMod val="50000"/>
                </a:srgbClr>
              </a:solidFill>
              <a:cs typeface="+mn-ea"/>
              <a:sym typeface="+mn-lt"/>
            </a:endParaRPr>
          </a:p>
        </p:txBody>
      </p:sp>
      <p:sp>
        <p:nvSpPr>
          <p:cNvPr id="8" name="文本框 37"/>
          <p:cNvSpPr txBox="1"/>
          <p:nvPr userDrawn="1"/>
        </p:nvSpPr>
        <p:spPr>
          <a:xfrm>
            <a:off x="810430" y="340296"/>
            <a:ext cx="959245" cy="315475"/>
          </a:xfrm>
          <a:prstGeom prst="rect">
            <a:avLst/>
          </a:prstGeom>
          <a:noFill/>
        </p:spPr>
        <p:txBody>
          <a:bodyPr wrap="none" lIns="68584" tIns="34292" rIns="68584" bIns="34292" rtlCol="0">
            <a:spAutoFit/>
          </a:bodyPr>
          <a:lstStyle/>
          <a:p>
            <a:r>
              <a:rPr lang="zh-CN" altLang="en-US" sz="1600" kern="1200" dirty="0">
                <a:solidFill>
                  <a:schemeClr val="accent1"/>
                </a:solidFill>
                <a:latin typeface="+mn-lt"/>
                <a:ea typeface="Microsoft YaHei" panose="020B0503020204020204" pitchFamily="34" charset="-122"/>
                <a:cs typeface="+mn-cs"/>
              </a:rPr>
              <a:t>板书设计</a:t>
            </a:r>
            <a:endParaRPr lang="zh-CN" altLang="en-US" sz="1600" kern="1200" dirty="0">
              <a:solidFill>
                <a:schemeClr val="accent1"/>
              </a:solidFill>
              <a:latin typeface="+mn-lt"/>
              <a:ea typeface="Microsoft YaHei" panose="020B0503020204020204" pitchFamily="34" charset="-122"/>
              <a:cs typeface="+mn-cs"/>
            </a:endParaRPr>
          </a:p>
        </p:txBody>
      </p:sp>
      <p:pic>
        <p:nvPicPr>
          <p:cNvPr id="11" name="图片 10"/>
          <p:cNvPicPr>
            <a:picLocks noChangeAspect="1"/>
          </p:cNvPicPr>
          <p:nvPr userDrawn="1"/>
        </p:nvPicPr>
        <p:blipFill rotWithShape="1">
          <a:blip r:embed="rId2">
            <a:extLst>
              <a:ext uri="{28A0092B-C50C-407E-A947-70E740481C1C}">
                <a14:useLocalDpi xmlns:a14="http://schemas.microsoft.com/office/drawing/2010/main" val="0"/>
              </a:ext>
            </a:extLst>
          </a:blip>
          <a:srcRect t="72045" b="9390"/>
          <a:stretch>
            <a:fillRect/>
          </a:stretch>
        </p:blipFill>
        <p:spPr>
          <a:xfrm>
            <a:off x="0" y="2751296"/>
            <a:ext cx="9144000" cy="2401017"/>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fallOver"/>
      </p:transition>
    </mc:Choice>
    <mc:Fallback>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3006"/>
            <a:ext cx="2949178" cy="1200521"/>
          </a:xfrm>
        </p:spPr>
        <p:txBody>
          <a:bodyPr anchor="b"/>
          <a:lstStyle>
            <a:lvl1pPr>
              <a:defRPr sz="2400"/>
            </a:lvl1pPr>
          </a:lstStyle>
          <a:p>
            <a:r>
              <a:rPr lang="zh-CN" altLang="en-US"/>
              <a:t>单击此处编辑母版标题样式</a:t>
            </a:r>
            <a:endParaRPr lang="en-US" dirty="0"/>
          </a:p>
        </p:txBody>
      </p:sp>
      <p:sp>
        <p:nvSpPr>
          <p:cNvPr id="3" name="Content Placeholder 2"/>
          <p:cNvSpPr>
            <a:spLocks noGrp="1"/>
          </p:cNvSpPr>
          <p:nvPr>
            <p:ph idx="1" hasCustomPrompt="1"/>
          </p:nvPr>
        </p:nvSpPr>
        <p:spPr>
          <a:xfrm>
            <a:off x="3887391" y="740798"/>
            <a:ext cx="4629150" cy="365634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Text Placeholder 3"/>
          <p:cNvSpPr>
            <a:spLocks noGrp="1"/>
          </p:cNvSpPr>
          <p:nvPr>
            <p:ph type="body" sz="half" idx="2" hasCustomPrompt="1"/>
          </p:nvPr>
        </p:nvSpPr>
        <p:spPr>
          <a:xfrm>
            <a:off x="629841" y="1543526"/>
            <a:ext cx="2949178" cy="2859574"/>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endParaRPr lang="zh-CN" altLang="en-US"/>
          </a:p>
        </p:txBody>
      </p:sp>
      <p:sp>
        <p:nvSpPr>
          <p:cNvPr id="5" name="Date Placeholder 4"/>
          <p:cNvSpPr>
            <a:spLocks noGrp="1"/>
          </p:cNvSpPr>
          <p:nvPr>
            <p:ph type="dt" sz="half" idx="10"/>
          </p:nvPr>
        </p:nvSpPr>
        <p:spPr/>
        <p:txBody>
          <a:bodyPr/>
          <a:lstStyle/>
          <a:p>
            <a:fld id="{042FA9A7-6778-439B-82AA-661D63419A13}" type="datetimeFigureOut">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037768AF-766E-4146-821C-177267214C6E}" type="slidenum">
              <a:rPr lang="zh-CN" altLang="en-US" smtClean="0"/>
            </a:fld>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fallOver"/>
      </p:transition>
    </mc:Choice>
    <mc:Fallback>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3006"/>
            <a:ext cx="2949178" cy="1200521"/>
          </a:xfrm>
        </p:spPr>
        <p:txBody>
          <a:bodyPr anchor="b"/>
          <a:lstStyle>
            <a:lvl1pPr>
              <a:defRPr sz="24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87391" y="740798"/>
            <a:ext cx="4629150" cy="365634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a:t>单击图标添加图片</a:t>
            </a:r>
            <a:endParaRPr lang="en-US" dirty="0"/>
          </a:p>
        </p:txBody>
      </p:sp>
      <p:sp>
        <p:nvSpPr>
          <p:cNvPr id="4" name="Text Placeholder 3"/>
          <p:cNvSpPr>
            <a:spLocks noGrp="1"/>
          </p:cNvSpPr>
          <p:nvPr>
            <p:ph type="body" sz="half" idx="2" hasCustomPrompt="1"/>
          </p:nvPr>
        </p:nvSpPr>
        <p:spPr>
          <a:xfrm>
            <a:off x="629841" y="1543526"/>
            <a:ext cx="2949178" cy="2859574"/>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endParaRPr lang="zh-CN" altLang="en-US"/>
          </a:p>
        </p:txBody>
      </p:sp>
      <p:sp>
        <p:nvSpPr>
          <p:cNvPr id="5" name="Date Placeholder 4"/>
          <p:cNvSpPr>
            <a:spLocks noGrp="1"/>
          </p:cNvSpPr>
          <p:nvPr>
            <p:ph type="dt" sz="half" idx="10"/>
          </p:nvPr>
        </p:nvSpPr>
        <p:spPr/>
        <p:txBody>
          <a:bodyPr/>
          <a:lstStyle/>
          <a:p>
            <a:fld id="{042FA9A7-6778-439B-82AA-661D63419A13}" type="datetimeFigureOut">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037768AF-766E-4146-821C-177267214C6E}" type="slidenum">
              <a:rPr lang="zh-CN" altLang="en-US" smtClean="0"/>
            </a:fld>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fallOver"/>
      </p:transition>
    </mc:Choice>
    <mc:Fallback>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hasCustomPrompt="1"/>
          </p:nvPr>
        </p:nvSpPr>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Date Placeholder 3"/>
          <p:cNvSpPr>
            <a:spLocks noGrp="1"/>
          </p:cNvSpPr>
          <p:nvPr>
            <p:ph type="dt" sz="half" idx="10"/>
          </p:nvPr>
        </p:nvSpPr>
        <p:spPr/>
        <p:txBody>
          <a:bodyPr/>
          <a:lstStyle/>
          <a:p>
            <a:fld id="{042FA9A7-6778-439B-82AA-661D63419A13}"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037768AF-766E-4146-821C-177267214C6E}" type="slidenum">
              <a:rPr lang="zh-CN" altLang="en-US" smtClean="0"/>
            </a:fld>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fallOver"/>
      </p:transition>
    </mc:Choice>
    <mc:Fallback>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928"/>
            <a:ext cx="1971675" cy="4360224"/>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hasCustomPrompt="1"/>
          </p:nvPr>
        </p:nvSpPr>
        <p:spPr>
          <a:xfrm>
            <a:off x="628650" y="273928"/>
            <a:ext cx="5800725" cy="4360224"/>
          </a:xfrm>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Date Placeholder 3"/>
          <p:cNvSpPr>
            <a:spLocks noGrp="1"/>
          </p:cNvSpPr>
          <p:nvPr>
            <p:ph type="dt" sz="half" idx="10"/>
          </p:nvPr>
        </p:nvSpPr>
        <p:spPr/>
        <p:txBody>
          <a:bodyPr/>
          <a:lstStyle/>
          <a:p>
            <a:fld id="{042FA9A7-6778-439B-82AA-661D63419A13}"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037768AF-766E-4146-821C-177267214C6E}" type="slidenum">
              <a:rPr lang="zh-CN" altLang="en-US" smtClean="0"/>
            </a:fld>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fallOver"/>
      </p:transition>
    </mc:Choice>
    <mc:Fallback>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3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fallOver"/>
      </p:transition>
    </mc:Choice>
    <mc:Fallback>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垂直排列标题与&#10;文本">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fallOver"/>
      </p:transition>
    </mc:Choice>
    <mc:Fallback>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自定义版式">
    <p:bg>
      <p:bgPr>
        <a:solidFill>
          <a:srgbClr val="FCFBF9"/>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fallOver"/>
      </p:transition>
    </mc:Choice>
    <mc:Fallback>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D26EB0D8-D049-4A31-8F2D-814DBCEBC8C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77D73C6-6C2F-48CB-8888-B8D11C5DB613}" type="slidenum">
              <a:rPr lang="zh-CN" altLang="en-US" smtClean="0"/>
            </a:fld>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fallOver"/>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hasCustomPrompt="1"/>
          </p:nvPr>
        </p:nvSpPr>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Date Placeholder 3"/>
          <p:cNvSpPr>
            <a:spLocks noGrp="1"/>
          </p:cNvSpPr>
          <p:nvPr>
            <p:ph type="dt" sz="half" idx="10"/>
          </p:nvPr>
        </p:nvSpPr>
        <p:spPr/>
        <p:txBody>
          <a:bodyPr/>
          <a:lstStyle/>
          <a:p>
            <a:fld id="{042FA9A7-6778-439B-82AA-661D63419A13}"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037768AF-766E-4146-821C-177267214C6E}" type="slidenum">
              <a:rPr lang="zh-CN" altLang="en-US" smtClean="0"/>
            </a:fld>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fallOver"/>
      </p:transition>
    </mc:Choice>
    <mc:Fallback>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内页">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cstate="print">
            <a:extLst>
              <a:ext uri="{BEBA8EAE-BF5A-486C-A8C5-ECC9F3942E4B}">
                <a14:imgProps xmlns:a14="http://schemas.microsoft.com/office/drawing/2010/main">
                  <a14:imgLayer r:embed="rId3">
                    <a14:imgEffect>
                      <a14:artisticPastelsSmooth/>
                    </a14:imgEffect>
                    <a14:imgEffect>
                      <a14:saturation sat="300000"/>
                    </a14:imgEffect>
                  </a14:imgLayer>
                </a14:imgProps>
              </a:ext>
              <a:ext uri="{28A0092B-C50C-407E-A947-70E740481C1C}">
                <a14:useLocalDpi xmlns:a14="http://schemas.microsoft.com/office/drawing/2010/main" val="0"/>
              </a:ext>
            </a:extLst>
          </a:blip>
          <a:stretch>
            <a:fillRect/>
          </a:stretch>
        </p:blipFill>
        <p:spPr>
          <a:xfrm>
            <a:off x="0" y="0"/>
            <a:ext cx="9144000" cy="5145088"/>
          </a:xfrm>
          <a:prstGeom prst="rect">
            <a:avLst/>
          </a:prstGeom>
        </p:spPr>
      </p:pic>
      <p:pic>
        <p:nvPicPr>
          <p:cNvPr id="7" name="图片 4"/>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242889" y="184605"/>
            <a:ext cx="1112837" cy="50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图片 5"/>
          <p:cNvPicPr>
            <a:picLocks noChangeAspect="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 y="-61931"/>
            <a:ext cx="1008063" cy="669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图片 8"/>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7011091" y="-19884"/>
            <a:ext cx="2523768" cy="980923"/>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fallOver"/>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700"/>
            <a:ext cx="7886700" cy="2140213"/>
          </a:xfrm>
        </p:spPr>
        <p:txBody>
          <a:bodyPr anchor="b"/>
          <a:lstStyle>
            <a:lvl1pPr>
              <a:defRPr sz="4500"/>
            </a:lvl1pPr>
          </a:lstStyle>
          <a:p>
            <a:r>
              <a:rPr lang="zh-CN" altLang="en-US"/>
              <a:t>单击此处编辑母版标题样式</a:t>
            </a:r>
            <a:endParaRPr lang="en-US" dirty="0"/>
          </a:p>
        </p:txBody>
      </p:sp>
      <p:sp>
        <p:nvSpPr>
          <p:cNvPr id="3" name="Text Placeholder 2"/>
          <p:cNvSpPr>
            <a:spLocks noGrp="1"/>
          </p:cNvSpPr>
          <p:nvPr>
            <p:ph type="body" idx="1" hasCustomPrompt="1"/>
          </p:nvPr>
        </p:nvSpPr>
        <p:spPr>
          <a:xfrm>
            <a:off x="623888" y="3443160"/>
            <a:ext cx="7886700" cy="1125488"/>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编辑母版文本样式</a:t>
            </a:r>
            <a:endParaRPr lang="zh-CN" altLang="en-US"/>
          </a:p>
        </p:txBody>
      </p:sp>
      <p:sp>
        <p:nvSpPr>
          <p:cNvPr id="4" name="Date Placeholder 3"/>
          <p:cNvSpPr>
            <a:spLocks noGrp="1"/>
          </p:cNvSpPr>
          <p:nvPr>
            <p:ph type="dt" sz="half" idx="10"/>
          </p:nvPr>
        </p:nvSpPr>
        <p:spPr/>
        <p:txBody>
          <a:bodyPr/>
          <a:lstStyle/>
          <a:p>
            <a:fld id="{042FA9A7-6778-439B-82AA-661D63419A13}"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037768AF-766E-4146-821C-177267214C6E}" type="slidenum">
              <a:rPr lang="zh-CN" altLang="en-US" smtClean="0"/>
            </a:fld>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fallOver"/>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hasCustomPrompt="1"/>
          </p:nvPr>
        </p:nvSpPr>
        <p:spPr>
          <a:xfrm>
            <a:off x="628650" y="1369642"/>
            <a:ext cx="3886200" cy="3264511"/>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Content Placeholder 3"/>
          <p:cNvSpPr>
            <a:spLocks noGrp="1"/>
          </p:cNvSpPr>
          <p:nvPr>
            <p:ph sz="half" idx="2" hasCustomPrompt="1"/>
          </p:nvPr>
        </p:nvSpPr>
        <p:spPr>
          <a:xfrm>
            <a:off x="4629150" y="1369642"/>
            <a:ext cx="3886200" cy="3264511"/>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5" name="Date Placeholder 4"/>
          <p:cNvSpPr>
            <a:spLocks noGrp="1"/>
          </p:cNvSpPr>
          <p:nvPr>
            <p:ph type="dt" sz="half" idx="10"/>
          </p:nvPr>
        </p:nvSpPr>
        <p:spPr/>
        <p:txBody>
          <a:bodyPr/>
          <a:lstStyle/>
          <a:p>
            <a:fld id="{042FA9A7-6778-439B-82AA-661D63419A13}" type="datetimeFigureOut">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037768AF-766E-4146-821C-177267214C6E}" type="slidenum">
              <a:rPr lang="zh-CN" altLang="en-US" smtClean="0"/>
            </a:fld>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fallOver"/>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273929"/>
            <a:ext cx="7886700" cy="994479"/>
          </a:xfrm>
        </p:spPr>
        <p:txBody>
          <a:bodyPr/>
          <a:lstStyle/>
          <a:p>
            <a:r>
              <a:rPr lang="zh-CN" altLang="en-US"/>
              <a:t>单击此处编辑母版标题样式</a:t>
            </a:r>
            <a:endParaRPr lang="en-US" dirty="0"/>
          </a:p>
        </p:txBody>
      </p:sp>
      <p:sp>
        <p:nvSpPr>
          <p:cNvPr id="3" name="Text Placeholder 2"/>
          <p:cNvSpPr>
            <a:spLocks noGrp="1"/>
          </p:cNvSpPr>
          <p:nvPr>
            <p:ph type="body" idx="1" hasCustomPrompt="1"/>
          </p:nvPr>
        </p:nvSpPr>
        <p:spPr>
          <a:xfrm>
            <a:off x="629842" y="1261261"/>
            <a:ext cx="3868340" cy="61812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endParaRPr lang="zh-CN" altLang="en-US"/>
          </a:p>
        </p:txBody>
      </p:sp>
      <p:sp>
        <p:nvSpPr>
          <p:cNvPr id="4" name="Content Placeholder 3"/>
          <p:cNvSpPr>
            <a:spLocks noGrp="1"/>
          </p:cNvSpPr>
          <p:nvPr>
            <p:ph sz="half" idx="2" hasCustomPrompt="1"/>
          </p:nvPr>
        </p:nvSpPr>
        <p:spPr>
          <a:xfrm>
            <a:off x="629842" y="1879386"/>
            <a:ext cx="3868340" cy="2764294"/>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5" name="Text Placeholder 4"/>
          <p:cNvSpPr>
            <a:spLocks noGrp="1"/>
          </p:cNvSpPr>
          <p:nvPr>
            <p:ph type="body" sz="quarter" idx="3" hasCustomPrompt="1"/>
          </p:nvPr>
        </p:nvSpPr>
        <p:spPr>
          <a:xfrm>
            <a:off x="4629150" y="1261261"/>
            <a:ext cx="3887391" cy="61812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endParaRPr lang="zh-CN" altLang="en-US"/>
          </a:p>
        </p:txBody>
      </p:sp>
      <p:sp>
        <p:nvSpPr>
          <p:cNvPr id="6" name="Content Placeholder 5"/>
          <p:cNvSpPr>
            <a:spLocks noGrp="1"/>
          </p:cNvSpPr>
          <p:nvPr>
            <p:ph sz="quarter" idx="4" hasCustomPrompt="1"/>
          </p:nvPr>
        </p:nvSpPr>
        <p:spPr>
          <a:xfrm>
            <a:off x="4629150" y="1879386"/>
            <a:ext cx="3887391" cy="2764294"/>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7" name="Date Placeholder 6"/>
          <p:cNvSpPr>
            <a:spLocks noGrp="1"/>
          </p:cNvSpPr>
          <p:nvPr>
            <p:ph type="dt" sz="half" idx="10"/>
          </p:nvPr>
        </p:nvSpPr>
        <p:spPr/>
        <p:txBody>
          <a:bodyPr/>
          <a:lstStyle/>
          <a:p>
            <a:fld id="{042FA9A7-6778-439B-82AA-661D63419A13}" type="datetimeFigureOut">
              <a:rPr lang="zh-CN" altLang="en-US" smtClean="0"/>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037768AF-766E-4146-821C-177267214C6E}" type="slidenum">
              <a:rPr lang="zh-CN" altLang="en-US" smtClean="0"/>
            </a:fld>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fallOver"/>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042FA9A7-6778-439B-82AA-661D63419A13}" type="datetimeFigureOut">
              <a:rPr lang="zh-CN" altLang="en-US" smtClean="0"/>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037768AF-766E-4146-821C-177267214C6E}" type="slidenum">
              <a:rPr lang="zh-CN" altLang="en-US" smtClean="0"/>
            </a:fld>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fallOver"/>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42FA9A7-6778-439B-82AA-661D63419A13}" type="datetimeFigureOut">
              <a:rPr lang="zh-CN" altLang="en-US" smtClean="0"/>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037768AF-766E-4146-821C-177267214C6E}" type="slidenum">
              <a:rPr lang="zh-CN" altLang="en-US" smtClean="0"/>
            </a:fld>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fallOver"/>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
        <p:nvSpPr>
          <p:cNvPr id="11" name="矩形 10"/>
          <p:cNvSpPr/>
          <p:nvPr userDrawn="1"/>
        </p:nvSpPr>
        <p:spPr>
          <a:xfrm>
            <a:off x="0" y="0"/>
            <a:ext cx="9143999" cy="5145088"/>
          </a:xfrm>
          <a:prstGeom prst="rect">
            <a:avLst/>
          </a:prstGeom>
          <a:solidFill>
            <a:srgbClr val="F2F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 name="图片 11"/>
          <p:cNvPicPr>
            <a:picLocks noChangeAspect="1"/>
          </p:cNvPicPr>
          <p:nvPr userDrawn="1"/>
        </p:nvPicPr>
        <p:blipFill rotWithShape="1">
          <a:blip r:embed="rId2">
            <a:extLst>
              <a:ext uri="{28A0092B-C50C-407E-A947-70E740481C1C}">
                <a14:useLocalDpi xmlns:a14="http://schemas.microsoft.com/office/drawing/2010/main" val="0"/>
              </a:ext>
            </a:extLst>
          </a:blip>
          <a:srcRect t="72045" b="9390"/>
          <a:stretch>
            <a:fillRect/>
          </a:stretch>
        </p:blipFill>
        <p:spPr>
          <a:xfrm>
            <a:off x="0" y="2751296"/>
            <a:ext cx="9144000" cy="2401017"/>
          </a:xfrm>
          <a:prstGeom prst="rect">
            <a:avLst/>
          </a:prstGeom>
        </p:spPr>
      </p:pic>
      <p:sp>
        <p:nvSpPr>
          <p:cNvPr id="2" name="日期占位符 1"/>
          <p:cNvSpPr>
            <a:spLocks noGrp="1"/>
          </p:cNvSpPr>
          <p:nvPr>
            <p:ph type="dt" sz="half" idx="10"/>
          </p:nvPr>
        </p:nvSpPr>
        <p:spPr/>
        <p:txBody>
          <a:bodyPr/>
          <a:lstStyle/>
          <a:p>
            <a:fld id="{B16CC50B-97C3-4EFD-966D-3952C8BC2459}"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dirty="0"/>
          </a:p>
        </p:txBody>
      </p:sp>
      <p:sp>
        <p:nvSpPr>
          <p:cNvPr id="4" name="灯片编号占位符 3"/>
          <p:cNvSpPr>
            <a:spLocks noGrp="1"/>
          </p:cNvSpPr>
          <p:nvPr>
            <p:ph type="sldNum" sz="quarter" idx="12"/>
          </p:nvPr>
        </p:nvSpPr>
        <p:spPr/>
        <p:txBody>
          <a:bodyPr/>
          <a:lstStyle/>
          <a:p>
            <a:fld id="{244F14BB-5E8E-4CC8-BE8B-E1F7A3390155}" type="slidenum">
              <a:rPr lang="zh-CN" altLang="en-US" smtClean="0"/>
            </a:fld>
            <a:endParaRPr lang="zh-CN" altLang="en-US"/>
          </a:p>
        </p:txBody>
      </p:sp>
      <p:sp>
        <p:nvSpPr>
          <p:cNvPr id="7" name="矩形 6"/>
          <p:cNvSpPr/>
          <p:nvPr userDrawn="1"/>
        </p:nvSpPr>
        <p:spPr>
          <a:xfrm>
            <a:off x="264985" y="304292"/>
            <a:ext cx="467291" cy="32403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4" tIns="34292" rIns="68584" bIns="34292" rtlCol="0" anchor="ctr"/>
          <a:lstStyle/>
          <a:p>
            <a:pPr algn="ctr" defTabSz="685800"/>
            <a:endParaRPr lang="zh-CN" altLang="en-US" sz="1400" dirty="0">
              <a:solidFill>
                <a:srgbClr val="E7E6E6">
                  <a:lumMod val="50000"/>
                </a:srgbClr>
              </a:solidFill>
              <a:cs typeface="+mn-ea"/>
              <a:sym typeface="+mn-lt"/>
            </a:endParaRPr>
          </a:p>
        </p:txBody>
      </p:sp>
      <p:sp>
        <p:nvSpPr>
          <p:cNvPr id="8" name="文本框 37"/>
          <p:cNvSpPr txBox="1"/>
          <p:nvPr userDrawn="1"/>
        </p:nvSpPr>
        <p:spPr>
          <a:xfrm>
            <a:off x="810430" y="340296"/>
            <a:ext cx="959245" cy="315475"/>
          </a:xfrm>
          <a:prstGeom prst="rect">
            <a:avLst/>
          </a:prstGeom>
          <a:noFill/>
        </p:spPr>
        <p:txBody>
          <a:bodyPr wrap="none" lIns="68584" tIns="34292" rIns="68584" bIns="34292" rtlCol="0">
            <a:spAutoFit/>
          </a:bodyPr>
          <a:lstStyle/>
          <a:p>
            <a:r>
              <a:rPr lang="zh-CN" altLang="en-US" sz="1600" kern="1200" dirty="0">
                <a:solidFill>
                  <a:schemeClr val="accent1"/>
                </a:solidFill>
                <a:latin typeface="+mn-lt"/>
                <a:ea typeface="Microsoft YaHei" panose="020B0503020204020204" pitchFamily="34" charset="-122"/>
                <a:cs typeface="+mn-cs"/>
              </a:rPr>
              <a:t>教学背景</a:t>
            </a:r>
            <a:endParaRPr lang="zh-CN" altLang="en-US" sz="1600" kern="1200" dirty="0">
              <a:solidFill>
                <a:schemeClr val="accent1"/>
              </a:solidFill>
              <a:latin typeface="+mn-lt"/>
              <a:ea typeface="Microsoft YaHei" panose="020B0503020204020204" pitchFamily="34" charset="-122"/>
              <a:cs typeface="+mn-cs"/>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fallOver"/>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2_空白">
    <p:spTree>
      <p:nvGrpSpPr>
        <p:cNvPr id="1" name=""/>
        <p:cNvGrpSpPr/>
        <p:nvPr/>
      </p:nvGrpSpPr>
      <p:grpSpPr>
        <a:xfrm>
          <a:off x="0" y="0"/>
          <a:ext cx="0" cy="0"/>
          <a:chOff x="0" y="0"/>
          <a:chExt cx="0" cy="0"/>
        </a:xfrm>
      </p:grpSpPr>
      <p:sp>
        <p:nvSpPr>
          <p:cNvPr id="10" name="矩形 9"/>
          <p:cNvSpPr/>
          <p:nvPr userDrawn="1"/>
        </p:nvSpPr>
        <p:spPr>
          <a:xfrm>
            <a:off x="0" y="0"/>
            <a:ext cx="9143999" cy="5145088"/>
          </a:xfrm>
          <a:prstGeom prst="rect">
            <a:avLst/>
          </a:prstGeom>
          <a:solidFill>
            <a:srgbClr val="F2F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日期占位符 1"/>
          <p:cNvSpPr>
            <a:spLocks noGrp="1"/>
          </p:cNvSpPr>
          <p:nvPr>
            <p:ph type="dt" sz="half" idx="10"/>
          </p:nvPr>
        </p:nvSpPr>
        <p:spPr/>
        <p:txBody>
          <a:bodyPr/>
          <a:lstStyle/>
          <a:p>
            <a:fld id="{B16CC50B-97C3-4EFD-966D-3952C8BC2459}"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44F14BB-5E8E-4CC8-BE8B-E1F7A3390155}" type="slidenum">
              <a:rPr lang="zh-CN" altLang="en-US" smtClean="0"/>
            </a:fld>
            <a:endParaRPr lang="zh-CN" altLang="en-US"/>
          </a:p>
        </p:txBody>
      </p:sp>
      <p:sp>
        <p:nvSpPr>
          <p:cNvPr id="7" name="矩形 6"/>
          <p:cNvSpPr/>
          <p:nvPr userDrawn="1"/>
        </p:nvSpPr>
        <p:spPr>
          <a:xfrm>
            <a:off x="264985" y="304292"/>
            <a:ext cx="467291" cy="32403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4" tIns="34292" rIns="68584" bIns="34292" rtlCol="0" anchor="ctr"/>
          <a:lstStyle/>
          <a:p>
            <a:pPr algn="ctr" defTabSz="685800"/>
            <a:endParaRPr lang="zh-CN" altLang="en-US" sz="1400" dirty="0">
              <a:solidFill>
                <a:srgbClr val="E7E6E6">
                  <a:lumMod val="50000"/>
                </a:srgbClr>
              </a:solidFill>
              <a:cs typeface="+mn-ea"/>
              <a:sym typeface="+mn-lt"/>
            </a:endParaRPr>
          </a:p>
        </p:txBody>
      </p:sp>
      <p:sp>
        <p:nvSpPr>
          <p:cNvPr id="8" name="文本框 37"/>
          <p:cNvSpPr txBox="1"/>
          <p:nvPr userDrawn="1"/>
        </p:nvSpPr>
        <p:spPr>
          <a:xfrm>
            <a:off x="810430" y="340296"/>
            <a:ext cx="959245" cy="315475"/>
          </a:xfrm>
          <a:prstGeom prst="rect">
            <a:avLst/>
          </a:prstGeom>
          <a:noFill/>
        </p:spPr>
        <p:txBody>
          <a:bodyPr wrap="none" lIns="68584" tIns="34292" rIns="68584" bIns="34292" rtlCol="0">
            <a:spAutoFit/>
          </a:bodyPr>
          <a:lstStyle/>
          <a:p>
            <a:r>
              <a:rPr lang="zh-CN" altLang="en-US" sz="1600" kern="1200" dirty="0">
                <a:solidFill>
                  <a:schemeClr val="accent1"/>
                </a:solidFill>
                <a:latin typeface="+mn-lt"/>
                <a:ea typeface="Microsoft YaHei" panose="020B0503020204020204" pitchFamily="34" charset="-122"/>
                <a:cs typeface="+mn-cs"/>
              </a:rPr>
              <a:t>教学分析</a:t>
            </a:r>
            <a:endParaRPr lang="zh-CN" altLang="en-US" sz="1600" kern="1200" dirty="0">
              <a:solidFill>
                <a:schemeClr val="accent1"/>
              </a:solidFill>
              <a:latin typeface="+mn-lt"/>
              <a:ea typeface="Microsoft YaHei" panose="020B0503020204020204" pitchFamily="34" charset="-122"/>
              <a:cs typeface="+mn-cs"/>
            </a:endParaRPr>
          </a:p>
        </p:txBody>
      </p:sp>
      <p:pic>
        <p:nvPicPr>
          <p:cNvPr id="11" name="图片 10"/>
          <p:cNvPicPr>
            <a:picLocks noChangeAspect="1"/>
          </p:cNvPicPr>
          <p:nvPr userDrawn="1"/>
        </p:nvPicPr>
        <p:blipFill rotWithShape="1">
          <a:blip r:embed="rId2">
            <a:extLst>
              <a:ext uri="{28A0092B-C50C-407E-A947-70E740481C1C}">
                <a14:useLocalDpi xmlns:a14="http://schemas.microsoft.com/office/drawing/2010/main" val="0"/>
              </a:ext>
            </a:extLst>
          </a:blip>
          <a:srcRect t="72045" b="9390"/>
          <a:stretch>
            <a:fillRect/>
          </a:stretch>
        </p:blipFill>
        <p:spPr>
          <a:xfrm>
            <a:off x="0" y="2751296"/>
            <a:ext cx="9144000" cy="2401017"/>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fallOver"/>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1" Type="http://schemas.openxmlformats.org/officeDocument/2006/relationships/theme" Target="../theme/theme1.xml"/><Relationship Id="rId20" Type="http://schemas.openxmlformats.org/officeDocument/2006/relationships/slideLayout" Target="../slideLayouts/slideLayout20.xml"/><Relationship Id="rId2" Type="http://schemas.openxmlformats.org/officeDocument/2006/relationships/slideLayout" Target="../slideLayouts/slideLayout2.xml"/><Relationship Id="rId19" Type="http://schemas.openxmlformats.org/officeDocument/2006/relationships/slideLayout" Target="../slideLayouts/slideLayout19.xml"/><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929"/>
            <a:ext cx="7886700" cy="994479"/>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28650" y="1369642"/>
            <a:ext cx="7886700" cy="3264511"/>
          </a:xfrm>
          <a:prstGeom prst="rect">
            <a:avLst/>
          </a:prstGeom>
        </p:spPr>
        <p:txBody>
          <a:bodyPr vert="horz" lIns="91440" tIns="45720" rIns="91440" bIns="45720" rtlCol="0">
            <a:normAutofit/>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Date Placeholder 3"/>
          <p:cNvSpPr>
            <a:spLocks noGrp="1"/>
          </p:cNvSpPr>
          <p:nvPr>
            <p:ph type="dt" sz="half" idx="2"/>
          </p:nvPr>
        </p:nvSpPr>
        <p:spPr>
          <a:xfrm>
            <a:off x="628650" y="4768735"/>
            <a:ext cx="2057400" cy="273928"/>
          </a:xfrm>
          <a:prstGeom prst="rect">
            <a:avLst/>
          </a:prstGeom>
        </p:spPr>
        <p:txBody>
          <a:bodyPr vert="horz" lIns="91440" tIns="45720" rIns="91440" bIns="45720" rtlCol="0" anchor="ctr"/>
          <a:lstStyle>
            <a:lvl1pPr algn="l">
              <a:defRPr sz="900">
                <a:solidFill>
                  <a:schemeClr val="tx1">
                    <a:tint val="75000"/>
                  </a:schemeClr>
                </a:solidFill>
              </a:defRPr>
            </a:lvl1pPr>
          </a:lstStyle>
          <a:p>
            <a:fld id="{042FA9A7-6778-439B-82AA-661D63419A13}" type="datetimeFigureOut">
              <a:rPr lang="zh-CN" altLang="en-US" smtClean="0"/>
            </a:fld>
            <a:endParaRPr lang="zh-CN" altLang="en-US"/>
          </a:p>
        </p:txBody>
      </p:sp>
      <p:sp>
        <p:nvSpPr>
          <p:cNvPr id="5" name="Footer Placeholder 4"/>
          <p:cNvSpPr>
            <a:spLocks noGrp="1"/>
          </p:cNvSpPr>
          <p:nvPr>
            <p:ph type="ftr" sz="quarter" idx="3"/>
          </p:nvPr>
        </p:nvSpPr>
        <p:spPr>
          <a:xfrm>
            <a:off x="3028950" y="4768735"/>
            <a:ext cx="3086100" cy="273928"/>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457950" y="4768735"/>
            <a:ext cx="2057400" cy="273928"/>
          </a:xfrm>
          <a:prstGeom prst="rect">
            <a:avLst/>
          </a:prstGeom>
        </p:spPr>
        <p:txBody>
          <a:bodyPr vert="horz" lIns="91440" tIns="45720" rIns="91440" bIns="45720" rtlCol="0" anchor="ctr"/>
          <a:lstStyle>
            <a:lvl1pPr algn="r">
              <a:defRPr sz="900">
                <a:solidFill>
                  <a:schemeClr val="tx1">
                    <a:tint val="75000"/>
                  </a:schemeClr>
                </a:solidFill>
              </a:defRPr>
            </a:lvl1pPr>
          </a:lstStyle>
          <a:p>
            <a:fld id="{037768AF-766E-4146-821C-177267214C6E}"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Lst>
  <mc:AlternateContent xmlns:mc="http://schemas.openxmlformats.org/markup-compatibility/2006">
    <mc:Choice xmlns:p15="http://schemas.microsoft.com/office/powerpoint/2012/main" Requires="p15">
      <p:transition xmlns:p14="http://schemas.microsoft.com/office/powerpoint/2010/main" spd="slow" Requires="p14" p14:dur="2000">
        <p15:prstTrans prst="fallOver"/>
      </p:transition>
    </mc:Choice>
    <mc:Fallback>
      <p:transition spd="slow">
        <p:fade/>
      </p:transition>
    </mc:Fallback>
  </mc:AlternateConten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image" Target="../media/image8.png"/><Relationship Id="rId1"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0"/>
            <a:ext cx="9143999" cy="5145088"/>
          </a:xfrm>
          <a:prstGeom prst="rect">
            <a:avLst/>
          </a:prstGeom>
          <a:solidFill>
            <a:srgbClr val="F2F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图片 2"/>
          <p:cNvPicPr>
            <a:picLocks noChangeAspect="1"/>
          </p:cNvPicPr>
          <p:nvPr/>
        </p:nvPicPr>
        <p:blipFill rotWithShape="1">
          <a:blip r:embed="rId1">
            <a:extLst>
              <a:ext uri="{28A0092B-C50C-407E-A947-70E740481C1C}">
                <a14:useLocalDpi xmlns:a14="http://schemas.microsoft.com/office/drawing/2010/main" val="0"/>
              </a:ext>
            </a:extLst>
          </a:blip>
          <a:srcRect t="72045"/>
          <a:stretch>
            <a:fillRect/>
          </a:stretch>
        </p:blipFill>
        <p:spPr>
          <a:xfrm>
            <a:off x="0" y="1529973"/>
            <a:ext cx="9144000" cy="3615116"/>
          </a:xfrm>
          <a:prstGeom prst="rect">
            <a:avLst/>
          </a:prstGeom>
        </p:spPr>
      </p:pic>
      <p:sp>
        <p:nvSpPr>
          <p:cNvPr id="2" name="Rectangle: Rounded Corners 1"/>
          <p:cNvSpPr/>
          <p:nvPr/>
        </p:nvSpPr>
        <p:spPr>
          <a:xfrm>
            <a:off x="460886" y="180111"/>
            <a:ext cx="8222226" cy="1349862"/>
          </a:xfrm>
          <a:prstGeom prst="roundRect">
            <a:avLst/>
          </a:prstGeom>
          <a:solidFill>
            <a:schemeClr val="accent1">
              <a:lumMod val="40000"/>
              <a:lumOff val="60000"/>
            </a:schemeClr>
          </a:solidFill>
          <a:ln w="28575">
            <a:solidFill>
              <a:schemeClr val="accent4">
                <a:lumMod val="50000"/>
              </a:schemeClr>
            </a:solidFill>
          </a:ln>
          <a:effectLst>
            <a:glow rad="228600">
              <a:schemeClr val="accent2">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rgbClr val="FF0000"/>
                </a:solidFill>
                <a:latin typeface="Arial" panose="020B0604020202020204" pitchFamily="34" charset="0"/>
                <a:cs typeface="Arial" panose="020B0604020202020204" pitchFamily="34" charset="0"/>
              </a:rPr>
              <a:t>BÀI 3. SỰ HÌNH THÀNH QUAN HỆ SẢN XUẤT TƯ BẢN CHỦ NGHĨA Ở TÂY ÂU TRUNG ĐẠI</a:t>
            </a:r>
            <a:endParaRPr lang="en-US" sz="2800" b="1">
              <a:solidFill>
                <a:srgbClr val="FF0000"/>
              </a:solidFill>
              <a:latin typeface="Arial" panose="020B0604020202020204" pitchFamily="34" charset="0"/>
              <a:cs typeface="Arial" panose="020B0604020202020204" pitchFamily="34" charset="0"/>
            </a:endParaRPr>
          </a:p>
          <a:p>
            <a:pPr algn="ctr"/>
            <a:r>
              <a:rPr lang="en-US" sz="2000" b="1">
                <a:solidFill>
                  <a:srgbClr val="FF0000"/>
                </a:solidFill>
                <a:latin typeface="Arial" panose="020B0604020202020204" pitchFamily="34" charset="0"/>
                <a:cs typeface="Arial" panose="020B0604020202020204" pitchFamily="34" charset="0"/>
              </a:rPr>
              <a:t>(1 tiết)</a:t>
            </a:r>
            <a:endParaRPr lang="en-US" sz="2000" b="1">
              <a:solidFill>
                <a:srgbClr val="FF0000"/>
              </a:solidFill>
              <a:latin typeface="Arial" panose="020B0604020202020204" pitchFamily="34" charset="0"/>
              <a:cs typeface="Arial" panose="020B0604020202020204" pitchFamily="34" charset="0"/>
            </a:endParaRPr>
          </a:p>
        </p:txBody>
      </p:sp>
      <p:grpSp>
        <p:nvGrpSpPr>
          <p:cNvPr id="7" name="Group 6"/>
          <p:cNvGrpSpPr/>
          <p:nvPr/>
        </p:nvGrpSpPr>
        <p:grpSpPr>
          <a:xfrm>
            <a:off x="1418149" y="1692869"/>
            <a:ext cx="939801" cy="798187"/>
            <a:chOff x="1134481" y="2212260"/>
            <a:chExt cx="1111250" cy="858706"/>
          </a:xfrm>
        </p:grpSpPr>
        <p:sp>
          <p:nvSpPr>
            <p:cNvPr id="14" name="Freeform 12"/>
            <p:cNvSpPr/>
            <p:nvPr/>
          </p:nvSpPr>
          <p:spPr bwMode="auto">
            <a:xfrm>
              <a:off x="1134481" y="2212260"/>
              <a:ext cx="1111250" cy="858706"/>
            </a:xfrm>
            <a:custGeom>
              <a:avLst/>
              <a:gdLst>
                <a:gd name="T0" fmla="*/ 2147483646 w 1999"/>
                <a:gd name="T1" fmla="*/ 2147483646 h 2057"/>
                <a:gd name="T2" fmla="*/ 2147483646 w 1999"/>
                <a:gd name="T3" fmla="*/ 2147483646 h 2057"/>
                <a:gd name="T4" fmla="*/ 2147483646 w 1999"/>
                <a:gd name="T5" fmla="*/ 2147483646 h 2057"/>
                <a:gd name="T6" fmla="*/ 2147483646 w 1999"/>
                <a:gd name="T7" fmla="*/ 2147483646 h 2057"/>
                <a:gd name="T8" fmla="*/ 2147483646 w 1999"/>
                <a:gd name="T9" fmla="*/ 2147483646 h 2057"/>
                <a:gd name="T10" fmla="*/ 2147483646 w 1999"/>
                <a:gd name="T11" fmla="*/ 2147483646 h 2057"/>
                <a:gd name="T12" fmla="*/ 2147483646 w 1999"/>
                <a:gd name="T13" fmla="*/ 2147483646 h 2057"/>
                <a:gd name="T14" fmla="*/ 2147483646 w 1999"/>
                <a:gd name="T15" fmla="*/ 2147483646 h 2057"/>
                <a:gd name="T16" fmla="*/ 2147483646 w 1999"/>
                <a:gd name="T17" fmla="*/ 2147483646 h 2057"/>
                <a:gd name="T18" fmla="*/ 2147483646 w 1999"/>
                <a:gd name="T19" fmla="*/ 2147483646 h 2057"/>
                <a:gd name="T20" fmla="*/ 2147483646 w 1999"/>
                <a:gd name="T21" fmla="*/ 2147483646 h 2057"/>
                <a:gd name="T22" fmla="*/ 2147483646 w 1999"/>
                <a:gd name="T23" fmla="*/ 2147483646 h 2057"/>
                <a:gd name="T24" fmla="*/ 2147483646 w 1999"/>
                <a:gd name="T25" fmla="*/ 2147483646 h 2057"/>
                <a:gd name="T26" fmla="*/ 2147483646 w 1999"/>
                <a:gd name="T27" fmla="*/ 2147483646 h 2057"/>
                <a:gd name="T28" fmla="*/ 2147483646 w 1999"/>
                <a:gd name="T29" fmla="*/ 2147483646 h 2057"/>
                <a:gd name="T30" fmla="*/ 2147483646 w 1999"/>
                <a:gd name="T31" fmla="*/ 2147483646 h 2057"/>
                <a:gd name="T32" fmla="*/ 2147483646 w 1999"/>
                <a:gd name="T33" fmla="*/ 2147483646 h 2057"/>
                <a:gd name="T34" fmla="*/ 2147483646 w 1999"/>
                <a:gd name="T35" fmla="*/ 2147483646 h 2057"/>
                <a:gd name="T36" fmla="*/ 2147483646 w 1999"/>
                <a:gd name="T37" fmla="*/ 2147483646 h 2057"/>
                <a:gd name="T38" fmla="*/ 2147483646 w 1999"/>
                <a:gd name="T39" fmla="*/ 2147483646 h 2057"/>
                <a:gd name="T40" fmla="*/ 2147483646 w 1999"/>
                <a:gd name="T41" fmla="*/ 2147483646 h 2057"/>
                <a:gd name="T42" fmla="*/ 2147483646 w 1999"/>
                <a:gd name="T43" fmla="*/ 2147483646 h 2057"/>
                <a:gd name="T44" fmla="*/ 2147483646 w 1999"/>
                <a:gd name="T45" fmla="*/ 2147483646 h 2057"/>
                <a:gd name="T46" fmla="*/ 2147483646 w 1999"/>
                <a:gd name="T47" fmla="*/ 2147483646 h 2057"/>
                <a:gd name="T48" fmla="*/ 2147483646 w 1999"/>
                <a:gd name="T49" fmla="*/ 2147483646 h 2057"/>
                <a:gd name="T50" fmla="*/ 2147483646 w 1999"/>
                <a:gd name="T51" fmla="*/ 2147483646 h 2057"/>
                <a:gd name="T52" fmla="*/ 2147483646 w 1999"/>
                <a:gd name="T53" fmla="*/ 2147483646 h 2057"/>
                <a:gd name="T54" fmla="*/ 2147483646 w 1999"/>
                <a:gd name="T55" fmla="*/ 2147483646 h 2057"/>
                <a:gd name="T56" fmla="*/ 2147483646 w 1999"/>
                <a:gd name="T57" fmla="*/ 2147483646 h 2057"/>
                <a:gd name="T58" fmla="*/ 2147483646 w 1999"/>
                <a:gd name="T59" fmla="*/ 2147483646 h 2057"/>
                <a:gd name="T60" fmla="*/ 2147483646 w 1999"/>
                <a:gd name="T61" fmla="*/ 2147483646 h 2057"/>
                <a:gd name="T62" fmla="*/ 2147483646 w 1999"/>
                <a:gd name="T63" fmla="*/ 2147483646 h 2057"/>
                <a:gd name="T64" fmla="*/ 2147483646 w 1999"/>
                <a:gd name="T65" fmla="*/ 2147483646 h 2057"/>
                <a:gd name="T66" fmla="*/ 2147483646 w 1999"/>
                <a:gd name="T67" fmla="*/ 2147483646 h 2057"/>
                <a:gd name="T68" fmla="*/ 2147483646 w 1999"/>
                <a:gd name="T69" fmla="*/ 2147483646 h 2057"/>
                <a:gd name="T70" fmla="*/ 2147483646 w 1999"/>
                <a:gd name="T71" fmla="*/ 2147483646 h 2057"/>
                <a:gd name="T72" fmla="*/ 2147483646 w 1999"/>
                <a:gd name="T73" fmla="*/ 2147483646 h 2057"/>
                <a:gd name="T74" fmla="*/ 2147483646 w 1999"/>
                <a:gd name="T75" fmla="*/ 2147483646 h 2057"/>
                <a:gd name="T76" fmla="*/ 2147483646 w 1999"/>
                <a:gd name="T77" fmla="*/ 2147483646 h 2057"/>
                <a:gd name="T78" fmla="*/ 2147483646 w 1999"/>
                <a:gd name="T79" fmla="*/ 2147483646 h 2057"/>
                <a:gd name="T80" fmla="*/ 2147483646 w 1999"/>
                <a:gd name="T81" fmla="*/ 2147483646 h 2057"/>
                <a:gd name="T82" fmla="*/ 2147483646 w 1999"/>
                <a:gd name="T83" fmla="*/ 2147483646 h 2057"/>
                <a:gd name="T84" fmla="*/ 2147483646 w 1999"/>
                <a:gd name="T85" fmla="*/ 2147483646 h 2057"/>
                <a:gd name="T86" fmla="*/ 2147483646 w 1999"/>
                <a:gd name="T87" fmla="*/ 2147483646 h 2057"/>
                <a:gd name="T88" fmla="*/ 2147483646 w 1999"/>
                <a:gd name="T89" fmla="*/ 2147483646 h 2057"/>
                <a:gd name="T90" fmla="*/ 2147483646 w 1999"/>
                <a:gd name="T91" fmla="*/ 2147483646 h 2057"/>
                <a:gd name="T92" fmla="*/ 2147483646 w 1999"/>
                <a:gd name="T93" fmla="*/ 2147483646 h 2057"/>
                <a:gd name="T94" fmla="*/ 2147483646 w 1999"/>
                <a:gd name="T95" fmla="*/ 2147483646 h 2057"/>
                <a:gd name="T96" fmla="*/ 2147483646 w 1999"/>
                <a:gd name="T97" fmla="*/ 2147483646 h 2057"/>
                <a:gd name="T98" fmla="*/ 2147483646 w 1999"/>
                <a:gd name="T99" fmla="*/ 2147483646 h 2057"/>
                <a:gd name="T100" fmla="*/ 2147483646 w 1999"/>
                <a:gd name="T101" fmla="*/ 2147483646 h 2057"/>
                <a:gd name="T102" fmla="*/ 2147483646 w 1999"/>
                <a:gd name="T103" fmla="*/ 2147483646 h 2057"/>
                <a:gd name="T104" fmla="*/ 2147483646 w 1999"/>
                <a:gd name="T105" fmla="*/ 2147483646 h 2057"/>
                <a:gd name="T106" fmla="*/ 2147483646 w 1999"/>
                <a:gd name="T107" fmla="*/ 2147483646 h 2057"/>
                <a:gd name="T108" fmla="*/ 0 w 1999"/>
                <a:gd name="T109" fmla="*/ 2147483646 h 2057"/>
                <a:gd name="T110" fmla="*/ 2147483646 w 1999"/>
                <a:gd name="T111" fmla="*/ 2147483646 h 2057"/>
                <a:gd name="T112" fmla="*/ 2147483646 w 1999"/>
                <a:gd name="T113" fmla="*/ 2147483646 h 2057"/>
                <a:gd name="T114" fmla="*/ 2147483646 w 1999"/>
                <a:gd name="T115" fmla="*/ 2147483646 h 2057"/>
                <a:gd name="T116" fmla="*/ 2147483646 w 1999"/>
                <a:gd name="T117" fmla="*/ 2147483646 h 2057"/>
                <a:gd name="T118" fmla="*/ 2147483646 w 1999"/>
                <a:gd name="T119" fmla="*/ 2147483646 h 205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999"/>
                <a:gd name="T181" fmla="*/ 0 h 2057"/>
                <a:gd name="T182" fmla="*/ 1999 w 1999"/>
                <a:gd name="T183" fmla="*/ 2057 h 2057"/>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999" h="2057">
                  <a:moveTo>
                    <a:pt x="230" y="1472"/>
                  </a:moveTo>
                  <a:lnTo>
                    <a:pt x="230" y="1472"/>
                  </a:lnTo>
                  <a:lnTo>
                    <a:pt x="230" y="1452"/>
                  </a:lnTo>
                  <a:lnTo>
                    <a:pt x="232" y="1401"/>
                  </a:lnTo>
                  <a:lnTo>
                    <a:pt x="238" y="1322"/>
                  </a:lnTo>
                  <a:lnTo>
                    <a:pt x="244" y="1273"/>
                  </a:lnTo>
                  <a:lnTo>
                    <a:pt x="251" y="1219"/>
                  </a:lnTo>
                  <a:lnTo>
                    <a:pt x="263" y="1160"/>
                  </a:lnTo>
                  <a:lnTo>
                    <a:pt x="277" y="1098"/>
                  </a:lnTo>
                  <a:lnTo>
                    <a:pt x="292" y="1034"/>
                  </a:lnTo>
                  <a:lnTo>
                    <a:pt x="312" y="966"/>
                  </a:lnTo>
                  <a:lnTo>
                    <a:pt x="337" y="895"/>
                  </a:lnTo>
                  <a:lnTo>
                    <a:pt x="364" y="823"/>
                  </a:lnTo>
                  <a:lnTo>
                    <a:pt x="397" y="751"/>
                  </a:lnTo>
                  <a:lnTo>
                    <a:pt x="417" y="714"/>
                  </a:lnTo>
                  <a:lnTo>
                    <a:pt x="436" y="677"/>
                  </a:lnTo>
                  <a:lnTo>
                    <a:pt x="456" y="642"/>
                  </a:lnTo>
                  <a:lnTo>
                    <a:pt x="479" y="605"/>
                  </a:lnTo>
                  <a:lnTo>
                    <a:pt x="502" y="570"/>
                  </a:lnTo>
                  <a:lnTo>
                    <a:pt x="528" y="535"/>
                  </a:lnTo>
                  <a:lnTo>
                    <a:pt x="555" y="500"/>
                  </a:lnTo>
                  <a:lnTo>
                    <a:pt x="582" y="467"/>
                  </a:lnTo>
                  <a:lnTo>
                    <a:pt x="611" y="432"/>
                  </a:lnTo>
                  <a:lnTo>
                    <a:pt x="643" y="399"/>
                  </a:lnTo>
                  <a:lnTo>
                    <a:pt x="676" y="368"/>
                  </a:lnTo>
                  <a:lnTo>
                    <a:pt x="711" y="337"/>
                  </a:lnTo>
                  <a:lnTo>
                    <a:pt x="748" y="306"/>
                  </a:lnTo>
                  <a:lnTo>
                    <a:pt x="787" y="276"/>
                  </a:lnTo>
                  <a:lnTo>
                    <a:pt x="825" y="247"/>
                  </a:lnTo>
                  <a:lnTo>
                    <a:pt x="868" y="220"/>
                  </a:lnTo>
                  <a:lnTo>
                    <a:pt x="911" y="195"/>
                  </a:lnTo>
                  <a:lnTo>
                    <a:pt x="958" y="169"/>
                  </a:lnTo>
                  <a:lnTo>
                    <a:pt x="1005" y="146"/>
                  </a:lnTo>
                  <a:lnTo>
                    <a:pt x="1055" y="125"/>
                  </a:lnTo>
                  <a:lnTo>
                    <a:pt x="1108" y="103"/>
                  </a:lnTo>
                  <a:lnTo>
                    <a:pt x="1162" y="84"/>
                  </a:lnTo>
                  <a:lnTo>
                    <a:pt x="1219" y="68"/>
                  </a:lnTo>
                  <a:lnTo>
                    <a:pt x="1277" y="53"/>
                  </a:lnTo>
                  <a:lnTo>
                    <a:pt x="1337" y="39"/>
                  </a:lnTo>
                  <a:lnTo>
                    <a:pt x="1400" y="27"/>
                  </a:lnTo>
                  <a:lnTo>
                    <a:pt x="1466" y="18"/>
                  </a:lnTo>
                  <a:lnTo>
                    <a:pt x="1534" y="10"/>
                  </a:lnTo>
                  <a:lnTo>
                    <a:pt x="1604" y="4"/>
                  </a:lnTo>
                  <a:lnTo>
                    <a:pt x="1676" y="2"/>
                  </a:lnTo>
                  <a:lnTo>
                    <a:pt x="1752" y="0"/>
                  </a:lnTo>
                  <a:lnTo>
                    <a:pt x="1830" y="2"/>
                  </a:lnTo>
                  <a:lnTo>
                    <a:pt x="1911" y="6"/>
                  </a:lnTo>
                  <a:lnTo>
                    <a:pt x="1993" y="12"/>
                  </a:lnTo>
                  <a:lnTo>
                    <a:pt x="1995" y="29"/>
                  </a:lnTo>
                  <a:lnTo>
                    <a:pt x="1999" y="76"/>
                  </a:lnTo>
                  <a:lnTo>
                    <a:pt x="1999" y="109"/>
                  </a:lnTo>
                  <a:lnTo>
                    <a:pt x="1999" y="148"/>
                  </a:lnTo>
                  <a:lnTo>
                    <a:pt x="1997" y="193"/>
                  </a:lnTo>
                  <a:lnTo>
                    <a:pt x="1993" y="243"/>
                  </a:lnTo>
                  <a:lnTo>
                    <a:pt x="1987" y="298"/>
                  </a:lnTo>
                  <a:lnTo>
                    <a:pt x="1980" y="356"/>
                  </a:lnTo>
                  <a:lnTo>
                    <a:pt x="1968" y="417"/>
                  </a:lnTo>
                  <a:lnTo>
                    <a:pt x="1952" y="481"/>
                  </a:lnTo>
                  <a:lnTo>
                    <a:pt x="1933" y="547"/>
                  </a:lnTo>
                  <a:lnTo>
                    <a:pt x="1909" y="615"/>
                  </a:lnTo>
                  <a:lnTo>
                    <a:pt x="1882" y="685"/>
                  </a:lnTo>
                  <a:lnTo>
                    <a:pt x="1865" y="720"/>
                  </a:lnTo>
                  <a:lnTo>
                    <a:pt x="1849" y="755"/>
                  </a:lnTo>
                  <a:lnTo>
                    <a:pt x="1830" y="790"/>
                  </a:lnTo>
                  <a:lnTo>
                    <a:pt x="1808" y="825"/>
                  </a:lnTo>
                  <a:lnTo>
                    <a:pt x="1787" y="860"/>
                  </a:lnTo>
                  <a:lnTo>
                    <a:pt x="1764" y="895"/>
                  </a:lnTo>
                  <a:lnTo>
                    <a:pt x="1738" y="929"/>
                  </a:lnTo>
                  <a:lnTo>
                    <a:pt x="1713" y="964"/>
                  </a:lnTo>
                  <a:lnTo>
                    <a:pt x="1684" y="999"/>
                  </a:lnTo>
                  <a:lnTo>
                    <a:pt x="1653" y="1032"/>
                  </a:lnTo>
                  <a:lnTo>
                    <a:pt x="1621" y="1065"/>
                  </a:lnTo>
                  <a:lnTo>
                    <a:pt x="1588" y="1096"/>
                  </a:lnTo>
                  <a:lnTo>
                    <a:pt x="1551" y="1129"/>
                  </a:lnTo>
                  <a:lnTo>
                    <a:pt x="1514" y="1160"/>
                  </a:lnTo>
                  <a:lnTo>
                    <a:pt x="1474" y="1189"/>
                  </a:lnTo>
                  <a:lnTo>
                    <a:pt x="1433" y="1220"/>
                  </a:lnTo>
                  <a:lnTo>
                    <a:pt x="1388" y="1248"/>
                  </a:lnTo>
                  <a:lnTo>
                    <a:pt x="1341" y="1277"/>
                  </a:lnTo>
                  <a:lnTo>
                    <a:pt x="1293" y="1302"/>
                  </a:lnTo>
                  <a:lnTo>
                    <a:pt x="1242" y="1328"/>
                  </a:lnTo>
                  <a:lnTo>
                    <a:pt x="1187" y="1353"/>
                  </a:lnTo>
                  <a:lnTo>
                    <a:pt x="1133" y="1376"/>
                  </a:lnTo>
                  <a:lnTo>
                    <a:pt x="1075" y="1398"/>
                  </a:lnTo>
                  <a:lnTo>
                    <a:pt x="1014" y="1419"/>
                  </a:lnTo>
                  <a:lnTo>
                    <a:pt x="950" y="1438"/>
                  </a:lnTo>
                  <a:lnTo>
                    <a:pt x="884" y="1456"/>
                  </a:lnTo>
                  <a:lnTo>
                    <a:pt x="816" y="1472"/>
                  </a:lnTo>
                  <a:lnTo>
                    <a:pt x="744" y="1487"/>
                  </a:lnTo>
                  <a:lnTo>
                    <a:pt x="670" y="1499"/>
                  </a:lnTo>
                  <a:lnTo>
                    <a:pt x="592" y="1510"/>
                  </a:lnTo>
                  <a:lnTo>
                    <a:pt x="512" y="1520"/>
                  </a:lnTo>
                  <a:lnTo>
                    <a:pt x="430" y="1528"/>
                  </a:lnTo>
                  <a:lnTo>
                    <a:pt x="345" y="1532"/>
                  </a:lnTo>
                  <a:lnTo>
                    <a:pt x="255" y="1536"/>
                  </a:lnTo>
                  <a:lnTo>
                    <a:pt x="230" y="1586"/>
                  </a:lnTo>
                  <a:lnTo>
                    <a:pt x="203" y="1641"/>
                  </a:lnTo>
                  <a:lnTo>
                    <a:pt x="172" y="1711"/>
                  </a:lnTo>
                  <a:lnTo>
                    <a:pt x="156" y="1750"/>
                  </a:lnTo>
                  <a:lnTo>
                    <a:pt x="142" y="1791"/>
                  </a:lnTo>
                  <a:lnTo>
                    <a:pt x="127" y="1834"/>
                  </a:lnTo>
                  <a:lnTo>
                    <a:pt x="115" y="1876"/>
                  </a:lnTo>
                  <a:lnTo>
                    <a:pt x="103" y="1919"/>
                  </a:lnTo>
                  <a:lnTo>
                    <a:pt x="96" y="1962"/>
                  </a:lnTo>
                  <a:lnTo>
                    <a:pt x="92" y="2003"/>
                  </a:lnTo>
                  <a:lnTo>
                    <a:pt x="90" y="2044"/>
                  </a:lnTo>
                  <a:lnTo>
                    <a:pt x="0" y="2057"/>
                  </a:lnTo>
                  <a:lnTo>
                    <a:pt x="18" y="1991"/>
                  </a:lnTo>
                  <a:lnTo>
                    <a:pt x="39" y="1919"/>
                  </a:lnTo>
                  <a:lnTo>
                    <a:pt x="66" y="1832"/>
                  </a:lnTo>
                  <a:lnTo>
                    <a:pt x="101" y="1736"/>
                  </a:lnTo>
                  <a:lnTo>
                    <a:pt x="119" y="1688"/>
                  </a:lnTo>
                  <a:lnTo>
                    <a:pt x="140" y="1639"/>
                  </a:lnTo>
                  <a:lnTo>
                    <a:pt x="162" y="1592"/>
                  </a:lnTo>
                  <a:lnTo>
                    <a:pt x="183" y="1547"/>
                  </a:lnTo>
                  <a:lnTo>
                    <a:pt x="207" y="1507"/>
                  </a:lnTo>
                  <a:lnTo>
                    <a:pt x="230" y="1472"/>
                  </a:lnTo>
                  <a:close/>
                </a:path>
              </a:pathLst>
            </a:custGeom>
            <a:solidFill>
              <a:schemeClr val="accent1"/>
            </a:solidFill>
            <a:ln>
              <a:noFill/>
            </a:ln>
          </p:spPr>
          <p:txBody>
            <a:bodyPr/>
            <a:lstStyle/>
            <a:p>
              <a:endParaRPr lang="zh-CN" altLang="en-US" b="0" dirty="0">
                <a:solidFill>
                  <a:srgbClr val="47494B"/>
                </a:solidFill>
                <a:ea typeface="Microsoft YaHei" panose="020B0503020204020204" pitchFamily="34" charset="-122"/>
              </a:endParaRPr>
            </a:p>
          </p:txBody>
        </p:sp>
        <p:grpSp>
          <p:nvGrpSpPr>
            <p:cNvPr id="15" name="组合 18"/>
            <p:cNvGrpSpPr/>
            <p:nvPr/>
          </p:nvGrpSpPr>
          <p:grpSpPr>
            <a:xfrm>
              <a:off x="1302756" y="2257518"/>
              <a:ext cx="857250" cy="571676"/>
              <a:chOff x="1283891" y="1695061"/>
              <a:chExt cx="857250" cy="571500"/>
            </a:xfrm>
          </p:grpSpPr>
          <p:sp>
            <p:nvSpPr>
              <p:cNvPr id="17" name="Freeform 13"/>
              <p:cNvSpPr/>
              <p:nvPr/>
            </p:nvSpPr>
            <p:spPr bwMode="auto">
              <a:xfrm>
                <a:off x="1283891" y="1720064"/>
                <a:ext cx="844550" cy="546497"/>
              </a:xfrm>
              <a:custGeom>
                <a:avLst/>
                <a:gdLst>
                  <a:gd name="T0" fmla="*/ 11 w 1518"/>
                  <a:gd name="T1" fmla="*/ 1308 h 1310"/>
                  <a:gd name="T2" fmla="*/ 97 w 1518"/>
                  <a:gd name="T3" fmla="*/ 1168 h 1310"/>
                  <a:gd name="T4" fmla="*/ 128 w 1518"/>
                  <a:gd name="T5" fmla="*/ 1124 h 1310"/>
                  <a:gd name="T6" fmla="*/ 206 w 1518"/>
                  <a:gd name="T7" fmla="*/ 1022 h 1310"/>
                  <a:gd name="T8" fmla="*/ 290 w 1518"/>
                  <a:gd name="T9" fmla="*/ 925 h 1310"/>
                  <a:gd name="T10" fmla="*/ 335 w 1518"/>
                  <a:gd name="T11" fmla="*/ 876 h 1310"/>
                  <a:gd name="T12" fmla="*/ 428 w 1518"/>
                  <a:gd name="T13" fmla="*/ 783 h 1310"/>
                  <a:gd name="T14" fmla="*/ 525 w 1518"/>
                  <a:gd name="T15" fmla="*/ 695 h 1310"/>
                  <a:gd name="T16" fmla="*/ 677 w 1518"/>
                  <a:gd name="T17" fmla="*/ 567 h 1310"/>
                  <a:gd name="T18" fmla="*/ 782 w 1518"/>
                  <a:gd name="T19" fmla="*/ 485 h 1310"/>
                  <a:gd name="T20" fmla="*/ 998 w 1518"/>
                  <a:gd name="T21" fmla="*/ 331 h 1310"/>
                  <a:gd name="T22" fmla="*/ 1111 w 1518"/>
                  <a:gd name="T23" fmla="*/ 257 h 1310"/>
                  <a:gd name="T24" fmla="*/ 1308 w 1518"/>
                  <a:gd name="T25" fmla="*/ 141 h 1310"/>
                  <a:gd name="T26" fmla="*/ 1510 w 1518"/>
                  <a:gd name="T27" fmla="*/ 30 h 1310"/>
                  <a:gd name="T28" fmla="*/ 1518 w 1518"/>
                  <a:gd name="T29" fmla="*/ 20 h 1310"/>
                  <a:gd name="T30" fmla="*/ 1516 w 1518"/>
                  <a:gd name="T31" fmla="*/ 8 h 1310"/>
                  <a:gd name="T32" fmla="*/ 1508 w 1518"/>
                  <a:gd name="T33" fmla="*/ 0 h 1310"/>
                  <a:gd name="T34" fmla="*/ 1496 w 1518"/>
                  <a:gd name="T35" fmla="*/ 0 h 1310"/>
                  <a:gd name="T36" fmla="*/ 1444 w 1518"/>
                  <a:gd name="T37" fmla="*/ 26 h 1310"/>
                  <a:gd name="T38" fmla="*/ 1343 w 1518"/>
                  <a:gd name="T39" fmla="*/ 78 h 1310"/>
                  <a:gd name="T40" fmla="*/ 1195 w 1518"/>
                  <a:gd name="T41" fmla="*/ 168 h 1310"/>
                  <a:gd name="T42" fmla="*/ 1097 w 1518"/>
                  <a:gd name="T43" fmla="*/ 228 h 1310"/>
                  <a:gd name="T44" fmla="*/ 872 w 1518"/>
                  <a:gd name="T45" fmla="*/ 380 h 1310"/>
                  <a:gd name="T46" fmla="*/ 658 w 1518"/>
                  <a:gd name="T47" fmla="*/ 544 h 1310"/>
                  <a:gd name="T48" fmla="*/ 554 w 1518"/>
                  <a:gd name="T49" fmla="*/ 629 h 1310"/>
                  <a:gd name="T50" fmla="*/ 455 w 1518"/>
                  <a:gd name="T51" fmla="*/ 717 h 1310"/>
                  <a:gd name="T52" fmla="*/ 360 w 1518"/>
                  <a:gd name="T53" fmla="*/ 810 h 1310"/>
                  <a:gd name="T54" fmla="*/ 268 w 1518"/>
                  <a:gd name="T55" fmla="*/ 906 h 1310"/>
                  <a:gd name="T56" fmla="*/ 228 w 1518"/>
                  <a:gd name="T57" fmla="*/ 952 h 1310"/>
                  <a:gd name="T58" fmla="*/ 150 w 1518"/>
                  <a:gd name="T59" fmla="*/ 1050 h 1310"/>
                  <a:gd name="T60" fmla="*/ 113 w 1518"/>
                  <a:gd name="T61" fmla="*/ 1100 h 1310"/>
                  <a:gd name="T62" fmla="*/ 48 w 1518"/>
                  <a:gd name="T63" fmla="*/ 1198 h 1310"/>
                  <a:gd name="T64" fmla="*/ 21 w 1518"/>
                  <a:gd name="T65" fmla="*/ 1248 h 1310"/>
                  <a:gd name="T66" fmla="*/ 0 w 1518"/>
                  <a:gd name="T67" fmla="*/ 1303 h 1310"/>
                  <a:gd name="T68" fmla="*/ 0 w 1518"/>
                  <a:gd name="T69" fmla="*/ 1307 h 1310"/>
                  <a:gd name="T70" fmla="*/ 8 w 1518"/>
                  <a:gd name="T71" fmla="*/ 1310 h 1310"/>
                  <a:gd name="T72" fmla="*/ 11 w 1518"/>
                  <a:gd name="T73" fmla="*/ 1308 h 1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18" h="1310">
                    <a:moveTo>
                      <a:pt x="11" y="1308"/>
                    </a:moveTo>
                    <a:lnTo>
                      <a:pt x="11" y="1308"/>
                    </a:lnTo>
                    <a:lnTo>
                      <a:pt x="68" y="1215"/>
                    </a:lnTo>
                    <a:lnTo>
                      <a:pt x="97" y="1168"/>
                    </a:lnTo>
                    <a:lnTo>
                      <a:pt x="128" y="1124"/>
                    </a:lnTo>
                    <a:lnTo>
                      <a:pt x="128" y="1124"/>
                    </a:lnTo>
                    <a:lnTo>
                      <a:pt x="165" y="1071"/>
                    </a:lnTo>
                    <a:lnTo>
                      <a:pt x="206" y="1022"/>
                    </a:lnTo>
                    <a:lnTo>
                      <a:pt x="247" y="972"/>
                    </a:lnTo>
                    <a:lnTo>
                      <a:pt x="290" y="925"/>
                    </a:lnTo>
                    <a:lnTo>
                      <a:pt x="290" y="925"/>
                    </a:lnTo>
                    <a:lnTo>
                      <a:pt x="335" y="876"/>
                    </a:lnTo>
                    <a:lnTo>
                      <a:pt x="381" y="830"/>
                    </a:lnTo>
                    <a:lnTo>
                      <a:pt x="428" y="783"/>
                    </a:lnTo>
                    <a:lnTo>
                      <a:pt x="477" y="738"/>
                    </a:lnTo>
                    <a:lnTo>
                      <a:pt x="525" y="695"/>
                    </a:lnTo>
                    <a:lnTo>
                      <a:pt x="576" y="651"/>
                    </a:lnTo>
                    <a:lnTo>
                      <a:pt x="677" y="567"/>
                    </a:lnTo>
                    <a:lnTo>
                      <a:pt x="677" y="567"/>
                    </a:lnTo>
                    <a:lnTo>
                      <a:pt x="782" y="485"/>
                    </a:lnTo>
                    <a:lnTo>
                      <a:pt x="889" y="407"/>
                    </a:lnTo>
                    <a:lnTo>
                      <a:pt x="998" y="331"/>
                    </a:lnTo>
                    <a:lnTo>
                      <a:pt x="1111" y="257"/>
                    </a:lnTo>
                    <a:lnTo>
                      <a:pt x="1111" y="257"/>
                    </a:lnTo>
                    <a:lnTo>
                      <a:pt x="1208" y="197"/>
                    </a:lnTo>
                    <a:lnTo>
                      <a:pt x="1308" y="141"/>
                    </a:lnTo>
                    <a:lnTo>
                      <a:pt x="1510" y="30"/>
                    </a:lnTo>
                    <a:lnTo>
                      <a:pt x="1510" y="30"/>
                    </a:lnTo>
                    <a:lnTo>
                      <a:pt x="1514" y="24"/>
                    </a:lnTo>
                    <a:lnTo>
                      <a:pt x="1518" y="20"/>
                    </a:lnTo>
                    <a:lnTo>
                      <a:pt x="1518" y="14"/>
                    </a:lnTo>
                    <a:lnTo>
                      <a:pt x="1516" y="8"/>
                    </a:lnTo>
                    <a:lnTo>
                      <a:pt x="1514" y="4"/>
                    </a:lnTo>
                    <a:lnTo>
                      <a:pt x="1508" y="0"/>
                    </a:lnTo>
                    <a:lnTo>
                      <a:pt x="1502" y="0"/>
                    </a:lnTo>
                    <a:lnTo>
                      <a:pt x="1496" y="0"/>
                    </a:lnTo>
                    <a:lnTo>
                      <a:pt x="1496" y="0"/>
                    </a:lnTo>
                    <a:lnTo>
                      <a:pt x="1444" y="26"/>
                    </a:lnTo>
                    <a:lnTo>
                      <a:pt x="1393" y="51"/>
                    </a:lnTo>
                    <a:lnTo>
                      <a:pt x="1343" y="78"/>
                    </a:lnTo>
                    <a:lnTo>
                      <a:pt x="1292" y="108"/>
                    </a:lnTo>
                    <a:lnTo>
                      <a:pt x="1195" y="168"/>
                    </a:lnTo>
                    <a:lnTo>
                      <a:pt x="1097" y="228"/>
                    </a:lnTo>
                    <a:lnTo>
                      <a:pt x="1097" y="228"/>
                    </a:lnTo>
                    <a:lnTo>
                      <a:pt x="985" y="304"/>
                    </a:lnTo>
                    <a:lnTo>
                      <a:pt x="872" y="380"/>
                    </a:lnTo>
                    <a:lnTo>
                      <a:pt x="763" y="462"/>
                    </a:lnTo>
                    <a:lnTo>
                      <a:pt x="658" y="544"/>
                    </a:lnTo>
                    <a:lnTo>
                      <a:pt x="658" y="544"/>
                    </a:lnTo>
                    <a:lnTo>
                      <a:pt x="554" y="629"/>
                    </a:lnTo>
                    <a:lnTo>
                      <a:pt x="504" y="672"/>
                    </a:lnTo>
                    <a:lnTo>
                      <a:pt x="455" y="717"/>
                    </a:lnTo>
                    <a:lnTo>
                      <a:pt x="407" y="763"/>
                    </a:lnTo>
                    <a:lnTo>
                      <a:pt x="360" y="810"/>
                    </a:lnTo>
                    <a:lnTo>
                      <a:pt x="313" y="857"/>
                    </a:lnTo>
                    <a:lnTo>
                      <a:pt x="268" y="906"/>
                    </a:lnTo>
                    <a:lnTo>
                      <a:pt x="268" y="906"/>
                    </a:lnTo>
                    <a:lnTo>
                      <a:pt x="228" y="952"/>
                    </a:lnTo>
                    <a:lnTo>
                      <a:pt x="187" y="1001"/>
                    </a:lnTo>
                    <a:lnTo>
                      <a:pt x="150" y="1050"/>
                    </a:lnTo>
                    <a:lnTo>
                      <a:pt x="113" y="1100"/>
                    </a:lnTo>
                    <a:lnTo>
                      <a:pt x="113" y="1100"/>
                    </a:lnTo>
                    <a:lnTo>
                      <a:pt x="80" y="1147"/>
                    </a:lnTo>
                    <a:lnTo>
                      <a:pt x="48" y="1198"/>
                    </a:lnTo>
                    <a:lnTo>
                      <a:pt x="35" y="1223"/>
                    </a:lnTo>
                    <a:lnTo>
                      <a:pt x="21" y="1248"/>
                    </a:lnTo>
                    <a:lnTo>
                      <a:pt x="10" y="1275"/>
                    </a:lnTo>
                    <a:lnTo>
                      <a:pt x="0" y="1303"/>
                    </a:lnTo>
                    <a:lnTo>
                      <a:pt x="0" y="1303"/>
                    </a:lnTo>
                    <a:lnTo>
                      <a:pt x="0" y="1307"/>
                    </a:lnTo>
                    <a:lnTo>
                      <a:pt x="4" y="1310"/>
                    </a:lnTo>
                    <a:lnTo>
                      <a:pt x="8" y="1310"/>
                    </a:lnTo>
                    <a:lnTo>
                      <a:pt x="11" y="1308"/>
                    </a:lnTo>
                    <a:lnTo>
                      <a:pt x="11" y="1308"/>
                    </a:lnTo>
                    <a:close/>
                  </a:path>
                </a:pathLst>
              </a:custGeom>
              <a:solidFill>
                <a:schemeClr val="accent1">
                  <a:lumMod val="75000"/>
                </a:schemeClr>
              </a:solidFill>
              <a:ln>
                <a:noFill/>
              </a:ln>
            </p:spPr>
            <p:txBody>
              <a:bodyPr/>
              <a:lstStyle/>
              <a:p>
                <a:pPr>
                  <a:defRPr/>
                </a:pPr>
                <a:endParaRPr lang="zh-CN" altLang="en-US" b="0" dirty="0">
                  <a:solidFill>
                    <a:srgbClr val="47494B"/>
                  </a:solidFill>
                  <a:ea typeface="Microsoft YaHei" panose="020B0503020204020204" pitchFamily="34" charset="-122"/>
                </a:endParaRPr>
              </a:p>
            </p:txBody>
          </p:sp>
          <p:grpSp>
            <p:nvGrpSpPr>
              <p:cNvPr id="18" name="组合 20"/>
              <p:cNvGrpSpPr/>
              <p:nvPr/>
            </p:nvGrpSpPr>
            <p:grpSpPr>
              <a:xfrm>
                <a:off x="1320404" y="1695061"/>
                <a:ext cx="820737" cy="522685"/>
                <a:chOff x="1320404" y="1695061"/>
                <a:chExt cx="820737" cy="522685"/>
              </a:xfrm>
            </p:grpSpPr>
            <p:sp>
              <p:nvSpPr>
                <p:cNvPr id="19" name="Freeform 14"/>
                <p:cNvSpPr/>
                <p:nvPr/>
              </p:nvSpPr>
              <p:spPr bwMode="auto">
                <a:xfrm>
                  <a:off x="1910954" y="1695061"/>
                  <a:ext cx="117475" cy="122635"/>
                </a:xfrm>
                <a:custGeom>
                  <a:avLst/>
                  <a:gdLst>
                    <a:gd name="T0" fmla="*/ 196 w 212"/>
                    <a:gd name="T1" fmla="*/ 0 h 294"/>
                    <a:gd name="T2" fmla="*/ 196 w 212"/>
                    <a:gd name="T3" fmla="*/ 0 h 294"/>
                    <a:gd name="T4" fmla="*/ 181 w 212"/>
                    <a:gd name="T5" fmla="*/ 14 h 294"/>
                    <a:gd name="T6" fmla="*/ 163 w 212"/>
                    <a:gd name="T7" fmla="*/ 25 h 294"/>
                    <a:gd name="T8" fmla="*/ 150 w 212"/>
                    <a:gd name="T9" fmla="*/ 41 h 294"/>
                    <a:gd name="T10" fmla="*/ 134 w 212"/>
                    <a:gd name="T11" fmla="*/ 57 h 294"/>
                    <a:gd name="T12" fmla="*/ 109 w 212"/>
                    <a:gd name="T13" fmla="*/ 90 h 294"/>
                    <a:gd name="T14" fmla="*/ 85 w 212"/>
                    <a:gd name="T15" fmla="*/ 125 h 294"/>
                    <a:gd name="T16" fmla="*/ 64 w 212"/>
                    <a:gd name="T17" fmla="*/ 162 h 294"/>
                    <a:gd name="T18" fmla="*/ 44 w 212"/>
                    <a:gd name="T19" fmla="*/ 199 h 294"/>
                    <a:gd name="T20" fmla="*/ 23 w 212"/>
                    <a:gd name="T21" fmla="*/ 236 h 294"/>
                    <a:gd name="T22" fmla="*/ 2 w 212"/>
                    <a:gd name="T23" fmla="*/ 271 h 294"/>
                    <a:gd name="T24" fmla="*/ 2 w 212"/>
                    <a:gd name="T25" fmla="*/ 271 h 294"/>
                    <a:gd name="T26" fmla="*/ 0 w 212"/>
                    <a:gd name="T27" fmla="*/ 277 h 294"/>
                    <a:gd name="T28" fmla="*/ 0 w 212"/>
                    <a:gd name="T29" fmla="*/ 282 h 294"/>
                    <a:gd name="T30" fmla="*/ 4 w 212"/>
                    <a:gd name="T31" fmla="*/ 288 h 294"/>
                    <a:gd name="T32" fmla="*/ 7 w 212"/>
                    <a:gd name="T33" fmla="*/ 292 h 294"/>
                    <a:gd name="T34" fmla="*/ 11 w 212"/>
                    <a:gd name="T35" fmla="*/ 294 h 294"/>
                    <a:gd name="T36" fmla="*/ 17 w 212"/>
                    <a:gd name="T37" fmla="*/ 294 h 294"/>
                    <a:gd name="T38" fmla="*/ 23 w 212"/>
                    <a:gd name="T39" fmla="*/ 292 h 294"/>
                    <a:gd name="T40" fmla="*/ 27 w 212"/>
                    <a:gd name="T41" fmla="*/ 288 h 294"/>
                    <a:gd name="T42" fmla="*/ 27 w 212"/>
                    <a:gd name="T43" fmla="*/ 288 h 294"/>
                    <a:gd name="T44" fmla="*/ 48 w 212"/>
                    <a:gd name="T45" fmla="*/ 253 h 294"/>
                    <a:gd name="T46" fmla="*/ 68 w 212"/>
                    <a:gd name="T47" fmla="*/ 216 h 294"/>
                    <a:gd name="T48" fmla="*/ 107 w 212"/>
                    <a:gd name="T49" fmla="*/ 146 h 294"/>
                    <a:gd name="T50" fmla="*/ 130 w 212"/>
                    <a:gd name="T51" fmla="*/ 111 h 294"/>
                    <a:gd name="T52" fmla="*/ 153 w 212"/>
                    <a:gd name="T53" fmla="*/ 78 h 294"/>
                    <a:gd name="T54" fmla="*/ 179 w 212"/>
                    <a:gd name="T55" fmla="*/ 47 h 294"/>
                    <a:gd name="T56" fmla="*/ 208 w 212"/>
                    <a:gd name="T57" fmla="*/ 18 h 294"/>
                    <a:gd name="T58" fmla="*/ 208 w 212"/>
                    <a:gd name="T59" fmla="*/ 18 h 294"/>
                    <a:gd name="T60" fmla="*/ 210 w 212"/>
                    <a:gd name="T61" fmla="*/ 16 h 294"/>
                    <a:gd name="T62" fmla="*/ 212 w 212"/>
                    <a:gd name="T63" fmla="*/ 12 h 294"/>
                    <a:gd name="T64" fmla="*/ 212 w 212"/>
                    <a:gd name="T65" fmla="*/ 8 h 294"/>
                    <a:gd name="T66" fmla="*/ 210 w 212"/>
                    <a:gd name="T67" fmla="*/ 4 h 294"/>
                    <a:gd name="T68" fmla="*/ 208 w 212"/>
                    <a:gd name="T69" fmla="*/ 2 h 294"/>
                    <a:gd name="T70" fmla="*/ 204 w 212"/>
                    <a:gd name="T71" fmla="*/ 0 h 294"/>
                    <a:gd name="T72" fmla="*/ 200 w 212"/>
                    <a:gd name="T73" fmla="*/ 0 h 294"/>
                    <a:gd name="T74" fmla="*/ 196 w 212"/>
                    <a:gd name="T75" fmla="*/ 0 h 294"/>
                    <a:gd name="T76" fmla="*/ 196 w 212"/>
                    <a:gd name="T77" fmla="*/ 0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12" h="294">
                      <a:moveTo>
                        <a:pt x="196" y="0"/>
                      </a:moveTo>
                      <a:lnTo>
                        <a:pt x="196" y="0"/>
                      </a:lnTo>
                      <a:lnTo>
                        <a:pt x="181" y="14"/>
                      </a:lnTo>
                      <a:lnTo>
                        <a:pt x="163" y="25"/>
                      </a:lnTo>
                      <a:lnTo>
                        <a:pt x="150" y="41"/>
                      </a:lnTo>
                      <a:lnTo>
                        <a:pt x="134" y="57"/>
                      </a:lnTo>
                      <a:lnTo>
                        <a:pt x="109" y="90"/>
                      </a:lnTo>
                      <a:lnTo>
                        <a:pt x="85" y="125"/>
                      </a:lnTo>
                      <a:lnTo>
                        <a:pt x="64" y="162"/>
                      </a:lnTo>
                      <a:lnTo>
                        <a:pt x="44" y="199"/>
                      </a:lnTo>
                      <a:lnTo>
                        <a:pt x="23" y="236"/>
                      </a:lnTo>
                      <a:lnTo>
                        <a:pt x="2" y="271"/>
                      </a:lnTo>
                      <a:lnTo>
                        <a:pt x="2" y="271"/>
                      </a:lnTo>
                      <a:lnTo>
                        <a:pt x="0" y="277"/>
                      </a:lnTo>
                      <a:lnTo>
                        <a:pt x="0" y="282"/>
                      </a:lnTo>
                      <a:lnTo>
                        <a:pt x="4" y="288"/>
                      </a:lnTo>
                      <a:lnTo>
                        <a:pt x="7" y="292"/>
                      </a:lnTo>
                      <a:lnTo>
                        <a:pt x="11" y="294"/>
                      </a:lnTo>
                      <a:lnTo>
                        <a:pt x="17" y="294"/>
                      </a:lnTo>
                      <a:lnTo>
                        <a:pt x="23" y="292"/>
                      </a:lnTo>
                      <a:lnTo>
                        <a:pt x="27" y="288"/>
                      </a:lnTo>
                      <a:lnTo>
                        <a:pt x="27" y="288"/>
                      </a:lnTo>
                      <a:lnTo>
                        <a:pt x="48" y="253"/>
                      </a:lnTo>
                      <a:lnTo>
                        <a:pt x="68" y="216"/>
                      </a:lnTo>
                      <a:lnTo>
                        <a:pt x="107" y="146"/>
                      </a:lnTo>
                      <a:lnTo>
                        <a:pt x="130" y="111"/>
                      </a:lnTo>
                      <a:lnTo>
                        <a:pt x="153" y="78"/>
                      </a:lnTo>
                      <a:lnTo>
                        <a:pt x="179" y="47"/>
                      </a:lnTo>
                      <a:lnTo>
                        <a:pt x="208" y="18"/>
                      </a:lnTo>
                      <a:lnTo>
                        <a:pt x="208" y="18"/>
                      </a:lnTo>
                      <a:lnTo>
                        <a:pt x="210" y="16"/>
                      </a:lnTo>
                      <a:lnTo>
                        <a:pt x="212" y="12"/>
                      </a:lnTo>
                      <a:lnTo>
                        <a:pt x="212" y="8"/>
                      </a:lnTo>
                      <a:lnTo>
                        <a:pt x="210" y="4"/>
                      </a:lnTo>
                      <a:lnTo>
                        <a:pt x="208" y="2"/>
                      </a:lnTo>
                      <a:lnTo>
                        <a:pt x="204" y="0"/>
                      </a:lnTo>
                      <a:lnTo>
                        <a:pt x="200" y="0"/>
                      </a:lnTo>
                      <a:lnTo>
                        <a:pt x="196" y="0"/>
                      </a:lnTo>
                      <a:lnTo>
                        <a:pt x="196" y="0"/>
                      </a:lnTo>
                      <a:close/>
                    </a:path>
                  </a:pathLst>
                </a:custGeom>
                <a:solidFill>
                  <a:schemeClr val="accent1">
                    <a:lumMod val="75000"/>
                  </a:schemeClr>
                </a:solidFill>
                <a:ln>
                  <a:noFill/>
                </a:ln>
              </p:spPr>
              <p:txBody>
                <a:bodyPr/>
                <a:lstStyle/>
                <a:p>
                  <a:pPr>
                    <a:defRPr/>
                  </a:pPr>
                  <a:endParaRPr lang="zh-CN" altLang="en-US" b="0" dirty="0">
                    <a:solidFill>
                      <a:srgbClr val="47494B"/>
                    </a:solidFill>
                    <a:ea typeface="Microsoft YaHei" panose="020B0503020204020204" pitchFamily="34" charset="-122"/>
                  </a:endParaRPr>
                </a:p>
              </p:txBody>
            </p:sp>
            <p:sp>
              <p:nvSpPr>
                <p:cNvPr id="20" name="Freeform 15"/>
                <p:cNvSpPr/>
                <p:nvPr/>
              </p:nvSpPr>
              <p:spPr bwMode="auto">
                <a:xfrm>
                  <a:off x="1637904" y="1715302"/>
                  <a:ext cx="142875" cy="244078"/>
                </a:xfrm>
                <a:custGeom>
                  <a:avLst/>
                  <a:gdLst>
                    <a:gd name="T0" fmla="*/ 242 w 257"/>
                    <a:gd name="T1" fmla="*/ 4 h 584"/>
                    <a:gd name="T2" fmla="*/ 242 w 257"/>
                    <a:gd name="T3" fmla="*/ 4 h 584"/>
                    <a:gd name="T4" fmla="*/ 209 w 257"/>
                    <a:gd name="T5" fmla="*/ 70 h 584"/>
                    <a:gd name="T6" fmla="*/ 175 w 257"/>
                    <a:gd name="T7" fmla="*/ 138 h 584"/>
                    <a:gd name="T8" fmla="*/ 113 w 257"/>
                    <a:gd name="T9" fmla="*/ 272 h 584"/>
                    <a:gd name="T10" fmla="*/ 113 w 257"/>
                    <a:gd name="T11" fmla="*/ 272 h 584"/>
                    <a:gd name="T12" fmla="*/ 80 w 257"/>
                    <a:gd name="T13" fmla="*/ 344 h 584"/>
                    <a:gd name="T14" fmla="*/ 51 w 257"/>
                    <a:gd name="T15" fmla="*/ 416 h 584"/>
                    <a:gd name="T16" fmla="*/ 24 w 257"/>
                    <a:gd name="T17" fmla="*/ 488 h 584"/>
                    <a:gd name="T18" fmla="*/ 12 w 257"/>
                    <a:gd name="T19" fmla="*/ 525 h 584"/>
                    <a:gd name="T20" fmla="*/ 2 w 257"/>
                    <a:gd name="T21" fmla="*/ 564 h 584"/>
                    <a:gd name="T22" fmla="*/ 2 w 257"/>
                    <a:gd name="T23" fmla="*/ 564 h 584"/>
                    <a:gd name="T24" fmla="*/ 0 w 257"/>
                    <a:gd name="T25" fmla="*/ 570 h 584"/>
                    <a:gd name="T26" fmla="*/ 2 w 257"/>
                    <a:gd name="T27" fmla="*/ 576 h 584"/>
                    <a:gd name="T28" fmla="*/ 6 w 257"/>
                    <a:gd name="T29" fmla="*/ 580 h 584"/>
                    <a:gd name="T30" fmla="*/ 12 w 257"/>
                    <a:gd name="T31" fmla="*/ 582 h 584"/>
                    <a:gd name="T32" fmla="*/ 18 w 257"/>
                    <a:gd name="T33" fmla="*/ 584 h 584"/>
                    <a:gd name="T34" fmla="*/ 22 w 257"/>
                    <a:gd name="T35" fmla="*/ 582 h 584"/>
                    <a:gd name="T36" fmla="*/ 26 w 257"/>
                    <a:gd name="T37" fmla="*/ 580 h 584"/>
                    <a:gd name="T38" fmla="*/ 29 w 257"/>
                    <a:gd name="T39" fmla="*/ 574 h 584"/>
                    <a:gd name="T40" fmla="*/ 29 w 257"/>
                    <a:gd name="T41" fmla="*/ 574 h 584"/>
                    <a:gd name="T42" fmla="*/ 39 w 257"/>
                    <a:gd name="T43" fmla="*/ 537 h 584"/>
                    <a:gd name="T44" fmla="*/ 51 w 257"/>
                    <a:gd name="T45" fmla="*/ 502 h 584"/>
                    <a:gd name="T46" fmla="*/ 76 w 257"/>
                    <a:gd name="T47" fmla="*/ 432 h 584"/>
                    <a:gd name="T48" fmla="*/ 103 w 257"/>
                    <a:gd name="T49" fmla="*/ 364 h 584"/>
                    <a:gd name="T50" fmla="*/ 135 w 257"/>
                    <a:gd name="T51" fmla="*/ 296 h 584"/>
                    <a:gd name="T52" fmla="*/ 135 w 257"/>
                    <a:gd name="T53" fmla="*/ 296 h 584"/>
                    <a:gd name="T54" fmla="*/ 168 w 257"/>
                    <a:gd name="T55" fmla="*/ 226 h 584"/>
                    <a:gd name="T56" fmla="*/ 201 w 257"/>
                    <a:gd name="T57" fmla="*/ 156 h 584"/>
                    <a:gd name="T58" fmla="*/ 216 w 257"/>
                    <a:gd name="T59" fmla="*/ 120 h 584"/>
                    <a:gd name="T60" fmla="*/ 232 w 257"/>
                    <a:gd name="T61" fmla="*/ 84 h 584"/>
                    <a:gd name="T62" fmla="*/ 245 w 257"/>
                    <a:gd name="T63" fmla="*/ 48 h 584"/>
                    <a:gd name="T64" fmla="*/ 257 w 257"/>
                    <a:gd name="T65" fmla="*/ 11 h 584"/>
                    <a:gd name="T66" fmla="*/ 257 w 257"/>
                    <a:gd name="T67" fmla="*/ 11 h 584"/>
                    <a:gd name="T68" fmla="*/ 255 w 257"/>
                    <a:gd name="T69" fmla="*/ 6 h 584"/>
                    <a:gd name="T70" fmla="*/ 251 w 257"/>
                    <a:gd name="T71" fmla="*/ 2 h 584"/>
                    <a:gd name="T72" fmla="*/ 247 w 257"/>
                    <a:gd name="T73" fmla="*/ 0 h 584"/>
                    <a:gd name="T74" fmla="*/ 244 w 257"/>
                    <a:gd name="T75" fmla="*/ 2 h 584"/>
                    <a:gd name="T76" fmla="*/ 242 w 257"/>
                    <a:gd name="T77" fmla="*/ 4 h 584"/>
                    <a:gd name="T78" fmla="*/ 242 w 257"/>
                    <a:gd name="T79" fmla="*/ 4 h 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57" h="584">
                      <a:moveTo>
                        <a:pt x="242" y="4"/>
                      </a:moveTo>
                      <a:lnTo>
                        <a:pt x="242" y="4"/>
                      </a:lnTo>
                      <a:lnTo>
                        <a:pt x="209" y="70"/>
                      </a:lnTo>
                      <a:lnTo>
                        <a:pt x="175" y="138"/>
                      </a:lnTo>
                      <a:lnTo>
                        <a:pt x="113" y="272"/>
                      </a:lnTo>
                      <a:lnTo>
                        <a:pt x="113" y="272"/>
                      </a:lnTo>
                      <a:lnTo>
                        <a:pt x="80" y="344"/>
                      </a:lnTo>
                      <a:lnTo>
                        <a:pt x="51" y="416"/>
                      </a:lnTo>
                      <a:lnTo>
                        <a:pt x="24" y="488"/>
                      </a:lnTo>
                      <a:lnTo>
                        <a:pt x="12" y="525"/>
                      </a:lnTo>
                      <a:lnTo>
                        <a:pt x="2" y="564"/>
                      </a:lnTo>
                      <a:lnTo>
                        <a:pt x="2" y="564"/>
                      </a:lnTo>
                      <a:lnTo>
                        <a:pt x="0" y="570"/>
                      </a:lnTo>
                      <a:lnTo>
                        <a:pt x="2" y="576"/>
                      </a:lnTo>
                      <a:lnTo>
                        <a:pt x="6" y="580"/>
                      </a:lnTo>
                      <a:lnTo>
                        <a:pt x="12" y="582"/>
                      </a:lnTo>
                      <a:lnTo>
                        <a:pt x="18" y="584"/>
                      </a:lnTo>
                      <a:lnTo>
                        <a:pt x="22" y="582"/>
                      </a:lnTo>
                      <a:lnTo>
                        <a:pt x="26" y="580"/>
                      </a:lnTo>
                      <a:lnTo>
                        <a:pt x="29" y="574"/>
                      </a:lnTo>
                      <a:lnTo>
                        <a:pt x="29" y="574"/>
                      </a:lnTo>
                      <a:lnTo>
                        <a:pt x="39" y="537"/>
                      </a:lnTo>
                      <a:lnTo>
                        <a:pt x="51" y="502"/>
                      </a:lnTo>
                      <a:lnTo>
                        <a:pt x="76" y="432"/>
                      </a:lnTo>
                      <a:lnTo>
                        <a:pt x="103" y="364"/>
                      </a:lnTo>
                      <a:lnTo>
                        <a:pt x="135" y="296"/>
                      </a:lnTo>
                      <a:lnTo>
                        <a:pt x="135" y="296"/>
                      </a:lnTo>
                      <a:lnTo>
                        <a:pt x="168" y="226"/>
                      </a:lnTo>
                      <a:lnTo>
                        <a:pt x="201" y="156"/>
                      </a:lnTo>
                      <a:lnTo>
                        <a:pt x="216" y="120"/>
                      </a:lnTo>
                      <a:lnTo>
                        <a:pt x="232" y="84"/>
                      </a:lnTo>
                      <a:lnTo>
                        <a:pt x="245" y="48"/>
                      </a:lnTo>
                      <a:lnTo>
                        <a:pt x="257" y="11"/>
                      </a:lnTo>
                      <a:lnTo>
                        <a:pt x="257" y="11"/>
                      </a:lnTo>
                      <a:lnTo>
                        <a:pt x="255" y="6"/>
                      </a:lnTo>
                      <a:lnTo>
                        <a:pt x="251" y="2"/>
                      </a:lnTo>
                      <a:lnTo>
                        <a:pt x="247" y="0"/>
                      </a:lnTo>
                      <a:lnTo>
                        <a:pt x="244" y="2"/>
                      </a:lnTo>
                      <a:lnTo>
                        <a:pt x="242" y="4"/>
                      </a:lnTo>
                      <a:lnTo>
                        <a:pt x="242" y="4"/>
                      </a:lnTo>
                      <a:close/>
                    </a:path>
                  </a:pathLst>
                </a:custGeom>
                <a:solidFill>
                  <a:schemeClr val="accent1">
                    <a:lumMod val="75000"/>
                  </a:schemeClr>
                </a:solidFill>
                <a:ln>
                  <a:noFill/>
                </a:ln>
              </p:spPr>
              <p:txBody>
                <a:bodyPr/>
                <a:lstStyle/>
                <a:p>
                  <a:pPr>
                    <a:defRPr/>
                  </a:pPr>
                  <a:endParaRPr lang="zh-CN" altLang="en-US" b="0" dirty="0">
                    <a:solidFill>
                      <a:srgbClr val="47494B"/>
                    </a:solidFill>
                    <a:ea typeface="Microsoft YaHei" panose="020B0503020204020204" pitchFamily="34" charset="-122"/>
                  </a:endParaRPr>
                </a:p>
              </p:txBody>
            </p:sp>
            <p:sp>
              <p:nvSpPr>
                <p:cNvPr id="21" name="Freeform 16"/>
                <p:cNvSpPr/>
                <p:nvPr/>
              </p:nvSpPr>
              <p:spPr bwMode="auto">
                <a:xfrm>
                  <a:off x="1391842" y="1798645"/>
                  <a:ext cx="187325" cy="340519"/>
                </a:xfrm>
                <a:custGeom>
                  <a:avLst/>
                  <a:gdLst>
                    <a:gd name="T0" fmla="*/ 325 w 338"/>
                    <a:gd name="T1" fmla="*/ 0 h 816"/>
                    <a:gd name="T2" fmla="*/ 325 w 338"/>
                    <a:gd name="T3" fmla="*/ 0 h 816"/>
                    <a:gd name="T4" fmla="*/ 305 w 338"/>
                    <a:gd name="T5" fmla="*/ 18 h 816"/>
                    <a:gd name="T6" fmla="*/ 286 w 338"/>
                    <a:gd name="T7" fmla="*/ 35 h 816"/>
                    <a:gd name="T8" fmla="*/ 268 w 338"/>
                    <a:gd name="T9" fmla="*/ 55 h 816"/>
                    <a:gd name="T10" fmla="*/ 251 w 338"/>
                    <a:gd name="T11" fmla="*/ 76 h 816"/>
                    <a:gd name="T12" fmla="*/ 235 w 338"/>
                    <a:gd name="T13" fmla="*/ 98 h 816"/>
                    <a:gd name="T14" fmla="*/ 219 w 338"/>
                    <a:gd name="T15" fmla="*/ 121 h 816"/>
                    <a:gd name="T16" fmla="*/ 192 w 338"/>
                    <a:gd name="T17" fmla="*/ 170 h 816"/>
                    <a:gd name="T18" fmla="*/ 169 w 338"/>
                    <a:gd name="T19" fmla="*/ 218 h 816"/>
                    <a:gd name="T20" fmla="*/ 146 w 338"/>
                    <a:gd name="T21" fmla="*/ 269 h 816"/>
                    <a:gd name="T22" fmla="*/ 126 w 338"/>
                    <a:gd name="T23" fmla="*/ 319 h 816"/>
                    <a:gd name="T24" fmla="*/ 109 w 338"/>
                    <a:gd name="T25" fmla="*/ 366 h 816"/>
                    <a:gd name="T26" fmla="*/ 109 w 338"/>
                    <a:gd name="T27" fmla="*/ 366 h 816"/>
                    <a:gd name="T28" fmla="*/ 89 w 338"/>
                    <a:gd name="T29" fmla="*/ 419 h 816"/>
                    <a:gd name="T30" fmla="*/ 72 w 338"/>
                    <a:gd name="T31" fmla="*/ 471 h 816"/>
                    <a:gd name="T32" fmla="*/ 54 w 338"/>
                    <a:gd name="T33" fmla="*/ 526 h 816"/>
                    <a:gd name="T34" fmla="*/ 40 w 338"/>
                    <a:gd name="T35" fmla="*/ 580 h 816"/>
                    <a:gd name="T36" fmla="*/ 27 w 338"/>
                    <a:gd name="T37" fmla="*/ 635 h 816"/>
                    <a:gd name="T38" fmla="*/ 15 w 338"/>
                    <a:gd name="T39" fmla="*/ 689 h 816"/>
                    <a:gd name="T40" fmla="*/ 7 w 338"/>
                    <a:gd name="T41" fmla="*/ 744 h 816"/>
                    <a:gd name="T42" fmla="*/ 0 w 338"/>
                    <a:gd name="T43" fmla="*/ 800 h 816"/>
                    <a:gd name="T44" fmla="*/ 0 w 338"/>
                    <a:gd name="T45" fmla="*/ 800 h 816"/>
                    <a:gd name="T46" fmla="*/ 0 w 338"/>
                    <a:gd name="T47" fmla="*/ 806 h 816"/>
                    <a:gd name="T48" fmla="*/ 3 w 338"/>
                    <a:gd name="T49" fmla="*/ 812 h 816"/>
                    <a:gd name="T50" fmla="*/ 7 w 338"/>
                    <a:gd name="T51" fmla="*/ 814 h 816"/>
                    <a:gd name="T52" fmla="*/ 13 w 338"/>
                    <a:gd name="T53" fmla="*/ 816 h 816"/>
                    <a:gd name="T54" fmla="*/ 19 w 338"/>
                    <a:gd name="T55" fmla="*/ 816 h 816"/>
                    <a:gd name="T56" fmla="*/ 25 w 338"/>
                    <a:gd name="T57" fmla="*/ 814 h 816"/>
                    <a:gd name="T58" fmla="*/ 29 w 338"/>
                    <a:gd name="T59" fmla="*/ 808 h 816"/>
                    <a:gd name="T60" fmla="*/ 31 w 338"/>
                    <a:gd name="T61" fmla="*/ 802 h 816"/>
                    <a:gd name="T62" fmla="*/ 31 w 338"/>
                    <a:gd name="T63" fmla="*/ 802 h 816"/>
                    <a:gd name="T64" fmla="*/ 37 w 338"/>
                    <a:gd name="T65" fmla="*/ 750 h 816"/>
                    <a:gd name="T66" fmla="*/ 46 w 338"/>
                    <a:gd name="T67" fmla="*/ 697 h 816"/>
                    <a:gd name="T68" fmla="*/ 56 w 338"/>
                    <a:gd name="T69" fmla="*/ 645 h 816"/>
                    <a:gd name="T70" fmla="*/ 70 w 338"/>
                    <a:gd name="T71" fmla="*/ 592 h 816"/>
                    <a:gd name="T72" fmla="*/ 83 w 338"/>
                    <a:gd name="T73" fmla="*/ 541 h 816"/>
                    <a:gd name="T74" fmla="*/ 99 w 338"/>
                    <a:gd name="T75" fmla="*/ 489 h 816"/>
                    <a:gd name="T76" fmla="*/ 114 w 338"/>
                    <a:gd name="T77" fmla="*/ 438 h 816"/>
                    <a:gd name="T78" fmla="*/ 132 w 338"/>
                    <a:gd name="T79" fmla="*/ 388 h 816"/>
                    <a:gd name="T80" fmla="*/ 132 w 338"/>
                    <a:gd name="T81" fmla="*/ 388 h 816"/>
                    <a:gd name="T82" fmla="*/ 151 w 338"/>
                    <a:gd name="T83" fmla="*/ 337 h 816"/>
                    <a:gd name="T84" fmla="*/ 171 w 338"/>
                    <a:gd name="T85" fmla="*/ 286 h 816"/>
                    <a:gd name="T86" fmla="*/ 192 w 338"/>
                    <a:gd name="T87" fmla="*/ 238 h 816"/>
                    <a:gd name="T88" fmla="*/ 218 w 338"/>
                    <a:gd name="T89" fmla="*/ 189 h 816"/>
                    <a:gd name="T90" fmla="*/ 243 w 338"/>
                    <a:gd name="T91" fmla="*/ 142 h 816"/>
                    <a:gd name="T92" fmla="*/ 272 w 338"/>
                    <a:gd name="T93" fmla="*/ 98 h 816"/>
                    <a:gd name="T94" fmla="*/ 301 w 338"/>
                    <a:gd name="T95" fmla="*/ 53 h 816"/>
                    <a:gd name="T96" fmla="*/ 336 w 338"/>
                    <a:gd name="T97" fmla="*/ 10 h 816"/>
                    <a:gd name="T98" fmla="*/ 336 w 338"/>
                    <a:gd name="T99" fmla="*/ 10 h 816"/>
                    <a:gd name="T100" fmla="*/ 338 w 338"/>
                    <a:gd name="T101" fmla="*/ 8 h 816"/>
                    <a:gd name="T102" fmla="*/ 338 w 338"/>
                    <a:gd name="T103" fmla="*/ 6 h 816"/>
                    <a:gd name="T104" fmla="*/ 334 w 338"/>
                    <a:gd name="T105" fmla="*/ 2 h 816"/>
                    <a:gd name="T106" fmla="*/ 330 w 338"/>
                    <a:gd name="T107" fmla="*/ 0 h 816"/>
                    <a:gd name="T108" fmla="*/ 325 w 338"/>
                    <a:gd name="T109" fmla="*/ 0 h 816"/>
                    <a:gd name="T110" fmla="*/ 325 w 338"/>
                    <a:gd name="T111" fmla="*/ 0 h 8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38" h="816">
                      <a:moveTo>
                        <a:pt x="325" y="0"/>
                      </a:moveTo>
                      <a:lnTo>
                        <a:pt x="325" y="0"/>
                      </a:lnTo>
                      <a:lnTo>
                        <a:pt x="305" y="18"/>
                      </a:lnTo>
                      <a:lnTo>
                        <a:pt x="286" y="35"/>
                      </a:lnTo>
                      <a:lnTo>
                        <a:pt x="268" y="55"/>
                      </a:lnTo>
                      <a:lnTo>
                        <a:pt x="251" y="76"/>
                      </a:lnTo>
                      <a:lnTo>
                        <a:pt x="235" y="98"/>
                      </a:lnTo>
                      <a:lnTo>
                        <a:pt x="219" y="121"/>
                      </a:lnTo>
                      <a:lnTo>
                        <a:pt x="192" y="170"/>
                      </a:lnTo>
                      <a:lnTo>
                        <a:pt x="169" y="218"/>
                      </a:lnTo>
                      <a:lnTo>
                        <a:pt x="146" y="269"/>
                      </a:lnTo>
                      <a:lnTo>
                        <a:pt x="126" y="319"/>
                      </a:lnTo>
                      <a:lnTo>
                        <a:pt x="109" y="366"/>
                      </a:lnTo>
                      <a:lnTo>
                        <a:pt x="109" y="366"/>
                      </a:lnTo>
                      <a:lnTo>
                        <a:pt x="89" y="419"/>
                      </a:lnTo>
                      <a:lnTo>
                        <a:pt x="72" y="471"/>
                      </a:lnTo>
                      <a:lnTo>
                        <a:pt x="54" y="526"/>
                      </a:lnTo>
                      <a:lnTo>
                        <a:pt x="40" y="580"/>
                      </a:lnTo>
                      <a:lnTo>
                        <a:pt x="27" y="635"/>
                      </a:lnTo>
                      <a:lnTo>
                        <a:pt x="15" y="689"/>
                      </a:lnTo>
                      <a:lnTo>
                        <a:pt x="7" y="744"/>
                      </a:lnTo>
                      <a:lnTo>
                        <a:pt x="0" y="800"/>
                      </a:lnTo>
                      <a:lnTo>
                        <a:pt x="0" y="800"/>
                      </a:lnTo>
                      <a:lnTo>
                        <a:pt x="0" y="806"/>
                      </a:lnTo>
                      <a:lnTo>
                        <a:pt x="3" y="812"/>
                      </a:lnTo>
                      <a:lnTo>
                        <a:pt x="7" y="814"/>
                      </a:lnTo>
                      <a:lnTo>
                        <a:pt x="13" y="816"/>
                      </a:lnTo>
                      <a:lnTo>
                        <a:pt x="19" y="816"/>
                      </a:lnTo>
                      <a:lnTo>
                        <a:pt x="25" y="814"/>
                      </a:lnTo>
                      <a:lnTo>
                        <a:pt x="29" y="808"/>
                      </a:lnTo>
                      <a:lnTo>
                        <a:pt x="31" y="802"/>
                      </a:lnTo>
                      <a:lnTo>
                        <a:pt x="31" y="802"/>
                      </a:lnTo>
                      <a:lnTo>
                        <a:pt x="37" y="750"/>
                      </a:lnTo>
                      <a:lnTo>
                        <a:pt x="46" y="697"/>
                      </a:lnTo>
                      <a:lnTo>
                        <a:pt x="56" y="645"/>
                      </a:lnTo>
                      <a:lnTo>
                        <a:pt x="70" y="592"/>
                      </a:lnTo>
                      <a:lnTo>
                        <a:pt x="83" y="541"/>
                      </a:lnTo>
                      <a:lnTo>
                        <a:pt x="99" y="489"/>
                      </a:lnTo>
                      <a:lnTo>
                        <a:pt x="114" y="438"/>
                      </a:lnTo>
                      <a:lnTo>
                        <a:pt x="132" y="388"/>
                      </a:lnTo>
                      <a:lnTo>
                        <a:pt x="132" y="388"/>
                      </a:lnTo>
                      <a:lnTo>
                        <a:pt x="151" y="337"/>
                      </a:lnTo>
                      <a:lnTo>
                        <a:pt x="171" y="286"/>
                      </a:lnTo>
                      <a:lnTo>
                        <a:pt x="192" y="238"/>
                      </a:lnTo>
                      <a:lnTo>
                        <a:pt x="218" y="189"/>
                      </a:lnTo>
                      <a:lnTo>
                        <a:pt x="243" y="142"/>
                      </a:lnTo>
                      <a:lnTo>
                        <a:pt x="272" y="98"/>
                      </a:lnTo>
                      <a:lnTo>
                        <a:pt x="301" y="53"/>
                      </a:lnTo>
                      <a:lnTo>
                        <a:pt x="336" y="10"/>
                      </a:lnTo>
                      <a:lnTo>
                        <a:pt x="336" y="10"/>
                      </a:lnTo>
                      <a:lnTo>
                        <a:pt x="338" y="8"/>
                      </a:lnTo>
                      <a:lnTo>
                        <a:pt x="338" y="6"/>
                      </a:lnTo>
                      <a:lnTo>
                        <a:pt x="334" y="2"/>
                      </a:lnTo>
                      <a:lnTo>
                        <a:pt x="330" y="0"/>
                      </a:lnTo>
                      <a:lnTo>
                        <a:pt x="325" y="0"/>
                      </a:lnTo>
                      <a:lnTo>
                        <a:pt x="325" y="0"/>
                      </a:lnTo>
                      <a:close/>
                    </a:path>
                  </a:pathLst>
                </a:custGeom>
                <a:solidFill>
                  <a:schemeClr val="accent1">
                    <a:lumMod val="75000"/>
                  </a:schemeClr>
                </a:solidFill>
                <a:ln>
                  <a:noFill/>
                </a:ln>
              </p:spPr>
              <p:txBody>
                <a:bodyPr/>
                <a:lstStyle/>
                <a:p>
                  <a:pPr>
                    <a:defRPr/>
                  </a:pPr>
                  <a:endParaRPr lang="zh-CN" altLang="en-US" b="0" dirty="0">
                    <a:solidFill>
                      <a:srgbClr val="47494B"/>
                    </a:solidFill>
                    <a:ea typeface="Microsoft YaHei" panose="020B0503020204020204" pitchFamily="34" charset="-122"/>
                  </a:endParaRPr>
                </a:p>
              </p:txBody>
            </p:sp>
            <p:sp>
              <p:nvSpPr>
                <p:cNvPr id="22" name="Freeform 17"/>
                <p:cNvSpPr/>
                <p:nvPr/>
              </p:nvSpPr>
              <p:spPr bwMode="auto">
                <a:xfrm>
                  <a:off x="1320404" y="2114161"/>
                  <a:ext cx="474663" cy="103585"/>
                </a:xfrm>
                <a:custGeom>
                  <a:avLst/>
                  <a:gdLst>
                    <a:gd name="T0" fmla="*/ 4 w 854"/>
                    <a:gd name="T1" fmla="*/ 250 h 250"/>
                    <a:gd name="T2" fmla="*/ 4 w 854"/>
                    <a:gd name="T3" fmla="*/ 250 h 250"/>
                    <a:gd name="T4" fmla="*/ 14 w 854"/>
                    <a:gd name="T5" fmla="*/ 250 h 250"/>
                    <a:gd name="T6" fmla="*/ 25 w 854"/>
                    <a:gd name="T7" fmla="*/ 250 h 250"/>
                    <a:gd name="T8" fmla="*/ 49 w 854"/>
                    <a:gd name="T9" fmla="*/ 248 h 250"/>
                    <a:gd name="T10" fmla="*/ 95 w 854"/>
                    <a:gd name="T11" fmla="*/ 238 h 250"/>
                    <a:gd name="T12" fmla="*/ 95 w 854"/>
                    <a:gd name="T13" fmla="*/ 238 h 250"/>
                    <a:gd name="T14" fmla="*/ 212 w 854"/>
                    <a:gd name="T15" fmla="*/ 215 h 250"/>
                    <a:gd name="T16" fmla="*/ 212 w 854"/>
                    <a:gd name="T17" fmla="*/ 215 h 250"/>
                    <a:gd name="T18" fmla="*/ 331 w 854"/>
                    <a:gd name="T19" fmla="*/ 189 h 250"/>
                    <a:gd name="T20" fmla="*/ 448 w 854"/>
                    <a:gd name="T21" fmla="*/ 162 h 250"/>
                    <a:gd name="T22" fmla="*/ 448 w 854"/>
                    <a:gd name="T23" fmla="*/ 162 h 250"/>
                    <a:gd name="T24" fmla="*/ 559 w 854"/>
                    <a:gd name="T25" fmla="*/ 133 h 250"/>
                    <a:gd name="T26" fmla="*/ 613 w 854"/>
                    <a:gd name="T27" fmla="*/ 115 h 250"/>
                    <a:gd name="T28" fmla="*/ 670 w 854"/>
                    <a:gd name="T29" fmla="*/ 98 h 250"/>
                    <a:gd name="T30" fmla="*/ 670 w 854"/>
                    <a:gd name="T31" fmla="*/ 98 h 250"/>
                    <a:gd name="T32" fmla="*/ 718 w 854"/>
                    <a:gd name="T33" fmla="*/ 80 h 250"/>
                    <a:gd name="T34" fmla="*/ 769 w 854"/>
                    <a:gd name="T35" fmla="*/ 63 h 250"/>
                    <a:gd name="T36" fmla="*/ 769 w 854"/>
                    <a:gd name="T37" fmla="*/ 63 h 250"/>
                    <a:gd name="T38" fmla="*/ 790 w 854"/>
                    <a:gd name="T39" fmla="*/ 53 h 250"/>
                    <a:gd name="T40" fmla="*/ 816 w 854"/>
                    <a:gd name="T41" fmla="*/ 45 h 250"/>
                    <a:gd name="T42" fmla="*/ 825 w 854"/>
                    <a:gd name="T43" fmla="*/ 39 h 250"/>
                    <a:gd name="T44" fmla="*/ 837 w 854"/>
                    <a:gd name="T45" fmla="*/ 34 h 250"/>
                    <a:gd name="T46" fmla="*/ 845 w 854"/>
                    <a:gd name="T47" fmla="*/ 26 h 250"/>
                    <a:gd name="T48" fmla="*/ 853 w 854"/>
                    <a:gd name="T49" fmla="*/ 16 h 250"/>
                    <a:gd name="T50" fmla="*/ 853 w 854"/>
                    <a:gd name="T51" fmla="*/ 16 h 250"/>
                    <a:gd name="T52" fmla="*/ 854 w 854"/>
                    <a:gd name="T53" fmla="*/ 12 h 250"/>
                    <a:gd name="T54" fmla="*/ 853 w 854"/>
                    <a:gd name="T55" fmla="*/ 6 h 250"/>
                    <a:gd name="T56" fmla="*/ 851 w 854"/>
                    <a:gd name="T57" fmla="*/ 2 h 250"/>
                    <a:gd name="T58" fmla="*/ 845 w 854"/>
                    <a:gd name="T59" fmla="*/ 0 h 250"/>
                    <a:gd name="T60" fmla="*/ 845 w 854"/>
                    <a:gd name="T61" fmla="*/ 0 h 250"/>
                    <a:gd name="T62" fmla="*/ 835 w 854"/>
                    <a:gd name="T63" fmla="*/ 0 h 250"/>
                    <a:gd name="T64" fmla="*/ 825 w 854"/>
                    <a:gd name="T65" fmla="*/ 2 h 250"/>
                    <a:gd name="T66" fmla="*/ 804 w 854"/>
                    <a:gd name="T67" fmla="*/ 10 h 250"/>
                    <a:gd name="T68" fmla="*/ 767 w 854"/>
                    <a:gd name="T69" fmla="*/ 30 h 250"/>
                    <a:gd name="T70" fmla="*/ 767 w 854"/>
                    <a:gd name="T71" fmla="*/ 30 h 250"/>
                    <a:gd name="T72" fmla="*/ 716 w 854"/>
                    <a:gd name="T73" fmla="*/ 49 h 250"/>
                    <a:gd name="T74" fmla="*/ 668 w 854"/>
                    <a:gd name="T75" fmla="*/ 67 h 250"/>
                    <a:gd name="T76" fmla="*/ 668 w 854"/>
                    <a:gd name="T77" fmla="*/ 67 h 250"/>
                    <a:gd name="T78" fmla="*/ 609 w 854"/>
                    <a:gd name="T79" fmla="*/ 86 h 250"/>
                    <a:gd name="T80" fmla="*/ 549 w 854"/>
                    <a:gd name="T81" fmla="*/ 104 h 250"/>
                    <a:gd name="T82" fmla="*/ 430 w 854"/>
                    <a:gd name="T83" fmla="*/ 135 h 250"/>
                    <a:gd name="T84" fmla="*/ 430 w 854"/>
                    <a:gd name="T85" fmla="*/ 135 h 250"/>
                    <a:gd name="T86" fmla="*/ 313 w 854"/>
                    <a:gd name="T87" fmla="*/ 162 h 250"/>
                    <a:gd name="T88" fmla="*/ 197 w 854"/>
                    <a:gd name="T89" fmla="*/ 187 h 250"/>
                    <a:gd name="T90" fmla="*/ 197 w 854"/>
                    <a:gd name="T91" fmla="*/ 187 h 250"/>
                    <a:gd name="T92" fmla="*/ 90 w 854"/>
                    <a:gd name="T93" fmla="*/ 213 h 250"/>
                    <a:gd name="T94" fmla="*/ 90 w 854"/>
                    <a:gd name="T95" fmla="*/ 213 h 250"/>
                    <a:gd name="T96" fmla="*/ 45 w 854"/>
                    <a:gd name="T97" fmla="*/ 222 h 250"/>
                    <a:gd name="T98" fmla="*/ 22 w 854"/>
                    <a:gd name="T99" fmla="*/ 230 h 250"/>
                    <a:gd name="T100" fmla="*/ 10 w 854"/>
                    <a:gd name="T101" fmla="*/ 236 h 250"/>
                    <a:gd name="T102" fmla="*/ 0 w 854"/>
                    <a:gd name="T103" fmla="*/ 242 h 250"/>
                    <a:gd name="T104" fmla="*/ 0 w 854"/>
                    <a:gd name="T105" fmla="*/ 242 h 250"/>
                    <a:gd name="T106" fmla="*/ 0 w 854"/>
                    <a:gd name="T107" fmla="*/ 244 h 250"/>
                    <a:gd name="T108" fmla="*/ 0 w 854"/>
                    <a:gd name="T109" fmla="*/ 246 h 250"/>
                    <a:gd name="T110" fmla="*/ 0 w 854"/>
                    <a:gd name="T111" fmla="*/ 248 h 250"/>
                    <a:gd name="T112" fmla="*/ 4 w 854"/>
                    <a:gd name="T113" fmla="*/ 250 h 250"/>
                    <a:gd name="T114" fmla="*/ 4 w 854"/>
                    <a:gd name="T115" fmla="*/ 25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54" h="250">
                      <a:moveTo>
                        <a:pt x="4" y="250"/>
                      </a:moveTo>
                      <a:lnTo>
                        <a:pt x="4" y="250"/>
                      </a:lnTo>
                      <a:lnTo>
                        <a:pt x="14" y="250"/>
                      </a:lnTo>
                      <a:lnTo>
                        <a:pt x="25" y="250"/>
                      </a:lnTo>
                      <a:lnTo>
                        <a:pt x="49" y="248"/>
                      </a:lnTo>
                      <a:lnTo>
                        <a:pt x="95" y="238"/>
                      </a:lnTo>
                      <a:lnTo>
                        <a:pt x="95" y="238"/>
                      </a:lnTo>
                      <a:lnTo>
                        <a:pt x="212" y="215"/>
                      </a:lnTo>
                      <a:lnTo>
                        <a:pt x="212" y="215"/>
                      </a:lnTo>
                      <a:lnTo>
                        <a:pt x="331" y="189"/>
                      </a:lnTo>
                      <a:lnTo>
                        <a:pt x="448" y="162"/>
                      </a:lnTo>
                      <a:lnTo>
                        <a:pt x="448" y="162"/>
                      </a:lnTo>
                      <a:lnTo>
                        <a:pt x="559" y="133"/>
                      </a:lnTo>
                      <a:lnTo>
                        <a:pt x="613" y="115"/>
                      </a:lnTo>
                      <a:lnTo>
                        <a:pt x="670" y="98"/>
                      </a:lnTo>
                      <a:lnTo>
                        <a:pt x="670" y="98"/>
                      </a:lnTo>
                      <a:lnTo>
                        <a:pt x="718" y="80"/>
                      </a:lnTo>
                      <a:lnTo>
                        <a:pt x="769" y="63"/>
                      </a:lnTo>
                      <a:lnTo>
                        <a:pt x="769" y="63"/>
                      </a:lnTo>
                      <a:lnTo>
                        <a:pt x="790" y="53"/>
                      </a:lnTo>
                      <a:lnTo>
                        <a:pt x="816" y="45"/>
                      </a:lnTo>
                      <a:lnTo>
                        <a:pt x="825" y="39"/>
                      </a:lnTo>
                      <a:lnTo>
                        <a:pt x="837" y="34"/>
                      </a:lnTo>
                      <a:lnTo>
                        <a:pt x="845" y="26"/>
                      </a:lnTo>
                      <a:lnTo>
                        <a:pt x="853" y="16"/>
                      </a:lnTo>
                      <a:lnTo>
                        <a:pt x="853" y="16"/>
                      </a:lnTo>
                      <a:lnTo>
                        <a:pt x="854" y="12"/>
                      </a:lnTo>
                      <a:lnTo>
                        <a:pt x="853" y="6"/>
                      </a:lnTo>
                      <a:lnTo>
                        <a:pt x="851" y="2"/>
                      </a:lnTo>
                      <a:lnTo>
                        <a:pt x="845" y="0"/>
                      </a:lnTo>
                      <a:lnTo>
                        <a:pt x="845" y="0"/>
                      </a:lnTo>
                      <a:lnTo>
                        <a:pt x="835" y="0"/>
                      </a:lnTo>
                      <a:lnTo>
                        <a:pt x="825" y="2"/>
                      </a:lnTo>
                      <a:lnTo>
                        <a:pt x="804" y="10"/>
                      </a:lnTo>
                      <a:lnTo>
                        <a:pt x="767" y="30"/>
                      </a:lnTo>
                      <a:lnTo>
                        <a:pt x="767" y="30"/>
                      </a:lnTo>
                      <a:lnTo>
                        <a:pt x="716" y="49"/>
                      </a:lnTo>
                      <a:lnTo>
                        <a:pt x="668" y="67"/>
                      </a:lnTo>
                      <a:lnTo>
                        <a:pt x="668" y="67"/>
                      </a:lnTo>
                      <a:lnTo>
                        <a:pt x="609" y="86"/>
                      </a:lnTo>
                      <a:lnTo>
                        <a:pt x="549" y="104"/>
                      </a:lnTo>
                      <a:lnTo>
                        <a:pt x="430" y="135"/>
                      </a:lnTo>
                      <a:lnTo>
                        <a:pt x="430" y="135"/>
                      </a:lnTo>
                      <a:lnTo>
                        <a:pt x="313" y="162"/>
                      </a:lnTo>
                      <a:lnTo>
                        <a:pt x="197" y="187"/>
                      </a:lnTo>
                      <a:lnTo>
                        <a:pt x="197" y="187"/>
                      </a:lnTo>
                      <a:lnTo>
                        <a:pt x="90" y="213"/>
                      </a:lnTo>
                      <a:lnTo>
                        <a:pt x="90" y="213"/>
                      </a:lnTo>
                      <a:lnTo>
                        <a:pt x="45" y="222"/>
                      </a:lnTo>
                      <a:lnTo>
                        <a:pt x="22" y="230"/>
                      </a:lnTo>
                      <a:lnTo>
                        <a:pt x="10" y="236"/>
                      </a:lnTo>
                      <a:lnTo>
                        <a:pt x="0" y="242"/>
                      </a:lnTo>
                      <a:lnTo>
                        <a:pt x="0" y="242"/>
                      </a:lnTo>
                      <a:lnTo>
                        <a:pt x="0" y="244"/>
                      </a:lnTo>
                      <a:lnTo>
                        <a:pt x="0" y="246"/>
                      </a:lnTo>
                      <a:lnTo>
                        <a:pt x="0" y="248"/>
                      </a:lnTo>
                      <a:lnTo>
                        <a:pt x="4" y="250"/>
                      </a:lnTo>
                      <a:lnTo>
                        <a:pt x="4" y="250"/>
                      </a:lnTo>
                      <a:close/>
                    </a:path>
                  </a:pathLst>
                </a:custGeom>
                <a:solidFill>
                  <a:schemeClr val="accent1">
                    <a:lumMod val="75000"/>
                  </a:schemeClr>
                </a:solidFill>
                <a:ln>
                  <a:noFill/>
                </a:ln>
              </p:spPr>
              <p:txBody>
                <a:bodyPr/>
                <a:lstStyle/>
                <a:p>
                  <a:pPr>
                    <a:defRPr/>
                  </a:pPr>
                  <a:endParaRPr lang="zh-CN" altLang="en-US" b="0" dirty="0">
                    <a:solidFill>
                      <a:srgbClr val="47494B"/>
                    </a:solidFill>
                    <a:ea typeface="Microsoft YaHei" panose="020B0503020204020204" pitchFamily="34" charset="-122"/>
                  </a:endParaRPr>
                </a:p>
              </p:txBody>
            </p:sp>
            <p:sp>
              <p:nvSpPr>
                <p:cNvPr id="23" name="Freeform 18"/>
                <p:cNvSpPr/>
                <p:nvPr/>
              </p:nvSpPr>
              <p:spPr bwMode="auto">
                <a:xfrm>
                  <a:off x="1512491" y="1948664"/>
                  <a:ext cx="438150" cy="100013"/>
                </a:xfrm>
                <a:custGeom>
                  <a:avLst/>
                  <a:gdLst>
                    <a:gd name="T0" fmla="*/ 9 w 788"/>
                    <a:gd name="T1" fmla="*/ 240 h 240"/>
                    <a:gd name="T2" fmla="*/ 9 w 788"/>
                    <a:gd name="T3" fmla="*/ 240 h 240"/>
                    <a:gd name="T4" fmla="*/ 107 w 788"/>
                    <a:gd name="T5" fmla="*/ 203 h 240"/>
                    <a:gd name="T6" fmla="*/ 157 w 788"/>
                    <a:gd name="T7" fmla="*/ 187 h 240"/>
                    <a:gd name="T8" fmla="*/ 206 w 788"/>
                    <a:gd name="T9" fmla="*/ 172 h 240"/>
                    <a:gd name="T10" fmla="*/ 206 w 788"/>
                    <a:gd name="T11" fmla="*/ 172 h 240"/>
                    <a:gd name="T12" fmla="*/ 258 w 788"/>
                    <a:gd name="T13" fmla="*/ 160 h 240"/>
                    <a:gd name="T14" fmla="*/ 309 w 788"/>
                    <a:gd name="T15" fmla="*/ 148 h 240"/>
                    <a:gd name="T16" fmla="*/ 412 w 788"/>
                    <a:gd name="T17" fmla="*/ 127 h 240"/>
                    <a:gd name="T18" fmla="*/ 412 w 788"/>
                    <a:gd name="T19" fmla="*/ 127 h 240"/>
                    <a:gd name="T20" fmla="*/ 515 w 788"/>
                    <a:gd name="T21" fmla="*/ 106 h 240"/>
                    <a:gd name="T22" fmla="*/ 566 w 788"/>
                    <a:gd name="T23" fmla="*/ 96 h 240"/>
                    <a:gd name="T24" fmla="*/ 618 w 788"/>
                    <a:gd name="T25" fmla="*/ 82 h 240"/>
                    <a:gd name="T26" fmla="*/ 618 w 788"/>
                    <a:gd name="T27" fmla="*/ 82 h 240"/>
                    <a:gd name="T28" fmla="*/ 659 w 788"/>
                    <a:gd name="T29" fmla="*/ 70 h 240"/>
                    <a:gd name="T30" fmla="*/ 700 w 788"/>
                    <a:gd name="T31" fmla="*/ 57 h 240"/>
                    <a:gd name="T32" fmla="*/ 700 w 788"/>
                    <a:gd name="T33" fmla="*/ 57 h 240"/>
                    <a:gd name="T34" fmla="*/ 722 w 788"/>
                    <a:gd name="T35" fmla="*/ 51 h 240"/>
                    <a:gd name="T36" fmla="*/ 745 w 788"/>
                    <a:gd name="T37" fmla="*/ 43 h 240"/>
                    <a:gd name="T38" fmla="*/ 766 w 788"/>
                    <a:gd name="T39" fmla="*/ 34 h 240"/>
                    <a:gd name="T40" fmla="*/ 776 w 788"/>
                    <a:gd name="T41" fmla="*/ 26 h 240"/>
                    <a:gd name="T42" fmla="*/ 784 w 788"/>
                    <a:gd name="T43" fmla="*/ 20 h 240"/>
                    <a:gd name="T44" fmla="*/ 784 w 788"/>
                    <a:gd name="T45" fmla="*/ 20 h 240"/>
                    <a:gd name="T46" fmla="*/ 788 w 788"/>
                    <a:gd name="T47" fmla="*/ 12 h 240"/>
                    <a:gd name="T48" fmla="*/ 788 w 788"/>
                    <a:gd name="T49" fmla="*/ 6 h 240"/>
                    <a:gd name="T50" fmla="*/ 782 w 788"/>
                    <a:gd name="T51" fmla="*/ 2 h 240"/>
                    <a:gd name="T52" fmla="*/ 776 w 788"/>
                    <a:gd name="T53" fmla="*/ 0 h 240"/>
                    <a:gd name="T54" fmla="*/ 776 w 788"/>
                    <a:gd name="T55" fmla="*/ 0 h 240"/>
                    <a:gd name="T56" fmla="*/ 766 w 788"/>
                    <a:gd name="T57" fmla="*/ 0 h 240"/>
                    <a:gd name="T58" fmla="*/ 757 w 788"/>
                    <a:gd name="T59" fmla="*/ 4 h 240"/>
                    <a:gd name="T60" fmla="*/ 737 w 788"/>
                    <a:gd name="T61" fmla="*/ 10 h 240"/>
                    <a:gd name="T62" fmla="*/ 698 w 788"/>
                    <a:gd name="T63" fmla="*/ 28 h 240"/>
                    <a:gd name="T64" fmla="*/ 698 w 788"/>
                    <a:gd name="T65" fmla="*/ 28 h 240"/>
                    <a:gd name="T66" fmla="*/ 644 w 788"/>
                    <a:gd name="T67" fmla="*/ 45 h 240"/>
                    <a:gd name="T68" fmla="*/ 589 w 788"/>
                    <a:gd name="T69" fmla="*/ 59 h 240"/>
                    <a:gd name="T70" fmla="*/ 589 w 788"/>
                    <a:gd name="T71" fmla="*/ 59 h 240"/>
                    <a:gd name="T72" fmla="*/ 539 w 788"/>
                    <a:gd name="T73" fmla="*/ 72 h 240"/>
                    <a:gd name="T74" fmla="*/ 486 w 788"/>
                    <a:gd name="T75" fmla="*/ 84 h 240"/>
                    <a:gd name="T76" fmla="*/ 383 w 788"/>
                    <a:gd name="T77" fmla="*/ 106 h 240"/>
                    <a:gd name="T78" fmla="*/ 383 w 788"/>
                    <a:gd name="T79" fmla="*/ 106 h 240"/>
                    <a:gd name="T80" fmla="*/ 286 w 788"/>
                    <a:gd name="T81" fmla="*/ 125 h 240"/>
                    <a:gd name="T82" fmla="*/ 237 w 788"/>
                    <a:gd name="T83" fmla="*/ 135 h 240"/>
                    <a:gd name="T84" fmla="*/ 186 w 788"/>
                    <a:gd name="T85" fmla="*/ 148 h 240"/>
                    <a:gd name="T86" fmla="*/ 138 w 788"/>
                    <a:gd name="T87" fmla="*/ 162 h 240"/>
                    <a:gd name="T88" fmla="*/ 89 w 788"/>
                    <a:gd name="T89" fmla="*/ 179 h 240"/>
                    <a:gd name="T90" fmla="*/ 44 w 788"/>
                    <a:gd name="T91" fmla="*/ 201 h 240"/>
                    <a:gd name="T92" fmla="*/ 23 w 788"/>
                    <a:gd name="T93" fmla="*/ 215 h 240"/>
                    <a:gd name="T94" fmla="*/ 1 w 788"/>
                    <a:gd name="T95" fmla="*/ 226 h 240"/>
                    <a:gd name="T96" fmla="*/ 1 w 788"/>
                    <a:gd name="T97" fmla="*/ 226 h 240"/>
                    <a:gd name="T98" fmla="*/ 0 w 788"/>
                    <a:gd name="T99" fmla="*/ 228 h 240"/>
                    <a:gd name="T100" fmla="*/ 0 w 788"/>
                    <a:gd name="T101" fmla="*/ 232 h 240"/>
                    <a:gd name="T102" fmla="*/ 0 w 788"/>
                    <a:gd name="T103" fmla="*/ 236 h 240"/>
                    <a:gd name="T104" fmla="*/ 5 w 788"/>
                    <a:gd name="T105" fmla="*/ 240 h 240"/>
                    <a:gd name="T106" fmla="*/ 9 w 788"/>
                    <a:gd name="T107" fmla="*/ 240 h 240"/>
                    <a:gd name="T108" fmla="*/ 9 w 788"/>
                    <a:gd name="T109" fmla="*/ 24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88" h="240">
                      <a:moveTo>
                        <a:pt x="9" y="240"/>
                      </a:moveTo>
                      <a:lnTo>
                        <a:pt x="9" y="240"/>
                      </a:lnTo>
                      <a:lnTo>
                        <a:pt x="107" y="203"/>
                      </a:lnTo>
                      <a:lnTo>
                        <a:pt x="157" y="187"/>
                      </a:lnTo>
                      <a:lnTo>
                        <a:pt x="206" y="172"/>
                      </a:lnTo>
                      <a:lnTo>
                        <a:pt x="206" y="172"/>
                      </a:lnTo>
                      <a:lnTo>
                        <a:pt x="258" y="160"/>
                      </a:lnTo>
                      <a:lnTo>
                        <a:pt x="309" y="148"/>
                      </a:lnTo>
                      <a:lnTo>
                        <a:pt x="412" y="127"/>
                      </a:lnTo>
                      <a:lnTo>
                        <a:pt x="412" y="127"/>
                      </a:lnTo>
                      <a:lnTo>
                        <a:pt x="515" y="106"/>
                      </a:lnTo>
                      <a:lnTo>
                        <a:pt x="566" y="96"/>
                      </a:lnTo>
                      <a:lnTo>
                        <a:pt x="618" y="82"/>
                      </a:lnTo>
                      <a:lnTo>
                        <a:pt x="618" y="82"/>
                      </a:lnTo>
                      <a:lnTo>
                        <a:pt x="659" y="70"/>
                      </a:lnTo>
                      <a:lnTo>
                        <a:pt x="700" y="57"/>
                      </a:lnTo>
                      <a:lnTo>
                        <a:pt x="700" y="57"/>
                      </a:lnTo>
                      <a:lnTo>
                        <a:pt x="722" y="51"/>
                      </a:lnTo>
                      <a:lnTo>
                        <a:pt x="745" y="43"/>
                      </a:lnTo>
                      <a:lnTo>
                        <a:pt x="766" y="34"/>
                      </a:lnTo>
                      <a:lnTo>
                        <a:pt x="776" y="26"/>
                      </a:lnTo>
                      <a:lnTo>
                        <a:pt x="784" y="20"/>
                      </a:lnTo>
                      <a:lnTo>
                        <a:pt x="784" y="20"/>
                      </a:lnTo>
                      <a:lnTo>
                        <a:pt x="788" y="12"/>
                      </a:lnTo>
                      <a:lnTo>
                        <a:pt x="788" y="6"/>
                      </a:lnTo>
                      <a:lnTo>
                        <a:pt x="782" y="2"/>
                      </a:lnTo>
                      <a:lnTo>
                        <a:pt x="776" y="0"/>
                      </a:lnTo>
                      <a:lnTo>
                        <a:pt x="776" y="0"/>
                      </a:lnTo>
                      <a:lnTo>
                        <a:pt x="766" y="0"/>
                      </a:lnTo>
                      <a:lnTo>
                        <a:pt x="757" y="4"/>
                      </a:lnTo>
                      <a:lnTo>
                        <a:pt x="737" y="10"/>
                      </a:lnTo>
                      <a:lnTo>
                        <a:pt x="698" y="28"/>
                      </a:lnTo>
                      <a:lnTo>
                        <a:pt x="698" y="28"/>
                      </a:lnTo>
                      <a:lnTo>
                        <a:pt x="644" y="45"/>
                      </a:lnTo>
                      <a:lnTo>
                        <a:pt x="589" y="59"/>
                      </a:lnTo>
                      <a:lnTo>
                        <a:pt x="589" y="59"/>
                      </a:lnTo>
                      <a:lnTo>
                        <a:pt x="539" y="72"/>
                      </a:lnTo>
                      <a:lnTo>
                        <a:pt x="486" y="84"/>
                      </a:lnTo>
                      <a:lnTo>
                        <a:pt x="383" y="106"/>
                      </a:lnTo>
                      <a:lnTo>
                        <a:pt x="383" y="106"/>
                      </a:lnTo>
                      <a:lnTo>
                        <a:pt x="286" y="125"/>
                      </a:lnTo>
                      <a:lnTo>
                        <a:pt x="237" y="135"/>
                      </a:lnTo>
                      <a:lnTo>
                        <a:pt x="186" y="148"/>
                      </a:lnTo>
                      <a:lnTo>
                        <a:pt x="138" y="162"/>
                      </a:lnTo>
                      <a:lnTo>
                        <a:pt x="89" y="179"/>
                      </a:lnTo>
                      <a:lnTo>
                        <a:pt x="44" y="201"/>
                      </a:lnTo>
                      <a:lnTo>
                        <a:pt x="23" y="215"/>
                      </a:lnTo>
                      <a:lnTo>
                        <a:pt x="1" y="226"/>
                      </a:lnTo>
                      <a:lnTo>
                        <a:pt x="1" y="226"/>
                      </a:lnTo>
                      <a:lnTo>
                        <a:pt x="0" y="228"/>
                      </a:lnTo>
                      <a:lnTo>
                        <a:pt x="0" y="232"/>
                      </a:lnTo>
                      <a:lnTo>
                        <a:pt x="0" y="236"/>
                      </a:lnTo>
                      <a:lnTo>
                        <a:pt x="5" y="240"/>
                      </a:lnTo>
                      <a:lnTo>
                        <a:pt x="9" y="240"/>
                      </a:lnTo>
                      <a:lnTo>
                        <a:pt x="9" y="240"/>
                      </a:lnTo>
                      <a:close/>
                    </a:path>
                  </a:pathLst>
                </a:custGeom>
                <a:solidFill>
                  <a:schemeClr val="accent1">
                    <a:lumMod val="75000"/>
                  </a:schemeClr>
                </a:solidFill>
                <a:ln>
                  <a:noFill/>
                </a:ln>
              </p:spPr>
              <p:txBody>
                <a:bodyPr/>
                <a:lstStyle/>
                <a:p>
                  <a:pPr>
                    <a:defRPr/>
                  </a:pPr>
                  <a:endParaRPr lang="zh-CN" altLang="en-US" b="0" dirty="0">
                    <a:solidFill>
                      <a:srgbClr val="47494B"/>
                    </a:solidFill>
                    <a:ea typeface="Microsoft YaHei" panose="020B0503020204020204" pitchFamily="34" charset="-122"/>
                  </a:endParaRPr>
                </a:p>
              </p:txBody>
            </p:sp>
            <p:sp>
              <p:nvSpPr>
                <p:cNvPr id="24" name="Freeform 19"/>
                <p:cNvSpPr/>
                <p:nvPr/>
              </p:nvSpPr>
              <p:spPr bwMode="auto">
                <a:xfrm>
                  <a:off x="1823641" y="1815314"/>
                  <a:ext cx="317500" cy="52388"/>
                </a:xfrm>
                <a:custGeom>
                  <a:avLst/>
                  <a:gdLst>
                    <a:gd name="T0" fmla="*/ 6 w 570"/>
                    <a:gd name="T1" fmla="*/ 127 h 127"/>
                    <a:gd name="T2" fmla="*/ 6 w 570"/>
                    <a:gd name="T3" fmla="*/ 127 h 127"/>
                    <a:gd name="T4" fmla="*/ 41 w 570"/>
                    <a:gd name="T5" fmla="*/ 127 h 127"/>
                    <a:gd name="T6" fmla="*/ 74 w 570"/>
                    <a:gd name="T7" fmla="*/ 125 h 127"/>
                    <a:gd name="T8" fmla="*/ 107 w 570"/>
                    <a:gd name="T9" fmla="*/ 121 h 127"/>
                    <a:gd name="T10" fmla="*/ 142 w 570"/>
                    <a:gd name="T11" fmla="*/ 115 h 127"/>
                    <a:gd name="T12" fmla="*/ 208 w 570"/>
                    <a:gd name="T13" fmla="*/ 103 h 127"/>
                    <a:gd name="T14" fmla="*/ 274 w 570"/>
                    <a:gd name="T15" fmla="*/ 92 h 127"/>
                    <a:gd name="T16" fmla="*/ 274 w 570"/>
                    <a:gd name="T17" fmla="*/ 92 h 127"/>
                    <a:gd name="T18" fmla="*/ 346 w 570"/>
                    <a:gd name="T19" fmla="*/ 78 h 127"/>
                    <a:gd name="T20" fmla="*/ 418 w 570"/>
                    <a:gd name="T21" fmla="*/ 64 h 127"/>
                    <a:gd name="T22" fmla="*/ 489 w 570"/>
                    <a:gd name="T23" fmla="*/ 47 h 127"/>
                    <a:gd name="T24" fmla="*/ 559 w 570"/>
                    <a:gd name="T25" fmla="*/ 29 h 127"/>
                    <a:gd name="T26" fmla="*/ 559 w 570"/>
                    <a:gd name="T27" fmla="*/ 29 h 127"/>
                    <a:gd name="T28" fmla="*/ 564 w 570"/>
                    <a:gd name="T29" fmla="*/ 26 h 127"/>
                    <a:gd name="T30" fmla="*/ 568 w 570"/>
                    <a:gd name="T31" fmla="*/ 22 h 127"/>
                    <a:gd name="T32" fmla="*/ 570 w 570"/>
                    <a:gd name="T33" fmla="*/ 16 h 127"/>
                    <a:gd name="T34" fmla="*/ 570 w 570"/>
                    <a:gd name="T35" fmla="*/ 10 h 127"/>
                    <a:gd name="T36" fmla="*/ 568 w 570"/>
                    <a:gd name="T37" fmla="*/ 6 h 127"/>
                    <a:gd name="T38" fmla="*/ 564 w 570"/>
                    <a:gd name="T39" fmla="*/ 2 h 127"/>
                    <a:gd name="T40" fmla="*/ 561 w 570"/>
                    <a:gd name="T41" fmla="*/ 0 h 127"/>
                    <a:gd name="T42" fmla="*/ 553 w 570"/>
                    <a:gd name="T43" fmla="*/ 0 h 127"/>
                    <a:gd name="T44" fmla="*/ 553 w 570"/>
                    <a:gd name="T45" fmla="*/ 0 h 127"/>
                    <a:gd name="T46" fmla="*/ 487 w 570"/>
                    <a:gd name="T47" fmla="*/ 18 h 127"/>
                    <a:gd name="T48" fmla="*/ 418 w 570"/>
                    <a:gd name="T49" fmla="*/ 35 h 127"/>
                    <a:gd name="T50" fmla="*/ 352 w 570"/>
                    <a:gd name="T51" fmla="*/ 49 h 127"/>
                    <a:gd name="T52" fmla="*/ 284 w 570"/>
                    <a:gd name="T53" fmla="*/ 62 h 127"/>
                    <a:gd name="T54" fmla="*/ 284 w 570"/>
                    <a:gd name="T55" fmla="*/ 62 h 127"/>
                    <a:gd name="T56" fmla="*/ 214 w 570"/>
                    <a:gd name="T57" fmla="*/ 74 h 127"/>
                    <a:gd name="T58" fmla="*/ 144 w 570"/>
                    <a:gd name="T59" fmla="*/ 84 h 127"/>
                    <a:gd name="T60" fmla="*/ 74 w 570"/>
                    <a:gd name="T61" fmla="*/ 96 h 127"/>
                    <a:gd name="T62" fmla="*/ 39 w 570"/>
                    <a:gd name="T63" fmla="*/ 103 h 127"/>
                    <a:gd name="T64" fmla="*/ 6 w 570"/>
                    <a:gd name="T65" fmla="*/ 113 h 127"/>
                    <a:gd name="T66" fmla="*/ 6 w 570"/>
                    <a:gd name="T67" fmla="*/ 113 h 127"/>
                    <a:gd name="T68" fmla="*/ 2 w 570"/>
                    <a:gd name="T69" fmla="*/ 115 h 127"/>
                    <a:gd name="T70" fmla="*/ 0 w 570"/>
                    <a:gd name="T71" fmla="*/ 121 h 127"/>
                    <a:gd name="T72" fmla="*/ 2 w 570"/>
                    <a:gd name="T73" fmla="*/ 125 h 127"/>
                    <a:gd name="T74" fmla="*/ 6 w 570"/>
                    <a:gd name="T75" fmla="*/ 127 h 127"/>
                    <a:gd name="T76" fmla="*/ 6 w 570"/>
                    <a:gd name="T77" fmla="*/ 127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70" h="127">
                      <a:moveTo>
                        <a:pt x="6" y="127"/>
                      </a:moveTo>
                      <a:lnTo>
                        <a:pt x="6" y="127"/>
                      </a:lnTo>
                      <a:lnTo>
                        <a:pt x="41" y="127"/>
                      </a:lnTo>
                      <a:lnTo>
                        <a:pt x="74" y="125"/>
                      </a:lnTo>
                      <a:lnTo>
                        <a:pt x="107" y="121"/>
                      </a:lnTo>
                      <a:lnTo>
                        <a:pt x="142" y="115"/>
                      </a:lnTo>
                      <a:lnTo>
                        <a:pt x="208" y="103"/>
                      </a:lnTo>
                      <a:lnTo>
                        <a:pt x="274" y="92"/>
                      </a:lnTo>
                      <a:lnTo>
                        <a:pt x="274" y="92"/>
                      </a:lnTo>
                      <a:lnTo>
                        <a:pt x="346" y="78"/>
                      </a:lnTo>
                      <a:lnTo>
                        <a:pt x="418" y="64"/>
                      </a:lnTo>
                      <a:lnTo>
                        <a:pt x="489" y="47"/>
                      </a:lnTo>
                      <a:lnTo>
                        <a:pt x="559" y="29"/>
                      </a:lnTo>
                      <a:lnTo>
                        <a:pt x="559" y="29"/>
                      </a:lnTo>
                      <a:lnTo>
                        <a:pt x="564" y="26"/>
                      </a:lnTo>
                      <a:lnTo>
                        <a:pt x="568" y="22"/>
                      </a:lnTo>
                      <a:lnTo>
                        <a:pt x="570" y="16"/>
                      </a:lnTo>
                      <a:lnTo>
                        <a:pt x="570" y="10"/>
                      </a:lnTo>
                      <a:lnTo>
                        <a:pt x="568" y="6"/>
                      </a:lnTo>
                      <a:lnTo>
                        <a:pt x="564" y="2"/>
                      </a:lnTo>
                      <a:lnTo>
                        <a:pt x="561" y="0"/>
                      </a:lnTo>
                      <a:lnTo>
                        <a:pt x="553" y="0"/>
                      </a:lnTo>
                      <a:lnTo>
                        <a:pt x="553" y="0"/>
                      </a:lnTo>
                      <a:lnTo>
                        <a:pt x="487" y="18"/>
                      </a:lnTo>
                      <a:lnTo>
                        <a:pt x="418" y="35"/>
                      </a:lnTo>
                      <a:lnTo>
                        <a:pt x="352" y="49"/>
                      </a:lnTo>
                      <a:lnTo>
                        <a:pt x="284" y="62"/>
                      </a:lnTo>
                      <a:lnTo>
                        <a:pt x="284" y="62"/>
                      </a:lnTo>
                      <a:lnTo>
                        <a:pt x="214" y="74"/>
                      </a:lnTo>
                      <a:lnTo>
                        <a:pt x="144" y="84"/>
                      </a:lnTo>
                      <a:lnTo>
                        <a:pt x="74" y="96"/>
                      </a:lnTo>
                      <a:lnTo>
                        <a:pt x="39" y="103"/>
                      </a:lnTo>
                      <a:lnTo>
                        <a:pt x="6" y="113"/>
                      </a:lnTo>
                      <a:lnTo>
                        <a:pt x="6" y="113"/>
                      </a:lnTo>
                      <a:lnTo>
                        <a:pt x="2" y="115"/>
                      </a:lnTo>
                      <a:lnTo>
                        <a:pt x="0" y="121"/>
                      </a:lnTo>
                      <a:lnTo>
                        <a:pt x="2" y="125"/>
                      </a:lnTo>
                      <a:lnTo>
                        <a:pt x="6" y="127"/>
                      </a:lnTo>
                      <a:lnTo>
                        <a:pt x="6" y="127"/>
                      </a:lnTo>
                      <a:close/>
                    </a:path>
                  </a:pathLst>
                </a:custGeom>
                <a:solidFill>
                  <a:schemeClr val="accent1">
                    <a:lumMod val="75000"/>
                  </a:schemeClr>
                </a:solidFill>
                <a:ln>
                  <a:noFill/>
                </a:ln>
              </p:spPr>
              <p:txBody>
                <a:bodyPr/>
                <a:lstStyle/>
                <a:p>
                  <a:pPr>
                    <a:defRPr/>
                  </a:pPr>
                  <a:endParaRPr lang="zh-CN" altLang="en-US" b="0" dirty="0">
                    <a:solidFill>
                      <a:srgbClr val="47494B"/>
                    </a:solidFill>
                    <a:ea typeface="Microsoft YaHei" panose="020B0503020204020204" pitchFamily="34" charset="-122"/>
                  </a:endParaRPr>
                </a:p>
              </p:txBody>
            </p:sp>
          </p:grpSp>
        </p:grpSp>
        <p:cxnSp>
          <p:nvCxnSpPr>
            <p:cNvPr id="16" name="直接连接符 36"/>
            <p:cNvCxnSpPr/>
            <p:nvPr/>
          </p:nvCxnSpPr>
          <p:spPr>
            <a:xfrm>
              <a:off x="1134483" y="3070964"/>
              <a:ext cx="912811" cy="2"/>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grpSp>
      <p:sp>
        <p:nvSpPr>
          <p:cNvPr id="25" name="Rectangle: Rounded Corners 24"/>
          <p:cNvSpPr/>
          <p:nvPr/>
        </p:nvSpPr>
        <p:spPr>
          <a:xfrm>
            <a:off x="2194778" y="2099776"/>
            <a:ext cx="5478309" cy="959687"/>
          </a:xfrm>
          <a:prstGeom prst="roundRect">
            <a:avLst/>
          </a:prstGeom>
          <a:solidFill>
            <a:schemeClr val="accent2">
              <a:lumMod val="40000"/>
              <a:lumOff val="60000"/>
            </a:schemeClr>
          </a:solidFill>
          <a:ln w="28575">
            <a:solidFill>
              <a:schemeClr val="accent6">
                <a:lumMod val="50000"/>
              </a:schemeClr>
            </a:solid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b="1">
                <a:solidFill>
                  <a:srgbClr val="FF0000"/>
                </a:solidFill>
                <a:latin typeface="Arial" panose="020B0604020202020204" pitchFamily="34" charset="0"/>
                <a:cs typeface="Arial" panose="020B0604020202020204" pitchFamily="34" charset="0"/>
              </a:rPr>
              <a:t>1. Những biến đổi trong xã hội Tây Âu.</a:t>
            </a:r>
            <a:endParaRPr lang="en-US" sz="2800" b="1">
              <a:solidFill>
                <a:srgbClr val="FF0000"/>
              </a:solidFill>
              <a:latin typeface="Arial" panose="020B0604020202020204" pitchFamily="34" charset="0"/>
              <a:cs typeface="Arial" panose="020B0604020202020204" pitchFamily="34" charset="0"/>
            </a:endParaRPr>
          </a:p>
        </p:txBody>
      </p:sp>
      <p:sp>
        <p:nvSpPr>
          <p:cNvPr id="39" name="Rectangle: Rounded Corners 38"/>
          <p:cNvSpPr/>
          <p:nvPr/>
        </p:nvSpPr>
        <p:spPr>
          <a:xfrm>
            <a:off x="1953837" y="3304030"/>
            <a:ext cx="5509189" cy="873461"/>
          </a:xfrm>
          <a:prstGeom prst="roundRect">
            <a:avLst/>
          </a:prstGeom>
          <a:solidFill>
            <a:schemeClr val="accent2">
              <a:lumMod val="40000"/>
              <a:lumOff val="60000"/>
            </a:schemeClr>
          </a:solidFill>
          <a:ln w="28575">
            <a:solidFill>
              <a:schemeClr val="accent6">
                <a:lumMod val="50000"/>
              </a:schemeClr>
            </a:solid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600" b="1">
                <a:solidFill>
                  <a:srgbClr val="FF0000"/>
                </a:solidFill>
                <a:latin typeface="Arial" panose="020B0604020202020204" pitchFamily="34" charset="0"/>
                <a:cs typeface="Arial" panose="020B0604020202020204" pitchFamily="34" charset="0"/>
              </a:rPr>
              <a:t>2. Sự nảy sinh quan hệ sản xuất tư bản chủ nghĩa ở Tây Âu.</a:t>
            </a:r>
            <a:endParaRPr lang="en-US" sz="2600" b="1">
              <a:solidFill>
                <a:srgbClr val="FF0000"/>
              </a:solidFill>
              <a:latin typeface="Arial" panose="020B0604020202020204" pitchFamily="34" charset="0"/>
              <a:cs typeface="Arial" panose="020B0604020202020204" pitchFamily="34" charset="0"/>
            </a:endParaRPr>
          </a:p>
        </p:txBody>
      </p:sp>
      <p:grpSp>
        <p:nvGrpSpPr>
          <p:cNvPr id="40" name="Group 39"/>
          <p:cNvGrpSpPr/>
          <p:nvPr/>
        </p:nvGrpSpPr>
        <p:grpSpPr>
          <a:xfrm>
            <a:off x="1181857" y="2872279"/>
            <a:ext cx="939801" cy="798187"/>
            <a:chOff x="1134481" y="2212260"/>
            <a:chExt cx="1111250" cy="858706"/>
          </a:xfrm>
        </p:grpSpPr>
        <p:sp>
          <p:nvSpPr>
            <p:cNvPr id="41" name="Freeform 12"/>
            <p:cNvSpPr/>
            <p:nvPr/>
          </p:nvSpPr>
          <p:spPr bwMode="auto">
            <a:xfrm>
              <a:off x="1134481" y="2212260"/>
              <a:ext cx="1111250" cy="858706"/>
            </a:xfrm>
            <a:custGeom>
              <a:avLst/>
              <a:gdLst>
                <a:gd name="T0" fmla="*/ 2147483646 w 1999"/>
                <a:gd name="T1" fmla="*/ 2147483646 h 2057"/>
                <a:gd name="T2" fmla="*/ 2147483646 w 1999"/>
                <a:gd name="T3" fmla="*/ 2147483646 h 2057"/>
                <a:gd name="T4" fmla="*/ 2147483646 w 1999"/>
                <a:gd name="T5" fmla="*/ 2147483646 h 2057"/>
                <a:gd name="T6" fmla="*/ 2147483646 w 1999"/>
                <a:gd name="T7" fmla="*/ 2147483646 h 2057"/>
                <a:gd name="T8" fmla="*/ 2147483646 w 1999"/>
                <a:gd name="T9" fmla="*/ 2147483646 h 2057"/>
                <a:gd name="T10" fmla="*/ 2147483646 w 1999"/>
                <a:gd name="T11" fmla="*/ 2147483646 h 2057"/>
                <a:gd name="T12" fmla="*/ 2147483646 w 1999"/>
                <a:gd name="T13" fmla="*/ 2147483646 h 2057"/>
                <a:gd name="T14" fmla="*/ 2147483646 w 1999"/>
                <a:gd name="T15" fmla="*/ 2147483646 h 2057"/>
                <a:gd name="T16" fmla="*/ 2147483646 w 1999"/>
                <a:gd name="T17" fmla="*/ 2147483646 h 2057"/>
                <a:gd name="T18" fmla="*/ 2147483646 w 1999"/>
                <a:gd name="T19" fmla="*/ 2147483646 h 2057"/>
                <a:gd name="T20" fmla="*/ 2147483646 w 1999"/>
                <a:gd name="T21" fmla="*/ 2147483646 h 2057"/>
                <a:gd name="T22" fmla="*/ 2147483646 w 1999"/>
                <a:gd name="T23" fmla="*/ 2147483646 h 2057"/>
                <a:gd name="T24" fmla="*/ 2147483646 w 1999"/>
                <a:gd name="T25" fmla="*/ 2147483646 h 2057"/>
                <a:gd name="T26" fmla="*/ 2147483646 w 1999"/>
                <a:gd name="T27" fmla="*/ 2147483646 h 2057"/>
                <a:gd name="T28" fmla="*/ 2147483646 w 1999"/>
                <a:gd name="T29" fmla="*/ 2147483646 h 2057"/>
                <a:gd name="T30" fmla="*/ 2147483646 w 1999"/>
                <a:gd name="T31" fmla="*/ 2147483646 h 2057"/>
                <a:gd name="T32" fmla="*/ 2147483646 w 1999"/>
                <a:gd name="T33" fmla="*/ 2147483646 h 2057"/>
                <a:gd name="T34" fmla="*/ 2147483646 w 1999"/>
                <a:gd name="T35" fmla="*/ 2147483646 h 2057"/>
                <a:gd name="T36" fmla="*/ 2147483646 w 1999"/>
                <a:gd name="T37" fmla="*/ 2147483646 h 2057"/>
                <a:gd name="T38" fmla="*/ 2147483646 w 1999"/>
                <a:gd name="T39" fmla="*/ 2147483646 h 2057"/>
                <a:gd name="T40" fmla="*/ 2147483646 w 1999"/>
                <a:gd name="T41" fmla="*/ 2147483646 h 2057"/>
                <a:gd name="T42" fmla="*/ 2147483646 w 1999"/>
                <a:gd name="T43" fmla="*/ 2147483646 h 2057"/>
                <a:gd name="T44" fmla="*/ 2147483646 w 1999"/>
                <a:gd name="T45" fmla="*/ 2147483646 h 2057"/>
                <a:gd name="T46" fmla="*/ 2147483646 w 1999"/>
                <a:gd name="T47" fmla="*/ 2147483646 h 2057"/>
                <a:gd name="T48" fmla="*/ 2147483646 w 1999"/>
                <a:gd name="T49" fmla="*/ 2147483646 h 2057"/>
                <a:gd name="T50" fmla="*/ 2147483646 w 1999"/>
                <a:gd name="T51" fmla="*/ 2147483646 h 2057"/>
                <a:gd name="T52" fmla="*/ 2147483646 w 1999"/>
                <a:gd name="T53" fmla="*/ 2147483646 h 2057"/>
                <a:gd name="T54" fmla="*/ 2147483646 w 1999"/>
                <a:gd name="T55" fmla="*/ 2147483646 h 2057"/>
                <a:gd name="T56" fmla="*/ 2147483646 w 1999"/>
                <a:gd name="T57" fmla="*/ 2147483646 h 2057"/>
                <a:gd name="T58" fmla="*/ 2147483646 w 1999"/>
                <a:gd name="T59" fmla="*/ 2147483646 h 2057"/>
                <a:gd name="T60" fmla="*/ 2147483646 w 1999"/>
                <a:gd name="T61" fmla="*/ 2147483646 h 2057"/>
                <a:gd name="T62" fmla="*/ 2147483646 w 1999"/>
                <a:gd name="T63" fmla="*/ 2147483646 h 2057"/>
                <a:gd name="T64" fmla="*/ 2147483646 w 1999"/>
                <a:gd name="T65" fmla="*/ 2147483646 h 2057"/>
                <a:gd name="T66" fmla="*/ 2147483646 w 1999"/>
                <a:gd name="T67" fmla="*/ 2147483646 h 2057"/>
                <a:gd name="T68" fmla="*/ 2147483646 w 1999"/>
                <a:gd name="T69" fmla="*/ 2147483646 h 2057"/>
                <a:gd name="T70" fmla="*/ 2147483646 w 1999"/>
                <a:gd name="T71" fmla="*/ 2147483646 h 2057"/>
                <a:gd name="T72" fmla="*/ 2147483646 w 1999"/>
                <a:gd name="T73" fmla="*/ 2147483646 h 2057"/>
                <a:gd name="T74" fmla="*/ 2147483646 w 1999"/>
                <a:gd name="T75" fmla="*/ 2147483646 h 2057"/>
                <a:gd name="T76" fmla="*/ 2147483646 w 1999"/>
                <a:gd name="T77" fmla="*/ 2147483646 h 2057"/>
                <a:gd name="T78" fmla="*/ 2147483646 w 1999"/>
                <a:gd name="T79" fmla="*/ 2147483646 h 2057"/>
                <a:gd name="T80" fmla="*/ 2147483646 w 1999"/>
                <a:gd name="T81" fmla="*/ 2147483646 h 2057"/>
                <a:gd name="T82" fmla="*/ 2147483646 w 1999"/>
                <a:gd name="T83" fmla="*/ 2147483646 h 2057"/>
                <a:gd name="T84" fmla="*/ 2147483646 w 1999"/>
                <a:gd name="T85" fmla="*/ 2147483646 h 2057"/>
                <a:gd name="T86" fmla="*/ 2147483646 w 1999"/>
                <a:gd name="T87" fmla="*/ 2147483646 h 2057"/>
                <a:gd name="T88" fmla="*/ 2147483646 w 1999"/>
                <a:gd name="T89" fmla="*/ 2147483646 h 2057"/>
                <a:gd name="T90" fmla="*/ 2147483646 w 1999"/>
                <a:gd name="T91" fmla="*/ 2147483646 h 2057"/>
                <a:gd name="T92" fmla="*/ 2147483646 w 1999"/>
                <a:gd name="T93" fmla="*/ 2147483646 h 2057"/>
                <a:gd name="T94" fmla="*/ 2147483646 w 1999"/>
                <a:gd name="T95" fmla="*/ 2147483646 h 2057"/>
                <a:gd name="T96" fmla="*/ 2147483646 w 1999"/>
                <a:gd name="T97" fmla="*/ 2147483646 h 2057"/>
                <a:gd name="T98" fmla="*/ 2147483646 w 1999"/>
                <a:gd name="T99" fmla="*/ 2147483646 h 2057"/>
                <a:gd name="T100" fmla="*/ 2147483646 w 1999"/>
                <a:gd name="T101" fmla="*/ 2147483646 h 2057"/>
                <a:gd name="T102" fmla="*/ 2147483646 w 1999"/>
                <a:gd name="T103" fmla="*/ 2147483646 h 2057"/>
                <a:gd name="T104" fmla="*/ 2147483646 w 1999"/>
                <a:gd name="T105" fmla="*/ 2147483646 h 2057"/>
                <a:gd name="T106" fmla="*/ 2147483646 w 1999"/>
                <a:gd name="T107" fmla="*/ 2147483646 h 2057"/>
                <a:gd name="T108" fmla="*/ 0 w 1999"/>
                <a:gd name="T109" fmla="*/ 2147483646 h 2057"/>
                <a:gd name="T110" fmla="*/ 2147483646 w 1999"/>
                <a:gd name="T111" fmla="*/ 2147483646 h 2057"/>
                <a:gd name="T112" fmla="*/ 2147483646 w 1999"/>
                <a:gd name="T113" fmla="*/ 2147483646 h 2057"/>
                <a:gd name="T114" fmla="*/ 2147483646 w 1999"/>
                <a:gd name="T115" fmla="*/ 2147483646 h 2057"/>
                <a:gd name="T116" fmla="*/ 2147483646 w 1999"/>
                <a:gd name="T117" fmla="*/ 2147483646 h 2057"/>
                <a:gd name="T118" fmla="*/ 2147483646 w 1999"/>
                <a:gd name="T119" fmla="*/ 2147483646 h 205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999"/>
                <a:gd name="T181" fmla="*/ 0 h 2057"/>
                <a:gd name="T182" fmla="*/ 1999 w 1999"/>
                <a:gd name="T183" fmla="*/ 2057 h 2057"/>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999" h="2057">
                  <a:moveTo>
                    <a:pt x="230" y="1472"/>
                  </a:moveTo>
                  <a:lnTo>
                    <a:pt x="230" y="1472"/>
                  </a:lnTo>
                  <a:lnTo>
                    <a:pt x="230" y="1452"/>
                  </a:lnTo>
                  <a:lnTo>
                    <a:pt x="232" y="1401"/>
                  </a:lnTo>
                  <a:lnTo>
                    <a:pt x="238" y="1322"/>
                  </a:lnTo>
                  <a:lnTo>
                    <a:pt x="244" y="1273"/>
                  </a:lnTo>
                  <a:lnTo>
                    <a:pt x="251" y="1219"/>
                  </a:lnTo>
                  <a:lnTo>
                    <a:pt x="263" y="1160"/>
                  </a:lnTo>
                  <a:lnTo>
                    <a:pt x="277" y="1098"/>
                  </a:lnTo>
                  <a:lnTo>
                    <a:pt x="292" y="1034"/>
                  </a:lnTo>
                  <a:lnTo>
                    <a:pt x="312" y="966"/>
                  </a:lnTo>
                  <a:lnTo>
                    <a:pt x="337" y="895"/>
                  </a:lnTo>
                  <a:lnTo>
                    <a:pt x="364" y="823"/>
                  </a:lnTo>
                  <a:lnTo>
                    <a:pt x="397" y="751"/>
                  </a:lnTo>
                  <a:lnTo>
                    <a:pt x="417" y="714"/>
                  </a:lnTo>
                  <a:lnTo>
                    <a:pt x="436" y="677"/>
                  </a:lnTo>
                  <a:lnTo>
                    <a:pt x="456" y="642"/>
                  </a:lnTo>
                  <a:lnTo>
                    <a:pt x="479" y="605"/>
                  </a:lnTo>
                  <a:lnTo>
                    <a:pt x="502" y="570"/>
                  </a:lnTo>
                  <a:lnTo>
                    <a:pt x="528" y="535"/>
                  </a:lnTo>
                  <a:lnTo>
                    <a:pt x="555" y="500"/>
                  </a:lnTo>
                  <a:lnTo>
                    <a:pt x="582" y="467"/>
                  </a:lnTo>
                  <a:lnTo>
                    <a:pt x="611" y="432"/>
                  </a:lnTo>
                  <a:lnTo>
                    <a:pt x="643" y="399"/>
                  </a:lnTo>
                  <a:lnTo>
                    <a:pt x="676" y="368"/>
                  </a:lnTo>
                  <a:lnTo>
                    <a:pt x="711" y="337"/>
                  </a:lnTo>
                  <a:lnTo>
                    <a:pt x="748" y="306"/>
                  </a:lnTo>
                  <a:lnTo>
                    <a:pt x="787" y="276"/>
                  </a:lnTo>
                  <a:lnTo>
                    <a:pt x="825" y="247"/>
                  </a:lnTo>
                  <a:lnTo>
                    <a:pt x="868" y="220"/>
                  </a:lnTo>
                  <a:lnTo>
                    <a:pt x="911" y="195"/>
                  </a:lnTo>
                  <a:lnTo>
                    <a:pt x="958" y="169"/>
                  </a:lnTo>
                  <a:lnTo>
                    <a:pt x="1005" y="146"/>
                  </a:lnTo>
                  <a:lnTo>
                    <a:pt x="1055" y="125"/>
                  </a:lnTo>
                  <a:lnTo>
                    <a:pt x="1108" y="103"/>
                  </a:lnTo>
                  <a:lnTo>
                    <a:pt x="1162" y="84"/>
                  </a:lnTo>
                  <a:lnTo>
                    <a:pt x="1219" y="68"/>
                  </a:lnTo>
                  <a:lnTo>
                    <a:pt x="1277" y="53"/>
                  </a:lnTo>
                  <a:lnTo>
                    <a:pt x="1337" y="39"/>
                  </a:lnTo>
                  <a:lnTo>
                    <a:pt x="1400" y="27"/>
                  </a:lnTo>
                  <a:lnTo>
                    <a:pt x="1466" y="18"/>
                  </a:lnTo>
                  <a:lnTo>
                    <a:pt x="1534" y="10"/>
                  </a:lnTo>
                  <a:lnTo>
                    <a:pt x="1604" y="4"/>
                  </a:lnTo>
                  <a:lnTo>
                    <a:pt x="1676" y="2"/>
                  </a:lnTo>
                  <a:lnTo>
                    <a:pt x="1752" y="0"/>
                  </a:lnTo>
                  <a:lnTo>
                    <a:pt x="1830" y="2"/>
                  </a:lnTo>
                  <a:lnTo>
                    <a:pt x="1911" y="6"/>
                  </a:lnTo>
                  <a:lnTo>
                    <a:pt x="1993" y="12"/>
                  </a:lnTo>
                  <a:lnTo>
                    <a:pt x="1995" y="29"/>
                  </a:lnTo>
                  <a:lnTo>
                    <a:pt x="1999" y="76"/>
                  </a:lnTo>
                  <a:lnTo>
                    <a:pt x="1999" y="109"/>
                  </a:lnTo>
                  <a:lnTo>
                    <a:pt x="1999" y="148"/>
                  </a:lnTo>
                  <a:lnTo>
                    <a:pt x="1997" y="193"/>
                  </a:lnTo>
                  <a:lnTo>
                    <a:pt x="1993" y="243"/>
                  </a:lnTo>
                  <a:lnTo>
                    <a:pt x="1987" y="298"/>
                  </a:lnTo>
                  <a:lnTo>
                    <a:pt x="1980" y="356"/>
                  </a:lnTo>
                  <a:lnTo>
                    <a:pt x="1968" y="417"/>
                  </a:lnTo>
                  <a:lnTo>
                    <a:pt x="1952" y="481"/>
                  </a:lnTo>
                  <a:lnTo>
                    <a:pt x="1933" y="547"/>
                  </a:lnTo>
                  <a:lnTo>
                    <a:pt x="1909" y="615"/>
                  </a:lnTo>
                  <a:lnTo>
                    <a:pt x="1882" y="685"/>
                  </a:lnTo>
                  <a:lnTo>
                    <a:pt x="1865" y="720"/>
                  </a:lnTo>
                  <a:lnTo>
                    <a:pt x="1849" y="755"/>
                  </a:lnTo>
                  <a:lnTo>
                    <a:pt x="1830" y="790"/>
                  </a:lnTo>
                  <a:lnTo>
                    <a:pt x="1808" y="825"/>
                  </a:lnTo>
                  <a:lnTo>
                    <a:pt x="1787" y="860"/>
                  </a:lnTo>
                  <a:lnTo>
                    <a:pt x="1764" y="895"/>
                  </a:lnTo>
                  <a:lnTo>
                    <a:pt x="1738" y="929"/>
                  </a:lnTo>
                  <a:lnTo>
                    <a:pt x="1713" y="964"/>
                  </a:lnTo>
                  <a:lnTo>
                    <a:pt x="1684" y="999"/>
                  </a:lnTo>
                  <a:lnTo>
                    <a:pt x="1653" y="1032"/>
                  </a:lnTo>
                  <a:lnTo>
                    <a:pt x="1621" y="1065"/>
                  </a:lnTo>
                  <a:lnTo>
                    <a:pt x="1588" y="1096"/>
                  </a:lnTo>
                  <a:lnTo>
                    <a:pt x="1551" y="1129"/>
                  </a:lnTo>
                  <a:lnTo>
                    <a:pt x="1514" y="1160"/>
                  </a:lnTo>
                  <a:lnTo>
                    <a:pt x="1474" y="1189"/>
                  </a:lnTo>
                  <a:lnTo>
                    <a:pt x="1433" y="1220"/>
                  </a:lnTo>
                  <a:lnTo>
                    <a:pt x="1388" y="1248"/>
                  </a:lnTo>
                  <a:lnTo>
                    <a:pt x="1341" y="1277"/>
                  </a:lnTo>
                  <a:lnTo>
                    <a:pt x="1293" y="1302"/>
                  </a:lnTo>
                  <a:lnTo>
                    <a:pt x="1242" y="1328"/>
                  </a:lnTo>
                  <a:lnTo>
                    <a:pt x="1187" y="1353"/>
                  </a:lnTo>
                  <a:lnTo>
                    <a:pt x="1133" y="1376"/>
                  </a:lnTo>
                  <a:lnTo>
                    <a:pt x="1075" y="1398"/>
                  </a:lnTo>
                  <a:lnTo>
                    <a:pt x="1014" y="1419"/>
                  </a:lnTo>
                  <a:lnTo>
                    <a:pt x="950" y="1438"/>
                  </a:lnTo>
                  <a:lnTo>
                    <a:pt x="884" y="1456"/>
                  </a:lnTo>
                  <a:lnTo>
                    <a:pt x="816" y="1472"/>
                  </a:lnTo>
                  <a:lnTo>
                    <a:pt x="744" y="1487"/>
                  </a:lnTo>
                  <a:lnTo>
                    <a:pt x="670" y="1499"/>
                  </a:lnTo>
                  <a:lnTo>
                    <a:pt x="592" y="1510"/>
                  </a:lnTo>
                  <a:lnTo>
                    <a:pt x="512" y="1520"/>
                  </a:lnTo>
                  <a:lnTo>
                    <a:pt x="430" y="1528"/>
                  </a:lnTo>
                  <a:lnTo>
                    <a:pt x="345" y="1532"/>
                  </a:lnTo>
                  <a:lnTo>
                    <a:pt x="255" y="1536"/>
                  </a:lnTo>
                  <a:lnTo>
                    <a:pt x="230" y="1586"/>
                  </a:lnTo>
                  <a:lnTo>
                    <a:pt x="203" y="1641"/>
                  </a:lnTo>
                  <a:lnTo>
                    <a:pt x="172" y="1711"/>
                  </a:lnTo>
                  <a:lnTo>
                    <a:pt x="156" y="1750"/>
                  </a:lnTo>
                  <a:lnTo>
                    <a:pt x="142" y="1791"/>
                  </a:lnTo>
                  <a:lnTo>
                    <a:pt x="127" y="1834"/>
                  </a:lnTo>
                  <a:lnTo>
                    <a:pt x="115" y="1876"/>
                  </a:lnTo>
                  <a:lnTo>
                    <a:pt x="103" y="1919"/>
                  </a:lnTo>
                  <a:lnTo>
                    <a:pt x="96" y="1962"/>
                  </a:lnTo>
                  <a:lnTo>
                    <a:pt x="92" y="2003"/>
                  </a:lnTo>
                  <a:lnTo>
                    <a:pt x="90" y="2044"/>
                  </a:lnTo>
                  <a:lnTo>
                    <a:pt x="0" y="2057"/>
                  </a:lnTo>
                  <a:lnTo>
                    <a:pt x="18" y="1991"/>
                  </a:lnTo>
                  <a:lnTo>
                    <a:pt x="39" y="1919"/>
                  </a:lnTo>
                  <a:lnTo>
                    <a:pt x="66" y="1832"/>
                  </a:lnTo>
                  <a:lnTo>
                    <a:pt x="101" y="1736"/>
                  </a:lnTo>
                  <a:lnTo>
                    <a:pt x="119" y="1688"/>
                  </a:lnTo>
                  <a:lnTo>
                    <a:pt x="140" y="1639"/>
                  </a:lnTo>
                  <a:lnTo>
                    <a:pt x="162" y="1592"/>
                  </a:lnTo>
                  <a:lnTo>
                    <a:pt x="183" y="1547"/>
                  </a:lnTo>
                  <a:lnTo>
                    <a:pt x="207" y="1507"/>
                  </a:lnTo>
                  <a:lnTo>
                    <a:pt x="230" y="1472"/>
                  </a:lnTo>
                  <a:close/>
                </a:path>
              </a:pathLst>
            </a:custGeom>
            <a:solidFill>
              <a:schemeClr val="accent1"/>
            </a:solidFill>
            <a:ln>
              <a:noFill/>
            </a:ln>
          </p:spPr>
          <p:txBody>
            <a:bodyPr/>
            <a:lstStyle/>
            <a:p>
              <a:endParaRPr lang="zh-CN" altLang="en-US" b="0" dirty="0">
                <a:solidFill>
                  <a:srgbClr val="47494B"/>
                </a:solidFill>
                <a:ea typeface="Microsoft YaHei" panose="020B0503020204020204" pitchFamily="34" charset="-122"/>
              </a:endParaRPr>
            </a:p>
          </p:txBody>
        </p:sp>
        <p:grpSp>
          <p:nvGrpSpPr>
            <p:cNvPr id="42" name="组合 18"/>
            <p:cNvGrpSpPr/>
            <p:nvPr/>
          </p:nvGrpSpPr>
          <p:grpSpPr>
            <a:xfrm>
              <a:off x="1302756" y="2257518"/>
              <a:ext cx="857250" cy="571676"/>
              <a:chOff x="1283891" y="1695061"/>
              <a:chExt cx="857250" cy="571500"/>
            </a:xfrm>
          </p:grpSpPr>
          <p:sp>
            <p:nvSpPr>
              <p:cNvPr id="44" name="Freeform 13"/>
              <p:cNvSpPr/>
              <p:nvPr/>
            </p:nvSpPr>
            <p:spPr bwMode="auto">
              <a:xfrm>
                <a:off x="1283891" y="1720064"/>
                <a:ext cx="844550" cy="546497"/>
              </a:xfrm>
              <a:custGeom>
                <a:avLst/>
                <a:gdLst>
                  <a:gd name="T0" fmla="*/ 11 w 1518"/>
                  <a:gd name="T1" fmla="*/ 1308 h 1310"/>
                  <a:gd name="T2" fmla="*/ 97 w 1518"/>
                  <a:gd name="T3" fmla="*/ 1168 h 1310"/>
                  <a:gd name="T4" fmla="*/ 128 w 1518"/>
                  <a:gd name="T5" fmla="*/ 1124 h 1310"/>
                  <a:gd name="T6" fmla="*/ 206 w 1518"/>
                  <a:gd name="T7" fmla="*/ 1022 h 1310"/>
                  <a:gd name="T8" fmla="*/ 290 w 1518"/>
                  <a:gd name="T9" fmla="*/ 925 h 1310"/>
                  <a:gd name="T10" fmla="*/ 335 w 1518"/>
                  <a:gd name="T11" fmla="*/ 876 h 1310"/>
                  <a:gd name="T12" fmla="*/ 428 w 1518"/>
                  <a:gd name="T13" fmla="*/ 783 h 1310"/>
                  <a:gd name="T14" fmla="*/ 525 w 1518"/>
                  <a:gd name="T15" fmla="*/ 695 h 1310"/>
                  <a:gd name="T16" fmla="*/ 677 w 1518"/>
                  <a:gd name="T17" fmla="*/ 567 h 1310"/>
                  <a:gd name="T18" fmla="*/ 782 w 1518"/>
                  <a:gd name="T19" fmla="*/ 485 h 1310"/>
                  <a:gd name="T20" fmla="*/ 998 w 1518"/>
                  <a:gd name="T21" fmla="*/ 331 h 1310"/>
                  <a:gd name="T22" fmla="*/ 1111 w 1518"/>
                  <a:gd name="T23" fmla="*/ 257 h 1310"/>
                  <a:gd name="T24" fmla="*/ 1308 w 1518"/>
                  <a:gd name="T25" fmla="*/ 141 h 1310"/>
                  <a:gd name="T26" fmla="*/ 1510 w 1518"/>
                  <a:gd name="T27" fmla="*/ 30 h 1310"/>
                  <a:gd name="T28" fmla="*/ 1518 w 1518"/>
                  <a:gd name="T29" fmla="*/ 20 h 1310"/>
                  <a:gd name="T30" fmla="*/ 1516 w 1518"/>
                  <a:gd name="T31" fmla="*/ 8 h 1310"/>
                  <a:gd name="T32" fmla="*/ 1508 w 1518"/>
                  <a:gd name="T33" fmla="*/ 0 h 1310"/>
                  <a:gd name="T34" fmla="*/ 1496 w 1518"/>
                  <a:gd name="T35" fmla="*/ 0 h 1310"/>
                  <a:gd name="T36" fmla="*/ 1444 w 1518"/>
                  <a:gd name="T37" fmla="*/ 26 h 1310"/>
                  <a:gd name="T38" fmla="*/ 1343 w 1518"/>
                  <a:gd name="T39" fmla="*/ 78 h 1310"/>
                  <a:gd name="T40" fmla="*/ 1195 w 1518"/>
                  <a:gd name="T41" fmla="*/ 168 h 1310"/>
                  <a:gd name="T42" fmla="*/ 1097 w 1518"/>
                  <a:gd name="T43" fmla="*/ 228 h 1310"/>
                  <a:gd name="T44" fmla="*/ 872 w 1518"/>
                  <a:gd name="T45" fmla="*/ 380 h 1310"/>
                  <a:gd name="T46" fmla="*/ 658 w 1518"/>
                  <a:gd name="T47" fmla="*/ 544 h 1310"/>
                  <a:gd name="T48" fmla="*/ 554 w 1518"/>
                  <a:gd name="T49" fmla="*/ 629 h 1310"/>
                  <a:gd name="T50" fmla="*/ 455 w 1518"/>
                  <a:gd name="T51" fmla="*/ 717 h 1310"/>
                  <a:gd name="T52" fmla="*/ 360 w 1518"/>
                  <a:gd name="T53" fmla="*/ 810 h 1310"/>
                  <a:gd name="T54" fmla="*/ 268 w 1518"/>
                  <a:gd name="T55" fmla="*/ 906 h 1310"/>
                  <a:gd name="T56" fmla="*/ 228 w 1518"/>
                  <a:gd name="T57" fmla="*/ 952 h 1310"/>
                  <a:gd name="T58" fmla="*/ 150 w 1518"/>
                  <a:gd name="T59" fmla="*/ 1050 h 1310"/>
                  <a:gd name="T60" fmla="*/ 113 w 1518"/>
                  <a:gd name="T61" fmla="*/ 1100 h 1310"/>
                  <a:gd name="T62" fmla="*/ 48 w 1518"/>
                  <a:gd name="T63" fmla="*/ 1198 h 1310"/>
                  <a:gd name="T64" fmla="*/ 21 w 1518"/>
                  <a:gd name="T65" fmla="*/ 1248 h 1310"/>
                  <a:gd name="T66" fmla="*/ 0 w 1518"/>
                  <a:gd name="T67" fmla="*/ 1303 h 1310"/>
                  <a:gd name="T68" fmla="*/ 0 w 1518"/>
                  <a:gd name="T69" fmla="*/ 1307 h 1310"/>
                  <a:gd name="T70" fmla="*/ 8 w 1518"/>
                  <a:gd name="T71" fmla="*/ 1310 h 1310"/>
                  <a:gd name="T72" fmla="*/ 11 w 1518"/>
                  <a:gd name="T73" fmla="*/ 1308 h 1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18" h="1310">
                    <a:moveTo>
                      <a:pt x="11" y="1308"/>
                    </a:moveTo>
                    <a:lnTo>
                      <a:pt x="11" y="1308"/>
                    </a:lnTo>
                    <a:lnTo>
                      <a:pt x="68" y="1215"/>
                    </a:lnTo>
                    <a:lnTo>
                      <a:pt x="97" y="1168"/>
                    </a:lnTo>
                    <a:lnTo>
                      <a:pt x="128" y="1124"/>
                    </a:lnTo>
                    <a:lnTo>
                      <a:pt x="128" y="1124"/>
                    </a:lnTo>
                    <a:lnTo>
                      <a:pt x="165" y="1071"/>
                    </a:lnTo>
                    <a:lnTo>
                      <a:pt x="206" y="1022"/>
                    </a:lnTo>
                    <a:lnTo>
                      <a:pt x="247" y="972"/>
                    </a:lnTo>
                    <a:lnTo>
                      <a:pt x="290" y="925"/>
                    </a:lnTo>
                    <a:lnTo>
                      <a:pt x="290" y="925"/>
                    </a:lnTo>
                    <a:lnTo>
                      <a:pt x="335" y="876"/>
                    </a:lnTo>
                    <a:lnTo>
                      <a:pt x="381" y="830"/>
                    </a:lnTo>
                    <a:lnTo>
                      <a:pt x="428" y="783"/>
                    </a:lnTo>
                    <a:lnTo>
                      <a:pt x="477" y="738"/>
                    </a:lnTo>
                    <a:lnTo>
                      <a:pt x="525" y="695"/>
                    </a:lnTo>
                    <a:lnTo>
                      <a:pt x="576" y="651"/>
                    </a:lnTo>
                    <a:lnTo>
                      <a:pt x="677" y="567"/>
                    </a:lnTo>
                    <a:lnTo>
                      <a:pt x="677" y="567"/>
                    </a:lnTo>
                    <a:lnTo>
                      <a:pt x="782" y="485"/>
                    </a:lnTo>
                    <a:lnTo>
                      <a:pt x="889" y="407"/>
                    </a:lnTo>
                    <a:lnTo>
                      <a:pt x="998" y="331"/>
                    </a:lnTo>
                    <a:lnTo>
                      <a:pt x="1111" y="257"/>
                    </a:lnTo>
                    <a:lnTo>
                      <a:pt x="1111" y="257"/>
                    </a:lnTo>
                    <a:lnTo>
                      <a:pt x="1208" y="197"/>
                    </a:lnTo>
                    <a:lnTo>
                      <a:pt x="1308" y="141"/>
                    </a:lnTo>
                    <a:lnTo>
                      <a:pt x="1510" y="30"/>
                    </a:lnTo>
                    <a:lnTo>
                      <a:pt x="1510" y="30"/>
                    </a:lnTo>
                    <a:lnTo>
                      <a:pt x="1514" y="24"/>
                    </a:lnTo>
                    <a:lnTo>
                      <a:pt x="1518" y="20"/>
                    </a:lnTo>
                    <a:lnTo>
                      <a:pt x="1518" y="14"/>
                    </a:lnTo>
                    <a:lnTo>
                      <a:pt x="1516" y="8"/>
                    </a:lnTo>
                    <a:lnTo>
                      <a:pt x="1514" y="4"/>
                    </a:lnTo>
                    <a:lnTo>
                      <a:pt x="1508" y="0"/>
                    </a:lnTo>
                    <a:lnTo>
                      <a:pt x="1502" y="0"/>
                    </a:lnTo>
                    <a:lnTo>
                      <a:pt x="1496" y="0"/>
                    </a:lnTo>
                    <a:lnTo>
                      <a:pt x="1496" y="0"/>
                    </a:lnTo>
                    <a:lnTo>
                      <a:pt x="1444" y="26"/>
                    </a:lnTo>
                    <a:lnTo>
                      <a:pt x="1393" y="51"/>
                    </a:lnTo>
                    <a:lnTo>
                      <a:pt x="1343" y="78"/>
                    </a:lnTo>
                    <a:lnTo>
                      <a:pt x="1292" y="108"/>
                    </a:lnTo>
                    <a:lnTo>
                      <a:pt x="1195" y="168"/>
                    </a:lnTo>
                    <a:lnTo>
                      <a:pt x="1097" y="228"/>
                    </a:lnTo>
                    <a:lnTo>
                      <a:pt x="1097" y="228"/>
                    </a:lnTo>
                    <a:lnTo>
                      <a:pt x="985" y="304"/>
                    </a:lnTo>
                    <a:lnTo>
                      <a:pt x="872" y="380"/>
                    </a:lnTo>
                    <a:lnTo>
                      <a:pt x="763" y="462"/>
                    </a:lnTo>
                    <a:lnTo>
                      <a:pt x="658" y="544"/>
                    </a:lnTo>
                    <a:lnTo>
                      <a:pt x="658" y="544"/>
                    </a:lnTo>
                    <a:lnTo>
                      <a:pt x="554" y="629"/>
                    </a:lnTo>
                    <a:lnTo>
                      <a:pt x="504" y="672"/>
                    </a:lnTo>
                    <a:lnTo>
                      <a:pt x="455" y="717"/>
                    </a:lnTo>
                    <a:lnTo>
                      <a:pt x="407" y="763"/>
                    </a:lnTo>
                    <a:lnTo>
                      <a:pt x="360" y="810"/>
                    </a:lnTo>
                    <a:lnTo>
                      <a:pt x="313" y="857"/>
                    </a:lnTo>
                    <a:lnTo>
                      <a:pt x="268" y="906"/>
                    </a:lnTo>
                    <a:lnTo>
                      <a:pt x="268" y="906"/>
                    </a:lnTo>
                    <a:lnTo>
                      <a:pt x="228" y="952"/>
                    </a:lnTo>
                    <a:lnTo>
                      <a:pt x="187" y="1001"/>
                    </a:lnTo>
                    <a:lnTo>
                      <a:pt x="150" y="1050"/>
                    </a:lnTo>
                    <a:lnTo>
                      <a:pt x="113" y="1100"/>
                    </a:lnTo>
                    <a:lnTo>
                      <a:pt x="113" y="1100"/>
                    </a:lnTo>
                    <a:lnTo>
                      <a:pt x="80" y="1147"/>
                    </a:lnTo>
                    <a:lnTo>
                      <a:pt x="48" y="1198"/>
                    </a:lnTo>
                    <a:lnTo>
                      <a:pt x="35" y="1223"/>
                    </a:lnTo>
                    <a:lnTo>
                      <a:pt x="21" y="1248"/>
                    </a:lnTo>
                    <a:lnTo>
                      <a:pt x="10" y="1275"/>
                    </a:lnTo>
                    <a:lnTo>
                      <a:pt x="0" y="1303"/>
                    </a:lnTo>
                    <a:lnTo>
                      <a:pt x="0" y="1303"/>
                    </a:lnTo>
                    <a:lnTo>
                      <a:pt x="0" y="1307"/>
                    </a:lnTo>
                    <a:lnTo>
                      <a:pt x="4" y="1310"/>
                    </a:lnTo>
                    <a:lnTo>
                      <a:pt x="8" y="1310"/>
                    </a:lnTo>
                    <a:lnTo>
                      <a:pt x="11" y="1308"/>
                    </a:lnTo>
                    <a:lnTo>
                      <a:pt x="11" y="1308"/>
                    </a:lnTo>
                    <a:close/>
                  </a:path>
                </a:pathLst>
              </a:custGeom>
              <a:solidFill>
                <a:schemeClr val="accent1">
                  <a:lumMod val="75000"/>
                </a:schemeClr>
              </a:solidFill>
              <a:ln>
                <a:noFill/>
              </a:ln>
            </p:spPr>
            <p:txBody>
              <a:bodyPr/>
              <a:lstStyle/>
              <a:p>
                <a:pPr>
                  <a:defRPr/>
                </a:pPr>
                <a:endParaRPr lang="zh-CN" altLang="en-US" b="0" dirty="0">
                  <a:solidFill>
                    <a:srgbClr val="47494B"/>
                  </a:solidFill>
                  <a:ea typeface="Microsoft YaHei" panose="020B0503020204020204" pitchFamily="34" charset="-122"/>
                </a:endParaRPr>
              </a:p>
            </p:txBody>
          </p:sp>
          <p:grpSp>
            <p:nvGrpSpPr>
              <p:cNvPr id="45" name="组合 20"/>
              <p:cNvGrpSpPr/>
              <p:nvPr/>
            </p:nvGrpSpPr>
            <p:grpSpPr>
              <a:xfrm>
                <a:off x="1320404" y="1695061"/>
                <a:ext cx="820737" cy="522685"/>
                <a:chOff x="1320404" y="1695061"/>
                <a:chExt cx="820737" cy="522685"/>
              </a:xfrm>
            </p:grpSpPr>
            <p:sp>
              <p:nvSpPr>
                <p:cNvPr id="46" name="Freeform 14"/>
                <p:cNvSpPr/>
                <p:nvPr/>
              </p:nvSpPr>
              <p:spPr bwMode="auto">
                <a:xfrm>
                  <a:off x="1910954" y="1695061"/>
                  <a:ext cx="117475" cy="122635"/>
                </a:xfrm>
                <a:custGeom>
                  <a:avLst/>
                  <a:gdLst>
                    <a:gd name="T0" fmla="*/ 196 w 212"/>
                    <a:gd name="T1" fmla="*/ 0 h 294"/>
                    <a:gd name="T2" fmla="*/ 196 w 212"/>
                    <a:gd name="T3" fmla="*/ 0 h 294"/>
                    <a:gd name="T4" fmla="*/ 181 w 212"/>
                    <a:gd name="T5" fmla="*/ 14 h 294"/>
                    <a:gd name="T6" fmla="*/ 163 w 212"/>
                    <a:gd name="T7" fmla="*/ 25 h 294"/>
                    <a:gd name="T8" fmla="*/ 150 w 212"/>
                    <a:gd name="T9" fmla="*/ 41 h 294"/>
                    <a:gd name="T10" fmla="*/ 134 w 212"/>
                    <a:gd name="T11" fmla="*/ 57 h 294"/>
                    <a:gd name="T12" fmla="*/ 109 w 212"/>
                    <a:gd name="T13" fmla="*/ 90 h 294"/>
                    <a:gd name="T14" fmla="*/ 85 w 212"/>
                    <a:gd name="T15" fmla="*/ 125 h 294"/>
                    <a:gd name="T16" fmla="*/ 64 w 212"/>
                    <a:gd name="T17" fmla="*/ 162 h 294"/>
                    <a:gd name="T18" fmla="*/ 44 w 212"/>
                    <a:gd name="T19" fmla="*/ 199 h 294"/>
                    <a:gd name="T20" fmla="*/ 23 w 212"/>
                    <a:gd name="T21" fmla="*/ 236 h 294"/>
                    <a:gd name="T22" fmla="*/ 2 w 212"/>
                    <a:gd name="T23" fmla="*/ 271 h 294"/>
                    <a:gd name="T24" fmla="*/ 2 w 212"/>
                    <a:gd name="T25" fmla="*/ 271 h 294"/>
                    <a:gd name="T26" fmla="*/ 0 w 212"/>
                    <a:gd name="T27" fmla="*/ 277 h 294"/>
                    <a:gd name="T28" fmla="*/ 0 w 212"/>
                    <a:gd name="T29" fmla="*/ 282 h 294"/>
                    <a:gd name="T30" fmla="*/ 4 w 212"/>
                    <a:gd name="T31" fmla="*/ 288 h 294"/>
                    <a:gd name="T32" fmla="*/ 7 w 212"/>
                    <a:gd name="T33" fmla="*/ 292 h 294"/>
                    <a:gd name="T34" fmla="*/ 11 w 212"/>
                    <a:gd name="T35" fmla="*/ 294 h 294"/>
                    <a:gd name="T36" fmla="*/ 17 w 212"/>
                    <a:gd name="T37" fmla="*/ 294 h 294"/>
                    <a:gd name="T38" fmla="*/ 23 w 212"/>
                    <a:gd name="T39" fmla="*/ 292 h 294"/>
                    <a:gd name="T40" fmla="*/ 27 w 212"/>
                    <a:gd name="T41" fmla="*/ 288 h 294"/>
                    <a:gd name="T42" fmla="*/ 27 w 212"/>
                    <a:gd name="T43" fmla="*/ 288 h 294"/>
                    <a:gd name="T44" fmla="*/ 48 w 212"/>
                    <a:gd name="T45" fmla="*/ 253 h 294"/>
                    <a:gd name="T46" fmla="*/ 68 w 212"/>
                    <a:gd name="T47" fmla="*/ 216 h 294"/>
                    <a:gd name="T48" fmla="*/ 107 w 212"/>
                    <a:gd name="T49" fmla="*/ 146 h 294"/>
                    <a:gd name="T50" fmla="*/ 130 w 212"/>
                    <a:gd name="T51" fmla="*/ 111 h 294"/>
                    <a:gd name="T52" fmla="*/ 153 w 212"/>
                    <a:gd name="T53" fmla="*/ 78 h 294"/>
                    <a:gd name="T54" fmla="*/ 179 w 212"/>
                    <a:gd name="T55" fmla="*/ 47 h 294"/>
                    <a:gd name="T56" fmla="*/ 208 w 212"/>
                    <a:gd name="T57" fmla="*/ 18 h 294"/>
                    <a:gd name="T58" fmla="*/ 208 w 212"/>
                    <a:gd name="T59" fmla="*/ 18 h 294"/>
                    <a:gd name="T60" fmla="*/ 210 w 212"/>
                    <a:gd name="T61" fmla="*/ 16 h 294"/>
                    <a:gd name="T62" fmla="*/ 212 w 212"/>
                    <a:gd name="T63" fmla="*/ 12 h 294"/>
                    <a:gd name="T64" fmla="*/ 212 w 212"/>
                    <a:gd name="T65" fmla="*/ 8 h 294"/>
                    <a:gd name="T66" fmla="*/ 210 w 212"/>
                    <a:gd name="T67" fmla="*/ 4 h 294"/>
                    <a:gd name="T68" fmla="*/ 208 w 212"/>
                    <a:gd name="T69" fmla="*/ 2 h 294"/>
                    <a:gd name="T70" fmla="*/ 204 w 212"/>
                    <a:gd name="T71" fmla="*/ 0 h 294"/>
                    <a:gd name="T72" fmla="*/ 200 w 212"/>
                    <a:gd name="T73" fmla="*/ 0 h 294"/>
                    <a:gd name="T74" fmla="*/ 196 w 212"/>
                    <a:gd name="T75" fmla="*/ 0 h 294"/>
                    <a:gd name="T76" fmla="*/ 196 w 212"/>
                    <a:gd name="T77" fmla="*/ 0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12" h="294">
                      <a:moveTo>
                        <a:pt x="196" y="0"/>
                      </a:moveTo>
                      <a:lnTo>
                        <a:pt x="196" y="0"/>
                      </a:lnTo>
                      <a:lnTo>
                        <a:pt x="181" y="14"/>
                      </a:lnTo>
                      <a:lnTo>
                        <a:pt x="163" y="25"/>
                      </a:lnTo>
                      <a:lnTo>
                        <a:pt x="150" y="41"/>
                      </a:lnTo>
                      <a:lnTo>
                        <a:pt x="134" y="57"/>
                      </a:lnTo>
                      <a:lnTo>
                        <a:pt x="109" y="90"/>
                      </a:lnTo>
                      <a:lnTo>
                        <a:pt x="85" y="125"/>
                      </a:lnTo>
                      <a:lnTo>
                        <a:pt x="64" y="162"/>
                      </a:lnTo>
                      <a:lnTo>
                        <a:pt x="44" y="199"/>
                      </a:lnTo>
                      <a:lnTo>
                        <a:pt x="23" y="236"/>
                      </a:lnTo>
                      <a:lnTo>
                        <a:pt x="2" y="271"/>
                      </a:lnTo>
                      <a:lnTo>
                        <a:pt x="2" y="271"/>
                      </a:lnTo>
                      <a:lnTo>
                        <a:pt x="0" y="277"/>
                      </a:lnTo>
                      <a:lnTo>
                        <a:pt x="0" y="282"/>
                      </a:lnTo>
                      <a:lnTo>
                        <a:pt x="4" y="288"/>
                      </a:lnTo>
                      <a:lnTo>
                        <a:pt x="7" y="292"/>
                      </a:lnTo>
                      <a:lnTo>
                        <a:pt x="11" y="294"/>
                      </a:lnTo>
                      <a:lnTo>
                        <a:pt x="17" y="294"/>
                      </a:lnTo>
                      <a:lnTo>
                        <a:pt x="23" y="292"/>
                      </a:lnTo>
                      <a:lnTo>
                        <a:pt x="27" y="288"/>
                      </a:lnTo>
                      <a:lnTo>
                        <a:pt x="27" y="288"/>
                      </a:lnTo>
                      <a:lnTo>
                        <a:pt x="48" y="253"/>
                      </a:lnTo>
                      <a:lnTo>
                        <a:pt x="68" y="216"/>
                      </a:lnTo>
                      <a:lnTo>
                        <a:pt x="107" y="146"/>
                      </a:lnTo>
                      <a:lnTo>
                        <a:pt x="130" y="111"/>
                      </a:lnTo>
                      <a:lnTo>
                        <a:pt x="153" y="78"/>
                      </a:lnTo>
                      <a:lnTo>
                        <a:pt x="179" y="47"/>
                      </a:lnTo>
                      <a:lnTo>
                        <a:pt x="208" y="18"/>
                      </a:lnTo>
                      <a:lnTo>
                        <a:pt x="208" y="18"/>
                      </a:lnTo>
                      <a:lnTo>
                        <a:pt x="210" y="16"/>
                      </a:lnTo>
                      <a:lnTo>
                        <a:pt x="212" y="12"/>
                      </a:lnTo>
                      <a:lnTo>
                        <a:pt x="212" y="8"/>
                      </a:lnTo>
                      <a:lnTo>
                        <a:pt x="210" y="4"/>
                      </a:lnTo>
                      <a:lnTo>
                        <a:pt x="208" y="2"/>
                      </a:lnTo>
                      <a:lnTo>
                        <a:pt x="204" y="0"/>
                      </a:lnTo>
                      <a:lnTo>
                        <a:pt x="200" y="0"/>
                      </a:lnTo>
                      <a:lnTo>
                        <a:pt x="196" y="0"/>
                      </a:lnTo>
                      <a:lnTo>
                        <a:pt x="196" y="0"/>
                      </a:lnTo>
                      <a:close/>
                    </a:path>
                  </a:pathLst>
                </a:custGeom>
                <a:solidFill>
                  <a:schemeClr val="accent1">
                    <a:lumMod val="75000"/>
                  </a:schemeClr>
                </a:solidFill>
                <a:ln>
                  <a:noFill/>
                </a:ln>
              </p:spPr>
              <p:txBody>
                <a:bodyPr/>
                <a:lstStyle/>
                <a:p>
                  <a:pPr>
                    <a:defRPr/>
                  </a:pPr>
                  <a:endParaRPr lang="zh-CN" altLang="en-US" b="0" dirty="0">
                    <a:solidFill>
                      <a:srgbClr val="47494B"/>
                    </a:solidFill>
                    <a:ea typeface="Microsoft YaHei" panose="020B0503020204020204" pitchFamily="34" charset="-122"/>
                  </a:endParaRPr>
                </a:p>
              </p:txBody>
            </p:sp>
            <p:sp>
              <p:nvSpPr>
                <p:cNvPr id="47" name="Freeform 15"/>
                <p:cNvSpPr/>
                <p:nvPr/>
              </p:nvSpPr>
              <p:spPr bwMode="auto">
                <a:xfrm>
                  <a:off x="1637904" y="1715302"/>
                  <a:ext cx="142875" cy="244078"/>
                </a:xfrm>
                <a:custGeom>
                  <a:avLst/>
                  <a:gdLst>
                    <a:gd name="T0" fmla="*/ 242 w 257"/>
                    <a:gd name="T1" fmla="*/ 4 h 584"/>
                    <a:gd name="T2" fmla="*/ 242 w 257"/>
                    <a:gd name="T3" fmla="*/ 4 h 584"/>
                    <a:gd name="T4" fmla="*/ 209 w 257"/>
                    <a:gd name="T5" fmla="*/ 70 h 584"/>
                    <a:gd name="T6" fmla="*/ 175 w 257"/>
                    <a:gd name="T7" fmla="*/ 138 h 584"/>
                    <a:gd name="T8" fmla="*/ 113 w 257"/>
                    <a:gd name="T9" fmla="*/ 272 h 584"/>
                    <a:gd name="T10" fmla="*/ 113 w 257"/>
                    <a:gd name="T11" fmla="*/ 272 h 584"/>
                    <a:gd name="T12" fmla="*/ 80 w 257"/>
                    <a:gd name="T13" fmla="*/ 344 h 584"/>
                    <a:gd name="T14" fmla="*/ 51 w 257"/>
                    <a:gd name="T15" fmla="*/ 416 h 584"/>
                    <a:gd name="T16" fmla="*/ 24 w 257"/>
                    <a:gd name="T17" fmla="*/ 488 h 584"/>
                    <a:gd name="T18" fmla="*/ 12 w 257"/>
                    <a:gd name="T19" fmla="*/ 525 h 584"/>
                    <a:gd name="T20" fmla="*/ 2 w 257"/>
                    <a:gd name="T21" fmla="*/ 564 h 584"/>
                    <a:gd name="T22" fmla="*/ 2 w 257"/>
                    <a:gd name="T23" fmla="*/ 564 h 584"/>
                    <a:gd name="T24" fmla="*/ 0 w 257"/>
                    <a:gd name="T25" fmla="*/ 570 h 584"/>
                    <a:gd name="T26" fmla="*/ 2 w 257"/>
                    <a:gd name="T27" fmla="*/ 576 h 584"/>
                    <a:gd name="T28" fmla="*/ 6 w 257"/>
                    <a:gd name="T29" fmla="*/ 580 h 584"/>
                    <a:gd name="T30" fmla="*/ 12 w 257"/>
                    <a:gd name="T31" fmla="*/ 582 h 584"/>
                    <a:gd name="T32" fmla="*/ 18 w 257"/>
                    <a:gd name="T33" fmla="*/ 584 h 584"/>
                    <a:gd name="T34" fmla="*/ 22 w 257"/>
                    <a:gd name="T35" fmla="*/ 582 h 584"/>
                    <a:gd name="T36" fmla="*/ 26 w 257"/>
                    <a:gd name="T37" fmla="*/ 580 h 584"/>
                    <a:gd name="T38" fmla="*/ 29 w 257"/>
                    <a:gd name="T39" fmla="*/ 574 h 584"/>
                    <a:gd name="T40" fmla="*/ 29 w 257"/>
                    <a:gd name="T41" fmla="*/ 574 h 584"/>
                    <a:gd name="T42" fmla="*/ 39 w 257"/>
                    <a:gd name="T43" fmla="*/ 537 h 584"/>
                    <a:gd name="T44" fmla="*/ 51 w 257"/>
                    <a:gd name="T45" fmla="*/ 502 h 584"/>
                    <a:gd name="T46" fmla="*/ 76 w 257"/>
                    <a:gd name="T47" fmla="*/ 432 h 584"/>
                    <a:gd name="T48" fmla="*/ 103 w 257"/>
                    <a:gd name="T49" fmla="*/ 364 h 584"/>
                    <a:gd name="T50" fmla="*/ 135 w 257"/>
                    <a:gd name="T51" fmla="*/ 296 h 584"/>
                    <a:gd name="T52" fmla="*/ 135 w 257"/>
                    <a:gd name="T53" fmla="*/ 296 h 584"/>
                    <a:gd name="T54" fmla="*/ 168 w 257"/>
                    <a:gd name="T55" fmla="*/ 226 h 584"/>
                    <a:gd name="T56" fmla="*/ 201 w 257"/>
                    <a:gd name="T57" fmla="*/ 156 h 584"/>
                    <a:gd name="T58" fmla="*/ 216 w 257"/>
                    <a:gd name="T59" fmla="*/ 120 h 584"/>
                    <a:gd name="T60" fmla="*/ 232 w 257"/>
                    <a:gd name="T61" fmla="*/ 84 h 584"/>
                    <a:gd name="T62" fmla="*/ 245 w 257"/>
                    <a:gd name="T63" fmla="*/ 48 h 584"/>
                    <a:gd name="T64" fmla="*/ 257 w 257"/>
                    <a:gd name="T65" fmla="*/ 11 h 584"/>
                    <a:gd name="T66" fmla="*/ 257 w 257"/>
                    <a:gd name="T67" fmla="*/ 11 h 584"/>
                    <a:gd name="T68" fmla="*/ 255 w 257"/>
                    <a:gd name="T69" fmla="*/ 6 h 584"/>
                    <a:gd name="T70" fmla="*/ 251 w 257"/>
                    <a:gd name="T71" fmla="*/ 2 h 584"/>
                    <a:gd name="T72" fmla="*/ 247 w 257"/>
                    <a:gd name="T73" fmla="*/ 0 h 584"/>
                    <a:gd name="T74" fmla="*/ 244 w 257"/>
                    <a:gd name="T75" fmla="*/ 2 h 584"/>
                    <a:gd name="T76" fmla="*/ 242 w 257"/>
                    <a:gd name="T77" fmla="*/ 4 h 584"/>
                    <a:gd name="T78" fmla="*/ 242 w 257"/>
                    <a:gd name="T79" fmla="*/ 4 h 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57" h="584">
                      <a:moveTo>
                        <a:pt x="242" y="4"/>
                      </a:moveTo>
                      <a:lnTo>
                        <a:pt x="242" y="4"/>
                      </a:lnTo>
                      <a:lnTo>
                        <a:pt x="209" y="70"/>
                      </a:lnTo>
                      <a:lnTo>
                        <a:pt x="175" y="138"/>
                      </a:lnTo>
                      <a:lnTo>
                        <a:pt x="113" y="272"/>
                      </a:lnTo>
                      <a:lnTo>
                        <a:pt x="113" y="272"/>
                      </a:lnTo>
                      <a:lnTo>
                        <a:pt x="80" y="344"/>
                      </a:lnTo>
                      <a:lnTo>
                        <a:pt x="51" y="416"/>
                      </a:lnTo>
                      <a:lnTo>
                        <a:pt x="24" y="488"/>
                      </a:lnTo>
                      <a:lnTo>
                        <a:pt x="12" y="525"/>
                      </a:lnTo>
                      <a:lnTo>
                        <a:pt x="2" y="564"/>
                      </a:lnTo>
                      <a:lnTo>
                        <a:pt x="2" y="564"/>
                      </a:lnTo>
                      <a:lnTo>
                        <a:pt x="0" y="570"/>
                      </a:lnTo>
                      <a:lnTo>
                        <a:pt x="2" y="576"/>
                      </a:lnTo>
                      <a:lnTo>
                        <a:pt x="6" y="580"/>
                      </a:lnTo>
                      <a:lnTo>
                        <a:pt x="12" y="582"/>
                      </a:lnTo>
                      <a:lnTo>
                        <a:pt x="18" y="584"/>
                      </a:lnTo>
                      <a:lnTo>
                        <a:pt x="22" y="582"/>
                      </a:lnTo>
                      <a:lnTo>
                        <a:pt x="26" y="580"/>
                      </a:lnTo>
                      <a:lnTo>
                        <a:pt x="29" y="574"/>
                      </a:lnTo>
                      <a:lnTo>
                        <a:pt x="29" y="574"/>
                      </a:lnTo>
                      <a:lnTo>
                        <a:pt x="39" y="537"/>
                      </a:lnTo>
                      <a:lnTo>
                        <a:pt x="51" y="502"/>
                      </a:lnTo>
                      <a:lnTo>
                        <a:pt x="76" y="432"/>
                      </a:lnTo>
                      <a:lnTo>
                        <a:pt x="103" y="364"/>
                      </a:lnTo>
                      <a:lnTo>
                        <a:pt x="135" y="296"/>
                      </a:lnTo>
                      <a:lnTo>
                        <a:pt x="135" y="296"/>
                      </a:lnTo>
                      <a:lnTo>
                        <a:pt x="168" y="226"/>
                      </a:lnTo>
                      <a:lnTo>
                        <a:pt x="201" y="156"/>
                      </a:lnTo>
                      <a:lnTo>
                        <a:pt x="216" y="120"/>
                      </a:lnTo>
                      <a:lnTo>
                        <a:pt x="232" y="84"/>
                      </a:lnTo>
                      <a:lnTo>
                        <a:pt x="245" y="48"/>
                      </a:lnTo>
                      <a:lnTo>
                        <a:pt x="257" y="11"/>
                      </a:lnTo>
                      <a:lnTo>
                        <a:pt x="257" y="11"/>
                      </a:lnTo>
                      <a:lnTo>
                        <a:pt x="255" y="6"/>
                      </a:lnTo>
                      <a:lnTo>
                        <a:pt x="251" y="2"/>
                      </a:lnTo>
                      <a:lnTo>
                        <a:pt x="247" y="0"/>
                      </a:lnTo>
                      <a:lnTo>
                        <a:pt x="244" y="2"/>
                      </a:lnTo>
                      <a:lnTo>
                        <a:pt x="242" y="4"/>
                      </a:lnTo>
                      <a:lnTo>
                        <a:pt x="242" y="4"/>
                      </a:lnTo>
                      <a:close/>
                    </a:path>
                  </a:pathLst>
                </a:custGeom>
                <a:solidFill>
                  <a:schemeClr val="accent1">
                    <a:lumMod val="75000"/>
                  </a:schemeClr>
                </a:solidFill>
                <a:ln>
                  <a:noFill/>
                </a:ln>
              </p:spPr>
              <p:txBody>
                <a:bodyPr/>
                <a:lstStyle/>
                <a:p>
                  <a:pPr>
                    <a:defRPr/>
                  </a:pPr>
                  <a:endParaRPr lang="zh-CN" altLang="en-US" b="0" dirty="0">
                    <a:solidFill>
                      <a:srgbClr val="47494B"/>
                    </a:solidFill>
                    <a:ea typeface="Microsoft YaHei" panose="020B0503020204020204" pitchFamily="34" charset="-122"/>
                  </a:endParaRPr>
                </a:p>
              </p:txBody>
            </p:sp>
            <p:sp>
              <p:nvSpPr>
                <p:cNvPr id="48" name="Freeform 16"/>
                <p:cNvSpPr/>
                <p:nvPr/>
              </p:nvSpPr>
              <p:spPr bwMode="auto">
                <a:xfrm>
                  <a:off x="1391842" y="1798645"/>
                  <a:ext cx="187325" cy="340519"/>
                </a:xfrm>
                <a:custGeom>
                  <a:avLst/>
                  <a:gdLst>
                    <a:gd name="T0" fmla="*/ 325 w 338"/>
                    <a:gd name="T1" fmla="*/ 0 h 816"/>
                    <a:gd name="T2" fmla="*/ 325 w 338"/>
                    <a:gd name="T3" fmla="*/ 0 h 816"/>
                    <a:gd name="T4" fmla="*/ 305 w 338"/>
                    <a:gd name="T5" fmla="*/ 18 h 816"/>
                    <a:gd name="T6" fmla="*/ 286 w 338"/>
                    <a:gd name="T7" fmla="*/ 35 h 816"/>
                    <a:gd name="T8" fmla="*/ 268 w 338"/>
                    <a:gd name="T9" fmla="*/ 55 h 816"/>
                    <a:gd name="T10" fmla="*/ 251 w 338"/>
                    <a:gd name="T11" fmla="*/ 76 h 816"/>
                    <a:gd name="T12" fmla="*/ 235 w 338"/>
                    <a:gd name="T13" fmla="*/ 98 h 816"/>
                    <a:gd name="T14" fmla="*/ 219 w 338"/>
                    <a:gd name="T15" fmla="*/ 121 h 816"/>
                    <a:gd name="T16" fmla="*/ 192 w 338"/>
                    <a:gd name="T17" fmla="*/ 170 h 816"/>
                    <a:gd name="T18" fmla="*/ 169 w 338"/>
                    <a:gd name="T19" fmla="*/ 218 h 816"/>
                    <a:gd name="T20" fmla="*/ 146 w 338"/>
                    <a:gd name="T21" fmla="*/ 269 h 816"/>
                    <a:gd name="T22" fmla="*/ 126 w 338"/>
                    <a:gd name="T23" fmla="*/ 319 h 816"/>
                    <a:gd name="T24" fmla="*/ 109 w 338"/>
                    <a:gd name="T25" fmla="*/ 366 h 816"/>
                    <a:gd name="T26" fmla="*/ 109 w 338"/>
                    <a:gd name="T27" fmla="*/ 366 h 816"/>
                    <a:gd name="T28" fmla="*/ 89 w 338"/>
                    <a:gd name="T29" fmla="*/ 419 h 816"/>
                    <a:gd name="T30" fmla="*/ 72 w 338"/>
                    <a:gd name="T31" fmla="*/ 471 h 816"/>
                    <a:gd name="T32" fmla="*/ 54 w 338"/>
                    <a:gd name="T33" fmla="*/ 526 h 816"/>
                    <a:gd name="T34" fmla="*/ 40 w 338"/>
                    <a:gd name="T35" fmla="*/ 580 h 816"/>
                    <a:gd name="T36" fmla="*/ 27 w 338"/>
                    <a:gd name="T37" fmla="*/ 635 h 816"/>
                    <a:gd name="T38" fmla="*/ 15 w 338"/>
                    <a:gd name="T39" fmla="*/ 689 h 816"/>
                    <a:gd name="T40" fmla="*/ 7 w 338"/>
                    <a:gd name="T41" fmla="*/ 744 h 816"/>
                    <a:gd name="T42" fmla="*/ 0 w 338"/>
                    <a:gd name="T43" fmla="*/ 800 h 816"/>
                    <a:gd name="T44" fmla="*/ 0 w 338"/>
                    <a:gd name="T45" fmla="*/ 800 h 816"/>
                    <a:gd name="T46" fmla="*/ 0 w 338"/>
                    <a:gd name="T47" fmla="*/ 806 h 816"/>
                    <a:gd name="T48" fmla="*/ 3 w 338"/>
                    <a:gd name="T49" fmla="*/ 812 h 816"/>
                    <a:gd name="T50" fmla="*/ 7 w 338"/>
                    <a:gd name="T51" fmla="*/ 814 h 816"/>
                    <a:gd name="T52" fmla="*/ 13 w 338"/>
                    <a:gd name="T53" fmla="*/ 816 h 816"/>
                    <a:gd name="T54" fmla="*/ 19 w 338"/>
                    <a:gd name="T55" fmla="*/ 816 h 816"/>
                    <a:gd name="T56" fmla="*/ 25 w 338"/>
                    <a:gd name="T57" fmla="*/ 814 h 816"/>
                    <a:gd name="T58" fmla="*/ 29 w 338"/>
                    <a:gd name="T59" fmla="*/ 808 h 816"/>
                    <a:gd name="T60" fmla="*/ 31 w 338"/>
                    <a:gd name="T61" fmla="*/ 802 h 816"/>
                    <a:gd name="T62" fmla="*/ 31 w 338"/>
                    <a:gd name="T63" fmla="*/ 802 h 816"/>
                    <a:gd name="T64" fmla="*/ 37 w 338"/>
                    <a:gd name="T65" fmla="*/ 750 h 816"/>
                    <a:gd name="T66" fmla="*/ 46 w 338"/>
                    <a:gd name="T67" fmla="*/ 697 h 816"/>
                    <a:gd name="T68" fmla="*/ 56 w 338"/>
                    <a:gd name="T69" fmla="*/ 645 h 816"/>
                    <a:gd name="T70" fmla="*/ 70 w 338"/>
                    <a:gd name="T71" fmla="*/ 592 h 816"/>
                    <a:gd name="T72" fmla="*/ 83 w 338"/>
                    <a:gd name="T73" fmla="*/ 541 h 816"/>
                    <a:gd name="T74" fmla="*/ 99 w 338"/>
                    <a:gd name="T75" fmla="*/ 489 h 816"/>
                    <a:gd name="T76" fmla="*/ 114 w 338"/>
                    <a:gd name="T77" fmla="*/ 438 h 816"/>
                    <a:gd name="T78" fmla="*/ 132 w 338"/>
                    <a:gd name="T79" fmla="*/ 388 h 816"/>
                    <a:gd name="T80" fmla="*/ 132 w 338"/>
                    <a:gd name="T81" fmla="*/ 388 h 816"/>
                    <a:gd name="T82" fmla="*/ 151 w 338"/>
                    <a:gd name="T83" fmla="*/ 337 h 816"/>
                    <a:gd name="T84" fmla="*/ 171 w 338"/>
                    <a:gd name="T85" fmla="*/ 286 h 816"/>
                    <a:gd name="T86" fmla="*/ 192 w 338"/>
                    <a:gd name="T87" fmla="*/ 238 h 816"/>
                    <a:gd name="T88" fmla="*/ 218 w 338"/>
                    <a:gd name="T89" fmla="*/ 189 h 816"/>
                    <a:gd name="T90" fmla="*/ 243 w 338"/>
                    <a:gd name="T91" fmla="*/ 142 h 816"/>
                    <a:gd name="T92" fmla="*/ 272 w 338"/>
                    <a:gd name="T93" fmla="*/ 98 h 816"/>
                    <a:gd name="T94" fmla="*/ 301 w 338"/>
                    <a:gd name="T95" fmla="*/ 53 h 816"/>
                    <a:gd name="T96" fmla="*/ 336 w 338"/>
                    <a:gd name="T97" fmla="*/ 10 h 816"/>
                    <a:gd name="T98" fmla="*/ 336 w 338"/>
                    <a:gd name="T99" fmla="*/ 10 h 816"/>
                    <a:gd name="T100" fmla="*/ 338 w 338"/>
                    <a:gd name="T101" fmla="*/ 8 h 816"/>
                    <a:gd name="T102" fmla="*/ 338 w 338"/>
                    <a:gd name="T103" fmla="*/ 6 h 816"/>
                    <a:gd name="T104" fmla="*/ 334 w 338"/>
                    <a:gd name="T105" fmla="*/ 2 h 816"/>
                    <a:gd name="T106" fmla="*/ 330 w 338"/>
                    <a:gd name="T107" fmla="*/ 0 h 816"/>
                    <a:gd name="T108" fmla="*/ 325 w 338"/>
                    <a:gd name="T109" fmla="*/ 0 h 816"/>
                    <a:gd name="T110" fmla="*/ 325 w 338"/>
                    <a:gd name="T111" fmla="*/ 0 h 8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38" h="816">
                      <a:moveTo>
                        <a:pt x="325" y="0"/>
                      </a:moveTo>
                      <a:lnTo>
                        <a:pt x="325" y="0"/>
                      </a:lnTo>
                      <a:lnTo>
                        <a:pt x="305" y="18"/>
                      </a:lnTo>
                      <a:lnTo>
                        <a:pt x="286" y="35"/>
                      </a:lnTo>
                      <a:lnTo>
                        <a:pt x="268" y="55"/>
                      </a:lnTo>
                      <a:lnTo>
                        <a:pt x="251" y="76"/>
                      </a:lnTo>
                      <a:lnTo>
                        <a:pt x="235" y="98"/>
                      </a:lnTo>
                      <a:lnTo>
                        <a:pt x="219" y="121"/>
                      </a:lnTo>
                      <a:lnTo>
                        <a:pt x="192" y="170"/>
                      </a:lnTo>
                      <a:lnTo>
                        <a:pt x="169" y="218"/>
                      </a:lnTo>
                      <a:lnTo>
                        <a:pt x="146" y="269"/>
                      </a:lnTo>
                      <a:lnTo>
                        <a:pt x="126" y="319"/>
                      </a:lnTo>
                      <a:lnTo>
                        <a:pt x="109" y="366"/>
                      </a:lnTo>
                      <a:lnTo>
                        <a:pt x="109" y="366"/>
                      </a:lnTo>
                      <a:lnTo>
                        <a:pt x="89" y="419"/>
                      </a:lnTo>
                      <a:lnTo>
                        <a:pt x="72" y="471"/>
                      </a:lnTo>
                      <a:lnTo>
                        <a:pt x="54" y="526"/>
                      </a:lnTo>
                      <a:lnTo>
                        <a:pt x="40" y="580"/>
                      </a:lnTo>
                      <a:lnTo>
                        <a:pt x="27" y="635"/>
                      </a:lnTo>
                      <a:lnTo>
                        <a:pt x="15" y="689"/>
                      </a:lnTo>
                      <a:lnTo>
                        <a:pt x="7" y="744"/>
                      </a:lnTo>
                      <a:lnTo>
                        <a:pt x="0" y="800"/>
                      </a:lnTo>
                      <a:lnTo>
                        <a:pt x="0" y="800"/>
                      </a:lnTo>
                      <a:lnTo>
                        <a:pt x="0" y="806"/>
                      </a:lnTo>
                      <a:lnTo>
                        <a:pt x="3" y="812"/>
                      </a:lnTo>
                      <a:lnTo>
                        <a:pt x="7" y="814"/>
                      </a:lnTo>
                      <a:lnTo>
                        <a:pt x="13" y="816"/>
                      </a:lnTo>
                      <a:lnTo>
                        <a:pt x="19" y="816"/>
                      </a:lnTo>
                      <a:lnTo>
                        <a:pt x="25" y="814"/>
                      </a:lnTo>
                      <a:lnTo>
                        <a:pt x="29" y="808"/>
                      </a:lnTo>
                      <a:lnTo>
                        <a:pt x="31" y="802"/>
                      </a:lnTo>
                      <a:lnTo>
                        <a:pt x="31" y="802"/>
                      </a:lnTo>
                      <a:lnTo>
                        <a:pt x="37" y="750"/>
                      </a:lnTo>
                      <a:lnTo>
                        <a:pt x="46" y="697"/>
                      </a:lnTo>
                      <a:lnTo>
                        <a:pt x="56" y="645"/>
                      </a:lnTo>
                      <a:lnTo>
                        <a:pt x="70" y="592"/>
                      </a:lnTo>
                      <a:lnTo>
                        <a:pt x="83" y="541"/>
                      </a:lnTo>
                      <a:lnTo>
                        <a:pt x="99" y="489"/>
                      </a:lnTo>
                      <a:lnTo>
                        <a:pt x="114" y="438"/>
                      </a:lnTo>
                      <a:lnTo>
                        <a:pt x="132" y="388"/>
                      </a:lnTo>
                      <a:lnTo>
                        <a:pt x="132" y="388"/>
                      </a:lnTo>
                      <a:lnTo>
                        <a:pt x="151" y="337"/>
                      </a:lnTo>
                      <a:lnTo>
                        <a:pt x="171" y="286"/>
                      </a:lnTo>
                      <a:lnTo>
                        <a:pt x="192" y="238"/>
                      </a:lnTo>
                      <a:lnTo>
                        <a:pt x="218" y="189"/>
                      </a:lnTo>
                      <a:lnTo>
                        <a:pt x="243" y="142"/>
                      </a:lnTo>
                      <a:lnTo>
                        <a:pt x="272" y="98"/>
                      </a:lnTo>
                      <a:lnTo>
                        <a:pt x="301" y="53"/>
                      </a:lnTo>
                      <a:lnTo>
                        <a:pt x="336" y="10"/>
                      </a:lnTo>
                      <a:lnTo>
                        <a:pt x="336" y="10"/>
                      </a:lnTo>
                      <a:lnTo>
                        <a:pt x="338" y="8"/>
                      </a:lnTo>
                      <a:lnTo>
                        <a:pt x="338" y="6"/>
                      </a:lnTo>
                      <a:lnTo>
                        <a:pt x="334" y="2"/>
                      </a:lnTo>
                      <a:lnTo>
                        <a:pt x="330" y="0"/>
                      </a:lnTo>
                      <a:lnTo>
                        <a:pt x="325" y="0"/>
                      </a:lnTo>
                      <a:lnTo>
                        <a:pt x="325" y="0"/>
                      </a:lnTo>
                      <a:close/>
                    </a:path>
                  </a:pathLst>
                </a:custGeom>
                <a:solidFill>
                  <a:schemeClr val="accent1">
                    <a:lumMod val="75000"/>
                  </a:schemeClr>
                </a:solidFill>
                <a:ln>
                  <a:noFill/>
                </a:ln>
              </p:spPr>
              <p:txBody>
                <a:bodyPr/>
                <a:lstStyle/>
                <a:p>
                  <a:pPr>
                    <a:defRPr/>
                  </a:pPr>
                  <a:endParaRPr lang="zh-CN" altLang="en-US" b="0" dirty="0">
                    <a:solidFill>
                      <a:srgbClr val="47494B"/>
                    </a:solidFill>
                    <a:ea typeface="Microsoft YaHei" panose="020B0503020204020204" pitchFamily="34" charset="-122"/>
                  </a:endParaRPr>
                </a:p>
              </p:txBody>
            </p:sp>
            <p:sp>
              <p:nvSpPr>
                <p:cNvPr id="49" name="Freeform 17"/>
                <p:cNvSpPr/>
                <p:nvPr/>
              </p:nvSpPr>
              <p:spPr bwMode="auto">
                <a:xfrm>
                  <a:off x="1320404" y="2114161"/>
                  <a:ext cx="474663" cy="103585"/>
                </a:xfrm>
                <a:custGeom>
                  <a:avLst/>
                  <a:gdLst>
                    <a:gd name="T0" fmla="*/ 4 w 854"/>
                    <a:gd name="T1" fmla="*/ 250 h 250"/>
                    <a:gd name="T2" fmla="*/ 4 w 854"/>
                    <a:gd name="T3" fmla="*/ 250 h 250"/>
                    <a:gd name="T4" fmla="*/ 14 w 854"/>
                    <a:gd name="T5" fmla="*/ 250 h 250"/>
                    <a:gd name="T6" fmla="*/ 25 w 854"/>
                    <a:gd name="T7" fmla="*/ 250 h 250"/>
                    <a:gd name="T8" fmla="*/ 49 w 854"/>
                    <a:gd name="T9" fmla="*/ 248 h 250"/>
                    <a:gd name="T10" fmla="*/ 95 w 854"/>
                    <a:gd name="T11" fmla="*/ 238 h 250"/>
                    <a:gd name="T12" fmla="*/ 95 w 854"/>
                    <a:gd name="T13" fmla="*/ 238 h 250"/>
                    <a:gd name="T14" fmla="*/ 212 w 854"/>
                    <a:gd name="T15" fmla="*/ 215 h 250"/>
                    <a:gd name="T16" fmla="*/ 212 w 854"/>
                    <a:gd name="T17" fmla="*/ 215 h 250"/>
                    <a:gd name="T18" fmla="*/ 331 w 854"/>
                    <a:gd name="T19" fmla="*/ 189 h 250"/>
                    <a:gd name="T20" fmla="*/ 448 w 854"/>
                    <a:gd name="T21" fmla="*/ 162 h 250"/>
                    <a:gd name="T22" fmla="*/ 448 w 854"/>
                    <a:gd name="T23" fmla="*/ 162 h 250"/>
                    <a:gd name="T24" fmla="*/ 559 w 854"/>
                    <a:gd name="T25" fmla="*/ 133 h 250"/>
                    <a:gd name="T26" fmla="*/ 613 w 854"/>
                    <a:gd name="T27" fmla="*/ 115 h 250"/>
                    <a:gd name="T28" fmla="*/ 670 w 854"/>
                    <a:gd name="T29" fmla="*/ 98 h 250"/>
                    <a:gd name="T30" fmla="*/ 670 w 854"/>
                    <a:gd name="T31" fmla="*/ 98 h 250"/>
                    <a:gd name="T32" fmla="*/ 718 w 854"/>
                    <a:gd name="T33" fmla="*/ 80 h 250"/>
                    <a:gd name="T34" fmla="*/ 769 w 854"/>
                    <a:gd name="T35" fmla="*/ 63 h 250"/>
                    <a:gd name="T36" fmla="*/ 769 w 854"/>
                    <a:gd name="T37" fmla="*/ 63 h 250"/>
                    <a:gd name="T38" fmla="*/ 790 w 854"/>
                    <a:gd name="T39" fmla="*/ 53 h 250"/>
                    <a:gd name="T40" fmla="*/ 816 w 854"/>
                    <a:gd name="T41" fmla="*/ 45 h 250"/>
                    <a:gd name="T42" fmla="*/ 825 w 854"/>
                    <a:gd name="T43" fmla="*/ 39 h 250"/>
                    <a:gd name="T44" fmla="*/ 837 w 854"/>
                    <a:gd name="T45" fmla="*/ 34 h 250"/>
                    <a:gd name="T46" fmla="*/ 845 w 854"/>
                    <a:gd name="T47" fmla="*/ 26 h 250"/>
                    <a:gd name="T48" fmla="*/ 853 w 854"/>
                    <a:gd name="T49" fmla="*/ 16 h 250"/>
                    <a:gd name="T50" fmla="*/ 853 w 854"/>
                    <a:gd name="T51" fmla="*/ 16 h 250"/>
                    <a:gd name="T52" fmla="*/ 854 w 854"/>
                    <a:gd name="T53" fmla="*/ 12 h 250"/>
                    <a:gd name="T54" fmla="*/ 853 w 854"/>
                    <a:gd name="T55" fmla="*/ 6 h 250"/>
                    <a:gd name="T56" fmla="*/ 851 w 854"/>
                    <a:gd name="T57" fmla="*/ 2 h 250"/>
                    <a:gd name="T58" fmla="*/ 845 w 854"/>
                    <a:gd name="T59" fmla="*/ 0 h 250"/>
                    <a:gd name="T60" fmla="*/ 845 w 854"/>
                    <a:gd name="T61" fmla="*/ 0 h 250"/>
                    <a:gd name="T62" fmla="*/ 835 w 854"/>
                    <a:gd name="T63" fmla="*/ 0 h 250"/>
                    <a:gd name="T64" fmla="*/ 825 w 854"/>
                    <a:gd name="T65" fmla="*/ 2 h 250"/>
                    <a:gd name="T66" fmla="*/ 804 w 854"/>
                    <a:gd name="T67" fmla="*/ 10 h 250"/>
                    <a:gd name="T68" fmla="*/ 767 w 854"/>
                    <a:gd name="T69" fmla="*/ 30 h 250"/>
                    <a:gd name="T70" fmla="*/ 767 w 854"/>
                    <a:gd name="T71" fmla="*/ 30 h 250"/>
                    <a:gd name="T72" fmla="*/ 716 w 854"/>
                    <a:gd name="T73" fmla="*/ 49 h 250"/>
                    <a:gd name="T74" fmla="*/ 668 w 854"/>
                    <a:gd name="T75" fmla="*/ 67 h 250"/>
                    <a:gd name="T76" fmla="*/ 668 w 854"/>
                    <a:gd name="T77" fmla="*/ 67 h 250"/>
                    <a:gd name="T78" fmla="*/ 609 w 854"/>
                    <a:gd name="T79" fmla="*/ 86 h 250"/>
                    <a:gd name="T80" fmla="*/ 549 w 854"/>
                    <a:gd name="T81" fmla="*/ 104 h 250"/>
                    <a:gd name="T82" fmla="*/ 430 w 854"/>
                    <a:gd name="T83" fmla="*/ 135 h 250"/>
                    <a:gd name="T84" fmla="*/ 430 w 854"/>
                    <a:gd name="T85" fmla="*/ 135 h 250"/>
                    <a:gd name="T86" fmla="*/ 313 w 854"/>
                    <a:gd name="T87" fmla="*/ 162 h 250"/>
                    <a:gd name="T88" fmla="*/ 197 w 854"/>
                    <a:gd name="T89" fmla="*/ 187 h 250"/>
                    <a:gd name="T90" fmla="*/ 197 w 854"/>
                    <a:gd name="T91" fmla="*/ 187 h 250"/>
                    <a:gd name="T92" fmla="*/ 90 w 854"/>
                    <a:gd name="T93" fmla="*/ 213 h 250"/>
                    <a:gd name="T94" fmla="*/ 90 w 854"/>
                    <a:gd name="T95" fmla="*/ 213 h 250"/>
                    <a:gd name="T96" fmla="*/ 45 w 854"/>
                    <a:gd name="T97" fmla="*/ 222 h 250"/>
                    <a:gd name="T98" fmla="*/ 22 w 854"/>
                    <a:gd name="T99" fmla="*/ 230 h 250"/>
                    <a:gd name="T100" fmla="*/ 10 w 854"/>
                    <a:gd name="T101" fmla="*/ 236 h 250"/>
                    <a:gd name="T102" fmla="*/ 0 w 854"/>
                    <a:gd name="T103" fmla="*/ 242 h 250"/>
                    <a:gd name="T104" fmla="*/ 0 w 854"/>
                    <a:gd name="T105" fmla="*/ 242 h 250"/>
                    <a:gd name="T106" fmla="*/ 0 w 854"/>
                    <a:gd name="T107" fmla="*/ 244 h 250"/>
                    <a:gd name="T108" fmla="*/ 0 w 854"/>
                    <a:gd name="T109" fmla="*/ 246 h 250"/>
                    <a:gd name="T110" fmla="*/ 0 w 854"/>
                    <a:gd name="T111" fmla="*/ 248 h 250"/>
                    <a:gd name="T112" fmla="*/ 4 w 854"/>
                    <a:gd name="T113" fmla="*/ 250 h 250"/>
                    <a:gd name="T114" fmla="*/ 4 w 854"/>
                    <a:gd name="T115" fmla="*/ 25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54" h="250">
                      <a:moveTo>
                        <a:pt x="4" y="250"/>
                      </a:moveTo>
                      <a:lnTo>
                        <a:pt x="4" y="250"/>
                      </a:lnTo>
                      <a:lnTo>
                        <a:pt x="14" y="250"/>
                      </a:lnTo>
                      <a:lnTo>
                        <a:pt x="25" y="250"/>
                      </a:lnTo>
                      <a:lnTo>
                        <a:pt x="49" y="248"/>
                      </a:lnTo>
                      <a:lnTo>
                        <a:pt x="95" y="238"/>
                      </a:lnTo>
                      <a:lnTo>
                        <a:pt x="95" y="238"/>
                      </a:lnTo>
                      <a:lnTo>
                        <a:pt x="212" y="215"/>
                      </a:lnTo>
                      <a:lnTo>
                        <a:pt x="212" y="215"/>
                      </a:lnTo>
                      <a:lnTo>
                        <a:pt x="331" y="189"/>
                      </a:lnTo>
                      <a:lnTo>
                        <a:pt x="448" y="162"/>
                      </a:lnTo>
                      <a:lnTo>
                        <a:pt x="448" y="162"/>
                      </a:lnTo>
                      <a:lnTo>
                        <a:pt x="559" y="133"/>
                      </a:lnTo>
                      <a:lnTo>
                        <a:pt x="613" y="115"/>
                      </a:lnTo>
                      <a:lnTo>
                        <a:pt x="670" y="98"/>
                      </a:lnTo>
                      <a:lnTo>
                        <a:pt x="670" y="98"/>
                      </a:lnTo>
                      <a:lnTo>
                        <a:pt x="718" y="80"/>
                      </a:lnTo>
                      <a:lnTo>
                        <a:pt x="769" y="63"/>
                      </a:lnTo>
                      <a:lnTo>
                        <a:pt x="769" y="63"/>
                      </a:lnTo>
                      <a:lnTo>
                        <a:pt x="790" y="53"/>
                      </a:lnTo>
                      <a:lnTo>
                        <a:pt x="816" y="45"/>
                      </a:lnTo>
                      <a:lnTo>
                        <a:pt x="825" y="39"/>
                      </a:lnTo>
                      <a:lnTo>
                        <a:pt x="837" y="34"/>
                      </a:lnTo>
                      <a:lnTo>
                        <a:pt x="845" y="26"/>
                      </a:lnTo>
                      <a:lnTo>
                        <a:pt x="853" y="16"/>
                      </a:lnTo>
                      <a:lnTo>
                        <a:pt x="853" y="16"/>
                      </a:lnTo>
                      <a:lnTo>
                        <a:pt x="854" y="12"/>
                      </a:lnTo>
                      <a:lnTo>
                        <a:pt x="853" y="6"/>
                      </a:lnTo>
                      <a:lnTo>
                        <a:pt x="851" y="2"/>
                      </a:lnTo>
                      <a:lnTo>
                        <a:pt x="845" y="0"/>
                      </a:lnTo>
                      <a:lnTo>
                        <a:pt x="845" y="0"/>
                      </a:lnTo>
                      <a:lnTo>
                        <a:pt x="835" y="0"/>
                      </a:lnTo>
                      <a:lnTo>
                        <a:pt x="825" y="2"/>
                      </a:lnTo>
                      <a:lnTo>
                        <a:pt x="804" y="10"/>
                      </a:lnTo>
                      <a:lnTo>
                        <a:pt x="767" y="30"/>
                      </a:lnTo>
                      <a:lnTo>
                        <a:pt x="767" y="30"/>
                      </a:lnTo>
                      <a:lnTo>
                        <a:pt x="716" y="49"/>
                      </a:lnTo>
                      <a:lnTo>
                        <a:pt x="668" y="67"/>
                      </a:lnTo>
                      <a:lnTo>
                        <a:pt x="668" y="67"/>
                      </a:lnTo>
                      <a:lnTo>
                        <a:pt x="609" y="86"/>
                      </a:lnTo>
                      <a:lnTo>
                        <a:pt x="549" y="104"/>
                      </a:lnTo>
                      <a:lnTo>
                        <a:pt x="430" y="135"/>
                      </a:lnTo>
                      <a:lnTo>
                        <a:pt x="430" y="135"/>
                      </a:lnTo>
                      <a:lnTo>
                        <a:pt x="313" y="162"/>
                      </a:lnTo>
                      <a:lnTo>
                        <a:pt x="197" y="187"/>
                      </a:lnTo>
                      <a:lnTo>
                        <a:pt x="197" y="187"/>
                      </a:lnTo>
                      <a:lnTo>
                        <a:pt x="90" y="213"/>
                      </a:lnTo>
                      <a:lnTo>
                        <a:pt x="90" y="213"/>
                      </a:lnTo>
                      <a:lnTo>
                        <a:pt x="45" y="222"/>
                      </a:lnTo>
                      <a:lnTo>
                        <a:pt x="22" y="230"/>
                      </a:lnTo>
                      <a:lnTo>
                        <a:pt x="10" y="236"/>
                      </a:lnTo>
                      <a:lnTo>
                        <a:pt x="0" y="242"/>
                      </a:lnTo>
                      <a:lnTo>
                        <a:pt x="0" y="242"/>
                      </a:lnTo>
                      <a:lnTo>
                        <a:pt x="0" y="244"/>
                      </a:lnTo>
                      <a:lnTo>
                        <a:pt x="0" y="246"/>
                      </a:lnTo>
                      <a:lnTo>
                        <a:pt x="0" y="248"/>
                      </a:lnTo>
                      <a:lnTo>
                        <a:pt x="4" y="250"/>
                      </a:lnTo>
                      <a:lnTo>
                        <a:pt x="4" y="250"/>
                      </a:lnTo>
                      <a:close/>
                    </a:path>
                  </a:pathLst>
                </a:custGeom>
                <a:solidFill>
                  <a:schemeClr val="accent1">
                    <a:lumMod val="75000"/>
                  </a:schemeClr>
                </a:solidFill>
                <a:ln>
                  <a:noFill/>
                </a:ln>
              </p:spPr>
              <p:txBody>
                <a:bodyPr/>
                <a:lstStyle/>
                <a:p>
                  <a:pPr>
                    <a:defRPr/>
                  </a:pPr>
                  <a:endParaRPr lang="zh-CN" altLang="en-US" b="0" dirty="0">
                    <a:solidFill>
                      <a:srgbClr val="47494B"/>
                    </a:solidFill>
                    <a:ea typeface="Microsoft YaHei" panose="020B0503020204020204" pitchFamily="34" charset="-122"/>
                  </a:endParaRPr>
                </a:p>
              </p:txBody>
            </p:sp>
            <p:sp>
              <p:nvSpPr>
                <p:cNvPr id="50" name="Freeform 18"/>
                <p:cNvSpPr/>
                <p:nvPr/>
              </p:nvSpPr>
              <p:spPr bwMode="auto">
                <a:xfrm>
                  <a:off x="1512491" y="1948664"/>
                  <a:ext cx="438150" cy="100013"/>
                </a:xfrm>
                <a:custGeom>
                  <a:avLst/>
                  <a:gdLst>
                    <a:gd name="T0" fmla="*/ 9 w 788"/>
                    <a:gd name="T1" fmla="*/ 240 h 240"/>
                    <a:gd name="T2" fmla="*/ 9 w 788"/>
                    <a:gd name="T3" fmla="*/ 240 h 240"/>
                    <a:gd name="T4" fmla="*/ 107 w 788"/>
                    <a:gd name="T5" fmla="*/ 203 h 240"/>
                    <a:gd name="T6" fmla="*/ 157 w 788"/>
                    <a:gd name="T7" fmla="*/ 187 h 240"/>
                    <a:gd name="T8" fmla="*/ 206 w 788"/>
                    <a:gd name="T9" fmla="*/ 172 h 240"/>
                    <a:gd name="T10" fmla="*/ 206 w 788"/>
                    <a:gd name="T11" fmla="*/ 172 h 240"/>
                    <a:gd name="T12" fmla="*/ 258 w 788"/>
                    <a:gd name="T13" fmla="*/ 160 h 240"/>
                    <a:gd name="T14" fmla="*/ 309 w 788"/>
                    <a:gd name="T15" fmla="*/ 148 h 240"/>
                    <a:gd name="T16" fmla="*/ 412 w 788"/>
                    <a:gd name="T17" fmla="*/ 127 h 240"/>
                    <a:gd name="T18" fmla="*/ 412 w 788"/>
                    <a:gd name="T19" fmla="*/ 127 h 240"/>
                    <a:gd name="T20" fmla="*/ 515 w 788"/>
                    <a:gd name="T21" fmla="*/ 106 h 240"/>
                    <a:gd name="T22" fmla="*/ 566 w 788"/>
                    <a:gd name="T23" fmla="*/ 96 h 240"/>
                    <a:gd name="T24" fmla="*/ 618 w 788"/>
                    <a:gd name="T25" fmla="*/ 82 h 240"/>
                    <a:gd name="T26" fmla="*/ 618 w 788"/>
                    <a:gd name="T27" fmla="*/ 82 h 240"/>
                    <a:gd name="T28" fmla="*/ 659 w 788"/>
                    <a:gd name="T29" fmla="*/ 70 h 240"/>
                    <a:gd name="T30" fmla="*/ 700 w 788"/>
                    <a:gd name="T31" fmla="*/ 57 h 240"/>
                    <a:gd name="T32" fmla="*/ 700 w 788"/>
                    <a:gd name="T33" fmla="*/ 57 h 240"/>
                    <a:gd name="T34" fmla="*/ 722 w 788"/>
                    <a:gd name="T35" fmla="*/ 51 h 240"/>
                    <a:gd name="T36" fmla="*/ 745 w 788"/>
                    <a:gd name="T37" fmla="*/ 43 h 240"/>
                    <a:gd name="T38" fmla="*/ 766 w 788"/>
                    <a:gd name="T39" fmla="*/ 34 h 240"/>
                    <a:gd name="T40" fmla="*/ 776 w 788"/>
                    <a:gd name="T41" fmla="*/ 26 h 240"/>
                    <a:gd name="T42" fmla="*/ 784 w 788"/>
                    <a:gd name="T43" fmla="*/ 20 h 240"/>
                    <a:gd name="T44" fmla="*/ 784 w 788"/>
                    <a:gd name="T45" fmla="*/ 20 h 240"/>
                    <a:gd name="T46" fmla="*/ 788 w 788"/>
                    <a:gd name="T47" fmla="*/ 12 h 240"/>
                    <a:gd name="T48" fmla="*/ 788 w 788"/>
                    <a:gd name="T49" fmla="*/ 6 h 240"/>
                    <a:gd name="T50" fmla="*/ 782 w 788"/>
                    <a:gd name="T51" fmla="*/ 2 h 240"/>
                    <a:gd name="T52" fmla="*/ 776 w 788"/>
                    <a:gd name="T53" fmla="*/ 0 h 240"/>
                    <a:gd name="T54" fmla="*/ 776 w 788"/>
                    <a:gd name="T55" fmla="*/ 0 h 240"/>
                    <a:gd name="T56" fmla="*/ 766 w 788"/>
                    <a:gd name="T57" fmla="*/ 0 h 240"/>
                    <a:gd name="T58" fmla="*/ 757 w 788"/>
                    <a:gd name="T59" fmla="*/ 4 h 240"/>
                    <a:gd name="T60" fmla="*/ 737 w 788"/>
                    <a:gd name="T61" fmla="*/ 10 h 240"/>
                    <a:gd name="T62" fmla="*/ 698 w 788"/>
                    <a:gd name="T63" fmla="*/ 28 h 240"/>
                    <a:gd name="T64" fmla="*/ 698 w 788"/>
                    <a:gd name="T65" fmla="*/ 28 h 240"/>
                    <a:gd name="T66" fmla="*/ 644 w 788"/>
                    <a:gd name="T67" fmla="*/ 45 h 240"/>
                    <a:gd name="T68" fmla="*/ 589 w 788"/>
                    <a:gd name="T69" fmla="*/ 59 h 240"/>
                    <a:gd name="T70" fmla="*/ 589 w 788"/>
                    <a:gd name="T71" fmla="*/ 59 h 240"/>
                    <a:gd name="T72" fmla="*/ 539 w 788"/>
                    <a:gd name="T73" fmla="*/ 72 h 240"/>
                    <a:gd name="T74" fmla="*/ 486 w 788"/>
                    <a:gd name="T75" fmla="*/ 84 h 240"/>
                    <a:gd name="T76" fmla="*/ 383 w 788"/>
                    <a:gd name="T77" fmla="*/ 106 h 240"/>
                    <a:gd name="T78" fmla="*/ 383 w 788"/>
                    <a:gd name="T79" fmla="*/ 106 h 240"/>
                    <a:gd name="T80" fmla="*/ 286 w 788"/>
                    <a:gd name="T81" fmla="*/ 125 h 240"/>
                    <a:gd name="T82" fmla="*/ 237 w 788"/>
                    <a:gd name="T83" fmla="*/ 135 h 240"/>
                    <a:gd name="T84" fmla="*/ 186 w 788"/>
                    <a:gd name="T85" fmla="*/ 148 h 240"/>
                    <a:gd name="T86" fmla="*/ 138 w 788"/>
                    <a:gd name="T87" fmla="*/ 162 h 240"/>
                    <a:gd name="T88" fmla="*/ 89 w 788"/>
                    <a:gd name="T89" fmla="*/ 179 h 240"/>
                    <a:gd name="T90" fmla="*/ 44 w 788"/>
                    <a:gd name="T91" fmla="*/ 201 h 240"/>
                    <a:gd name="T92" fmla="*/ 23 w 788"/>
                    <a:gd name="T93" fmla="*/ 215 h 240"/>
                    <a:gd name="T94" fmla="*/ 1 w 788"/>
                    <a:gd name="T95" fmla="*/ 226 h 240"/>
                    <a:gd name="T96" fmla="*/ 1 w 788"/>
                    <a:gd name="T97" fmla="*/ 226 h 240"/>
                    <a:gd name="T98" fmla="*/ 0 w 788"/>
                    <a:gd name="T99" fmla="*/ 228 h 240"/>
                    <a:gd name="T100" fmla="*/ 0 w 788"/>
                    <a:gd name="T101" fmla="*/ 232 h 240"/>
                    <a:gd name="T102" fmla="*/ 0 w 788"/>
                    <a:gd name="T103" fmla="*/ 236 h 240"/>
                    <a:gd name="T104" fmla="*/ 5 w 788"/>
                    <a:gd name="T105" fmla="*/ 240 h 240"/>
                    <a:gd name="T106" fmla="*/ 9 w 788"/>
                    <a:gd name="T107" fmla="*/ 240 h 240"/>
                    <a:gd name="T108" fmla="*/ 9 w 788"/>
                    <a:gd name="T109" fmla="*/ 24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88" h="240">
                      <a:moveTo>
                        <a:pt x="9" y="240"/>
                      </a:moveTo>
                      <a:lnTo>
                        <a:pt x="9" y="240"/>
                      </a:lnTo>
                      <a:lnTo>
                        <a:pt x="107" y="203"/>
                      </a:lnTo>
                      <a:lnTo>
                        <a:pt x="157" y="187"/>
                      </a:lnTo>
                      <a:lnTo>
                        <a:pt x="206" y="172"/>
                      </a:lnTo>
                      <a:lnTo>
                        <a:pt x="206" y="172"/>
                      </a:lnTo>
                      <a:lnTo>
                        <a:pt x="258" y="160"/>
                      </a:lnTo>
                      <a:lnTo>
                        <a:pt x="309" y="148"/>
                      </a:lnTo>
                      <a:lnTo>
                        <a:pt x="412" y="127"/>
                      </a:lnTo>
                      <a:lnTo>
                        <a:pt x="412" y="127"/>
                      </a:lnTo>
                      <a:lnTo>
                        <a:pt x="515" y="106"/>
                      </a:lnTo>
                      <a:lnTo>
                        <a:pt x="566" y="96"/>
                      </a:lnTo>
                      <a:lnTo>
                        <a:pt x="618" y="82"/>
                      </a:lnTo>
                      <a:lnTo>
                        <a:pt x="618" y="82"/>
                      </a:lnTo>
                      <a:lnTo>
                        <a:pt x="659" y="70"/>
                      </a:lnTo>
                      <a:lnTo>
                        <a:pt x="700" y="57"/>
                      </a:lnTo>
                      <a:lnTo>
                        <a:pt x="700" y="57"/>
                      </a:lnTo>
                      <a:lnTo>
                        <a:pt x="722" y="51"/>
                      </a:lnTo>
                      <a:lnTo>
                        <a:pt x="745" y="43"/>
                      </a:lnTo>
                      <a:lnTo>
                        <a:pt x="766" y="34"/>
                      </a:lnTo>
                      <a:lnTo>
                        <a:pt x="776" y="26"/>
                      </a:lnTo>
                      <a:lnTo>
                        <a:pt x="784" y="20"/>
                      </a:lnTo>
                      <a:lnTo>
                        <a:pt x="784" y="20"/>
                      </a:lnTo>
                      <a:lnTo>
                        <a:pt x="788" y="12"/>
                      </a:lnTo>
                      <a:lnTo>
                        <a:pt x="788" y="6"/>
                      </a:lnTo>
                      <a:lnTo>
                        <a:pt x="782" y="2"/>
                      </a:lnTo>
                      <a:lnTo>
                        <a:pt x="776" y="0"/>
                      </a:lnTo>
                      <a:lnTo>
                        <a:pt x="776" y="0"/>
                      </a:lnTo>
                      <a:lnTo>
                        <a:pt x="766" y="0"/>
                      </a:lnTo>
                      <a:lnTo>
                        <a:pt x="757" y="4"/>
                      </a:lnTo>
                      <a:lnTo>
                        <a:pt x="737" y="10"/>
                      </a:lnTo>
                      <a:lnTo>
                        <a:pt x="698" y="28"/>
                      </a:lnTo>
                      <a:lnTo>
                        <a:pt x="698" y="28"/>
                      </a:lnTo>
                      <a:lnTo>
                        <a:pt x="644" y="45"/>
                      </a:lnTo>
                      <a:lnTo>
                        <a:pt x="589" y="59"/>
                      </a:lnTo>
                      <a:lnTo>
                        <a:pt x="589" y="59"/>
                      </a:lnTo>
                      <a:lnTo>
                        <a:pt x="539" y="72"/>
                      </a:lnTo>
                      <a:lnTo>
                        <a:pt x="486" y="84"/>
                      </a:lnTo>
                      <a:lnTo>
                        <a:pt x="383" y="106"/>
                      </a:lnTo>
                      <a:lnTo>
                        <a:pt x="383" y="106"/>
                      </a:lnTo>
                      <a:lnTo>
                        <a:pt x="286" y="125"/>
                      </a:lnTo>
                      <a:lnTo>
                        <a:pt x="237" y="135"/>
                      </a:lnTo>
                      <a:lnTo>
                        <a:pt x="186" y="148"/>
                      </a:lnTo>
                      <a:lnTo>
                        <a:pt x="138" y="162"/>
                      </a:lnTo>
                      <a:lnTo>
                        <a:pt x="89" y="179"/>
                      </a:lnTo>
                      <a:lnTo>
                        <a:pt x="44" y="201"/>
                      </a:lnTo>
                      <a:lnTo>
                        <a:pt x="23" y="215"/>
                      </a:lnTo>
                      <a:lnTo>
                        <a:pt x="1" y="226"/>
                      </a:lnTo>
                      <a:lnTo>
                        <a:pt x="1" y="226"/>
                      </a:lnTo>
                      <a:lnTo>
                        <a:pt x="0" y="228"/>
                      </a:lnTo>
                      <a:lnTo>
                        <a:pt x="0" y="232"/>
                      </a:lnTo>
                      <a:lnTo>
                        <a:pt x="0" y="236"/>
                      </a:lnTo>
                      <a:lnTo>
                        <a:pt x="5" y="240"/>
                      </a:lnTo>
                      <a:lnTo>
                        <a:pt x="9" y="240"/>
                      </a:lnTo>
                      <a:lnTo>
                        <a:pt x="9" y="240"/>
                      </a:lnTo>
                      <a:close/>
                    </a:path>
                  </a:pathLst>
                </a:custGeom>
                <a:solidFill>
                  <a:schemeClr val="accent1">
                    <a:lumMod val="75000"/>
                  </a:schemeClr>
                </a:solidFill>
                <a:ln>
                  <a:noFill/>
                </a:ln>
              </p:spPr>
              <p:txBody>
                <a:bodyPr/>
                <a:lstStyle/>
                <a:p>
                  <a:pPr>
                    <a:defRPr/>
                  </a:pPr>
                  <a:endParaRPr lang="zh-CN" altLang="en-US" b="0" dirty="0">
                    <a:solidFill>
                      <a:srgbClr val="47494B"/>
                    </a:solidFill>
                    <a:ea typeface="Microsoft YaHei" panose="020B0503020204020204" pitchFamily="34" charset="-122"/>
                  </a:endParaRPr>
                </a:p>
              </p:txBody>
            </p:sp>
            <p:sp>
              <p:nvSpPr>
                <p:cNvPr id="51" name="Freeform 19"/>
                <p:cNvSpPr/>
                <p:nvPr/>
              </p:nvSpPr>
              <p:spPr bwMode="auto">
                <a:xfrm>
                  <a:off x="1823641" y="1815314"/>
                  <a:ext cx="317500" cy="52388"/>
                </a:xfrm>
                <a:custGeom>
                  <a:avLst/>
                  <a:gdLst>
                    <a:gd name="T0" fmla="*/ 6 w 570"/>
                    <a:gd name="T1" fmla="*/ 127 h 127"/>
                    <a:gd name="T2" fmla="*/ 6 w 570"/>
                    <a:gd name="T3" fmla="*/ 127 h 127"/>
                    <a:gd name="T4" fmla="*/ 41 w 570"/>
                    <a:gd name="T5" fmla="*/ 127 h 127"/>
                    <a:gd name="T6" fmla="*/ 74 w 570"/>
                    <a:gd name="T7" fmla="*/ 125 h 127"/>
                    <a:gd name="T8" fmla="*/ 107 w 570"/>
                    <a:gd name="T9" fmla="*/ 121 h 127"/>
                    <a:gd name="T10" fmla="*/ 142 w 570"/>
                    <a:gd name="T11" fmla="*/ 115 h 127"/>
                    <a:gd name="T12" fmla="*/ 208 w 570"/>
                    <a:gd name="T13" fmla="*/ 103 h 127"/>
                    <a:gd name="T14" fmla="*/ 274 w 570"/>
                    <a:gd name="T15" fmla="*/ 92 h 127"/>
                    <a:gd name="T16" fmla="*/ 274 w 570"/>
                    <a:gd name="T17" fmla="*/ 92 h 127"/>
                    <a:gd name="T18" fmla="*/ 346 w 570"/>
                    <a:gd name="T19" fmla="*/ 78 h 127"/>
                    <a:gd name="T20" fmla="*/ 418 w 570"/>
                    <a:gd name="T21" fmla="*/ 64 h 127"/>
                    <a:gd name="T22" fmla="*/ 489 w 570"/>
                    <a:gd name="T23" fmla="*/ 47 h 127"/>
                    <a:gd name="T24" fmla="*/ 559 w 570"/>
                    <a:gd name="T25" fmla="*/ 29 h 127"/>
                    <a:gd name="T26" fmla="*/ 559 w 570"/>
                    <a:gd name="T27" fmla="*/ 29 h 127"/>
                    <a:gd name="T28" fmla="*/ 564 w 570"/>
                    <a:gd name="T29" fmla="*/ 26 h 127"/>
                    <a:gd name="T30" fmla="*/ 568 w 570"/>
                    <a:gd name="T31" fmla="*/ 22 h 127"/>
                    <a:gd name="T32" fmla="*/ 570 w 570"/>
                    <a:gd name="T33" fmla="*/ 16 h 127"/>
                    <a:gd name="T34" fmla="*/ 570 w 570"/>
                    <a:gd name="T35" fmla="*/ 10 h 127"/>
                    <a:gd name="T36" fmla="*/ 568 w 570"/>
                    <a:gd name="T37" fmla="*/ 6 h 127"/>
                    <a:gd name="T38" fmla="*/ 564 w 570"/>
                    <a:gd name="T39" fmla="*/ 2 h 127"/>
                    <a:gd name="T40" fmla="*/ 561 w 570"/>
                    <a:gd name="T41" fmla="*/ 0 h 127"/>
                    <a:gd name="T42" fmla="*/ 553 w 570"/>
                    <a:gd name="T43" fmla="*/ 0 h 127"/>
                    <a:gd name="T44" fmla="*/ 553 w 570"/>
                    <a:gd name="T45" fmla="*/ 0 h 127"/>
                    <a:gd name="T46" fmla="*/ 487 w 570"/>
                    <a:gd name="T47" fmla="*/ 18 h 127"/>
                    <a:gd name="T48" fmla="*/ 418 w 570"/>
                    <a:gd name="T49" fmla="*/ 35 h 127"/>
                    <a:gd name="T50" fmla="*/ 352 w 570"/>
                    <a:gd name="T51" fmla="*/ 49 h 127"/>
                    <a:gd name="T52" fmla="*/ 284 w 570"/>
                    <a:gd name="T53" fmla="*/ 62 h 127"/>
                    <a:gd name="T54" fmla="*/ 284 w 570"/>
                    <a:gd name="T55" fmla="*/ 62 h 127"/>
                    <a:gd name="T56" fmla="*/ 214 w 570"/>
                    <a:gd name="T57" fmla="*/ 74 h 127"/>
                    <a:gd name="T58" fmla="*/ 144 w 570"/>
                    <a:gd name="T59" fmla="*/ 84 h 127"/>
                    <a:gd name="T60" fmla="*/ 74 w 570"/>
                    <a:gd name="T61" fmla="*/ 96 h 127"/>
                    <a:gd name="T62" fmla="*/ 39 w 570"/>
                    <a:gd name="T63" fmla="*/ 103 h 127"/>
                    <a:gd name="T64" fmla="*/ 6 w 570"/>
                    <a:gd name="T65" fmla="*/ 113 h 127"/>
                    <a:gd name="T66" fmla="*/ 6 w 570"/>
                    <a:gd name="T67" fmla="*/ 113 h 127"/>
                    <a:gd name="T68" fmla="*/ 2 w 570"/>
                    <a:gd name="T69" fmla="*/ 115 h 127"/>
                    <a:gd name="T70" fmla="*/ 0 w 570"/>
                    <a:gd name="T71" fmla="*/ 121 h 127"/>
                    <a:gd name="T72" fmla="*/ 2 w 570"/>
                    <a:gd name="T73" fmla="*/ 125 h 127"/>
                    <a:gd name="T74" fmla="*/ 6 w 570"/>
                    <a:gd name="T75" fmla="*/ 127 h 127"/>
                    <a:gd name="T76" fmla="*/ 6 w 570"/>
                    <a:gd name="T77" fmla="*/ 127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70" h="127">
                      <a:moveTo>
                        <a:pt x="6" y="127"/>
                      </a:moveTo>
                      <a:lnTo>
                        <a:pt x="6" y="127"/>
                      </a:lnTo>
                      <a:lnTo>
                        <a:pt x="41" y="127"/>
                      </a:lnTo>
                      <a:lnTo>
                        <a:pt x="74" y="125"/>
                      </a:lnTo>
                      <a:lnTo>
                        <a:pt x="107" y="121"/>
                      </a:lnTo>
                      <a:lnTo>
                        <a:pt x="142" y="115"/>
                      </a:lnTo>
                      <a:lnTo>
                        <a:pt x="208" y="103"/>
                      </a:lnTo>
                      <a:lnTo>
                        <a:pt x="274" y="92"/>
                      </a:lnTo>
                      <a:lnTo>
                        <a:pt x="274" y="92"/>
                      </a:lnTo>
                      <a:lnTo>
                        <a:pt x="346" y="78"/>
                      </a:lnTo>
                      <a:lnTo>
                        <a:pt x="418" y="64"/>
                      </a:lnTo>
                      <a:lnTo>
                        <a:pt x="489" y="47"/>
                      </a:lnTo>
                      <a:lnTo>
                        <a:pt x="559" y="29"/>
                      </a:lnTo>
                      <a:lnTo>
                        <a:pt x="559" y="29"/>
                      </a:lnTo>
                      <a:lnTo>
                        <a:pt x="564" y="26"/>
                      </a:lnTo>
                      <a:lnTo>
                        <a:pt x="568" y="22"/>
                      </a:lnTo>
                      <a:lnTo>
                        <a:pt x="570" y="16"/>
                      </a:lnTo>
                      <a:lnTo>
                        <a:pt x="570" y="10"/>
                      </a:lnTo>
                      <a:lnTo>
                        <a:pt x="568" y="6"/>
                      </a:lnTo>
                      <a:lnTo>
                        <a:pt x="564" y="2"/>
                      </a:lnTo>
                      <a:lnTo>
                        <a:pt x="561" y="0"/>
                      </a:lnTo>
                      <a:lnTo>
                        <a:pt x="553" y="0"/>
                      </a:lnTo>
                      <a:lnTo>
                        <a:pt x="553" y="0"/>
                      </a:lnTo>
                      <a:lnTo>
                        <a:pt x="487" y="18"/>
                      </a:lnTo>
                      <a:lnTo>
                        <a:pt x="418" y="35"/>
                      </a:lnTo>
                      <a:lnTo>
                        <a:pt x="352" y="49"/>
                      </a:lnTo>
                      <a:lnTo>
                        <a:pt x="284" y="62"/>
                      </a:lnTo>
                      <a:lnTo>
                        <a:pt x="284" y="62"/>
                      </a:lnTo>
                      <a:lnTo>
                        <a:pt x="214" y="74"/>
                      </a:lnTo>
                      <a:lnTo>
                        <a:pt x="144" y="84"/>
                      </a:lnTo>
                      <a:lnTo>
                        <a:pt x="74" y="96"/>
                      </a:lnTo>
                      <a:lnTo>
                        <a:pt x="39" y="103"/>
                      </a:lnTo>
                      <a:lnTo>
                        <a:pt x="6" y="113"/>
                      </a:lnTo>
                      <a:lnTo>
                        <a:pt x="6" y="113"/>
                      </a:lnTo>
                      <a:lnTo>
                        <a:pt x="2" y="115"/>
                      </a:lnTo>
                      <a:lnTo>
                        <a:pt x="0" y="121"/>
                      </a:lnTo>
                      <a:lnTo>
                        <a:pt x="2" y="125"/>
                      </a:lnTo>
                      <a:lnTo>
                        <a:pt x="6" y="127"/>
                      </a:lnTo>
                      <a:lnTo>
                        <a:pt x="6" y="127"/>
                      </a:lnTo>
                      <a:close/>
                    </a:path>
                  </a:pathLst>
                </a:custGeom>
                <a:solidFill>
                  <a:schemeClr val="accent1">
                    <a:lumMod val="75000"/>
                  </a:schemeClr>
                </a:solidFill>
                <a:ln>
                  <a:noFill/>
                </a:ln>
              </p:spPr>
              <p:txBody>
                <a:bodyPr/>
                <a:lstStyle/>
                <a:p>
                  <a:pPr>
                    <a:defRPr/>
                  </a:pPr>
                  <a:endParaRPr lang="zh-CN" altLang="en-US" b="0" dirty="0">
                    <a:solidFill>
                      <a:srgbClr val="47494B"/>
                    </a:solidFill>
                    <a:ea typeface="Microsoft YaHei" panose="020B0503020204020204" pitchFamily="34" charset="-122"/>
                  </a:endParaRPr>
                </a:p>
              </p:txBody>
            </p:sp>
          </p:grpSp>
        </p:grpSp>
        <p:cxnSp>
          <p:nvCxnSpPr>
            <p:cNvPr id="43" name="直接连接符 36"/>
            <p:cNvCxnSpPr/>
            <p:nvPr/>
          </p:nvCxnSpPr>
          <p:spPr>
            <a:xfrm>
              <a:off x="1134483" y="3070964"/>
              <a:ext cx="912811" cy="2"/>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fallOve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7"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anim calcmode="lin" valueType="num">
                                      <p:cBhvr>
                                        <p:cTn id="14" dur="1000" fill="hold"/>
                                        <p:tgtEl>
                                          <p:spTgt spid="7"/>
                                        </p:tgtEl>
                                        <p:attrNameLst>
                                          <p:attrName>ppt_x</p:attrName>
                                        </p:attrNameLst>
                                      </p:cBhvr>
                                      <p:tavLst>
                                        <p:tav tm="0">
                                          <p:val>
                                            <p:strVal val="#ppt_x"/>
                                          </p:val>
                                        </p:tav>
                                        <p:tav tm="100000">
                                          <p:val>
                                            <p:strVal val="#ppt_x"/>
                                          </p:val>
                                        </p:tav>
                                      </p:tavLst>
                                    </p:anim>
                                    <p:anim calcmode="lin" valueType="num">
                                      <p:cBhvr>
                                        <p:cTn id="15" dur="900" decel="100000" fill="hold"/>
                                        <p:tgtEl>
                                          <p:spTgt spid="7"/>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17" presetID="37" presetClass="entr" presetSubtype="0" fill="hold" grpId="0" nodeType="with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fade">
                                      <p:cBhvr>
                                        <p:cTn id="19" dur="1000"/>
                                        <p:tgtEl>
                                          <p:spTgt spid="25"/>
                                        </p:tgtEl>
                                      </p:cBhvr>
                                    </p:animEffect>
                                    <p:anim calcmode="lin" valueType="num">
                                      <p:cBhvr>
                                        <p:cTn id="20" dur="1000" fill="hold"/>
                                        <p:tgtEl>
                                          <p:spTgt spid="25"/>
                                        </p:tgtEl>
                                        <p:attrNameLst>
                                          <p:attrName>ppt_x</p:attrName>
                                        </p:attrNameLst>
                                      </p:cBhvr>
                                      <p:tavLst>
                                        <p:tav tm="0">
                                          <p:val>
                                            <p:strVal val="#ppt_x"/>
                                          </p:val>
                                        </p:tav>
                                        <p:tav tm="100000">
                                          <p:val>
                                            <p:strVal val="#ppt_x"/>
                                          </p:val>
                                        </p:tav>
                                      </p:tavLst>
                                    </p:anim>
                                    <p:anim calcmode="lin" valueType="num">
                                      <p:cBhvr>
                                        <p:cTn id="21" dur="900" decel="100000" fill="hold"/>
                                        <p:tgtEl>
                                          <p:spTgt spid="25"/>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37" presetClass="entr" presetSubtype="0" fill="hold" nodeType="clickEffect">
                                  <p:stCondLst>
                                    <p:cond delay="0"/>
                                  </p:stCondLst>
                                  <p:childTnLst>
                                    <p:set>
                                      <p:cBhvr>
                                        <p:cTn id="26" dur="1" fill="hold">
                                          <p:stCondLst>
                                            <p:cond delay="0"/>
                                          </p:stCondLst>
                                        </p:cTn>
                                        <p:tgtEl>
                                          <p:spTgt spid="40"/>
                                        </p:tgtEl>
                                        <p:attrNameLst>
                                          <p:attrName>style.visibility</p:attrName>
                                        </p:attrNameLst>
                                      </p:cBhvr>
                                      <p:to>
                                        <p:strVal val="visible"/>
                                      </p:to>
                                    </p:set>
                                    <p:animEffect transition="in" filter="fade">
                                      <p:cBhvr>
                                        <p:cTn id="27" dur="1000"/>
                                        <p:tgtEl>
                                          <p:spTgt spid="40"/>
                                        </p:tgtEl>
                                      </p:cBhvr>
                                    </p:animEffect>
                                    <p:anim calcmode="lin" valueType="num">
                                      <p:cBhvr>
                                        <p:cTn id="28" dur="1000" fill="hold"/>
                                        <p:tgtEl>
                                          <p:spTgt spid="40"/>
                                        </p:tgtEl>
                                        <p:attrNameLst>
                                          <p:attrName>ppt_x</p:attrName>
                                        </p:attrNameLst>
                                      </p:cBhvr>
                                      <p:tavLst>
                                        <p:tav tm="0">
                                          <p:val>
                                            <p:strVal val="#ppt_x"/>
                                          </p:val>
                                        </p:tav>
                                        <p:tav tm="100000">
                                          <p:val>
                                            <p:strVal val="#ppt_x"/>
                                          </p:val>
                                        </p:tav>
                                      </p:tavLst>
                                    </p:anim>
                                    <p:anim calcmode="lin" valueType="num">
                                      <p:cBhvr>
                                        <p:cTn id="29" dur="900" decel="100000" fill="hold"/>
                                        <p:tgtEl>
                                          <p:spTgt spid="40"/>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39"/>
                                        </p:tgtEl>
                                        <p:attrNameLst>
                                          <p:attrName>style.visibility</p:attrName>
                                        </p:attrNameLst>
                                      </p:cBhvr>
                                      <p:to>
                                        <p:strVal val="visible"/>
                                      </p:to>
                                    </p:set>
                                    <p:animEffect transition="in" filter="fade">
                                      <p:cBhvr>
                                        <p:cTn id="33" dur="1000"/>
                                        <p:tgtEl>
                                          <p:spTgt spid="39"/>
                                        </p:tgtEl>
                                      </p:cBhvr>
                                    </p:animEffect>
                                    <p:anim calcmode="lin" valueType="num">
                                      <p:cBhvr>
                                        <p:cTn id="34" dur="1000" fill="hold"/>
                                        <p:tgtEl>
                                          <p:spTgt spid="39"/>
                                        </p:tgtEl>
                                        <p:attrNameLst>
                                          <p:attrName>ppt_x</p:attrName>
                                        </p:attrNameLst>
                                      </p:cBhvr>
                                      <p:tavLst>
                                        <p:tav tm="0">
                                          <p:val>
                                            <p:strVal val="#ppt_x"/>
                                          </p:val>
                                        </p:tav>
                                        <p:tav tm="100000">
                                          <p:val>
                                            <p:strVal val="#ppt_x"/>
                                          </p:val>
                                        </p:tav>
                                      </p:tavLst>
                                    </p:anim>
                                    <p:anim calcmode="lin" valueType="num">
                                      <p:cBhvr>
                                        <p:cTn id="35" dur="900" decel="100000" fill="hold"/>
                                        <p:tgtEl>
                                          <p:spTgt spid="3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3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Rectangle: Rounded Corners 1"/>
          <p:cNvSpPr/>
          <p:nvPr/>
        </p:nvSpPr>
        <p:spPr>
          <a:xfrm>
            <a:off x="88166" y="74135"/>
            <a:ext cx="8717409" cy="447163"/>
          </a:xfrm>
          <a:prstGeom prst="roundRect">
            <a:avLst/>
          </a:prstGeom>
          <a:solidFill>
            <a:schemeClr val="accent2">
              <a:lumMod val="40000"/>
              <a:lumOff val="60000"/>
            </a:schemeClr>
          </a:solidFill>
          <a:ln w="28575">
            <a:solidFill>
              <a:schemeClr val="accent6">
                <a:lumMod val="50000"/>
              </a:schemeClr>
            </a:solid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just" defTabSz="457200" rtl="0" eaLnBrk="1" fontAlgn="auto" latinLnBrk="0" hangingPunct="1">
              <a:lnSpc>
                <a:spcPct val="100000"/>
              </a:lnSpc>
              <a:spcBef>
                <a:spcPts val="0"/>
              </a:spcBef>
              <a:spcAft>
                <a:spcPts val="0"/>
              </a:spcAft>
              <a:buClrTx/>
              <a:buSzTx/>
              <a:buFontTx/>
              <a:buNone/>
              <a:defRPr/>
            </a:pPr>
            <a:r>
              <a:rPr kumimoji="0" lang="en-US" sz="2300" b="1" i="0" u="none" strike="noStrike" kern="120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rPr>
              <a:t>2. Sự nảy sinh quan hệ sản xuất tư bản chủ nghĩa ở Tây Âu.</a:t>
            </a:r>
            <a:endParaRPr kumimoji="0" lang="en-US" sz="2300" b="1" i="0" u="none" strike="noStrike" kern="120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endParaRPr>
          </a:p>
        </p:txBody>
      </p:sp>
      <p:sp>
        <p:nvSpPr>
          <p:cNvPr id="6" name="Rectangle: Rounded Corners 4"/>
          <p:cNvSpPr/>
          <p:nvPr/>
        </p:nvSpPr>
        <p:spPr>
          <a:xfrm>
            <a:off x="774065" y="775335"/>
            <a:ext cx="7346315" cy="879475"/>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just" defTabSz="457200" rtl="0" eaLnBrk="1" fontAlgn="auto" latinLnBrk="0" hangingPunct="1">
              <a:lnSpc>
                <a:spcPct val="100000"/>
              </a:lnSpc>
              <a:spcBef>
                <a:spcPts val="0"/>
              </a:spcBef>
              <a:spcAft>
                <a:spcPts val="0"/>
              </a:spcAft>
              <a:buClrTx/>
              <a:buSzTx/>
              <a:buFontTx/>
              <a:buNone/>
              <a:defRPr/>
            </a:pPr>
            <a:r>
              <a:rPr kumimoji="0" lang="en-US" sz="20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Em hãy nêu những biểu hiện về sự nảy sinh quan hệ sản xuất tư bản chủ nghĩa trong lòng xã hội phong kiến ở Tây Âu?</a:t>
            </a:r>
            <a:endParaRPr kumimoji="0" lang="en-US" sz="20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8" name="Rectangle: Rounded Corners 5"/>
          <p:cNvSpPr/>
          <p:nvPr/>
        </p:nvSpPr>
        <p:spPr>
          <a:xfrm>
            <a:off x="447675" y="1845310"/>
            <a:ext cx="8249285" cy="993140"/>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just"/>
            <a:r>
              <a:rPr lang="en-US" sz="2400">
                <a:solidFill>
                  <a:schemeClr val="tx1"/>
                </a:solidFill>
                <a:latin typeface="Arial" panose="020B0604020202020204" pitchFamily="34" charset="0"/>
                <a:cs typeface="Arial" panose="020B0604020202020204" pitchFamily="34" charset="0"/>
              </a:rPr>
              <a:t>Đọc thông tin, quan sát hình 3.4 và 3.5, em hãy cho biết công trường thủ công là gì?</a:t>
            </a:r>
            <a:endParaRPr lang="en-US" sz="2400">
              <a:solidFill>
                <a:schemeClr val="tx1"/>
              </a:solidFill>
              <a:latin typeface="Arial" panose="020B0604020202020204" pitchFamily="34" charset="0"/>
              <a:cs typeface="Arial" panose="020B0604020202020204" pitchFamily="34" charset="0"/>
            </a:endParaRPr>
          </a:p>
        </p:txBody>
      </p:sp>
      <p:sp>
        <p:nvSpPr>
          <p:cNvPr id="9" name="Rectangle: Rounded Corners 2"/>
          <p:cNvSpPr/>
          <p:nvPr/>
        </p:nvSpPr>
        <p:spPr>
          <a:xfrm>
            <a:off x="447675" y="3256915"/>
            <a:ext cx="8357870" cy="895985"/>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just"/>
            <a:r>
              <a:rPr lang="en-US" sz="2200">
                <a:solidFill>
                  <a:schemeClr val="tx1"/>
                </a:solidFill>
                <a:latin typeface="Arial" panose="020B0604020202020204" pitchFamily="34" charset="0"/>
                <a:cs typeface="Arial" panose="020B0604020202020204" pitchFamily="34" charset="0"/>
              </a:rPr>
              <a:t>Em hãy kể tên những giai cấp mới trong xã hội Tây Âu? Địa vị  của các giai cấp này trong xã hội như thế nào?</a:t>
            </a:r>
            <a:endParaRPr lang="en-US" sz="2200">
              <a:solidFill>
                <a:schemeClr val="tx1"/>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fallOve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randombar(horizontal)">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arn(inVertical)">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randombar(horizontal)">
                                      <p:cBhvr>
                                        <p:cTn id="2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6" grpId="0" bldLvl="0" animBg="1"/>
      <p:bldP spid="8" grpId="0" bldLvl="0" animBg="1"/>
      <p:bldP spid="9" grpId="0" bldLvl="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p:cNvSpPr/>
          <p:nvPr/>
        </p:nvSpPr>
        <p:spPr>
          <a:xfrm>
            <a:off x="88166" y="74135"/>
            <a:ext cx="8717409" cy="447163"/>
          </a:xfrm>
          <a:prstGeom prst="roundRect">
            <a:avLst/>
          </a:prstGeom>
          <a:solidFill>
            <a:schemeClr val="accent2">
              <a:lumMod val="40000"/>
              <a:lumOff val="60000"/>
            </a:schemeClr>
          </a:solidFill>
          <a:ln w="28575">
            <a:solidFill>
              <a:schemeClr val="accent6">
                <a:lumMod val="50000"/>
              </a:schemeClr>
            </a:solid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457200" rtl="0" eaLnBrk="1" fontAlgn="auto" latinLnBrk="0" hangingPunct="1">
              <a:lnSpc>
                <a:spcPct val="100000"/>
              </a:lnSpc>
              <a:spcBef>
                <a:spcPts val="0"/>
              </a:spcBef>
              <a:spcAft>
                <a:spcPts val="0"/>
              </a:spcAft>
              <a:buClrTx/>
              <a:buSzTx/>
              <a:buFontTx/>
              <a:buNone/>
              <a:defRPr/>
            </a:pPr>
            <a:r>
              <a:rPr kumimoji="0" lang="en-US" sz="2300" b="1" i="0" u="none" strike="noStrike" kern="120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rPr>
              <a:t>2. Sự nảy sinh quan hệ sản xuất tư bản chủ nghĩa ở Tây Âu.</a:t>
            </a:r>
            <a:endParaRPr kumimoji="0" lang="en-US" sz="2300" b="1" i="0" u="none" strike="noStrike" kern="120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endParaRPr>
          </a:p>
        </p:txBody>
      </p:sp>
      <p:sp>
        <p:nvSpPr>
          <p:cNvPr id="5" name="Rectangle: Rounded Corners 4"/>
          <p:cNvSpPr/>
          <p:nvPr/>
        </p:nvSpPr>
        <p:spPr>
          <a:xfrm>
            <a:off x="1920977" y="637688"/>
            <a:ext cx="5302045" cy="1013443"/>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457200" rtl="0" eaLnBrk="1" fontAlgn="auto" latinLnBrk="0" hangingPunct="1">
              <a:lnSpc>
                <a:spcPct val="100000"/>
              </a:lnSpc>
              <a:spcBef>
                <a:spcPts val="0"/>
              </a:spcBef>
              <a:spcAft>
                <a:spcPts val="0"/>
              </a:spcAft>
              <a:buClrTx/>
              <a:buSzTx/>
              <a:buFontTx/>
              <a:buNone/>
              <a:defRPr/>
            </a:pPr>
            <a:r>
              <a:rPr kumimoji="0" lang="en-US" sz="2000" b="0" i="0" u="none" strike="noStrike" kern="120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rPr>
              <a:t>Em hãy nêu những biểu hiện về sự nảy sinh quan hệ sản xuất tư bản chủ nghĩa trong lòng xã hội phong kiến ở Tây Âu?</a:t>
            </a:r>
            <a:endParaRPr kumimoji="0" lang="en-US" sz="2000" b="0" i="0" u="none" strike="noStrike" kern="120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endParaRPr>
          </a:p>
        </p:txBody>
      </p:sp>
      <p:sp>
        <p:nvSpPr>
          <p:cNvPr id="6" name="Rectangle: Rounded Corners 5"/>
          <p:cNvSpPr/>
          <p:nvPr/>
        </p:nvSpPr>
        <p:spPr>
          <a:xfrm>
            <a:off x="88166" y="1983663"/>
            <a:ext cx="2868885" cy="1543517"/>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457200" rtl="0" eaLnBrk="1" fontAlgn="auto" latinLnBrk="0" hangingPunct="1">
              <a:lnSpc>
                <a:spcPct val="100000"/>
              </a:lnSpc>
              <a:spcBef>
                <a:spcPts val="0"/>
              </a:spcBef>
              <a:spcAft>
                <a:spcPts val="0"/>
              </a:spcAft>
              <a:buClrTx/>
              <a:buSzTx/>
              <a:buFontTx/>
              <a:buNone/>
              <a:defRPr/>
            </a:pPr>
            <a:r>
              <a:rPr kumimoji="0" lang="en-US" sz="1600" b="0" i="0" u="none" strike="noStrike" kern="1200" cap="none" spc="0" normalizeH="0" baseline="0" noProof="0">
                <a:ln>
                  <a:noFill/>
                </a:ln>
                <a:solidFill>
                  <a:srgbClr val="002060"/>
                </a:solidFill>
                <a:effectLst/>
                <a:uLnTx/>
                <a:uFillTx/>
                <a:latin typeface="Arial" panose="020B0604020202020204" pitchFamily="34" charset="0"/>
                <a:ea typeface="+mn-ea"/>
                <a:cs typeface="Arial" panose="020B0604020202020204" pitchFamily="34" charset="0"/>
              </a:rPr>
              <a:t>Tổ chức phường hội dần dần được thay thế bằng các </a:t>
            </a:r>
            <a:r>
              <a:rPr kumimoji="0" lang="en-US" sz="1600" b="1" i="0" u="sng" strike="noStrike" kern="1200" cap="none" spc="0" normalizeH="0" baseline="0" noProof="0">
                <a:ln>
                  <a:noFill/>
                </a:ln>
                <a:solidFill>
                  <a:schemeClr val="accent3">
                    <a:lumMod val="75000"/>
                  </a:schemeClr>
                </a:solidFill>
                <a:effectLst/>
                <a:uLnTx/>
                <a:uFillTx/>
                <a:latin typeface="Arial" panose="020B0604020202020204" pitchFamily="34" charset="0"/>
                <a:ea typeface="+mn-ea"/>
                <a:cs typeface="Arial" panose="020B0604020202020204" pitchFamily="34" charset="0"/>
              </a:rPr>
              <a:t>công trường thủ công</a:t>
            </a:r>
            <a:r>
              <a:rPr kumimoji="0" lang="en-US" sz="1600" b="0" i="0" u="none" strike="noStrike" kern="1200" cap="none" spc="0" normalizeH="0" baseline="0" noProof="0">
                <a:ln>
                  <a:noFill/>
                </a:ln>
                <a:solidFill>
                  <a:srgbClr val="002060"/>
                </a:solidFill>
                <a:effectLst/>
                <a:uLnTx/>
                <a:uFillTx/>
                <a:latin typeface="Arial" panose="020B0604020202020204" pitchFamily="34" charset="0"/>
                <a:ea typeface="+mn-ea"/>
                <a:cs typeface="Arial" panose="020B0604020202020204" pitchFamily="34" charset="0"/>
              </a:rPr>
              <a:t>, nơi tập trung đông đảo những người lao động làm thuê. </a:t>
            </a:r>
            <a:endParaRPr kumimoji="0" lang="en-US" sz="1600" b="0" i="0" u="none" strike="noStrike" kern="1200" cap="none" spc="0" normalizeH="0" baseline="0" noProof="0">
              <a:ln>
                <a:noFill/>
              </a:ln>
              <a:solidFill>
                <a:srgbClr val="002060"/>
              </a:solidFill>
              <a:effectLst/>
              <a:uLnTx/>
              <a:uFillTx/>
              <a:latin typeface="Arial" panose="020B0604020202020204" pitchFamily="34" charset="0"/>
              <a:ea typeface="+mn-ea"/>
              <a:cs typeface="Arial" panose="020B0604020202020204" pitchFamily="34" charset="0"/>
            </a:endParaRPr>
          </a:p>
        </p:txBody>
      </p:sp>
      <p:sp>
        <p:nvSpPr>
          <p:cNvPr id="8" name="Rectangle: Rounded Corners 7"/>
          <p:cNvSpPr/>
          <p:nvPr/>
        </p:nvSpPr>
        <p:spPr>
          <a:xfrm>
            <a:off x="3016045" y="1976287"/>
            <a:ext cx="3253352" cy="1550893"/>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457200" rtl="0" eaLnBrk="1" fontAlgn="auto" latinLnBrk="0" hangingPunct="1">
              <a:lnSpc>
                <a:spcPct val="100000"/>
              </a:lnSpc>
              <a:spcBef>
                <a:spcPts val="0"/>
              </a:spcBef>
              <a:spcAft>
                <a:spcPts val="0"/>
              </a:spcAft>
              <a:buClrTx/>
              <a:buSzTx/>
              <a:buFontTx/>
              <a:buNone/>
              <a:defRPr/>
            </a:pPr>
            <a:r>
              <a:rPr kumimoji="0" lang="en-US" sz="1600" b="0" i="0" u="none" strike="noStrike" kern="1200" cap="none" spc="0" normalizeH="0" baseline="0" noProof="0">
                <a:ln>
                  <a:noFill/>
                </a:ln>
                <a:solidFill>
                  <a:srgbClr val="002060"/>
                </a:solidFill>
                <a:effectLst/>
                <a:uLnTx/>
                <a:uFillTx/>
                <a:latin typeface="Arial" panose="020B0604020202020204" pitchFamily="34" charset="0"/>
                <a:ea typeface="+mn-ea"/>
                <a:cs typeface="Arial" panose="020B0604020202020204" pitchFamily="34" charset="0"/>
              </a:rPr>
              <a:t>Chủ đất ở nông thôn cũng chuyển dần sang kinh doanh tư bản chủ nghĩa: lập các đồn điền, trang trại lớn, thuê mướn nhân công, dần dần trở thành </a:t>
            </a:r>
            <a:r>
              <a:rPr kumimoji="0" lang="en-US" sz="1600" b="1" i="0" u="sng" strike="noStrike" kern="1200" cap="none" spc="0" normalizeH="0" baseline="0" noProof="0">
                <a:ln>
                  <a:noFill/>
                </a:ln>
                <a:solidFill>
                  <a:schemeClr val="accent3">
                    <a:lumMod val="75000"/>
                  </a:schemeClr>
                </a:solidFill>
                <a:effectLst/>
                <a:uLnTx/>
                <a:uFillTx/>
                <a:latin typeface="Arial" panose="020B0604020202020204" pitchFamily="34" charset="0"/>
                <a:ea typeface="+mn-ea"/>
                <a:cs typeface="Arial" panose="020B0604020202020204" pitchFamily="34" charset="0"/>
              </a:rPr>
              <a:t>tư sản nông nghiệp</a:t>
            </a:r>
            <a:r>
              <a:rPr kumimoji="0" lang="en-US" sz="1600" b="0" i="0" u="none" strike="noStrike" kern="1200" cap="none" spc="0" normalizeH="0" baseline="0" noProof="0">
                <a:ln>
                  <a:noFill/>
                </a:ln>
                <a:solidFill>
                  <a:schemeClr val="accent3">
                    <a:lumMod val="75000"/>
                  </a:schemeClr>
                </a:solidFill>
                <a:effectLst/>
                <a:uLnTx/>
                <a:uFillTx/>
                <a:latin typeface="Arial" panose="020B0604020202020204" pitchFamily="34" charset="0"/>
                <a:ea typeface="+mn-ea"/>
                <a:cs typeface="Arial" panose="020B0604020202020204" pitchFamily="34" charset="0"/>
              </a:rPr>
              <a:t>.</a:t>
            </a:r>
            <a:endParaRPr kumimoji="0" lang="en-US" sz="1600" b="0" i="0" u="none" strike="noStrike" kern="1200" cap="none" spc="0" normalizeH="0" baseline="0" noProof="0">
              <a:ln>
                <a:noFill/>
              </a:ln>
              <a:solidFill>
                <a:schemeClr val="accent3">
                  <a:lumMod val="75000"/>
                </a:schemeClr>
              </a:solidFill>
              <a:effectLst/>
              <a:uLnTx/>
              <a:uFillTx/>
              <a:latin typeface="Arial" panose="020B0604020202020204" pitchFamily="34" charset="0"/>
              <a:ea typeface="+mn-ea"/>
              <a:cs typeface="Arial" panose="020B0604020202020204" pitchFamily="34" charset="0"/>
            </a:endParaRPr>
          </a:p>
        </p:txBody>
      </p:sp>
      <p:sp>
        <p:nvSpPr>
          <p:cNvPr id="9" name="Rectangle: Rounded Corners 8"/>
          <p:cNvSpPr/>
          <p:nvPr/>
        </p:nvSpPr>
        <p:spPr>
          <a:xfrm>
            <a:off x="6356498" y="1983663"/>
            <a:ext cx="2603147" cy="1510295"/>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457200" rtl="0" eaLnBrk="1" fontAlgn="auto" latinLnBrk="0" hangingPunct="1">
              <a:lnSpc>
                <a:spcPct val="100000"/>
              </a:lnSpc>
              <a:spcBef>
                <a:spcPts val="0"/>
              </a:spcBef>
              <a:spcAft>
                <a:spcPts val="0"/>
              </a:spcAft>
              <a:buClrTx/>
              <a:buSzTx/>
              <a:buFontTx/>
              <a:buNone/>
              <a:defRPr/>
            </a:pPr>
            <a:r>
              <a:rPr kumimoji="0" lang="en-US" sz="1600" b="0" i="0" u="none" strike="noStrike" kern="1200" cap="none" spc="0" normalizeH="0" baseline="0" noProof="0">
                <a:ln>
                  <a:noFill/>
                </a:ln>
                <a:solidFill>
                  <a:srgbClr val="002060"/>
                </a:solidFill>
                <a:effectLst/>
                <a:uLnTx/>
                <a:uFillTx/>
                <a:latin typeface="Arial" panose="020B0604020202020204" pitchFamily="34" charset="0"/>
                <a:ea typeface="+mn-ea"/>
                <a:cs typeface="Arial" panose="020B0604020202020204" pitchFamily="34" charset="0"/>
              </a:rPr>
              <a:t>Các thương nhân, chủ ngân hàng trở thành những </a:t>
            </a:r>
            <a:r>
              <a:rPr kumimoji="0" lang="en-US" sz="1600" b="1" i="0" u="sng" strike="noStrike" kern="1200" cap="none" spc="0" normalizeH="0" baseline="0" noProof="0">
                <a:ln>
                  <a:noFill/>
                </a:ln>
                <a:solidFill>
                  <a:schemeClr val="accent3">
                    <a:lumMod val="75000"/>
                  </a:schemeClr>
                </a:solidFill>
                <a:effectLst/>
                <a:uLnTx/>
                <a:uFillTx/>
                <a:latin typeface="Arial" panose="020B0604020202020204" pitchFamily="34" charset="0"/>
                <a:ea typeface="+mn-ea"/>
                <a:cs typeface="Arial" panose="020B0604020202020204" pitchFamily="34" charset="0"/>
              </a:rPr>
              <a:t>nhà tư bản</a:t>
            </a:r>
            <a:r>
              <a:rPr kumimoji="0" lang="en-US" sz="1600" b="1" i="0" strike="noStrike" kern="1200" cap="none" spc="0" normalizeH="0" baseline="0" noProof="0">
                <a:ln>
                  <a:noFill/>
                </a:ln>
                <a:solidFill>
                  <a:schemeClr val="accent3">
                    <a:lumMod val="75000"/>
                  </a:schemeClr>
                </a:solidFill>
                <a:effectLst/>
                <a:uLnTx/>
                <a:uFillTx/>
                <a:latin typeface="Arial" panose="020B0604020202020204" pitchFamily="34" charset="0"/>
                <a:ea typeface="+mn-ea"/>
                <a:cs typeface="Arial" panose="020B0604020202020204" pitchFamily="34" charset="0"/>
              </a:rPr>
              <a:t> </a:t>
            </a:r>
            <a:r>
              <a:rPr kumimoji="0" lang="en-US" sz="1600" b="0" i="0" u="none" strike="noStrike" kern="1200" cap="none" spc="0" normalizeH="0" baseline="0" noProof="0">
                <a:ln>
                  <a:noFill/>
                </a:ln>
                <a:solidFill>
                  <a:srgbClr val="002060"/>
                </a:solidFill>
                <a:effectLst/>
                <a:uLnTx/>
                <a:uFillTx/>
                <a:latin typeface="Arial" panose="020B0604020202020204" pitchFamily="34" charset="0"/>
                <a:ea typeface="+mn-ea"/>
                <a:cs typeface="Arial" panose="020B0604020202020204" pitchFamily="34" charset="0"/>
              </a:rPr>
              <a:t>có thế lực lớn trong xã hội.</a:t>
            </a:r>
            <a:endParaRPr kumimoji="0" lang="en-US" sz="1600" b="0" i="0" u="none" strike="noStrike" kern="1200" cap="none" spc="0" normalizeH="0" baseline="0" noProof="0">
              <a:ln>
                <a:noFill/>
              </a:ln>
              <a:solidFill>
                <a:srgbClr val="002060"/>
              </a:solidFill>
              <a:effectLst/>
              <a:uLnTx/>
              <a:uFillTx/>
              <a:latin typeface="Arial" panose="020B0604020202020204" pitchFamily="34" charset="0"/>
              <a:ea typeface="+mn-ea"/>
              <a:cs typeface="Arial" panose="020B0604020202020204" pitchFamily="34" charset="0"/>
            </a:endParaRPr>
          </a:p>
        </p:txBody>
      </p:sp>
      <p:grpSp>
        <p:nvGrpSpPr>
          <p:cNvPr id="13" name="Group 12"/>
          <p:cNvGrpSpPr/>
          <p:nvPr/>
        </p:nvGrpSpPr>
        <p:grpSpPr>
          <a:xfrm>
            <a:off x="240834" y="4209804"/>
            <a:ext cx="1084007" cy="722671"/>
            <a:chOff x="154858" y="4055806"/>
            <a:chExt cx="1084007" cy="722671"/>
          </a:xfrm>
        </p:grpSpPr>
        <p:sp>
          <p:nvSpPr>
            <p:cNvPr id="11" name="Equals 10"/>
            <p:cNvSpPr/>
            <p:nvPr/>
          </p:nvSpPr>
          <p:spPr>
            <a:xfrm>
              <a:off x="154858" y="4175342"/>
              <a:ext cx="862781" cy="514645"/>
            </a:xfrm>
            <a:prstGeom prst="mathEqual">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 name="Arrow: Chevron 11"/>
            <p:cNvSpPr/>
            <p:nvPr/>
          </p:nvSpPr>
          <p:spPr>
            <a:xfrm>
              <a:off x="825910" y="4055806"/>
              <a:ext cx="412955" cy="722671"/>
            </a:xfrm>
            <a:prstGeom prst="chevron">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cxnSp>
        <p:nvCxnSpPr>
          <p:cNvPr id="15" name="Straight Connector 14"/>
          <p:cNvCxnSpPr/>
          <p:nvPr/>
        </p:nvCxnSpPr>
        <p:spPr>
          <a:xfrm>
            <a:off x="4594122" y="1651131"/>
            <a:ext cx="0" cy="325156"/>
          </a:xfrm>
          <a:prstGeom prst="line">
            <a:avLst/>
          </a:prstGeom>
          <a:ln w="28575">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a:stCxn id="5" idx="2"/>
            <a:endCxn id="6" idx="0"/>
          </p:cNvCxnSpPr>
          <p:nvPr/>
        </p:nvCxnSpPr>
        <p:spPr>
          <a:xfrm flipH="1">
            <a:off x="1522609" y="1651131"/>
            <a:ext cx="3049391" cy="332532"/>
          </a:xfrm>
          <a:prstGeom prst="line">
            <a:avLst/>
          </a:prstGeom>
          <a:ln w="28575">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5" idx="2"/>
            <a:endCxn id="9" idx="0"/>
          </p:cNvCxnSpPr>
          <p:nvPr/>
        </p:nvCxnSpPr>
        <p:spPr>
          <a:xfrm>
            <a:off x="4572000" y="1651131"/>
            <a:ext cx="3086072" cy="332532"/>
          </a:xfrm>
          <a:prstGeom prst="line">
            <a:avLst/>
          </a:prstGeom>
          <a:ln w="28575">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3" name="Rectangle: Rounded Corners 2"/>
          <p:cNvSpPr/>
          <p:nvPr/>
        </p:nvSpPr>
        <p:spPr>
          <a:xfrm>
            <a:off x="88166" y="3598606"/>
            <a:ext cx="2868885" cy="1471667"/>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600">
                <a:solidFill>
                  <a:srgbClr val="002060"/>
                </a:solidFill>
                <a:latin typeface="Arial" panose="020B0604020202020204" pitchFamily="34" charset="0"/>
                <a:cs typeface="Arial" panose="020B0604020202020204" pitchFamily="34" charset="0"/>
              </a:rPr>
              <a:t>Họ bán sức lao động cho chủ xưởng. Quan hệ giữa chủ và thợ được thay thế bằng quan hệ giữa </a:t>
            </a:r>
            <a:r>
              <a:rPr lang="en-US" sz="1600" b="1" u="sng">
                <a:solidFill>
                  <a:schemeClr val="accent3">
                    <a:lumMod val="75000"/>
                  </a:schemeClr>
                </a:solidFill>
                <a:latin typeface="Arial" panose="020B0604020202020204" pitchFamily="34" charset="0"/>
                <a:cs typeface="Arial" panose="020B0604020202020204" pitchFamily="34" charset="0"/>
              </a:rPr>
              <a:t>chủ xưởng (tư sản) và người lao động (vô sản).</a:t>
            </a:r>
            <a:endParaRPr lang="en-US" sz="1600" b="1" u="sng">
              <a:solidFill>
                <a:schemeClr val="accent3">
                  <a:lumMod val="75000"/>
                </a:schemeClr>
              </a:solidFill>
              <a:latin typeface="Arial" panose="020B0604020202020204" pitchFamily="34" charset="0"/>
              <a:cs typeface="Arial" panose="020B0604020202020204" pitchFamily="34" charset="0"/>
            </a:endParaRPr>
          </a:p>
        </p:txBody>
      </p:sp>
      <p:sp>
        <p:nvSpPr>
          <p:cNvPr id="4" name="Rectangle: Rounded Corners 3"/>
          <p:cNvSpPr/>
          <p:nvPr/>
        </p:nvSpPr>
        <p:spPr>
          <a:xfrm>
            <a:off x="3023419" y="3598606"/>
            <a:ext cx="3245978" cy="1471666"/>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600">
                <a:solidFill>
                  <a:srgbClr val="002060"/>
                </a:solidFill>
                <a:latin typeface="Arial" panose="020B0604020202020204" pitchFamily="34" charset="0"/>
                <a:cs typeface="Arial" panose="020B0604020202020204" pitchFamily="34" charset="0"/>
              </a:rPr>
              <a:t>Nông dân bị mất đất, phải vào làm thuê trong các đồn điền, trang trại, bán sức lao động, trở thành </a:t>
            </a:r>
            <a:r>
              <a:rPr lang="en-US" sz="1600" b="1" u="sng">
                <a:solidFill>
                  <a:schemeClr val="accent3">
                    <a:lumMod val="75000"/>
                  </a:schemeClr>
                </a:solidFill>
                <a:latin typeface="Arial" panose="020B0604020202020204" pitchFamily="34" charset="0"/>
                <a:cs typeface="Arial" panose="020B0604020202020204" pitchFamily="34" charset="0"/>
              </a:rPr>
              <a:t>công nhân nông nghiệp.</a:t>
            </a:r>
            <a:endParaRPr lang="en-US" sz="1600" b="1" u="sng">
              <a:solidFill>
                <a:schemeClr val="accent3">
                  <a:lumMod val="75000"/>
                </a:schemeClr>
              </a:solidFill>
              <a:latin typeface="Arial" panose="020B0604020202020204" pitchFamily="34" charset="0"/>
              <a:cs typeface="Arial" panose="020B0604020202020204" pitchFamily="34" charset="0"/>
            </a:endParaRPr>
          </a:p>
        </p:txBody>
      </p:sp>
      <p:sp>
        <p:nvSpPr>
          <p:cNvPr id="7" name="Rectangle: Rounded Corners 6"/>
          <p:cNvSpPr/>
          <p:nvPr/>
        </p:nvSpPr>
        <p:spPr>
          <a:xfrm>
            <a:off x="6356498" y="3598606"/>
            <a:ext cx="2603147" cy="1471665"/>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600" b="1" u="sng">
                <a:solidFill>
                  <a:schemeClr val="accent3">
                    <a:lumMod val="75000"/>
                  </a:schemeClr>
                </a:solidFill>
                <a:latin typeface="Arial" panose="020B0604020202020204" pitchFamily="34" charset="0"/>
                <a:cs typeface="Arial" panose="020B0604020202020204" pitchFamily="34" charset="0"/>
              </a:rPr>
              <a:t>Các công ty thương mại </a:t>
            </a:r>
            <a:r>
              <a:rPr lang="en-US" sz="1600">
                <a:solidFill>
                  <a:srgbClr val="002060"/>
                </a:solidFill>
                <a:latin typeface="Arial" panose="020B0604020202020204" pitchFamily="34" charset="0"/>
                <a:cs typeface="Arial" panose="020B0604020202020204" pitchFamily="34" charset="0"/>
              </a:rPr>
              <a:t>ra đời thúc đẩy buôn bán giữa các quốc gia và đem lại nhiều quyền lợi kinh tế, chính trị cho giai cấp tư sản.</a:t>
            </a:r>
            <a:endParaRPr lang="en-US" sz="1600">
              <a:solidFill>
                <a:srgbClr val="002060"/>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fallOve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randombar(horizontal)">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nodeType="clickEffect">
                                  <p:stCondLst>
                                    <p:cond delay="0"/>
                                  </p:stCondLst>
                                  <p:childTnLst>
                                    <p:set>
                                      <p:cBhvr>
                                        <p:cTn id="17" dur="1" fill="hold">
                                          <p:stCondLst>
                                            <p:cond delay="0"/>
                                          </p:stCondLst>
                                        </p:cTn>
                                        <p:tgtEl>
                                          <p:spTgt spid="17"/>
                                        </p:tgtEl>
                                        <p:attrNameLst>
                                          <p:attrName>style.visibility</p:attrName>
                                        </p:attrNameLst>
                                      </p:cBhvr>
                                      <p:to>
                                        <p:strVal val="visible"/>
                                      </p:to>
                                    </p:set>
                                    <p:anim calcmode="lin" valueType="num">
                                      <p:cBhvr>
                                        <p:cTn id="18" dur="500" fill="hold"/>
                                        <p:tgtEl>
                                          <p:spTgt spid="17"/>
                                        </p:tgtEl>
                                        <p:attrNameLst>
                                          <p:attrName>ppt_w</p:attrName>
                                        </p:attrNameLst>
                                      </p:cBhvr>
                                      <p:tavLst>
                                        <p:tav tm="0">
                                          <p:val>
                                            <p:fltVal val="0"/>
                                          </p:val>
                                        </p:tav>
                                        <p:tav tm="100000">
                                          <p:val>
                                            <p:strVal val="#ppt_w"/>
                                          </p:val>
                                        </p:tav>
                                      </p:tavLst>
                                    </p:anim>
                                    <p:anim calcmode="lin" valueType="num">
                                      <p:cBhvr>
                                        <p:cTn id="19" dur="500" fill="hold"/>
                                        <p:tgtEl>
                                          <p:spTgt spid="17"/>
                                        </p:tgtEl>
                                        <p:attrNameLst>
                                          <p:attrName>ppt_h</p:attrName>
                                        </p:attrNameLst>
                                      </p:cBhvr>
                                      <p:tavLst>
                                        <p:tav tm="0">
                                          <p:val>
                                            <p:fltVal val="0"/>
                                          </p:val>
                                        </p:tav>
                                        <p:tav tm="100000">
                                          <p:val>
                                            <p:strVal val="#ppt_h"/>
                                          </p:val>
                                        </p:tav>
                                      </p:tavLst>
                                    </p:anim>
                                    <p:animEffect transition="in" filter="fade">
                                      <p:cBhvr>
                                        <p:cTn id="20" dur="500"/>
                                        <p:tgtEl>
                                          <p:spTgt spid="17"/>
                                        </p:tgtEl>
                                      </p:cBhvr>
                                    </p:animEffect>
                                  </p:childTnLst>
                                </p:cTn>
                              </p:par>
                              <p:par>
                                <p:cTn id="21" presetID="53" presetClass="entr" presetSubtype="16" fill="hold"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p:cTn id="23" dur="500" fill="hold"/>
                                        <p:tgtEl>
                                          <p:spTgt spid="15"/>
                                        </p:tgtEl>
                                        <p:attrNameLst>
                                          <p:attrName>ppt_w</p:attrName>
                                        </p:attrNameLst>
                                      </p:cBhvr>
                                      <p:tavLst>
                                        <p:tav tm="0">
                                          <p:val>
                                            <p:fltVal val="0"/>
                                          </p:val>
                                        </p:tav>
                                        <p:tav tm="100000">
                                          <p:val>
                                            <p:strVal val="#ppt_w"/>
                                          </p:val>
                                        </p:tav>
                                      </p:tavLst>
                                    </p:anim>
                                    <p:anim calcmode="lin" valueType="num">
                                      <p:cBhvr>
                                        <p:cTn id="24" dur="500" fill="hold"/>
                                        <p:tgtEl>
                                          <p:spTgt spid="15"/>
                                        </p:tgtEl>
                                        <p:attrNameLst>
                                          <p:attrName>ppt_h</p:attrName>
                                        </p:attrNameLst>
                                      </p:cBhvr>
                                      <p:tavLst>
                                        <p:tav tm="0">
                                          <p:val>
                                            <p:fltVal val="0"/>
                                          </p:val>
                                        </p:tav>
                                        <p:tav tm="100000">
                                          <p:val>
                                            <p:strVal val="#ppt_h"/>
                                          </p:val>
                                        </p:tav>
                                      </p:tavLst>
                                    </p:anim>
                                    <p:animEffect transition="in" filter="fade">
                                      <p:cBhvr>
                                        <p:cTn id="25" dur="500"/>
                                        <p:tgtEl>
                                          <p:spTgt spid="15"/>
                                        </p:tgtEl>
                                      </p:cBhvr>
                                    </p:animEffect>
                                  </p:childTnLst>
                                </p:cTn>
                              </p:par>
                              <p:par>
                                <p:cTn id="26" presetID="53" presetClass="entr" presetSubtype="16" fill="hold" nodeType="withEffect">
                                  <p:stCondLst>
                                    <p:cond delay="0"/>
                                  </p:stCondLst>
                                  <p:childTnLst>
                                    <p:set>
                                      <p:cBhvr>
                                        <p:cTn id="27" dur="1" fill="hold">
                                          <p:stCondLst>
                                            <p:cond delay="0"/>
                                          </p:stCondLst>
                                        </p:cTn>
                                        <p:tgtEl>
                                          <p:spTgt spid="19"/>
                                        </p:tgtEl>
                                        <p:attrNameLst>
                                          <p:attrName>style.visibility</p:attrName>
                                        </p:attrNameLst>
                                      </p:cBhvr>
                                      <p:to>
                                        <p:strVal val="visible"/>
                                      </p:to>
                                    </p:set>
                                    <p:anim calcmode="lin" valueType="num">
                                      <p:cBhvr>
                                        <p:cTn id="28" dur="500" fill="hold"/>
                                        <p:tgtEl>
                                          <p:spTgt spid="19"/>
                                        </p:tgtEl>
                                        <p:attrNameLst>
                                          <p:attrName>ppt_w</p:attrName>
                                        </p:attrNameLst>
                                      </p:cBhvr>
                                      <p:tavLst>
                                        <p:tav tm="0">
                                          <p:val>
                                            <p:fltVal val="0"/>
                                          </p:val>
                                        </p:tav>
                                        <p:tav tm="100000">
                                          <p:val>
                                            <p:strVal val="#ppt_w"/>
                                          </p:val>
                                        </p:tav>
                                      </p:tavLst>
                                    </p:anim>
                                    <p:anim calcmode="lin" valueType="num">
                                      <p:cBhvr>
                                        <p:cTn id="29" dur="500" fill="hold"/>
                                        <p:tgtEl>
                                          <p:spTgt spid="19"/>
                                        </p:tgtEl>
                                        <p:attrNameLst>
                                          <p:attrName>ppt_h</p:attrName>
                                        </p:attrNameLst>
                                      </p:cBhvr>
                                      <p:tavLst>
                                        <p:tav tm="0">
                                          <p:val>
                                            <p:fltVal val="0"/>
                                          </p:val>
                                        </p:tav>
                                        <p:tav tm="100000">
                                          <p:val>
                                            <p:strVal val="#ppt_h"/>
                                          </p:val>
                                        </p:tav>
                                      </p:tavLst>
                                    </p:anim>
                                    <p:animEffect transition="in" filter="fade">
                                      <p:cBhvr>
                                        <p:cTn id="30" dur="500"/>
                                        <p:tgtEl>
                                          <p:spTgt spid="19"/>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additive="base">
                                        <p:cTn id="35" dur="500" fill="hold"/>
                                        <p:tgtEl>
                                          <p:spTgt spid="6"/>
                                        </p:tgtEl>
                                        <p:attrNameLst>
                                          <p:attrName>ppt_x</p:attrName>
                                        </p:attrNameLst>
                                      </p:cBhvr>
                                      <p:tavLst>
                                        <p:tav tm="0">
                                          <p:val>
                                            <p:strVal val="#ppt_x"/>
                                          </p:val>
                                        </p:tav>
                                        <p:tav tm="100000">
                                          <p:val>
                                            <p:strVal val="#ppt_x"/>
                                          </p:val>
                                        </p:tav>
                                      </p:tavLst>
                                    </p:anim>
                                    <p:anim calcmode="lin" valueType="num">
                                      <p:cBhvr additive="base">
                                        <p:cTn id="3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3"/>
                                        </p:tgtEl>
                                        <p:attrNameLst>
                                          <p:attrName>style.visibility</p:attrName>
                                        </p:attrNameLst>
                                      </p:cBhvr>
                                      <p:to>
                                        <p:strVal val="visible"/>
                                      </p:to>
                                    </p:set>
                                    <p:anim calcmode="lin" valueType="num">
                                      <p:cBhvr additive="base">
                                        <p:cTn id="41" dur="500" fill="hold"/>
                                        <p:tgtEl>
                                          <p:spTgt spid="3"/>
                                        </p:tgtEl>
                                        <p:attrNameLst>
                                          <p:attrName>ppt_x</p:attrName>
                                        </p:attrNameLst>
                                      </p:cBhvr>
                                      <p:tavLst>
                                        <p:tav tm="0">
                                          <p:val>
                                            <p:strVal val="#ppt_x"/>
                                          </p:val>
                                        </p:tav>
                                        <p:tav tm="100000">
                                          <p:val>
                                            <p:strVal val="#ppt_x"/>
                                          </p:val>
                                        </p:tav>
                                      </p:tavLst>
                                    </p:anim>
                                    <p:anim calcmode="lin" valueType="num">
                                      <p:cBhvr additive="base">
                                        <p:cTn id="4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8"/>
                                        </p:tgtEl>
                                        <p:attrNameLst>
                                          <p:attrName>style.visibility</p:attrName>
                                        </p:attrNameLst>
                                      </p:cBhvr>
                                      <p:to>
                                        <p:strVal val="visible"/>
                                      </p:to>
                                    </p:set>
                                    <p:anim calcmode="lin" valueType="num">
                                      <p:cBhvr additive="base">
                                        <p:cTn id="47" dur="500" fill="hold"/>
                                        <p:tgtEl>
                                          <p:spTgt spid="8"/>
                                        </p:tgtEl>
                                        <p:attrNameLst>
                                          <p:attrName>ppt_x</p:attrName>
                                        </p:attrNameLst>
                                      </p:cBhvr>
                                      <p:tavLst>
                                        <p:tav tm="0">
                                          <p:val>
                                            <p:strVal val="#ppt_x"/>
                                          </p:val>
                                        </p:tav>
                                        <p:tav tm="100000">
                                          <p:val>
                                            <p:strVal val="#ppt_x"/>
                                          </p:val>
                                        </p:tav>
                                      </p:tavLst>
                                    </p:anim>
                                    <p:anim calcmode="lin" valueType="num">
                                      <p:cBhvr additive="base">
                                        <p:cTn id="4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4"/>
                                        </p:tgtEl>
                                        <p:attrNameLst>
                                          <p:attrName>style.visibility</p:attrName>
                                        </p:attrNameLst>
                                      </p:cBhvr>
                                      <p:to>
                                        <p:strVal val="visible"/>
                                      </p:to>
                                    </p:set>
                                    <p:anim calcmode="lin" valueType="num">
                                      <p:cBhvr additive="base">
                                        <p:cTn id="53" dur="500" fill="hold"/>
                                        <p:tgtEl>
                                          <p:spTgt spid="4"/>
                                        </p:tgtEl>
                                        <p:attrNameLst>
                                          <p:attrName>ppt_x</p:attrName>
                                        </p:attrNameLst>
                                      </p:cBhvr>
                                      <p:tavLst>
                                        <p:tav tm="0">
                                          <p:val>
                                            <p:strVal val="#ppt_x"/>
                                          </p:val>
                                        </p:tav>
                                        <p:tav tm="100000">
                                          <p:val>
                                            <p:strVal val="#ppt_x"/>
                                          </p:val>
                                        </p:tav>
                                      </p:tavLst>
                                    </p:anim>
                                    <p:anim calcmode="lin" valueType="num">
                                      <p:cBhvr additive="base">
                                        <p:cTn id="5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9"/>
                                        </p:tgtEl>
                                        <p:attrNameLst>
                                          <p:attrName>style.visibility</p:attrName>
                                        </p:attrNameLst>
                                      </p:cBhvr>
                                      <p:to>
                                        <p:strVal val="visible"/>
                                      </p:to>
                                    </p:set>
                                    <p:anim calcmode="lin" valueType="num">
                                      <p:cBhvr additive="base">
                                        <p:cTn id="59" dur="500" fill="hold"/>
                                        <p:tgtEl>
                                          <p:spTgt spid="9"/>
                                        </p:tgtEl>
                                        <p:attrNameLst>
                                          <p:attrName>ppt_x</p:attrName>
                                        </p:attrNameLst>
                                      </p:cBhvr>
                                      <p:tavLst>
                                        <p:tav tm="0">
                                          <p:val>
                                            <p:strVal val="#ppt_x"/>
                                          </p:val>
                                        </p:tav>
                                        <p:tav tm="100000">
                                          <p:val>
                                            <p:strVal val="#ppt_x"/>
                                          </p:val>
                                        </p:tav>
                                      </p:tavLst>
                                    </p:anim>
                                    <p:anim calcmode="lin" valueType="num">
                                      <p:cBhvr additive="base">
                                        <p:cTn id="6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grpId="0" nodeType="clickEffect">
                                  <p:stCondLst>
                                    <p:cond delay="0"/>
                                  </p:stCondLst>
                                  <p:childTnLst>
                                    <p:set>
                                      <p:cBhvr>
                                        <p:cTn id="64" dur="1" fill="hold">
                                          <p:stCondLst>
                                            <p:cond delay="0"/>
                                          </p:stCondLst>
                                        </p:cTn>
                                        <p:tgtEl>
                                          <p:spTgt spid="7"/>
                                        </p:tgtEl>
                                        <p:attrNameLst>
                                          <p:attrName>style.visibility</p:attrName>
                                        </p:attrNameLst>
                                      </p:cBhvr>
                                      <p:to>
                                        <p:strVal val="visible"/>
                                      </p:to>
                                    </p:set>
                                    <p:anim calcmode="lin" valueType="num">
                                      <p:cBhvr additive="base">
                                        <p:cTn id="65" dur="500" fill="hold"/>
                                        <p:tgtEl>
                                          <p:spTgt spid="7"/>
                                        </p:tgtEl>
                                        <p:attrNameLst>
                                          <p:attrName>ppt_x</p:attrName>
                                        </p:attrNameLst>
                                      </p:cBhvr>
                                      <p:tavLst>
                                        <p:tav tm="0">
                                          <p:val>
                                            <p:strVal val="#ppt_x"/>
                                          </p:val>
                                        </p:tav>
                                        <p:tav tm="100000">
                                          <p:val>
                                            <p:strVal val="#ppt_x"/>
                                          </p:val>
                                        </p:tav>
                                      </p:tavLst>
                                    </p:anim>
                                    <p:anim calcmode="lin" valueType="num">
                                      <p:cBhvr additive="base">
                                        <p:cTn id="6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6" grpId="0" animBg="1"/>
      <p:bldP spid="8" grpId="0" animBg="1"/>
      <p:bldP spid="9" grpId="0" animBg="1"/>
      <p:bldP spid="3" grpId="0" animBg="1"/>
      <p:bldP spid="4" grpId="0" animBg="1"/>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p:cNvSpPr/>
          <p:nvPr/>
        </p:nvSpPr>
        <p:spPr>
          <a:xfrm>
            <a:off x="88166" y="111006"/>
            <a:ext cx="8591259" cy="434684"/>
          </a:xfrm>
          <a:prstGeom prst="roundRect">
            <a:avLst/>
          </a:prstGeom>
          <a:solidFill>
            <a:schemeClr val="accent2">
              <a:lumMod val="40000"/>
              <a:lumOff val="60000"/>
            </a:schemeClr>
          </a:solidFill>
          <a:ln w="28575">
            <a:solidFill>
              <a:schemeClr val="accent6">
                <a:lumMod val="50000"/>
              </a:schemeClr>
            </a:solid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300" b="1">
                <a:solidFill>
                  <a:srgbClr val="FF0000"/>
                </a:solidFill>
                <a:latin typeface="Arial" panose="020B0604020202020204" pitchFamily="34" charset="0"/>
                <a:cs typeface="Arial" panose="020B0604020202020204" pitchFamily="34" charset="0"/>
              </a:rPr>
              <a:t>2. Sự nảy sinh quan hệ sản xuất tư bản chủ nghĩa ở Tây Âu.</a:t>
            </a:r>
            <a:endParaRPr lang="en-US" sz="2300" b="1">
              <a:solidFill>
                <a:srgbClr val="FF0000"/>
              </a:solidFill>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1"/>
          <a:stretch>
            <a:fillRect/>
          </a:stretch>
        </p:blipFill>
        <p:spPr>
          <a:xfrm>
            <a:off x="117668" y="662768"/>
            <a:ext cx="3068628" cy="2721987"/>
          </a:xfrm>
          <a:prstGeom prst="rect">
            <a:avLst/>
          </a:prstGeom>
          <a:ln w="28575">
            <a:solidFill>
              <a:schemeClr val="tx1"/>
            </a:solidFill>
          </a:ln>
        </p:spPr>
      </p:pic>
      <p:pic>
        <p:nvPicPr>
          <p:cNvPr id="5" name="Picture 4"/>
          <p:cNvPicPr>
            <a:picLocks noChangeAspect="1"/>
          </p:cNvPicPr>
          <p:nvPr/>
        </p:nvPicPr>
        <p:blipFill>
          <a:blip r:embed="rId2"/>
          <a:stretch>
            <a:fillRect/>
          </a:stretch>
        </p:blipFill>
        <p:spPr>
          <a:xfrm>
            <a:off x="3335977" y="662768"/>
            <a:ext cx="3537329" cy="2721987"/>
          </a:xfrm>
          <a:prstGeom prst="rect">
            <a:avLst/>
          </a:prstGeom>
          <a:ln w="28575">
            <a:solidFill>
              <a:schemeClr val="tx1"/>
            </a:solidFill>
          </a:ln>
        </p:spPr>
      </p:pic>
      <p:sp>
        <p:nvSpPr>
          <p:cNvPr id="6" name="Rectangle: Rounded Corners 5"/>
          <p:cNvSpPr/>
          <p:nvPr/>
        </p:nvSpPr>
        <p:spPr>
          <a:xfrm>
            <a:off x="6986117" y="640646"/>
            <a:ext cx="2040215" cy="2375399"/>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000">
                <a:solidFill>
                  <a:srgbClr val="FF0000"/>
                </a:solidFill>
                <a:latin typeface="Arial" panose="020B0604020202020204" pitchFamily="34" charset="0"/>
                <a:cs typeface="Arial" panose="020B0604020202020204" pitchFamily="34" charset="0"/>
              </a:rPr>
              <a:t>Đọc thông tin, quan sát hình 3.4 và 3.5, em hãy cho biết công trường thủ công là gì?</a:t>
            </a:r>
            <a:endParaRPr lang="en-US" sz="2000">
              <a:solidFill>
                <a:srgbClr val="FF0000"/>
              </a:solidFill>
              <a:latin typeface="Arial" panose="020B0604020202020204" pitchFamily="34" charset="0"/>
              <a:cs typeface="Arial" panose="020B0604020202020204" pitchFamily="34" charset="0"/>
            </a:endParaRPr>
          </a:p>
        </p:txBody>
      </p:sp>
      <p:sp>
        <p:nvSpPr>
          <p:cNvPr id="7" name="Rectangle: Rounded Corners 6"/>
          <p:cNvSpPr/>
          <p:nvPr/>
        </p:nvSpPr>
        <p:spPr>
          <a:xfrm>
            <a:off x="117668" y="3501833"/>
            <a:ext cx="3606300" cy="1586362"/>
          </a:xfrm>
          <a:prstGeom prst="roundRect">
            <a:avLst/>
          </a:prstGeom>
          <a:solidFill>
            <a:schemeClr val="accent2">
              <a:lumMod val="40000"/>
              <a:lumOff val="60000"/>
            </a:schemeClr>
          </a:solidFill>
          <a:ln w="28575">
            <a:solidFill>
              <a:srgbClr val="0070C0"/>
            </a:solidFill>
          </a:ln>
          <a:effectLst>
            <a:glow rad="63500">
              <a:schemeClr val="accent2">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a:solidFill>
                  <a:srgbClr val="002060"/>
                </a:solidFill>
                <a:latin typeface="Arial" panose="020B0604020202020204" pitchFamily="34" charset="0"/>
                <a:cs typeface="Arial" panose="020B0604020202020204" pitchFamily="34" charset="0"/>
              </a:rPr>
              <a:t>Công trường thủ công là hình thức sản xuất mang tính chất TBCN đầu tiên trong lĩnh vực công nghiệp gồm công trường thủ công phân tán và công trường thủ công tập trung. </a:t>
            </a:r>
            <a:endParaRPr lang="en-US">
              <a:solidFill>
                <a:srgbClr val="002060"/>
              </a:solidFill>
              <a:latin typeface="Arial" panose="020B0604020202020204" pitchFamily="34" charset="0"/>
              <a:cs typeface="Arial" panose="020B0604020202020204" pitchFamily="34" charset="0"/>
            </a:endParaRPr>
          </a:p>
        </p:txBody>
      </p:sp>
      <p:sp>
        <p:nvSpPr>
          <p:cNvPr id="8" name="Rectangle: Rounded Corners 7"/>
          <p:cNvSpPr/>
          <p:nvPr/>
        </p:nvSpPr>
        <p:spPr>
          <a:xfrm>
            <a:off x="3827206" y="3479711"/>
            <a:ext cx="5199126" cy="1635258"/>
          </a:xfrm>
          <a:prstGeom prst="roundRect">
            <a:avLst/>
          </a:prstGeom>
          <a:solidFill>
            <a:schemeClr val="accent2">
              <a:lumMod val="40000"/>
              <a:lumOff val="60000"/>
            </a:schemeClr>
          </a:solidFill>
          <a:ln w="28575">
            <a:solidFill>
              <a:srgbClr val="0070C0"/>
            </a:solidFill>
          </a:ln>
          <a:effectLst>
            <a:glow rad="63500">
              <a:schemeClr val="accent2">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a:solidFill>
                  <a:srgbClr val="002060"/>
                </a:solidFill>
                <a:latin typeface="Arial" panose="020B0604020202020204" pitchFamily="34" charset="0"/>
                <a:cs typeface="Arial" panose="020B0604020202020204" pitchFamily="34" charset="0"/>
              </a:rPr>
              <a:t>Sự </a:t>
            </a:r>
            <a:r>
              <a:rPr lang="en-US" b="1" u="sng">
                <a:solidFill>
                  <a:schemeClr val="accent3">
                    <a:lumMod val="75000"/>
                  </a:schemeClr>
                </a:solidFill>
                <a:latin typeface="Arial" panose="020B0604020202020204" pitchFamily="34" charset="0"/>
                <a:cs typeface="Arial" panose="020B0604020202020204" pitchFamily="34" charset="0"/>
              </a:rPr>
              <a:t>phân công lao động </a:t>
            </a:r>
            <a:r>
              <a:rPr lang="en-US">
                <a:solidFill>
                  <a:srgbClr val="002060"/>
                </a:solidFill>
                <a:latin typeface="Arial" panose="020B0604020202020204" pitchFamily="34" charset="0"/>
                <a:cs typeface="Arial" panose="020B0604020202020204" pitchFamily="34" charset="0"/>
              </a:rPr>
              <a:t>trong công trường thủ công đã đạt đến mức tỉ mỉ, ở đó mỗi người thợ chỉ làm một thao tác trong một dây chuyền mà thôi. Ví dụ ở hình 3.4 – Các công đoạn làm mũ – mỗi người thợ sẽ phụ trách một giai đoạn từ đo vải, cắt vải, may vải.</a:t>
            </a:r>
            <a:endParaRPr lang="en-US">
              <a:solidFill>
                <a:srgbClr val="002060"/>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fallOve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53" presetClass="entr" presetSubtype="16"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randombar(horizontal)">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p:cTn id="29" dur="500" fill="hold"/>
                                        <p:tgtEl>
                                          <p:spTgt spid="8"/>
                                        </p:tgtEl>
                                        <p:attrNameLst>
                                          <p:attrName>ppt_w</p:attrName>
                                        </p:attrNameLst>
                                      </p:cBhvr>
                                      <p:tavLst>
                                        <p:tav tm="0">
                                          <p:val>
                                            <p:fltVal val="0"/>
                                          </p:val>
                                        </p:tav>
                                        <p:tav tm="100000">
                                          <p:val>
                                            <p:strVal val="#ppt_w"/>
                                          </p:val>
                                        </p:tav>
                                      </p:tavLst>
                                    </p:anim>
                                    <p:anim calcmode="lin" valueType="num">
                                      <p:cBhvr>
                                        <p:cTn id="30" dur="500" fill="hold"/>
                                        <p:tgtEl>
                                          <p:spTgt spid="8"/>
                                        </p:tgtEl>
                                        <p:attrNameLst>
                                          <p:attrName>ppt_h</p:attrName>
                                        </p:attrNameLst>
                                      </p:cBhvr>
                                      <p:tavLst>
                                        <p:tav tm="0">
                                          <p:val>
                                            <p:fltVal val="0"/>
                                          </p:val>
                                        </p:tav>
                                        <p:tav tm="100000">
                                          <p:val>
                                            <p:strVal val="#ppt_h"/>
                                          </p:val>
                                        </p:tav>
                                      </p:tavLst>
                                    </p:anim>
                                    <p:animEffect transition="in" filter="fade">
                                      <p:cBhvr>
                                        <p:cTn id="3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p:cNvSpPr/>
          <p:nvPr/>
        </p:nvSpPr>
        <p:spPr>
          <a:xfrm>
            <a:off x="88166" y="111006"/>
            <a:ext cx="8591259" cy="434684"/>
          </a:xfrm>
          <a:prstGeom prst="roundRect">
            <a:avLst/>
          </a:prstGeom>
          <a:solidFill>
            <a:schemeClr val="accent2">
              <a:lumMod val="40000"/>
              <a:lumOff val="60000"/>
            </a:schemeClr>
          </a:solidFill>
          <a:ln w="28575">
            <a:solidFill>
              <a:schemeClr val="accent6">
                <a:lumMod val="50000"/>
              </a:schemeClr>
            </a:solid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300" b="1">
                <a:solidFill>
                  <a:srgbClr val="FF0000"/>
                </a:solidFill>
                <a:latin typeface="Arial" panose="020B0604020202020204" pitchFamily="34" charset="0"/>
                <a:cs typeface="Arial" panose="020B0604020202020204" pitchFamily="34" charset="0"/>
              </a:rPr>
              <a:t>2. Sự nảy sinh quan hệ sản xuất tư bản chủ nghĩa ở Tây Âu.</a:t>
            </a:r>
            <a:endParaRPr lang="en-US" sz="2300" b="1">
              <a:solidFill>
                <a:srgbClr val="FF0000"/>
              </a:solidFill>
              <a:latin typeface="Arial" panose="020B0604020202020204" pitchFamily="34" charset="0"/>
              <a:cs typeface="Arial" panose="020B0604020202020204" pitchFamily="34" charset="0"/>
            </a:endParaRPr>
          </a:p>
        </p:txBody>
      </p:sp>
      <p:sp>
        <p:nvSpPr>
          <p:cNvPr id="3" name="Rectangle: Rounded Corners 2"/>
          <p:cNvSpPr/>
          <p:nvPr/>
        </p:nvSpPr>
        <p:spPr>
          <a:xfrm>
            <a:off x="961146" y="637687"/>
            <a:ext cx="7380514" cy="896144"/>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200">
                <a:solidFill>
                  <a:srgbClr val="FF0000"/>
                </a:solidFill>
                <a:latin typeface="Arial" panose="020B0604020202020204" pitchFamily="34" charset="0"/>
                <a:cs typeface="Arial" panose="020B0604020202020204" pitchFamily="34" charset="0"/>
              </a:rPr>
              <a:t>Em hãy kể tên những giai cấp mới trong xã hội Tây Âu? Địa vị  của các giai cấp này trong xã hội như thế nào?</a:t>
            </a:r>
            <a:endParaRPr lang="en-US" sz="2200">
              <a:solidFill>
                <a:srgbClr val="FF0000"/>
              </a:solidFill>
              <a:latin typeface="Arial" panose="020B0604020202020204" pitchFamily="34" charset="0"/>
              <a:cs typeface="Arial" panose="020B0604020202020204" pitchFamily="34" charset="0"/>
            </a:endParaRPr>
          </a:p>
        </p:txBody>
      </p:sp>
      <p:sp>
        <p:nvSpPr>
          <p:cNvPr id="4" name="Rectangle: Rounded Corners 3"/>
          <p:cNvSpPr/>
          <p:nvPr/>
        </p:nvSpPr>
        <p:spPr>
          <a:xfrm>
            <a:off x="589935" y="2308122"/>
            <a:ext cx="1504336" cy="737420"/>
          </a:xfrm>
          <a:prstGeom prst="roundRect">
            <a:avLst/>
          </a:prstGeom>
          <a:solidFill>
            <a:srgbClr val="CCFF99"/>
          </a:solidFill>
          <a:ln w="28575">
            <a:solidFill>
              <a:schemeClr val="accent4">
                <a:lumMod val="50000"/>
              </a:schemeClr>
            </a:solidFill>
          </a:ln>
          <a:effectLst>
            <a:glow rad="63500">
              <a:schemeClr val="accent4">
                <a:satMod val="175000"/>
                <a:alpha val="40000"/>
              </a:schemeClr>
            </a:glow>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accent4">
                    <a:lumMod val="50000"/>
                  </a:schemeClr>
                </a:solidFill>
                <a:latin typeface="Arial" panose="020B0604020202020204" pitchFamily="34" charset="0"/>
                <a:cs typeface="Arial" panose="020B0604020202020204" pitchFamily="34" charset="0"/>
              </a:rPr>
              <a:t>Giai cấp </a:t>
            </a:r>
            <a:endParaRPr lang="en-US" sz="2400">
              <a:solidFill>
                <a:schemeClr val="accent4">
                  <a:lumMod val="50000"/>
                </a:schemeClr>
              </a:solidFill>
              <a:latin typeface="Arial" panose="020B0604020202020204" pitchFamily="34" charset="0"/>
              <a:cs typeface="Arial" panose="020B0604020202020204" pitchFamily="34" charset="0"/>
            </a:endParaRPr>
          </a:p>
          <a:p>
            <a:pPr algn="ctr"/>
            <a:r>
              <a:rPr lang="en-US" sz="2400">
                <a:solidFill>
                  <a:schemeClr val="accent4">
                    <a:lumMod val="50000"/>
                  </a:schemeClr>
                </a:solidFill>
                <a:latin typeface="Arial" panose="020B0604020202020204" pitchFamily="34" charset="0"/>
                <a:cs typeface="Arial" panose="020B0604020202020204" pitchFamily="34" charset="0"/>
              </a:rPr>
              <a:t>tư sản</a:t>
            </a:r>
            <a:endParaRPr lang="en-US" sz="2400">
              <a:solidFill>
                <a:schemeClr val="accent4">
                  <a:lumMod val="50000"/>
                </a:schemeClr>
              </a:solidFill>
              <a:latin typeface="Arial" panose="020B0604020202020204" pitchFamily="34" charset="0"/>
              <a:cs typeface="Arial" panose="020B0604020202020204" pitchFamily="34" charset="0"/>
            </a:endParaRPr>
          </a:p>
        </p:txBody>
      </p:sp>
      <p:sp>
        <p:nvSpPr>
          <p:cNvPr id="5" name="Rectangle: Rounded Corners 4"/>
          <p:cNvSpPr/>
          <p:nvPr/>
        </p:nvSpPr>
        <p:spPr>
          <a:xfrm>
            <a:off x="589935" y="3893574"/>
            <a:ext cx="1504336" cy="737420"/>
          </a:xfrm>
          <a:prstGeom prst="roundRect">
            <a:avLst/>
          </a:prstGeom>
          <a:solidFill>
            <a:srgbClr val="CCFF99"/>
          </a:solidFill>
          <a:ln w="28575">
            <a:solidFill>
              <a:schemeClr val="accent4">
                <a:lumMod val="50000"/>
              </a:schemeClr>
            </a:solidFill>
          </a:ln>
          <a:effectLst>
            <a:glow rad="63500">
              <a:schemeClr val="accent4">
                <a:satMod val="175000"/>
                <a:alpha val="40000"/>
              </a:schemeClr>
            </a:glow>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accent4">
                    <a:lumMod val="50000"/>
                  </a:schemeClr>
                </a:solidFill>
                <a:latin typeface="Arial" panose="020B0604020202020204" pitchFamily="34" charset="0"/>
                <a:cs typeface="Arial" panose="020B0604020202020204" pitchFamily="34" charset="0"/>
              </a:rPr>
              <a:t>Giai cấp</a:t>
            </a:r>
            <a:endParaRPr lang="en-US" sz="2400">
              <a:solidFill>
                <a:schemeClr val="accent4">
                  <a:lumMod val="50000"/>
                </a:schemeClr>
              </a:solidFill>
              <a:latin typeface="Arial" panose="020B0604020202020204" pitchFamily="34" charset="0"/>
              <a:cs typeface="Arial" panose="020B0604020202020204" pitchFamily="34" charset="0"/>
            </a:endParaRPr>
          </a:p>
          <a:p>
            <a:pPr algn="ctr"/>
            <a:r>
              <a:rPr lang="en-US" sz="2400">
                <a:solidFill>
                  <a:schemeClr val="accent4">
                    <a:lumMod val="50000"/>
                  </a:schemeClr>
                </a:solidFill>
                <a:latin typeface="Arial" panose="020B0604020202020204" pitchFamily="34" charset="0"/>
                <a:cs typeface="Arial" panose="020B0604020202020204" pitchFamily="34" charset="0"/>
              </a:rPr>
              <a:t>vô sản</a:t>
            </a:r>
            <a:endParaRPr lang="en-US" sz="2400">
              <a:solidFill>
                <a:schemeClr val="accent4">
                  <a:lumMod val="50000"/>
                </a:schemeClr>
              </a:solidFill>
              <a:latin typeface="Arial" panose="020B0604020202020204" pitchFamily="34" charset="0"/>
              <a:cs typeface="Arial" panose="020B0604020202020204" pitchFamily="34" charset="0"/>
            </a:endParaRPr>
          </a:p>
        </p:txBody>
      </p:sp>
      <p:sp>
        <p:nvSpPr>
          <p:cNvPr id="6" name="Rectangle: Rounded Corners 5"/>
          <p:cNvSpPr/>
          <p:nvPr/>
        </p:nvSpPr>
        <p:spPr>
          <a:xfrm>
            <a:off x="2278626" y="1724297"/>
            <a:ext cx="6538803" cy="1736157"/>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just">
              <a:buFont typeface="Arial" panose="020B0604020202020204" pitchFamily="34" charset="0"/>
              <a:buChar char="•"/>
            </a:pPr>
            <a:r>
              <a:rPr lang="en-US">
                <a:solidFill>
                  <a:schemeClr val="tx1"/>
                </a:solidFill>
                <a:latin typeface="Arial" panose="020B0604020202020204" pitchFamily="34" charset="0"/>
                <a:cs typeface="Arial" panose="020B0604020202020204" pitchFamily="34" charset="0"/>
              </a:rPr>
              <a:t>Vốn là những lãnh chúa, quý tộc, chủ công trường thủ công, chủ đồn điền, những thương nhân, chủ ngân hàng, những thị dân giàu có. </a:t>
            </a:r>
            <a:endParaRPr lang="en-US">
              <a:solidFill>
                <a:schemeClr val="tx1"/>
              </a:solidFill>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n-US">
                <a:solidFill>
                  <a:schemeClr val="tx1"/>
                </a:solidFill>
                <a:latin typeface="Arial" panose="020B0604020202020204" pitchFamily="34" charset="0"/>
                <a:cs typeface="Arial" panose="020B0604020202020204" pitchFamily="34" charset="0"/>
              </a:rPr>
              <a:t>Nắm giữ nhiều của cải, toàn bộ nhà xưởng, ruộng đất, công cụ và nguyên liệu đều là của họ. Họ có thế lực kinh tế, nhưng chưa có địa vị chính trị trong xã hội.</a:t>
            </a:r>
            <a:endParaRPr lang="en-US">
              <a:latin typeface="Arial" panose="020B0604020202020204" pitchFamily="34" charset="0"/>
              <a:cs typeface="Arial" panose="020B0604020202020204" pitchFamily="34" charset="0"/>
            </a:endParaRPr>
          </a:p>
        </p:txBody>
      </p:sp>
      <p:sp>
        <p:nvSpPr>
          <p:cNvPr id="7" name="Rectangle: Rounded Corners 6"/>
          <p:cNvSpPr/>
          <p:nvPr/>
        </p:nvSpPr>
        <p:spPr>
          <a:xfrm>
            <a:off x="2278625" y="3611257"/>
            <a:ext cx="6538803" cy="1413746"/>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just">
              <a:buFont typeface="Arial" panose="020B0604020202020204" pitchFamily="34" charset="0"/>
              <a:buChar char="•"/>
            </a:pPr>
            <a:r>
              <a:rPr lang="en-US">
                <a:solidFill>
                  <a:schemeClr val="tx1"/>
                </a:solidFill>
                <a:latin typeface="Arial" panose="020B0604020202020204" pitchFamily="34" charset="0"/>
                <a:cs typeface="Arial" panose="020B0604020202020204" pitchFamily="34" charset="0"/>
              </a:rPr>
              <a:t>Vốn là nông dân, thợ thủ công, nông nô, nô lệ.</a:t>
            </a:r>
            <a:endParaRPr lang="en-US">
              <a:solidFill>
                <a:schemeClr val="tx1"/>
              </a:solidFill>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n-US">
                <a:solidFill>
                  <a:schemeClr val="tx1"/>
                </a:solidFill>
                <a:latin typeface="Arial" panose="020B0604020202020204" pitchFamily="34" charset="0"/>
                <a:cs typeface="Arial" panose="020B0604020202020204" pitchFamily="34" charset="0"/>
              </a:rPr>
              <a:t>Họ bị mất ruộng đất, tư liệu sản xuất, bị phá sản,… cuộc sống nghèo khổ, là lực lượng sản xuất ra của cải trong xã hội, phải làm thuê cho giai cấp tư sản và nhận về đồng lương ít ỏi.</a:t>
            </a:r>
            <a:endParaRPr lang="en-US">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fallOve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18" presetClass="entr" presetSubtype="12"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strips(downLeft)">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6">
                                            <p:txEl>
                                              <p:pRg st="0" end="0"/>
                                            </p:txEl>
                                          </p:spTgt>
                                        </p:tgtEl>
                                        <p:attrNameLst>
                                          <p:attrName>style.visibility</p:attrName>
                                        </p:attrNameLst>
                                      </p:cBhvr>
                                      <p:to>
                                        <p:strVal val="visible"/>
                                      </p:to>
                                    </p:set>
                                    <p:anim calcmode="lin" valueType="num">
                                      <p:cBhvr additive="base">
                                        <p:cTn id="29"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6">
                                            <p:txEl>
                                              <p:pRg st="1" end="1"/>
                                            </p:txEl>
                                          </p:spTgt>
                                        </p:tgtEl>
                                        <p:attrNameLst>
                                          <p:attrName>style.visibility</p:attrName>
                                        </p:attrNameLst>
                                      </p:cBhvr>
                                      <p:to>
                                        <p:strVal val="visible"/>
                                      </p:to>
                                    </p:set>
                                    <p:anim calcmode="lin" valueType="num">
                                      <p:cBhvr additive="base">
                                        <p:cTn id="35"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6" presetClass="entr" presetSubtype="0" fill="hold" grpId="0" nodeType="click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wipe(down)">
                                      <p:cBhvr>
                                        <p:cTn id="41" dur="580">
                                          <p:stCondLst>
                                            <p:cond delay="0"/>
                                          </p:stCondLst>
                                        </p:cTn>
                                        <p:tgtEl>
                                          <p:spTgt spid="7"/>
                                        </p:tgtEl>
                                      </p:cBhvr>
                                    </p:animEffect>
                                    <p:anim calcmode="lin" valueType="num">
                                      <p:cBhvr>
                                        <p:cTn id="42"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47" dur="26">
                                          <p:stCondLst>
                                            <p:cond delay="650"/>
                                          </p:stCondLst>
                                        </p:cTn>
                                        <p:tgtEl>
                                          <p:spTgt spid="7"/>
                                        </p:tgtEl>
                                      </p:cBhvr>
                                      <p:to x="100000" y="60000"/>
                                    </p:animScale>
                                    <p:animScale>
                                      <p:cBhvr>
                                        <p:cTn id="48" dur="166" decel="50000">
                                          <p:stCondLst>
                                            <p:cond delay="676"/>
                                          </p:stCondLst>
                                        </p:cTn>
                                        <p:tgtEl>
                                          <p:spTgt spid="7"/>
                                        </p:tgtEl>
                                      </p:cBhvr>
                                      <p:to x="100000" y="100000"/>
                                    </p:animScale>
                                    <p:animScale>
                                      <p:cBhvr>
                                        <p:cTn id="49" dur="26">
                                          <p:stCondLst>
                                            <p:cond delay="1312"/>
                                          </p:stCondLst>
                                        </p:cTn>
                                        <p:tgtEl>
                                          <p:spTgt spid="7"/>
                                        </p:tgtEl>
                                      </p:cBhvr>
                                      <p:to x="100000" y="80000"/>
                                    </p:animScale>
                                    <p:animScale>
                                      <p:cBhvr>
                                        <p:cTn id="50" dur="166" decel="50000">
                                          <p:stCondLst>
                                            <p:cond delay="1338"/>
                                          </p:stCondLst>
                                        </p:cTn>
                                        <p:tgtEl>
                                          <p:spTgt spid="7"/>
                                        </p:tgtEl>
                                      </p:cBhvr>
                                      <p:to x="100000" y="100000"/>
                                    </p:animScale>
                                    <p:animScale>
                                      <p:cBhvr>
                                        <p:cTn id="51" dur="26">
                                          <p:stCondLst>
                                            <p:cond delay="1642"/>
                                          </p:stCondLst>
                                        </p:cTn>
                                        <p:tgtEl>
                                          <p:spTgt spid="7"/>
                                        </p:tgtEl>
                                      </p:cBhvr>
                                      <p:to x="100000" y="90000"/>
                                    </p:animScale>
                                    <p:animScale>
                                      <p:cBhvr>
                                        <p:cTn id="52" dur="166" decel="50000">
                                          <p:stCondLst>
                                            <p:cond delay="1668"/>
                                          </p:stCondLst>
                                        </p:cTn>
                                        <p:tgtEl>
                                          <p:spTgt spid="7"/>
                                        </p:tgtEl>
                                      </p:cBhvr>
                                      <p:to x="100000" y="100000"/>
                                    </p:animScale>
                                    <p:animScale>
                                      <p:cBhvr>
                                        <p:cTn id="53" dur="26">
                                          <p:stCondLst>
                                            <p:cond delay="1808"/>
                                          </p:stCondLst>
                                        </p:cTn>
                                        <p:tgtEl>
                                          <p:spTgt spid="7"/>
                                        </p:tgtEl>
                                      </p:cBhvr>
                                      <p:to x="100000" y="95000"/>
                                    </p:animScale>
                                    <p:animScale>
                                      <p:cBhvr>
                                        <p:cTn id="54" dur="166" decel="50000">
                                          <p:stCondLst>
                                            <p:cond delay="1834"/>
                                          </p:stCondLst>
                                        </p:cTn>
                                        <p:tgtEl>
                                          <p:spTgt spid="7"/>
                                        </p:tgtEl>
                                      </p:cBhvr>
                                      <p:to x="100000" y="100000"/>
                                    </p:animScale>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nodeType="clickEffect">
                                  <p:stCondLst>
                                    <p:cond delay="0"/>
                                  </p:stCondLst>
                                  <p:childTnLst>
                                    <p:set>
                                      <p:cBhvr>
                                        <p:cTn id="58" dur="1" fill="hold">
                                          <p:stCondLst>
                                            <p:cond delay="0"/>
                                          </p:stCondLst>
                                        </p:cTn>
                                        <p:tgtEl>
                                          <p:spTgt spid="7">
                                            <p:txEl>
                                              <p:pRg st="0" end="0"/>
                                            </p:txEl>
                                          </p:spTgt>
                                        </p:tgtEl>
                                        <p:attrNameLst>
                                          <p:attrName>style.visibility</p:attrName>
                                        </p:attrNameLst>
                                      </p:cBhvr>
                                      <p:to>
                                        <p:strVal val="visible"/>
                                      </p:to>
                                    </p:set>
                                    <p:anim calcmode="lin" valueType="num">
                                      <p:cBhvr additive="base">
                                        <p:cTn id="59"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nodeType="clickEffect">
                                  <p:stCondLst>
                                    <p:cond delay="0"/>
                                  </p:stCondLst>
                                  <p:childTnLst>
                                    <p:set>
                                      <p:cBhvr>
                                        <p:cTn id="64" dur="1" fill="hold">
                                          <p:stCondLst>
                                            <p:cond delay="0"/>
                                          </p:stCondLst>
                                        </p:cTn>
                                        <p:tgtEl>
                                          <p:spTgt spid="7">
                                            <p:txEl>
                                              <p:pRg st="1" end="1"/>
                                            </p:txEl>
                                          </p:spTgt>
                                        </p:tgtEl>
                                        <p:attrNameLst>
                                          <p:attrName>style.visibility</p:attrName>
                                        </p:attrNameLst>
                                      </p:cBhvr>
                                      <p:to>
                                        <p:strVal val="visible"/>
                                      </p:to>
                                    </p:set>
                                    <p:anim calcmode="lin" valueType="num">
                                      <p:cBhvr additive="base">
                                        <p:cTn id="65"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Lst>
  </p:timing>
</p:sld>
</file>

<file path=ppt/theme/theme1.xml><?xml version="1.0" encoding="utf-8"?>
<a:theme xmlns:a="http://schemas.openxmlformats.org/drawingml/2006/main" name="Office 主题​​">
  <a:themeElements>
    <a:clrScheme name="模块">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2750</Words>
  <Application>WPS Presentation</Application>
  <PresentationFormat>Custom</PresentationFormat>
  <Paragraphs>55</Paragraphs>
  <Slides>5</Slides>
  <Notes>4</Notes>
  <HiddenSlides>0</HiddenSlides>
  <MMClips>1</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5</vt:i4>
      </vt:variant>
    </vt:vector>
  </HeadingPairs>
  <TitlesOfParts>
    <vt:vector size="19" baseType="lpstr">
      <vt:lpstr>Arial</vt:lpstr>
      <vt:lpstr>SimSun</vt:lpstr>
      <vt:lpstr>Wingdings</vt:lpstr>
      <vt:lpstr>Microsoft YaHei</vt:lpstr>
      <vt:lpstr>Calibri</vt:lpstr>
      <vt:lpstr>Open Sans Light</vt:lpstr>
      <vt:lpstr>YouYuan</vt:lpstr>
      <vt:lpstr>Arial Unicode MS</vt:lpstr>
      <vt:lpstr>DengXian Light</vt:lpstr>
      <vt:lpstr>Calibri Light</vt:lpstr>
      <vt:lpstr>DengXian</vt:lpstr>
      <vt:lpstr>Segoe Print</vt:lpstr>
      <vt:lpstr>Calibri</vt:lpstr>
      <vt:lpstr>Office 主题​​</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PC</cp:lastModifiedBy>
  <cp:revision>47</cp:revision>
  <dcterms:created xsi:type="dcterms:W3CDTF">2017-07-30T08:31:00Z</dcterms:created>
  <dcterms:modified xsi:type="dcterms:W3CDTF">2022-11-25T14:09:17Z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D8EFA4068EDB4AACA8136ACA3844CAB0</vt:lpwstr>
  </property>
  <property fmtid="{D5CDD505-2E9C-101B-9397-08002B2CF9AE}" pid="3" name="KSOProductBuildVer">
    <vt:lpwstr>1033-11.2.0.11417</vt:lpwstr>
  </property>
</Properties>
</file>