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6"/>
  </p:notesMasterIdLst>
  <p:sldIdLst>
    <p:sldId id="370" r:id="rId4"/>
    <p:sldId id="379" r:id="rId5"/>
    <p:sldId id="357" r:id="rId7"/>
    <p:sldId id="349" r:id="rId8"/>
    <p:sldId id="316" r:id="rId9"/>
    <p:sldId id="335" r:id="rId10"/>
    <p:sldId id="368" r:id="rId11"/>
    <p:sldId id="350" r:id="rId12"/>
    <p:sldId id="351" r:id="rId13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00FF"/>
    <a:srgbClr val="0000CC"/>
    <a:srgbClr val="00CCFF"/>
    <a:srgbClr val="CCCC00"/>
    <a:srgbClr val="CCECFF"/>
    <a:srgbClr val="33CC33"/>
    <a:srgbClr val="CC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3"/>
    <p:restoredTop sz="94627"/>
  </p:normalViewPr>
  <p:slideViewPr>
    <p:cSldViewPr showGuides="1">
      <p:cViewPr>
        <p:scale>
          <a:sx n="66" d="100"/>
          <a:sy n="66" d="100"/>
        </p:scale>
        <p:origin x="-1062" y="-150"/>
      </p:cViewPr>
      <p:guideLst>
        <p:guide orient="horz" pos="2165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4258" name="Header Placeholder 2242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SG" altLang="x-none" sz="1200" dirty="0"/>
          </a:p>
        </p:txBody>
      </p:sp>
      <p:sp>
        <p:nvSpPr>
          <p:cNvPr id="224259" name="Date Placeholder 2242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SG" altLang="x-none" sz="1200" dirty="0"/>
          </a:p>
        </p:txBody>
      </p:sp>
      <p:sp>
        <p:nvSpPr>
          <p:cNvPr id="224260" name="Slide Image Placeholder 22425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4261" name="Text Placeholder 22426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SG" altLang="x-none" dirty="0"/>
              <a:t>Click to edit Master text styles</a:t>
            </a:r>
            <a:endParaRPr lang="en-SG" altLang="x-none" dirty="0"/>
          </a:p>
          <a:p>
            <a:pPr lvl="1"/>
            <a:r>
              <a:rPr lang="en-SG" altLang="x-none" dirty="0"/>
              <a:t>Second level</a:t>
            </a:r>
            <a:endParaRPr lang="en-SG" altLang="x-none" dirty="0"/>
          </a:p>
          <a:p>
            <a:pPr lvl="2"/>
            <a:r>
              <a:rPr lang="en-SG" altLang="x-none" dirty="0"/>
              <a:t>Third level</a:t>
            </a:r>
            <a:endParaRPr lang="en-SG" altLang="x-none" dirty="0"/>
          </a:p>
          <a:p>
            <a:pPr lvl="3"/>
            <a:r>
              <a:rPr lang="en-SG" altLang="x-none" dirty="0"/>
              <a:t>Fourth level</a:t>
            </a:r>
            <a:endParaRPr lang="en-SG" altLang="x-none" dirty="0"/>
          </a:p>
          <a:p>
            <a:pPr lvl="4"/>
            <a:r>
              <a:rPr lang="en-SG" altLang="x-none" dirty="0"/>
              <a:t>Fifth level</a:t>
            </a:r>
            <a:endParaRPr lang="en-SG" altLang="x-none" dirty="0"/>
          </a:p>
        </p:txBody>
      </p:sp>
      <p:sp>
        <p:nvSpPr>
          <p:cNvPr id="224262" name="Footer Placeholder 2242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SG" altLang="x-none" sz="1200" dirty="0"/>
          </a:p>
        </p:txBody>
      </p:sp>
      <p:sp>
        <p:nvSpPr>
          <p:cNvPr id="224263" name="Slide Number Placeholder 2242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27330" name="Slide Image Placeholder 22732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27331" name="Text Placeholder 22733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26306" name="Slide Image Placeholder 22630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26307" name="Text Placeholder 2263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30402" name="Slide Image Placeholder 23040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0403" name="Text Placeholder 23040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31426" name="Slide Image Placeholder 23142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1427" name="Text Placeholder 2314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32450" name="Slide Image Placeholder 23244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2451" name="Text Placeholder 23245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56002" name="Slide Image Placeholder 25600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03" name="Text Placeholder 25600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33474" name="Slide Image Placeholder 23347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3475" name="Text Placeholder 23347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SG" altLang="x-none" sz="1200" dirty="0"/>
            </a:fld>
            <a:endParaRPr lang="en-SG" altLang="x-none" sz="1200" dirty="0"/>
          </a:p>
        </p:txBody>
      </p:sp>
      <p:sp>
        <p:nvSpPr>
          <p:cNvPr id="236546" name="Slide Image Placeholder 23654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6547" name="Text Placeholder 23654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SG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59074" name="Group 259073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9075" name="Freeform 259074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6" name="Freeform 259075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7" name="Freeform 259076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8" name="Freeform 259077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9" name="Freeform 259078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  <a:alpha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0" name="Freeform 259079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1" name="Freeform 259080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2" name="Freeform 259081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3" name="Freeform 259082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4" name="Freeform 259083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5" name="Freeform 259084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6" name="Freeform 259085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7" name="Freeform 259086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8" name="Freeform 259087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9" name="Freeform 259088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0" name="Freeform 259089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1" name="Freeform 259090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2" name="Freeform 259091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3" name="Freeform 259092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4" name="Freeform 259093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5" name="Freeform 259094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  <a:alpha val="100000"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6" name="Freeform 259095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7" name="Freeform 259096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8" name="Freeform 259097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9" name="Freeform 259098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0" name="Freeform 259099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1" name="Freeform 259100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2" name="Freeform 259101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3" name="Freeform 259102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4" name="Freeform 259103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5" name="Freeform 259104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6" name="Freeform 259105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7" name="Freeform 259106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8" name="Freeform 259107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9" name="Freeform 259108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10" name="Freeform 259109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259111" name="Group 259110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9112" name="Freeform 259111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9113" name="Freeform 259112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59114" name="Title 259113"/>
          <p:cNvSpPr>
            <a:spLocks noGrp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59115" name="Subtitle 25911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 sz="3600"/>
            </a:lvl1pPr>
            <a:lvl2pPr marL="457200" lvl="1" indent="0" algn="ctr">
              <a:buClrTx/>
              <a:buSzTx/>
              <a:buFontTx/>
              <a:buNone/>
              <a:defRPr sz="3600"/>
            </a:lvl2pPr>
            <a:lvl3pPr marL="914400" lvl="2" indent="0" algn="ctr"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3600"/>
            </a:lvl3pPr>
            <a:lvl4pPr marL="1371600" lvl="3" indent="0" algn="ctr">
              <a:buClrTx/>
              <a:buSzTx/>
              <a:buFontTx/>
              <a:buNone/>
              <a:defRPr sz="3600"/>
            </a:lvl4pPr>
            <a:lvl5pPr marL="1828800" lvl="4" indent="0" algn="ctr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 sz="3600"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259116" name="Date Placeholder 259115"/>
          <p:cNvSpPr>
            <a:spLocks noGrp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200"/>
            </a:lvl1pPr>
          </a:lstStyle>
          <a:p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9117" name="Footer Placeholder 25911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9118" name="Slide Number Placeholder 259117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59074" name="Group 259073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9075" name="Freeform 259074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6" name="Freeform 259075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7" name="Freeform 259076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8" name="Freeform 259077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79" name="Freeform 259078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  <a:alpha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0" name="Freeform 259079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1" name="Freeform 259080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2" name="Freeform 259081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3" name="Freeform 259082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4" name="Freeform 259083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5" name="Freeform 259084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6" name="Freeform 259085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7" name="Freeform 259086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8" name="Freeform 259087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89" name="Freeform 259088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0" name="Freeform 259089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1" name="Freeform 259090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2" name="Freeform 259091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3" name="Freeform 259092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4" name="Freeform 259093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5" name="Freeform 259094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  <a:alpha val="100000"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6" name="Freeform 259095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7" name="Freeform 259096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8" name="Freeform 259097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099" name="Freeform 259098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0" name="Freeform 259099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1" name="Freeform 259100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2" name="Freeform 259101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3" name="Freeform 259102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4" name="Freeform 259103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5" name="Freeform 259104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6" name="Freeform 259105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7" name="Freeform 259106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8" name="Freeform 259107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09" name="Freeform 259108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9110" name="Freeform 259109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259111" name="Group 259110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9112" name="Freeform 259111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9113" name="Freeform 259112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59114" name="Title 259113"/>
          <p:cNvSpPr>
            <a:spLocks noGrp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4800"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59115" name="Subtitle 25911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 sz="3600"/>
            </a:lvl1pPr>
            <a:lvl2pPr marL="457200" lvl="1" indent="0" algn="ctr">
              <a:buClrTx/>
              <a:buSzTx/>
              <a:buFontTx/>
              <a:buNone/>
              <a:defRPr sz="3600"/>
            </a:lvl2pPr>
            <a:lvl3pPr marL="914400" lvl="2" indent="0" algn="ctr"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 sz="3600"/>
            </a:lvl3pPr>
            <a:lvl4pPr marL="1371600" lvl="3" indent="0" algn="ctr">
              <a:buClrTx/>
              <a:buSzTx/>
              <a:buFontTx/>
              <a:buNone/>
              <a:defRPr sz="3600"/>
            </a:lvl4pPr>
            <a:lvl5pPr marL="1828800" lvl="4" indent="0" algn="ctr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 sz="3600"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259116" name="Date Placeholder 259115"/>
          <p:cNvSpPr>
            <a:spLocks noGrp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200"/>
            </a:lvl1pPr>
          </a:lstStyle>
          <a:p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9117" name="Footer Placeholder 25911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9118" name="Slide Number Placeholder 259117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17" Type="http://schemas.openxmlformats.org/officeDocument/2006/relationships/image" Target="../media/image3.png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58050" name="Group 258049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8051" name="Freeform 258050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2" name="Freeform 258051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3" name="Freeform 258052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4" name="Freeform 258053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5" name="Freeform 258054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  <a:alpha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6" name="Freeform 258055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7" name="Freeform 258056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8" name="Freeform 258057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9" name="Freeform 258058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0" name="Freeform 258059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1" name="Freeform 258060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2" name="Freeform 258061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3" name="Freeform 258062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4" name="Freeform 258063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5" name="Freeform 258064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6" name="Freeform 258065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7" name="Freeform 258066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8" name="Freeform 258067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9" name="Freeform 258068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0" name="Freeform 258069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1" name="Freeform 258070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  <a:alpha val="100000"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2" name="Freeform 258071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3" name="Freeform 258072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4" name="Freeform 258073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5" name="Freeform 258074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6" name="Freeform 258075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7" name="Freeform 258076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8" name="Freeform 258077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9" name="Freeform 258078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0" name="Freeform 258079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1" name="Freeform 258080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2" name="Freeform 258081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3" name="Freeform 258082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4" name="Freeform 258083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5" name="Freeform 258084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6" name="Freeform 258085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258087" name="Group 258086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8088" name="Freeform 258087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8089" name="Freeform 258088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58090" name="Title 25808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58091" name="Text Placeholder 25809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58092" name="Date Placeholder 258091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200"/>
            </a:lvl1pPr>
          </a:lstStyle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8093" name="Footer Placeholder 25809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8094" name="Slide Number Placeholder 25809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58050" name="Group 258049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8051" name="Freeform 258050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2" name="Freeform 258051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3" name="Freeform 258052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4" name="Freeform 258053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5" name="Freeform 258054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  <a:alpha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6" name="Freeform 258055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7" name="Freeform 258056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8" name="Freeform 258057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59" name="Freeform 258058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0" name="Freeform 258059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1" name="Freeform 258060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2" name="Freeform 258061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3" name="Freeform 258062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4" name="Freeform 258063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5" name="Freeform 258064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6" name="Freeform 258065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7" name="Freeform 258066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8" name="Freeform 258067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69" name="Freeform 258068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0" name="Freeform 258069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1" name="Freeform 258070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  <a:alpha val="100000"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2" name="Freeform 258071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3" name="Freeform 258072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4" name="Freeform 258073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5" name="Freeform 258074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6" name="Freeform 258075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7" name="Freeform 258076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8" name="Freeform 258077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79" name="Freeform 258078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0" name="Freeform 258079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1" name="Freeform 258080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2" name="Freeform 258081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3" name="Freeform 258082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4" name="Freeform 258083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5" name="Freeform 258084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8086" name="Freeform 258085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258087" name="Group 258086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8088" name="Freeform 258087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58089" name="Freeform 258088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58090" name="Title 25808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58091" name="Text Placeholder 25809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58092" name="Date Placeholder 258091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200"/>
            </a:lvl1pPr>
          </a:lstStyle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8093" name="Footer Placeholder 25809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pPr lvl="0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8094" name="Slide Number Placeholder 25809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pPr lvl="0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wmf"/><Relationship Id="rId7" Type="http://schemas.openxmlformats.org/officeDocument/2006/relationships/image" Target="../media/image9.png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2.GIF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png"/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295938" name="Picture 295937" descr="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-5715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57" name="Picture 295956" descr="Vetrangtri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63" name="Picture 295962" descr="BH-di-chien-di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27393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64" name="Picture 295963" descr="dong%20vat%20thuc%20v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330309">
            <a:off x="294640" y="4222750"/>
            <a:ext cx="175323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65" name="Picture 295964" descr="2009040111250712026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9044">
            <a:off x="2225040" y="3640455"/>
            <a:ext cx="1901190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41" name="j0214098.wav">
            <a:hlinkClick r:id="" action="ppaction://media"/>
          </p:cNvPr>
          <p:cNvPicPr>
            <a:picLocks noRot="1" noChangeAspect="1"/>
          </p:cNvPicPr>
          <p:nvPr>
            <a:wavAudioFile r:embed="rId6" name="j0214098.wav"/>
          </p:nvPr>
        </p:nvPicPr>
        <p:blipFill>
          <a:blip r:embed="rId7"/>
          <a:stretch>
            <a:fillRect/>
          </a:stretch>
        </p:blipFill>
        <p:spPr>
          <a:xfrm>
            <a:off x="8610600" y="74676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43" name="Picture 295942" descr="PALETTE3"/>
          <p:cNvPicPr>
            <a:picLocks noChangeAspect="1"/>
          </p:cNvPicPr>
          <p:nvPr/>
        </p:nvPicPr>
        <p:blipFill>
          <a:blip r:embed="rId8">
            <a:lum bright="6000" contrast="10000"/>
          </a:blip>
          <a:stretch>
            <a:fillRect/>
          </a:stretch>
        </p:blipFill>
        <p:spPr>
          <a:xfrm>
            <a:off x="2286000" y="5410200"/>
            <a:ext cx="9842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47" name="Picture 295946" descr="SPARKLE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0"/>
            <a:ext cx="1827213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48" name="Picture 295947" descr="SPARKLE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-76200"/>
            <a:ext cx="1827213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5949" name="Picture 295948" descr="SPARKLE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0"/>
            <a:ext cx="1827213" cy="2438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5950" name="Group 295949"/>
          <p:cNvGrpSpPr/>
          <p:nvPr/>
        </p:nvGrpSpPr>
        <p:grpSpPr>
          <a:xfrm>
            <a:off x="0" y="0"/>
            <a:ext cx="9144000" cy="6858000"/>
            <a:chOff x="0" y="0"/>
            <a:chExt cx="5760" cy="4333"/>
          </a:xfrm>
        </p:grpSpPr>
        <p:pic>
          <p:nvPicPr>
            <p:cNvPr id="295951" name="Picture 295950" descr="N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5952" name="Picture 295951" descr="N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5953" name="Picture 295952" descr="N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5954" name="Picture 295953" descr="N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5956" name="Text Box 295955"/>
          <p:cNvSpPr txBox="1"/>
          <p:nvPr/>
        </p:nvSpPr>
        <p:spPr>
          <a:xfrm>
            <a:off x="4875848" y="5943283"/>
            <a:ext cx="2816225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sz="4000" b="1">
                <a:solidFill>
                  <a:schemeClr val="hlink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MĨ THUẬT 8</a:t>
            </a:r>
            <a:endParaRPr sz="4000" b="1">
              <a:solidFill>
                <a:schemeClr val="hlink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295966" name="Rectangles 295965"/>
          <p:cNvSpPr/>
          <p:nvPr/>
        </p:nvSpPr>
        <p:spPr>
          <a:xfrm>
            <a:off x="4495800" y="685800"/>
            <a:ext cx="3390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12 :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18" name="Text Box 58417"/>
          <p:cNvSpPr txBox="1"/>
          <p:nvPr/>
        </p:nvSpPr>
        <p:spPr>
          <a:xfrm>
            <a:off x="2832100" y="1524000"/>
            <a:ext cx="5929630" cy="13220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 :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TRÌNH BÀY BÌA SÁCH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95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5941"/>
                </p:tgtEl>
              </p:cMediaNode>
            </p:audio>
          </p:childTnLst>
        </p:cTn>
      </p:par>
    </p:tnLst>
    <p:bldLst>
      <p:bldP spid="295956" grpId="0" bldLvl="0" animBg="1"/>
      <p:bldP spid="295966" grpId="0"/>
      <p:bldP spid="2959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403" name="Picture 58402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l="28999" t="6000" r="28999" b="12666"/>
          <a:stretch>
            <a:fillRect/>
          </a:stretch>
        </p:blipFill>
        <p:spPr>
          <a:xfrm>
            <a:off x="81915" y="3657600"/>
            <a:ext cx="1637030" cy="189357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04" name="Picture 58403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28000" t="4666" r="28000" b="12666"/>
          <a:stretch>
            <a:fillRect/>
          </a:stretch>
        </p:blipFill>
        <p:spPr>
          <a:xfrm>
            <a:off x="152400" y="1650365"/>
            <a:ext cx="1543685" cy="181292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05" name="Picture 58404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rcRect l="27000" t="4666" r="28000" b="12666"/>
          <a:stretch>
            <a:fillRect/>
          </a:stretch>
        </p:blipFill>
        <p:spPr>
          <a:xfrm>
            <a:off x="1834515" y="1739900"/>
            <a:ext cx="1440815" cy="174942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06" name="Picture 58405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rcRect l="20052" t="4666" r="23203" b="11333"/>
          <a:stretch>
            <a:fillRect/>
          </a:stretch>
        </p:blipFill>
        <p:spPr>
          <a:xfrm>
            <a:off x="2057083" y="3733483"/>
            <a:ext cx="1470025" cy="1878012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07" name="Picture 58406"/>
          <p:cNvPicPr>
            <a:picLocks noChangeAspect="1"/>
          </p:cNvPicPr>
          <p:nvPr/>
        </p:nvPicPr>
        <p:blipFill>
          <a:blip r:embed="rId5">
            <a:lum bright="-12000" contrast="12000"/>
          </a:blip>
          <a:srcRect l="28999" t="6001" r="28000" b="11333"/>
          <a:stretch>
            <a:fillRect/>
          </a:stretch>
        </p:blipFill>
        <p:spPr>
          <a:xfrm>
            <a:off x="5555615" y="3753485"/>
            <a:ext cx="1749425" cy="185801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08" name="Picture 58407"/>
          <p:cNvPicPr>
            <a:picLocks noChangeAspect="1"/>
          </p:cNvPicPr>
          <p:nvPr/>
        </p:nvPicPr>
        <p:blipFill>
          <a:blip r:embed="rId6">
            <a:lum bright="-12000" contrast="6000"/>
          </a:blip>
          <a:srcRect l="28000" t="4666" r="28000" b="17128"/>
          <a:stretch>
            <a:fillRect/>
          </a:stretch>
        </p:blipFill>
        <p:spPr>
          <a:xfrm>
            <a:off x="5257800" y="1708150"/>
            <a:ext cx="1925320" cy="178117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09" name="Picture 58408"/>
          <p:cNvPicPr>
            <a:picLocks noChangeAspect="1"/>
          </p:cNvPicPr>
          <p:nvPr/>
        </p:nvPicPr>
        <p:blipFill>
          <a:blip r:embed="rId7">
            <a:lum contrast="12000"/>
          </a:blip>
          <a:srcRect l="28999" t="4666" r="29001" b="12666"/>
          <a:stretch>
            <a:fillRect/>
          </a:stretch>
        </p:blipFill>
        <p:spPr>
          <a:xfrm>
            <a:off x="3733800" y="3733800"/>
            <a:ext cx="1682115" cy="187769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410" name="Picture 58409"/>
          <p:cNvPicPr>
            <a:picLocks noChangeAspect="1"/>
          </p:cNvPicPr>
          <p:nvPr/>
        </p:nvPicPr>
        <p:blipFill>
          <a:blip r:embed="rId8">
            <a:lum bright="-6000" contrast="12000"/>
          </a:blip>
          <a:srcRect l="27000" t="6001" r="28000" b="12666"/>
          <a:stretch>
            <a:fillRect/>
          </a:stretch>
        </p:blipFill>
        <p:spPr>
          <a:xfrm>
            <a:off x="3441700" y="1713865"/>
            <a:ext cx="1508760" cy="174942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8418" name="Text Box 58417"/>
          <p:cNvSpPr txBox="1"/>
          <p:nvPr/>
        </p:nvSpPr>
        <p:spPr>
          <a:xfrm>
            <a:off x="0" y="152400"/>
            <a:ext cx="5733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21" name="Content Placeholder 58420"/>
          <p:cNvSpPr>
            <a:spLocks noGrp="1"/>
          </p:cNvSpPr>
          <p:nvPr>
            <p:ph idx="4294967295"/>
          </p:nvPr>
        </p:nvSpPr>
        <p:spPr>
          <a:xfrm>
            <a:off x="96520" y="685800"/>
            <a:ext cx="8147050" cy="91757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p>
            <a:pPr marL="0" indent="0">
              <a:buNone/>
            </a:pPr>
            <a:r>
              <a:rPr lang="en-US" sz="2800"/>
              <a:t>- Có rất nhiều loại sách được trang trí khác nhau</a:t>
            </a:r>
            <a:endParaRPr lang="en-US" sz="280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842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842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1" grpId="0" build="p"/>
      <p:bldP spid="58421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215" name="Text Box 222214"/>
          <p:cNvSpPr txBox="1"/>
          <p:nvPr/>
        </p:nvSpPr>
        <p:spPr>
          <a:xfrm>
            <a:off x="0" y="152400"/>
            <a:ext cx="3352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sz="24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221" name="Text Box 222220"/>
          <p:cNvSpPr txBox="1"/>
          <p:nvPr/>
        </p:nvSpPr>
        <p:spPr>
          <a:xfrm>
            <a:off x="71120" y="685800"/>
            <a:ext cx="3119120" cy="39693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sz="2800" b="1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2240" name="Group 222239"/>
          <p:cNvGrpSpPr/>
          <p:nvPr/>
        </p:nvGrpSpPr>
        <p:grpSpPr>
          <a:xfrm>
            <a:off x="3340735" y="2667000"/>
            <a:ext cx="5486400" cy="2286000"/>
            <a:chOff x="2064" y="1584"/>
            <a:chExt cx="2928" cy="1252"/>
          </a:xfrm>
        </p:grpSpPr>
        <p:pic>
          <p:nvPicPr>
            <p:cNvPr id="222234" name="Picture 222233" descr="BH-di-chien-dich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64" y="1584"/>
              <a:ext cx="864" cy="12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2235" name="Picture 222234" descr="dong%20vat%20thuc%20va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2" y="1584"/>
              <a:ext cx="912" cy="1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2237" name="Picture 222236" descr="2009040111250712026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0" y="1584"/>
              <a:ext cx="912" cy="124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2241" name="Group 222240"/>
          <p:cNvGrpSpPr/>
          <p:nvPr/>
        </p:nvGrpSpPr>
        <p:grpSpPr>
          <a:xfrm>
            <a:off x="3263900" y="381000"/>
            <a:ext cx="5499100" cy="2133600"/>
            <a:chOff x="2104" y="96"/>
            <a:chExt cx="3464" cy="1344"/>
          </a:xfrm>
        </p:grpSpPr>
        <p:pic>
          <p:nvPicPr>
            <p:cNvPr id="222223" name="Picture 222222"/>
            <p:cNvPicPr>
              <a:picLocks noChangeAspect="1"/>
            </p:cNvPicPr>
            <p:nvPr/>
          </p:nvPicPr>
          <p:blipFill>
            <a:blip r:embed="rId4">
              <a:lum bright="-12000" contrast="12000"/>
            </a:blip>
            <a:srcRect l="27956" t="4640" r="27956" b="12642"/>
            <a:stretch>
              <a:fillRect/>
            </a:stretch>
          </p:blipFill>
          <p:spPr>
            <a:xfrm>
              <a:off x="2104" y="96"/>
              <a:ext cx="1035" cy="1344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22233" name="Picture 222232" descr="Nang_Tien_Ca_19334"/>
            <p:cNvPicPr>
              <a:picLocks noChangeAspect="1"/>
            </p:cNvPicPr>
            <p:nvPr/>
          </p:nvPicPr>
          <p:blipFill>
            <a:blip r:embed="rId5"/>
            <a:srcRect l="10001" r="13200"/>
            <a:stretch>
              <a:fillRect/>
            </a:stretch>
          </p:blipFill>
          <p:spPr>
            <a:xfrm>
              <a:off x="4464" y="96"/>
              <a:ext cx="1104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2239" name="Picture 222238" descr="Mang_may_tinh_163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2" y="96"/>
              <a:ext cx="1056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/>
      <p:bldP spid="222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43" name="Rectangles 2099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09931" name="Text Box 209930"/>
          <p:cNvSpPr txBox="1"/>
          <p:nvPr/>
        </p:nvSpPr>
        <p:spPr>
          <a:xfrm>
            <a:off x="76200" y="597535"/>
            <a:ext cx="4986655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000" b="1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3200" b="1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933" name="Picture 209932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l="14000" t="35333" r="13000" b="46001"/>
          <a:stretch>
            <a:fillRect/>
          </a:stretch>
        </p:blipFill>
        <p:spPr>
          <a:xfrm>
            <a:off x="73660" y="3406140"/>
            <a:ext cx="5181600" cy="762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935" name="Picture 209934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3000" t="36667" b="44667"/>
          <a:stretch>
            <a:fillRect/>
          </a:stretch>
        </p:blipFill>
        <p:spPr>
          <a:xfrm>
            <a:off x="36513" y="4267200"/>
            <a:ext cx="5245100" cy="7270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936" name="Picture 209935"/>
          <p:cNvPicPr>
            <a:picLocks noChangeAspect="1"/>
          </p:cNvPicPr>
          <p:nvPr/>
        </p:nvPicPr>
        <p:blipFill>
          <a:blip r:embed="rId3">
            <a:lum bright="-6000" contrast="6000"/>
          </a:blip>
          <a:srcRect l="11000" t="35333" r="9000" b="42000"/>
          <a:stretch>
            <a:fillRect/>
          </a:stretch>
        </p:blipFill>
        <p:spPr>
          <a:xfrm>
            <a:off x="-7937" y="5181600"/>
            <a:ext cx="5245100" cy="6667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09947" name="Group 209946"/>
          <p:cNvGrpSpPr/>
          <p:nvPr/>
        </p:nvGrpSpPr>
        <p:grpSpPr>
          <a:xfrm>
            <a:off x="5331460" y="1844040"/>
            <a:ext cx="3716020" cy="2636520"/>
            <a:chOff x="3120" y="76"/>
            <a:chExt cx="2116" cy="1316"/>
          </a:xfrm>
        </p:grpSpPr>
        <p:pic>
          <p:nvPicPr>
            <p:cNvPr id="209932" name="Picture 209931"/>
            <p:cNvPicPr>
              <a:picLocks noChangeAspect="1"/>
            </p:cNvPicPr>
            <p:nvPr/>
          </p:nvPicPr>
          <p:blipFill>
            <a:blip r:embed="rId4">
              <a:lum bright="-12000" contrast="12000"/>
            </a:blip>
            <a:srcRect l="39999" t="30000" r="40001" b="39333"/>
            <a:stretch>
              <a:fillRect/>
            </a:stretch>
          </p:blipFill>
          <p:spPr>
            <a:xfrm>
              <a:off x="4224" y="95"/>
              <a:ext cx="1012" cy="129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09937" name="Picture 209936"/>
            <p:cNvPicPr>
              <a:picLocks noChangeAspect="1"/>
            </p:cNvPicPr>
            <p:nvPr/>
          </p:nvPicPr>
          <p:blipFill>
            <a:blip r:embed="rId5">
              <a:lum bright="-12000" contrast="18000"/>
            </a:blip>
            <a:srcRect l="37000" t="27333" r="36000" b="32668"/>
            <a:stretch>
              <a:fillRect/>
            </a:stretch>
          </p:blipFill>
          <p:spPr>
            <a:xfrm>
              <a:off x="3120" y="76"/>
              <a:ext cx="975" cy="131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pic>
        <p:nvPicPr>
          <p:cNvPr id="209938" name="Picture 209937"/>
          <p:cNvPicPr>
            <a:picLocks noChangeAspect="1"/>
          </p:cNvPicPr>
          <p:nvPr/>
        </p:nvPicPr>
        <p:blipFill>
          <a:blip r:embed="rId6"/>
          <a:srcRect l="3000" t="31334" r="2000" b="40666"/>
          <a:stretch>
            <a:fillRect/>
          </a:stretch>
        </p:blipFill>
        <p:spPr>
          <a:xfrm>
            <a:off x="0" y="1752600"/>
            <a:ext cx="5199063" cy="787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939" name="Picture 209938"/>
          <p:cNvPicPr>
            <a:picLocks noChangeAspect="1"/>
          </p:cNvPicPr>
          <p:nvPr/>
        </p:nvPicPr>
        <p:blipFill>
          <a:blip r:embed="rId7"/>
          <a:srcRect l="2000" t="37334" r="999" b="46666"/>
          <a:stretch>
            <a:fillRect/>
          </a:stretch>
        </p:blipFill>
        <p:spPr>
          <a:xfrm>
            <a:off x="76200" y="2618740"/>
            <a:ext cx="5165725" cy="787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9946" name="Text Box 209945"/>
          <p:cNvSpPr txBox="1"/>
          <p:nvPr/>
        </p:nvSpPr>
        <p:spPr>
          <a:xfrm>
            <a:off x="0" y="152400"/>
            <a:ext cx="3352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721" name="Text Box 111720"/>
          <p:cNvSpPr txBox="1"/>
          <p:nvPr/>
        </p:nvSpPr>
        <p:spPr>
          <a:xfrm>
            <a:off x="0" y="76200"/>
            <a:ext cx="335280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703" name="Text Box 111702"/>
          <p:cNvSpPr txBox="1"/>
          <p:nvPr/>
        </p:nvSpPr>
        <p:spPr>
          <a:xfrm>
            <a:off x="106680" y="685800"/>
            <a:ext cx="3269615" cy="4892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thể hiện qua các nội dung 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ê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ẩ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ở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ướ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ầ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minh ho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ạ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ở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ê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ê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ẩ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ù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ằ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ầ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minh ho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ạ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ỉ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ù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ữ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í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VD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í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ị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725" name="Group 111724"/>
          <p:cNvGrpSpPr/>
          <p:nvPr/>
        </p:nvGrpSpPr>
        <p:grpSpPr>
          <a:xfrm>
            <a:off x="3505200" y="528320"/>
            <a:ext cx="5537835" cy="5811520"/>
            <a:chOff x="1775" y="192"/>
            <a:chExt cx="3697" cy="3408"/>
          </a:xfrm>
        </p:grpSpPr>
        <p:grpSp>
          <p:nvGrpSpPr>
            <p:cNvPr id="111724" name="Group 111723"/>
            <p:cNvGrpSpPr/>
            <p:nvPr/>
          </p:nvGrpSpPr>
          <p:grpSpPr>
            <a:xfrm>
              <a:off x="1775" y="192"/>
              <a:ext cx="2490" cy="3408"/>
              <a:chOff x="1775" y="192"/>
              <a:chExt cx="2490" cy="3408"/>
            </a:xfrm>
          </p:grpSpPr>
          <p:pic>
            <p:nvPicPr>
              <p:cNvPr id="111715" name="Picture 111714"/>
              <p:cNvPicPr>
                <a:picLocks noChangeAspect="1"/>
              </p:cNvPicPr>
              <p:nvPr/>
            </p:nvPicPr>
            <p:blipFill>
              <a:blip r:embed="rId1">
                <a:lum bright="-12000" contrast="12000"/>
              </a:blip>
              <a:srcRect l="28000" t="4666" r="28000" b="12666"/>
              <a:stretch>
                <a:fillRect/>
              </a:stretch>
            </p:blipFill>
            <p:spPr>
              <a:xfrm>
                <a:off x="1776" y="192"/>
                <a:ext cx="1193" cy="168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11716" name="Picture 111715"/>
              <p:cNvPicPr>
                <a:picLocks noChangeAspect="1"/>
              </p:cNvPicPr>
              <p:nvPr/>
            </p:nvPicPr>
            <p:blipFill>
              <a:blip r:embed="rId2">
                <a:lum bright="-6000" contrast="12000"/>
              </a:blip>
              <a:srcRect l="27000" t="6001" r="28000" b="12666"/>
              <a:stretch>
                <a:fillRect/>
              </a:stretch>
            </p:blipFill>
            <p:spPr>
              <a:xfrm>
                <a:off x="3026" y="192"/>
                <a:ext cx="1239" cy="168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11717" name="Picture 111716"/>
              <p:cNvPicPr>
                <a:picLocks noChangeAspect="1"/>
              </p:cNvPicPr>
              <p:nvPr/>
            </p:nvPicPr>
            <p:blipFill>
              <a:blip r:embed="rId3">
                <a:lum bright="-12000" contrast="12000"/>
              </a:blip>
              <a:srcRect l="28999" t="6000" r="28999" b="12666"/>
              <a:stretch>
                <a:fillRect/>
              </a:stretch>
            </p:blipFill>
            <p:spPr>
              <a:xfrm>
                <a:off x="1775" y="1920"/>
                <a:ext cx="1201" cy="1680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  <p:pic>
          <p:nvPicPr>
            <p:cNvPr id="111723" name="Picture 111722"/>
            <p:cNvPicPr>
              <a:picLocks noChangeAspect="1"/>
            </p:cNvPicPr>
            <p:nvPr/>
          </p:nvPicPr>
          <p:blipFill>
            <a:blip r:embed="rId4">
              <a:lum bright="-12000" contrast="12000"/>
            </a:blip>
            <a:srcRect l="20052" t="4666" r="23203" b="11333"/>
            <a:stretch>
              <a:fillRect/>
            </a:stretch>
          </p:blipFill>
          <p:spPr>
            <a:xfrm>
              <a:off x="4320" y="192"/>
              <a:ext cx="1152" cy="1680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83" name="Rectangles 18438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85" name="Rectangles 184384" descr="Purple mesh"/>
          <p:cNvSpPr/>
          <p:nvPr/>
        </p:nvSpPr>
        <p:spPr>
          <a:xfrm>
            <a:off x="-76200" y="-88900"/>
            <a:ext cx="2752090" cy="6858000"/>
          </a:xfrm>
          <a:prstGeom prst="rect">
            <a:avLst/>
          </a:prstGeom>
          <a:blipFill rotWithShape="1">
            <a:blip r:embed="rId1"/>
          </a:blipFill>
          <a:ln w="9525" cap="flat" cmpd="sng">
            <a:pattFill prst="horz">
              <a:fgClr>
                <a:schemeClr val="tx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>
              <a:latin typeface=".VnTime" panose="020B7200000000000000" pitchFamily="34" charset="0"/>
            </a:endParaRPr>
          </a:p>
        </p:txBody>
      </p:sp>
      <p:sp>
        <p:nvSpPr>
          <p:cNvPr id="184382" name="Rectangles 184381"/>
          <p:cNvSpPr/>
          <p:nvPr/>
        </p:nvSpPr>
        <p:spPr>
          <a:xfrm>
            <a:off x="3142615" y="76200"/>
            <a:ext cx="5382895" cy="652716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60" name="Text Box 184359"/>
          <p:cNvSpPr txBox="1"/>
          <p:nvPr/>
        </p:nvSpPr>
        <p:spPr>
          <a:xfrm>
            <a:off x="-76200" y="762000"/>
            <a:ext cx="22780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1" name="Text Box 184360"/>
          <p:cNvSpPr txBox="1"/>
          <p:nvPr/>
        </p:nvSpPr>
        <p:spPr>
          <a:xfrm>
            <a:off x="1270" y="1164590"/>
            <a:ext cx="274193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2" name="Text Box 184361"/>
          <p:cNvSpPr txBox="1"/>
          <p:nvPr/>
        </p:nvSpPr>
        <p:spPr>
          <a:xfrm>
            <a:off x="-76200" y="2057400"/>
            <a:ext cx="22780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b="1">
                <a:solidFill>
                  <a:srgbClr val="33CC33"/>
                </a:solidFill>
                <a:latin typeface=".VnTime" panose="020B7200000000000000" pitchFamily="34" charset="0"/>
              </a:rPr>
              <a:t>-</a:t>
            </a: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3" name="Text Box 184362"/>
          <p:cNvSpPr txBox="1"/>
          <p:nvPr/>
        </p:nvSpPr>
        <p:spPr>
          <a:xfrm>
            <a:off x="1270" y="2423160"/>
            <a:ext cx="2513965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4" name="Text Box 184363"/>
          <p:cNvSpPr txBox="1"/>
          <p:nvPr/>
        </p:nvSpPr>
        <p:spPr>
          <a:xfrm>
            <a:off x="-76200" y="3352800"/>
            <a:ext cx="22780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b="1">
                <a:solidFill>
                  <a:srgbClr val="33CC33"/>
                </a:solidFill>
                <a:latin typeface=".VnTime" panose="020B7200000000000000" pitchFamily="34" charset="0"/>
              </a:rPr>
              <a:t>-</a:t>
            </a: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endParaRPr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5" name="Text Box 184364"/>
          <p:cNvSpPr txBox="1"/>
          <p:nvPr/>
        </p:nvSpPr>
        <p:spPr>
          <a:xfrm>
            <a:off x="494030" y="3733800"/>
            <a:ext cx="232410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6" name="Text Box 184365"/>
          <p:cNvSpPr txBox="1"/>
          <p:nvPr/>
        </p:nvSpPr>
        <p:spPr>
          <a:xfrm>
            <a:off x="-76200" y="4648200"/>
            <a:ext cx="22780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b="1">
                <a:solidFill>
                  <a:srgbClr val="33CC33"/>
                </a:solidFill>
                <a:latin typeface=".VnTime" panose="020B7200000000000000" pitchFamily="34" charset="0"/>
              </a:rPr>
              <a:t>-</a:t>
            </a: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7" name="Text Box 184366"/>
          <p:cNvSpPr txBox="1"/>
          <p:nvPr/>
        </p:nvSpPr>
        <p:spPr>
          <a:xfrm>
            <a:off x="555625" y="5011420"/>
            <a:ext cx="21875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8" name="Rectangles 184367"/>
          <p:cNvSpPr/>
          <p:nvPr/>
        </p:nvSpPr>
        <p:spPr>
          <a:xfrm>
            <a:off x="5899150" y="386080"/>
            <a:ext cx="2137410" cy="26574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84373" name="Picture 184372"/>
          <p:cNvPicPr>
            <a:picLocks noChangeAspect="1"/>
          </p:cNvPicPr>
          <p:nvPr/>
        </p:nvPicPr>
        <p:blipFill>
          <a:blip r:embed="rId2">
            <a:lum bright="12000"/>
          </a:blip>
          <a:srcRect l="2083" t="8333" r="56250" b="13889"/>
          <a:stretch>
            <a:fillRect/>
          </a:stretch>
        </p:blipFill>
        <p:spPr>
          <a:xfrm>
            <a:off x="5970905" y="453390"/>
            <a:ext cx="1985645" cy="2529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9" name="Rectangles 184368"/>
          <p:cNvSpPr/>
          <p:nvPr/>
        </p:nvSpPr>
        <p:spPr>
          <a:xfrm>
            <a:off x="3537585" y="3436620"/>
            <a:ext cx="2137410" cy="270700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84375" name="Picture 184374"/>
          <p:cNvPicPr>
            <a:picLocks noChangeAspect="1"/>
          </p:cNvPicPr>
          <p:nvPr/>
        </p:nvPicPr>
        <p:blipFill>
          <a:blip r:embed="rId3">
            <a:lum bright="-6000" contrast="6000"/>
          </a:blip>
          <a:srcRect l="56250" t="8333" r="4167" b="13889"/>
          <a:stretch>
            <a:fillRect/>
          </a:stretch>
        </p:blipFill>
        <p:spPr>
          <a:xfrm>
            <a:off x="3601720" y="3505200"/>
            <a:ext cx="2003425" cy="2573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0" name="Rectangles 184369"/>
          <p:cNvSpPr/>
          <p:nvPr/>
        </p:nvSpPr>
        <p:spPr>
          <a:xfrm>
            <a:off x="6024880" y="3416300"/>
            <a:ext cx="2011680" cy="267335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84376" name="Picture 184375"/>
          <p:cNvPicPr>
            <a:picLocks noChangeAspect="1"/>
          </p:cNvPicPr>
          <p:nvPr/>
        </p:nvPicPr>
        <p:blipFill>
          <a:blip r:embed="rId4">
            <a:lum bright="-17999" contrast="18000"/>
          </a:blip>
          <a:srcRect l="29167" t="5556" r="29167" b="13889"/>
          <a:stretch>
            <a:fillRect/>
          </a:stretch>
        </p:blipFill>
        <p:spPr>
          <a:xfrm>
            <a:off x="6096000" y="3483610"/>
            <a:ext cx="1859915" cy="2538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1" name="Rectangles 184380"/>
          <p:cNvSpPr/>
          <p:nvPr/>
        </p:nvSpPr>
        <p:spPr>
          <a:xfrm>
            <a:off x="3467735" y="381000"/>
            <a:ext cx="2137410" cy="270700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80" name="Rectangles 184379"/>
          <p:cNvSpPr/>
          <p:nvPr/>
        </p:nvSpPr>
        <p:spPr>
          <a:xfrm>
            <a:off x="3565525" y="457200"/>
            <a:ext cx="1958975" cy="25336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84389" name="Text Box 184388"/>
          <p:cNvSpPr txBox="1"/>
          <p:nvPr/>
        </p:nvSpPr>
        <p:spPr>
          <a:xfrm>
            <a:off x="0" y="152400"/>
            <a:ext cx="3352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2800" b="1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ẽ:</a:t>
            </a:r>
            <a:endParaRPr lang="en-US" sz="2800" b="1" err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29000" y="3048000"/>
            <a:ext cx="22021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endParaRPr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967095" y="3068955"/>
            <a:ext cx="22021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05200" y="6141085"/>
            <a:ext cx="22021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68695" y="6067425"/>
            <a:ext cx="19989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0"/>
                                        <p:tgtEl>
                                          <p:spTgt spid="1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18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0"/>
                                        <p:tgtEl>
                                          <p:spTgt spid="1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0"/>
                                        <p:tgtEl>
                                          <p:spTgt spid="18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0"/>
                                        <p:tgtEl>
                                          <p:spTgt spid="18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8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0"/>
                                        <p:tgtEl>
                                          <p:spTgt spid="18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0" grpId="0"/>
      <p:bldP spid="184361" grpId="0"/>
      <p:bldP spid="184362" grpId="0"/>
      <p:bldP spid="184363" grpId="0"/>
      <p:bldP spid="184364" grpId="0"/>
      <p:bldP spid="184365" grpId="0"/>
      <p:bldP spid="184366" grpId="0"/>
      <p:bldP spid="184367" grpId="0"/>
      <p:bldP spid="184389" grpId="0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4979" name="Text Box 254978"/>
          <p:cNvSpPr txBox="1"/>
          <p:nvPr/>
        </p:nvSpPr>
        <p:spPr>
          <a:xfrm>
            <a:off x="196215" y="76200"/>
            <a:ext cx="8948420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3200" b="1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4980" name="Picture 254979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l="30000" t="4666" r="31000" b="11333"/>
          <a:stretch>
            <a:fillRect/>
          </a:stretch>
        </p:blipFill>
        <p:spPr>
          <a:xfrm>
            <a:off x="43815" y="1370965"/>
            <a:ext cx="2939415" cy="390017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4981" name="Picture 254980"/>
          <p:cNvPicPr>
            <a:picLocks noChangeAspect="1"/>
          </p:cNvPicPr>
          <p:nvPr/>
        </p:nvPicPr>
        <p:blipFill>
          <a:blip r:embed="rId2">
            <a:lum bright="-29999" contrast="36000"/>
          </a:blip>
          <a:srcRect l="28000" t="4666" r="28000" b="12666"/>
          <a:stretch>
            <a:fillRect/>
          </a:stretch>
        </p:blipFill>
        <p:spPr>
          <a:xfrm>
            <a:off x="3200400" y="1371600"/>
            <a:ext cx="2851150" cy="38989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4983" name="Picture 254982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rcRect l="31000" t="4666" r="28999" b="12666"/>
          <a:stretch>
            <a:fillRect/>
          </a:stretch>
        </p:blipFill>
        <p:spPr>
          <a:xfrm>
            <a:off x="6269355" y="1371600"/>
            <a:ext cx="2808605" cy="391604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93" name="Rectangles 211992" descr="Picture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11987" name="Text Box 211986"/>
          <p:cNvSpPr txBox="1"/>
          <p:nvPr/>
        </p:nvSpPr>
        <p:spPr>
          <a:xfrm>
            <a:off x="2362200" y="1660525"/>
            <a:ext cx="4800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sz="48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sz="4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sz="4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4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88" name="Text Box 211987"/>
          <p:cNvSpPr txBox="1"/>
          <p:nvPr/>
        </p:nvSpPr>
        <p:spPr>
          <a:xfrm>
            <a:off x="248920" y="2727325"/>
            <a:ext cx="873760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4000" b="1">
                <a:solidFill>
                  <a:srgbClr val="003300"/>
                </a:solidFill>
                <a:latin typeface=".VnUniverse" panose="020B7200000000000000" pitchFamily="34" charset="0"/>
              </a:rPr>
              <a:t>  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</a:t>
            </a:r>
            <a:r>
              <a:rPr sz="40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4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7" grpId="0"/>
      <p:bldP spid="2119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018" name="Rectangles 213017" descr="Picture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>
              <a:latin typeface=".VnTime" panose="020B7200000000000000" pitchFamily="34" charset="0"/>
            </a:endParaRPr>
          </a:p>
        </p:txBody>
      </p:sp>
      <p:sp>
        <p:nvSpPr>
          <p:cNvPr id="213006" name="Text Box 213005"/>
          <p:cNvSpPr txBox="1"/>
          <p:nvPr/>
        </p:nvSpPr>
        <p:spPr>
          <a:xfrm>
            <a:off x="1295400" y="2895600"/>
            <a:ext cx="66446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Chuẩn bị bài vẽ tranh đề tài gia đình.</a:t>
            </a:r>
            <a:endParaRPr sz="36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012" name="Text Box 213011"/>
          <p:cNvSpPr txBox="1"/>
          <p:nvPr/>
        </p:nvSpPr>
        <p:spPr>
          <a:xfrm>
            <a:off x="1066800" y="914400"/>
            <a:ext cx="73914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sz="8000" b="1">
                <a:solidFill>
                  <a:schemeClr val="tx2"/>
                </a:solidFill>
                <a:latin typeface="VNI-Times" pitchFamily="2" charset="0"/>
              </a:rPr>
              <a:t> </a:t>
            </a:r>
            <a:endParaRPr sz="8000" b="1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6" grpId="0"/>
      <p:bldP spid="213006" grpId="1"/>
    </p:bldLst>
  </p:timing>
</p:sld>
</file>

<file path=ppt/theme/theme1.xml><?xml version="1.0" encoding="utf-8"?>
<a:theme xmlns:a="http://schemas.openxmlformats.org/drawingml/2006/main" name="Beam">
  <a:themeElements>
    <a:clrScheme name="">
      <a:dk1>
        <a:srgbClr val="FFFFFF"/>
      </a:dk1>
      <a:lt1>
        <a:srgbClr val="000099"/>
      </a:lt1>
      <a:dk2>
        <a:srgbClr val="FFFFFF"/>
      </a:dk2>
      <a:lt2>
        <a:srgbClr val="000080"/>
      </a:lt2>
      <a:accent1>
        <a:srgbClr val="3366FF"/>
      </a:accent1>
      <a:accent2>
        <a:srgbClr val="7B46D0"/>
      </a:accent2>
      <a:accent3>
        <a:srgbClr val="AAAACA"/>
      </a:accent3>
      <a:accent4>
        <a:srgbClr val="DCDCDC"/>
      </a:accent4>
      <a:accent5>
        <a:srgbClr val="ADB9FF"/>
      </a:accent5>
      <a:accent6>
        <a:srgbClr val="6E3EBA"/>
      </a:accent6>
      <a:hlink>
        <a:srgbClr val="86D1EC"/>
      </a:hlink>
      <a:folHlink>
        <a:srgbClr val="45C984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CCCCFF"/>
        </a:dk2>
        <a:lt2>
          <a:srgbClr val="1A006C"/>
        </a:lt2>
        <a:accent1>
          <a:srgbClr val="0099CC"/>
        </a:accent1>
        <a:accent2>
          <a:srgbClr val="6600CC"/>
        </a:accent2>
        <a:accent3>
          <a:srgbClr val="AAAAB9"/>
        </a:accent3>
        <a:accent4>
          <a:srgbClr val="DCDCDC"/>
        </a:accent4>
        <a:accent5>
          <a:srgbClr val="AACAE2"/>
        </a:accent5>
        <a:accent6>
          <a:srgbClr val="5B00B7"/>
        </a:accent6>
        <a:hlink>
          <a:srgbClr val="9999FF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00080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CDCDC"/>
        </a:accent4>
        <a:accent5>
          <a:srgbClr val="ADB9FF"/>
        </a:accent5>
        <a:accent6>
          <a:srgbClr val="6E3EBA"/>
        </a:accent6>
        <a:hlink>
          <a:srgbClr val="86D1EC"/>
        </a:hlink>
        <a:folHlink>
          <a:srgbClr val="45C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F598D"/>
        </a:lt1>
        <a:dk2>
          <a:srgbClr val="CCECFF"/>
        </a:dk2>
        <a:lt2>
          <a:srgbClr val="3F4873"/>
        </a:lt2>
        <a:accent1>
          <a:srgbClr val="0099CC"/>
        </a:accent1>
        <a:accent2>
          <a:srgbClr val="4C8470"/>
        </a:accent2>
        <a:accent3>
          <a:srgbClr val="B3B5C5"/>
        </a:accent3>
        <a:accent4>
          <a:srgbClr val="DCDCDC"/>
        </a:accent4>
        <a:accent5>
          <a:srgbClr val="AACAE2"/>
        </a:accent5>
        <a:accent6>
          <a:srgbClr val="437664"/>
        </a:accent6>
        <a:hlink>
          <a:srgbClr val="99CC00"/>
        </a:hlink>
        <a:folHlink>
          <a:srgbClr val="96A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E2EFCD"/>
        </a:dk2>
        <a:lt2>
          <a:srgbClr val="006E6B"/>
        </a:lt2>
        <a:accent1>
          <a:srgbClr val="33CCCC"/>
        </a:accent1>
        <a:accent2>
          <a:srgbClr val="6352B8"/>
        </a:accent2>
        <a:accent3>
          <a:srgbClr val="AAC1C1"/>
        </a:accent3>
        <a:accent4>
          <a:srgbClr val="DCDCDC"/>
        </a:accent4>
        <a:accent5>
          <a:srgbClr val="ADE2E2"/>
        </a:accent5>
        <a:accent6>
          <a:srgbClr val="5849A5"/>
        </a:accent6>
        <a:hlink>
          <a:srgbClr val="CC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46434"/>
        </a:lt1>
        <a:dk2>
          <a:srgbClr val="FFFFCC"/>
        </a:dk2>
        <a:lt2>
          <a:srgbClr val="48562C"/>
        </a:lt2>
        <a:accent1>
          <a:srgbClr val="7B8A6E"/>
        </a:accent1>
        <a:accent2>
          <a:srgbClr val="527C3A"/>
        </a:accent2>
        <a:accent3>
          <a:srgbClr val="B4B8AD"/>
        </a:accent3>
        <a:accent4>
          <a:srgbClr val="DCDCDC"/>
        </a:accent4>
        <a:accent5>
          <a:srgbClr val="BFC4BB"/>
        </a:accent5>
        <a:accent6>
          <a:srgbClr val="496F33"/>
        </a:accent6>
        <a:hlink>
          <a:srgbClr val="55B55E"/>
        </a:hlink>
        <a:folHlink>
          <a:srgbClr val="85B3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5BDAC"/>
        </a:lt1>
        <a:dk2>
          <a:srgbClr val="FFFFCC"/>
        </a:dk2>
        <a:lt2>
          <a:srgbClr val="96B29E"/>
        </a:lt2>
        <a:accent1>
          <a:srgbClr val="4E8880"/>
        </a:accent1>
        <a:accent2>
          <a:srgbClr val="2F71B9"/>
        </a:accent2>
        <a:accent3>
          <a:srgbClr val="CFDAD2"/>
        </a:accent3>
        <a:accent4>
          <a:srgbClr val="DCDCDC"/>
        </a:accent4>
        <a:accent5>
          <a:srgbClr val="B3C4C1"/>
        </a:accent5>
        <a:accent6>
          <a:srgbClr val="2965A6"/>
        </a:accent6>
        <a:hlink>
          <a:srgbClr val="9DC0E7"/>
        </a:hlink>
        <a:folHlink>
          <a:srgbClr val="54CA8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CC9900"/>
        </a:lt1>
        <a:dk2>
          <a:srgbClr val="CEBD40"/>
        </a:dk2>
        <a:lt2>
          <a:srgbClr val="D49C0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CDCDC"/>
        </a:accent4>
        <a:accent5>
          <a:srgbClr val="E2B9AA"/>
        </a:accent5>
        <a:accent6>
          <a:srgbClr val="727200"/>
        </a:accent6>
        <a:hlink>
          <a:srgbClr val="FF99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AF9E6"/>
        </a:dk1>
        <a:lt1>
          <a:srgbClr val="990000"/>
        </a:lt1>
        <a:dk2>
          <a:srgbClr val="EADC78"/>
        </a:dk2>
        <a:lt2>
          <a:srgbClr val="881700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8D7C6"/>
        </a:accent4>
        <a:accent5>
          <a:srgbClr val="FFB9AA"/>
        </a:accent5>
        <a:accent6>
          <a:srgbClr val="A56149"/>
        </a:accent6>
        <a:hlink>
          <a:srgbClr val="D78D15"/>
        </a:hlink>
        <a:folHlink>
          <a:srgbClr val="C6B3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4CA96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am">
  <a:themeElements>
    <a:clrScheme name="">
      <a:dk1>
        <a:srgbClr val="FFFFFF"/>
      </a:dk1>
      <a:lt1>
        <a:srgbClr val="000099"/>
      </a:lt1>
      <a:dk2>
        <a:srgbClr val="FFFFFF"/>
      </a:dk2>
      <a:lt2>
        <a:srgbClr val="000080"/>
      </a:lt2>
      <a:accent1>
        <a:srgbClr val="3366FF"/>
      </a:accent1>
      <a:accent2>
        <a:srgbClr val="7B46D0"/>
      </a:accent2>
      <a:accent3>
        <a:srgbClr val="AAAACA"/>
      </a:accent3>
      <a:accent4>
        <a:srgbClr val="DCDCDC"/>
      </a:accent4>
      <a:accent5>
        <a:srgbClr val="ADB9FF"/>
      </a:accent5>
      <a:accent6>
        <a:srgbClr val="6E3EBA"/>
      </a:accent6>
      <a:hlink>
        <a:srgbClr val="86D1EC"/>
      </a:hlink>
      <a:folHlink>
        <a:srgbClr val="45C984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CCCCFF"/>
        </a:dk2>
        <a:lt2>
          <a:srgbClr val="1A006C"/>
        </a:lt2>
        <a:accent1>
          <a:srgbClr val="0099CC"/>
        </a:accent1>
        <a:accent2>
          <a:srgbClr val="6600CC"/>
        </a:accent2>
        <a:accent3>
          <a:srgbClr val="AAAAB9"/>
        </a:accent3>
        <a:accent4>
          <a:srgbClr val="DCDCDC"/>
        </a:accent4>
        <a:accent5>
          <a:srgbClr val="AACAE2"/>
        </a:accent5>
        <a:accent6>
          <a:srgbClr val="5B00B7"/>
        </a:accent6>
        <a:hlink>
          <a:srgbClr val="9999FF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00080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CDCDC"/>
        </a:accent4>
        <a:accent5>
          <a:srgbClr val="ADB9FF"/>
        </a:accent5>
        <a:accent6>
          <a:srgbClr val="6E3EBA"/>
        </a:accent6>
        <a:hlink>
          <a:srgbClr val="86D1EC"/>
        </a:hlink>
        <a:folHlink>
          <a:srgbClr val="45C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F598D"/>
        </a:lt1>
        <a:dk2>
          <a:srgbClr val="CCECFF"/>
        </a:dk2>
        <a:lt2>
          <a:srgbClr val="3F4873"/>
        </a:lt2>
        <a:accent1>
          <a:srgbClr val="0099CC"/>
        </a:accent1>
        <a:accent2>
          <a:srgbClr val="4C8470"/>
        </a:accent2>
        <a:accent3>
          <a:srgbClr val="B3B5C5"/>
        </a:accent3>
        <a:accent4>
          <a:srgbClr val="DCDCDC"/>
        </a:accent4>
        <a:accent5>
          <a:srgbClr val="AACAE2"/>
        </a:accent5>
        <a:accent6>
          <a:srgbClr val="437664"/>
        </a:accent6>
        <a:hlink>
          <a:srgbClr val="99CC00"/>
        </a:hlink>
        <a:folHlink>
          <a:srgbClr val="96A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E2EFCD"/>
        </a:dk2>
        <a:lt2>
          <a:srgbClr val="006E6B"/>
        </a:lt2>
        <a:accent1>
          <a:srgbClr val="33CCCC"/>
        </a:accent1>
        <a:accent2>
          <a:srgbClr val="6352B8"/>
        </a:accent2>
        <a:accent3>
          <a:srgbClr val="AAC1C1"/>
        </a:accent3>
        <a:accent4>
          <a:srgbClr val="DCDCDC"/>
        </a:accent4>
        <a:accent5>
          <a:srgbClr val="ADE2E2"/>
        </a:accent5>
        <a:accent6>
          <a:srgbClr val="5849A5"/>
        </a:accent6>
        <a:hlink>
          <a:srgbClr val="CC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46434"/>
        </a:lt1>
        <a:dk2>
          <a:srgbClr val="FFFFCC"/>
        </a:dk2>
        <a:lt2>
          <a:srgbClr val="48562C"/>
        </a:lt2>
        <a:accent1>
          <a:srgbClr val="7B8A6E"/>
        </a:accent1>
        <a:accent2>
          <a:srgbClr val="527C3A"/>
        </a:accent2>
        <a:accent3>
          <a:srgbClr val="B4B8AD"/>
        </a:accent3>
        <a:accent4>
          <a:srgbClr val="DCDCDC"/>
        </a:accent4>
        <a:accent5>
          <a:srgbClr val="BFC4BB"/>
        </a:accent5>
        <a:accent6>
          <a:srgbClr val="496F33"/>
        </a:accent6>
        <a:hlink>
          <a:srgbClr val="55B55E"/>
        </a:hlink>
        <a:folHlink>
          <a:srgbClr val="85B3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5BDAC"/>
        </a:lt1>
        <a:dk2>
          <a:srgbClr val="FFFFCC"/>
        </a:dk2>
        <a:lt2>
          <a:srgbClr val="96B29E"/>
        </a:lt2>
        <a:accent1>
          <a:srgbClr val="4E8880"/>
        </a:accent1>
        <a:accent2>
          <a:srgbClr val="2F71B9"/>
        </a:accent2>
        <a:accent3>
          <a:srgbClr val="CFDAD2"/>
        </a:accent3>
        <a:accent4>
          <a:srgbClr val="DCDCDC"/>
        </a:accent4>
        <a:accent5>
          <a:srgbClr val="B3C4C1"/>
        </a:accent5>
        <a:accent6>
          <a:srgbClr val="2965A6"/>
        </a:accent6>
        <a:hlink>
          <a:srgbClr val="9DC0E7"/>
        </a:hlink>
        <a:folHlink>
          <a:srgbClr val="54CA8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CC9900"/>
        </a:lt1>
        <a:dk2>
          <a:srgbClr val="CEBD40"/>
        </a:dk2>
        <a:lt2>
          <a:srgbClr val="D49C0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CDCDC"/>
        </a:accent4>
        <a:accent5>
          <a:srgbClr val="E2B9AA"/>
        </a:accent5>
        <a:accent6>
          <a:srgbClr val="727200"/>
        </a:accent6>
        <a:hlink>
          <a:srgbClr val="FF99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AF9E6"/>
        </a:dk1>
        <a:lt1>
          <a:srgbClr val="990000"/>
        </a:lt1>
        <a:dk2>
          <a:srgbClr val="EADC78"/>
        </a:dk2>
        <a:lt2>
          <a:srgbClr val="881700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8D7C6"/>
        </a:accent4>
        <a:accent5>
          <a:srgbClr val="FFB9AA"/>
        </a:accent5>
        <a:accent6>
          <a:srgbClr val="A56149"/>
        </a:accent6>
        <a:hlink>
          <a:srgbClr val="D78D15"/>
        </a:hlink>
        <a:folHlink>
          <a:srgbClr val="C6B3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4CA96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WPS Presentation</Application>
  <PresentationFormat>On-screen Show</PresentationFormat>
  <Paragraphs>69</Paragraphs>
  <Slides>9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.VnTime</vt:lpstr>
      <vt:lpstr>Segoe Print</vt:lpstr>
      <vt:lpstr>.VnAvant</vt:lpstr>
      <vt:lpstr>Times New Roman</vt:lpstr>
      <vt:lpstr>.VnUniverse</vt:lpstr>
      <vt:lpstr>VNI-Times</vt:lpstr>
      <vt:lpstr>Microsoft YaHei</vt:lpstr>
      <vt:lpstr>Arial Unicode MS</vt:lpstr>
      <vt:lpstr>Beam</vt:lpstr>
      <vt:lpstr>1_Beam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-  -  -  -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DELL</cp:lastModifiedBy>
  <cp:revision>454</cp:revision>
  <dcterms:created xsi:type="dcterms:W3CDTF">2007-11-10T01:05:00Z</dcterms:created>
  <dcterms:modified xsi:type="dcterms:W3CDTF">2022-11-25T01:47:22Z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C70A2B46F76B41B8A5008CDDCBDF059F</vt:lpwstr>
  </property>
  <property fmtid="{D5CDD505-2E9C-101B-9397-08002B2CF9AE}" pid="3" name="KSOProductBuildVer">
    <vt:lpwstr>1033-11.2.0.11380</vt:lpwstr>
  </property>
</Properties>
</file>