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6"/>
  </p:notesMasterIdLst>
  <p:sldIdLst>
    <p:sldId id="321" r:id="rId2"/>
    <p:sldId id="259" r:id="rId3"/>
    <p:sldId id="257" r:id="rId4"/>
    <p:sldId id="328" r:id="rId5"/>
    <p:sldId id="262" r:id="rId6"/>
    <p:sldId id="258" r:id="rId7"/>
    <p:sldId id="263" r:id="rId8"/>
    <p:sldId id="260" r:id="rId9"/>
    <p:sldId id="267" r:id="rId10"/>
    <p:sldId id="329" r:id="rId11"/>
    <p:sldId id="322" r:id="rId12"/>
    <p:sldId id="264" r:id="rId13"/>
    <p:sldId id="323" r:id="rId14"/>
    <p:sldId id="282" r:id="rId15"/>
    <p:sldId id="272" r:id="rId16"/>
    <p:sldId id="268" r:id="rId17"/>
    <p:sldId id="324" r:id="rId18"/>
    <p:sldId id="269" r:id="rId19"/>
    <p:sldId id="271" r:id="rId20"/>
    <p:sldId id="277" r:id="rId21"/>
    <p:sldId id="266" r:id="rId22"/>
    <p:sldId id="265" r:id="rId23"/>
    <p:sldId id="273" r:id="rId24"/>
    <p:sldId id="325" r:id="rId25"/>
  </p:sldIdLst>
  <p:sldSz cx="9144000" cy="5143500" type="screen16x9"/>
  <p:notesSz cx="6858000" cy="9144000"/>
  <p:embeddedFontLst>
    <p:embeddedFont>
      <p:font typeface="Caveat Brush" panose="020B0604020202020204" charset="0"/>
      <p:regular r:id="rId27"/>
    </p:embeddedFont>
    <p:embeddedFont>
      <p:font typeface="Anaheim"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FDA0A0-2E82-4F39-9D96-36C527D2A16C}">
  <a:tblStyle styleId="{99FDA0A0-2E82-4F39-9D96-36C527D2A1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5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938120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225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7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15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6"/>
        <p:cNvGrpSpPr/>
        <p:nvPr/>
      </p:nvGrpSpPr>
      <p:grpSpPr>
        <a:xfrm>
          <a:off x="0" y="0"/>
          <a:ext cx="0" cy="0"/>
          <a:chOff x="0" y="0"/>
          <a:chExt cx="0" cy="0"/>
        </a:xfrm>
      </p:grpSpPr>
      <p:sp>
        <p:nvSpPr>
          <p:cNvPr id="2917" name="Google Shape;2917;gd63a2d94a6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8" name="Google Shape;2918;gd63a2d94a6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73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d625d3d5ab_0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d625d3d5ab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52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08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89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d63a2d94a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d63a2d94a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571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24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179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65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d625d3d5a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d625d3d5a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31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 name="Google Shape;2042;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10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d625d3d5ab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d625d3d5ab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13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d625d3d5ab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d625d3d5ab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70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67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6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d4e4af75c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d4e4af75c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8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67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d4e4af75c6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d4e4af75c6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34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12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 name="Google Shape;14;p2"/>
          <p:cNvSpPr txBox="1">
            <a:spLocks noGrp="1"/>
          </p:cNvSpPr>
          <p:nvPr>
            <p:ph type="ctrTitle"/>
          </p:nvPr>
        </p:nvSpPr>
        <p:spPr>
          <a:xfrm>
            <a:off x="643800" y="1615125"/>
            <a:ext cx="4815900" cy="1982100"/>
          </a:xfrm>
          <a:prstGeom prst="rect">
            <a:avLst/>
          </a:prstGeom>
        </p:spPr>
        <p:txBody>
          <a:bodyPr spcFirstLastPara="1" wrap="square" lIns="91425" tIns="91425" rIns="91425" bIns="91425" anchor="b" anchorCtr="0">
            <a:noAutofit/>
          </a:bodyPr>
          <a:lstStyle>
            <a:lvl1pPr marR="63500" lvl="0">
              <a:spcBef>
                <a:spcPts val="0"/>
              </a:spcBef>
              <a:spcAft>
                <a:spcPts val="0"/>
              </a:spcAft>
              <a:buSzPts val="5200"/>
              <a:buNone/>
              <a:defRPr sz="5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43800" y="3714975"/>
            <a:ext cx="481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grpSp>
        <p:nvGrpSpPr>
          <p:cNvPr id="534" name="Google Shape;534;p15"/>
          <p:cNvGrpSpPr/>
          <p:nvPr/>
        </p:nvGrpSpPr>
        <p:grpSpPr>
          <a:xfrm>
            <a:off x="-1146972" y="-1583082"/>
            <a:ext cx="10304550" cy="8391468"/>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5"/>
          <p:cNvSpPr txBox="1">
            <a:spLocks noGrp="1"/>
          </p:cNvSpPr>
          <p:nvPr>
            <p:ph type="title"/>
          </p:nvPr>
        </p:nvSpPr>
        <p:spPr>
          <a:xfrm>
            <a:off x="720000" y="1336725"/>
            <a:ext cx="4520400" cy="1136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720000" y="2920125"/>
            <a:ext cx="42501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42"/>
        <p:cNvGrpSpPr/>
        <p:nvPr/>
      </p:nvGrpSpPr>
      <p:grpSpPr>
        <a:xfrm>
          <a:off x="0" y="0"/>
          <a:ext cx="0" cy="0"/>
          <a:chOff x="0" y="0"/>
          <a:chExt cx="0" cy="0"/>
        </a:xfrm>
      </p:grpSpPr>
      <p:sp>
        <p:nvSpPr>
          <p:cNvPr id="543" name="Google Shape;543;p16"/>
          <p:cNvSpPr/>
          <p:nvPr/>
        </p:nvSpPr>
        <p:spPr>
          <a:xfrm rot="10800000" flipH="1">
            <a:off x="50" y="-1627654"/>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rot="-2700000">
            <a:off x="7066627" y="3278621"/>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rot="-2575492">
            <a:off x="-297528" y="-165243"/>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16"/>
          <p:cNvGrpSpPr/>
          <p:nvPr/>
        </p:nvGrpSpPr>
        <p:grpSpPr>
          <a:xfrm>
            <a:off x="8256149" y="785102"/>
            <a:ext cx="964062" cy="1545385"/>
            <a:chOff x="8131305" y="2068599"/>
            <a:chExt cx="1208098" cy="1936572"/>
          </a:xfrm>
        </p:grpSpPr>
        <p:sp>
          <p:nvSpPr>
            <p:cNvPr id="548" name="Google Shape;548;p1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16"/>
          <p:cNvSpPr/>
          <p:nvPr/>
        </p:nvSpPr>
        <p:spPr>
          <a:xfrm rot="-2700000">
            <a:off x="7653281" y="2754110"/>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6"/>
          <p:cNvGrpSpPr/>
          <p:nvPr/>
        </p:nvGrpSpPr>
        <p:grpSpPr>
          <a:xfrm rot="1470548" flipH="1">
            <a:off x="-57972" y="1392855"/>
            <a:ext cx="617828" cy="1715342"/>
            <a:chOff x="3888625" y="3682675"/>
            <a:chExt cx="696085" cy="1932815"/>
          </a:xfrm>
        </p:grpSpPr>
        <p:sp>
          <p:nvSpPr>
            <p:cNvPr id="552" name="Google Shape;552;p16"/>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6"/>
          <p:cNvGrpSpPr/>
          <p:nvPr/>
        </p:nvGrpSpPr>
        <p:grpSpPr>
          <a:xfrm rot="5400000" flipH="1">
            <a:off x="847362" y="3391251"/>
            <a:ext cx="578995" cy="762248"/>
            <a:chOff x="2109400" y="2670450"/>
            <a:chExt cx="113200" cy="149025"/>
          </a:xfrm>
        </p:grpSpPr>
        <p:sp>
          <p:nvSpPr>
            <p:cNvPr id="577" name="Google Shape;577;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6"/>
          <p:cNvGrpSpPr/>
          <p:nvPr/>
        </p:nvGrpSpPr>
        <p:grpSpPr>
          <a:xfrm rot="2700000" flipH="1">
            <a:off x="6530281" y="4251874"/>
            <a:ext cx="578994" cy="762252"/>
            <a:chOff x="2109400" y="2670450"/>
            <a:chExt cx="113200" cy="149025"/>
          </a:xfrm>
        </p:grpSpPr>
        <p:sp>
          <p:nvSpPr>
            <p:cNvPr id="601" name="Google Shape;601;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6"/>
          <p:cNvGrpSpPr/>
          <p:nvPr/>
        </p:nvGrpSpPr>
        <p:grpSpPr>
          <a:xfrm rot="2700000" flipH="1">
            <a:off x="7230056" y="93074"/>
            <a:ext cx="578994" cy="762252"/>
            <a:chOff x="2109400" y="2670450"/>
            <a:chExt cx="113200" cy="149025"/>
          </a:xfrm>
        </p:grpSpPr>
        <p:sp>
          <p:nvSpPr>
            <p:cNvPr id="625" name="Google Shape;625;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6"/>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9" name="Google Shape;649;p16"/>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50"/>
        <p:cNvGrpSpPr/>
        <p:nvPr/>
      </p:nvGrpSpPr>
      <p:grpSpPr>
        <a:xfrm>
          <a:off x="0" y="0"/>
          <a:ext cx="0" cy="0"/>
          <a:chOff x="0" y="0"/>
          <a:chExt cx="0" cy="0"/>
        </a:xfrm>
      </p:grpSpPr>
      <p:grpSp>
        <p:nvGrpSpPr>
          <p:cNvPr id="651" name="Google Shape;651;p17"/>
          <p:cNvGrpSpPr/>
          <p:nvPr/>
        </p:nvGrpSpPr>
        <p:grpSpPr>
          <a:xfrm>
            <a:off x="-1275584" y="-1231224"/>
            <a:ext cx="11821386" cy="6137597"/>
            <a:chOff x="-1275584" y="-1231224"/>
            <a:chExt cx="11821386" cy="6137597"/>
          </a:xfrm>
        </p:grpSpPr>
        <p:sp>
          <p:nvSpPr>
            <p:cNvPr id="652" name="Google Shape;652;p1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6879237"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7"/>
            <p:cNvSpPr/>
            <p:nvPr/>
          </p:nvSpPr>
          <p:spPr>
            <a:xfrm rot="-2700000">
              <a:off x="-1196223" y="-335579"/>
              <a:ext cx="2856795" cy="1407789"/>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7"/>
            <p:cNvSpPr/>
            <p:nvPr/>
          </p:nvSpPr>
          <p:spPr>
            <a:xfrm>
              <a:off x="-553265" y="-13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7"/>
            <p:cNvGrpSpPr/>
            <p:nvPr/>
          </p:nvGrpSpPr>
          <p:grpSpPr>
            <a:xfrm rot="-5400000">
              <a:off x="1175462" y="400876"/>
              <a:ext cx="578995" cy="762248"/>
              <a:chOff x="2109400" y="2670450"/>
              <a:chExt cx="113200" cy="149025"/>
            </a:xfrm>
          </p:grpSpPr>
          <p:sp>
            <p:nvSpPr>
              <p:cNvPr id="657" name="Google Shape;657;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7"/>
            <p:cNvGrpSpPr/>
            <p:nvPr/>
          </p:nvGrpSpPr>
          <p:grpSpPr>
            <a:xfrm rot="5400000">
              <a:off x="8233112" y="4235751"/>
              <a:ext cx="578995" cy="762248"/>
              <a:chOff x="2109400" y="2670450"/>
              <a:chExt cx="113200" cy="149025"/>
            </a:xfrm>
          </p:grpSpPr>
          <p:sp>
            <p:nvSpPr>
              <p:cNvPr id="681" name="Google Shape;681;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05"/>
        <p:cNvGrpSpPr/>
        <p:nvPr/>
      </p:nvGrpSpPr>
      <p:grpSpPr>
        <a:xfrm>
          <a:off x="0" y="0"/>
          <a:ext cx="0" cy="0"/>
          <a:chOff x="0" y="0"/>
          <a:chExt cx="0" cy="0"/>
        </a:xfrm>
      </p:grpSpPr>
      <p:grpSp>
        <p:nvGrpSpPr>
          <p:cNvPr id="706" name="Google Shape;706;p18"/>
          <p:cNvGrpSpPr/>
          <p:nvPr/>
        </p:nvGrpSpPr>
        <p:grpSpPr>
          <a:xfrm>
            <a:off x="-1208141" y="-2099429"/>
            <a:ext cx="11734409" cy="8633429"/>
            <a:chOff x="-1208141" y="-2099429"/>
            <a:chExt cx="11734409" cy="8633429"/>
          </a:xfrm>
        </p:grpSpPr>
        <p:grpSp>
          <p:nvGrpSpPr>
            <p:cNvPr id="707" name="Google Shape;707;p18"/>
            <p:cNvGrpSpPr/>
            <p:nvPr/>
          </p:nvGrpSpPr>
          <p:grpSpPr>
            <a:xfrm rot="-5400000">
              <a:off x="8134512" y="400876"/>
              <a:ext cx="578995" cy="762248"/>
              <a:chOff x="2109400" y="2670450"/>
              <a:chExt cx="113200" cy="149025"/>
            </a:xfrm>
          </p:grpSpPr>
          <p:sp>
            <p:nvSpPr>
              <p:cNvPr id="708" name="Google Shape;708;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18"/>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rot="-2417960" flipH="1">
              <a:off x="7553169" y="4369380"/>
              <a:ext cx="2856825" cy="140780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8"/>
            <p:cNvGrpSpPr/>
            <p:nvPr/>
          </p:nvGrpSpPr>
          <p:grpSpPr>
            <a:xfrm rot="-5400000">
              <a:off x="818812" y="400876"/>
              <a:ext cx="578995" cy="762248"/>
              <a:chOff x="2109400" y="2670450"/>
              <a:chExt cx="113200" cy="149025"/>
            </a:xfrm>
          </p:grpSpPr>
          <p:sp>
            <p:nvSpPr>
              <p:cNvPr id="734" name="Google Shape;734;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7" name="Google Shape;75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8" name="Google Shape;758;p18"/>
          <p:cNvSpPr/>
          <p:nvPr/>
        </p:nvSpPr>
        <p:spPr>
          <a:xfrm rot="10800000" flipH="1">
            <a:off x="-812977" y="4078290"/>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759"/>
        <p:cNvGrpSpPr/>
        <p:nvPr/>
      </p:nvGrpSpPr>
      <p:grpSpPr>
        <a:xfrm>
          <a:off x="0" y="0"/>
          <a:ext cx="0" cy="0"/>
          <a:chOff x="0" y="0"/>
          <a:chExt cx="0" cy="0"/>
        </a:xfrm>
      </p:grpSpPr>
      <p:grpSp>
        <p:nvGrpSpPr>
          <p:cNvPr id="760" name="Google Shape;760;p19"/>
          <p:cNvGrpSpPr/>
          <p:nvPr/>
        </p:nvGrpSpPr>
        <p:grpSpPr>
          <a:xfrm>
            <a:off x="-1752440" y="-1231224"/>
            <a:ext cx="12521917" cy="6609928"/>
            <a:chOff x="-1752440" y="-1231224"/>
            <a:chExt cx="12521917" cy="6609928"/>
          </a:xfrm>
        </p:grpSpPr>
        <p:sp>
          <p:nvSpPr>
            <p:cNvPr id="761" name="Google Shape;761;p19"/>
            <p:cNvSpPr/>
            <p:nvPr/>
          </p:nvSpPr>
          <p:spPr>
            <a:xfrm rot="10800000" flipH="1">
              <a:off x="7102912" y="3992014"/>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rot="1542711" flipH="1">
              <a:off x="7737780" y="-642451"/>
              <a:ext cx="2396816" cy="1981571"/>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rot="9204504" flipH="1">
              <a:off x="-1588451" y="-403752"/>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rot="-10392912" flipH="1">
              <a:off x="-518210" y="-1101143"/>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75697" y="1355662"/>
              <a:ext cx="1581034" cy="1386675"/>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19"/>
            <p:cNvGrpSpPr/>
            <p:nvPr/>
          </p:nvGrpSpPr>
          <p:grpSpPr>
            <a:xfrm>
              <a:off x="8289562" y="1414776"/>
              <a:ext cx="578995" cy="762248"/>
              <a:chOff x="2109400" y="2670450"/>
              <a:chExt cx="113200" cy="149025"/>
            </a:xfrm>
          </p:grpSpPr>
          <p:sp>
            <p:nvSpPr>
              <p:cNvPr id="767" name="Google Shape;767;p1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0" name="Google Shape;79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791"/>
        <p:cNvGrpSpPr/>
        <p:nvPr/>
      </p:nvGrpSpPr>
      <p:grpSpPr>
        <a:xfrm>
          <a:off x="0" y="0"/>
          <a:ext cx="0" cy="0"/>
          <a:chOff x="0" y="0"/>
          <a:chExt cx="0" cy="0"/>
        </a:xfrm>
      </p:grpSpPr>
      <p:grpSp>
        <p:nvGrpSpPr>
          <p:cNvPr id="792" name="Google Shape;792;p20"/>
          <p:cNvGrpSpPr/>
          <p:nvPr/>
        </p:nvGrpSpPr>
        <p:grpSpPr>
          <a:xfrm>
            <a:off x="-1063323" y="-1763499"/>
            <a:ext cx="12078999" cy="8436873"/>
            <a:chOff x="-1063323" y="-1763499"/>
            <a:chExt cx="12078999" cy="8436873"/>
          </a:xfrm>
        </p:grpSpPr>
        <p:sp>
          <p:nvSpPr>
            <p:cNvPr id="793" name="Google Shape;793;p20"/>
            <p:cNvSpPr/>
            <p:nvPr/>
          </p:nvSpPr>
          <p:spPr>
            <a:xfrm>
              <a:off x="7272312" y="-17634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rot="-6299990">
              <a:off x="-904283" y="37487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77100" y="148745"/>
              <a:ext cx="1746619" cy="153190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796" name="Google Shape;796;p20"/>
            <p:cNvGrpSpPr/>
            <p:nvPr/>
          </p:nvGrpSpPr>
          <p:grpSpPr>
            <a:xfrm rot="10800000" flipH="1">
              <a:off x="8424000" y="4132376"/>
              <a:ext cx="578995" cy="762248"/>
              <a:chOff x="2109400" y="2670450"/>
              <a:chExt cx="113200" cy="149025"/>
            </a:xfrm>
          </p:grpSpPr>
          <p:sp>
            <p:nvSpPr>
              <p:cNvPr id="797" name="Google Shape;797;p2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0" name="Google Shape;8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1" name="Google Shape;821;p20"/>
          <p:cNvSpPr/>
          <p:nvPr/>
        </p:nvSpPr>
        <p:spPr>
          <a:xfrm flipH="1">
            <a:off x="7089023" y="-922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4861975" y="1136600"/>
            <a:ext cx="3562500" cy="195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4861525" y="3089700"/>
            <a:ext cx="35625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3" name="Google Shape;1063;p25"/>
          <p:cNvSpPr/>
          <p:nvPr/>
        </p:nvSpPr>
        <p:spPr>
          <a:xfrm>
            <a:off x="6992525" y="-123762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rot="-8100000" flipH="1">
            <a:off x="7685171" y="269326"/>
            <a:ext cx="2044338" cy="721340"/>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21"/>
        <p:cNvGrpSpPr/>
        <p:nvPr/>
      </p:nvGrpSpPr>
      <p:grpSpPr>
        <a:xfrm>
          <a:off x="0" y="0"/>
          <a:ext cx="0" cy="0"/>
          <a:chOff x="0" y="0"/>
          <a:chExt cx="0" cy="0"/>
        </a:xfrm>
      </p:grpSpPr>
      <p:grpSp>
        <p:nvGrpSpPr>
          <p:cNvPr id="1222" name="Google Shape;1222;p30"/>
          <p:cNvGrpSpPr/>
          <p:nvPr/>
        </p:nvGrpSpPr>
        <p:grpSpPr>
          <a:xfrm>
            <a:off x="-1516983" y="-1948923"/>
            <a:ext cx="13884292" cy="7718894"/>
            <a:chOff x="-1516983" y="-1948923"/>
            <a:chExt cx="13884292" cy="7718894"/>
          </a:xfrm>
        </p:grpSpPr>
        <p:sp>
          <p:nvSpPr>
            <p:cNvPr id="1223" name="Google Shape;1223;p30"/>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rot="8100138">
              <a:off x="-1263925" y="-419954"/>
              <a:ext cx="2164952" cy="1612422"/>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rot="6189269">
              <a:off x="-1252756" y="527361"/>
              <a:ext cx="1925140" cy="1337129"/>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0"/>
            <p:cNvGrpSpPr/>
            <p:nvPr/>
          </p:nvGrpSpPr>
          <p:grpSpPr>
            <a:xfrm flipH="1">
              <a:off x="-136126" y="1799052"/>
              <a:ext cx="964062" cy="1545385"/>
              <a:chOff x="8131305" y="2068599"/>
              <a:chExt cx="1208098" cy="1936572"/>
            </a:xfrm>
          </p:grpSpPr>
          <p:sp>
            <p:nvSpPr>
              <p:cNvPr id="1228" name="Google Shape;1228;p30"/>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30"/>
            <p:cNvGrpSpPr/>
            <p:nvPr/>
          </p:nvGrpSpPr>
          <p:grpSpPr>
            <a:xfrm rot="-1470548">
              <a:off x="8704978" y="2014705"/>
              <a:ext cx="617828" cy="1715342"/>
              <a:chOff x="3888625" y="3682675"/>
              <a:chExt cx="696085" cy="1932815"/>
            </a:xfrm>
          </p:grpSpPr>
          <p:sp>
            <p:nvSpPr>
              <p:cNvPr id="1231" name="Google Shape;1231;p30"/>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5" name="Google Shape;1255;p30"/>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7" name="Google Shape;1257;p30"/>
          <p:cNvSpPr txBox="1">
            <a:spLocks noGrp="1"/>
          </p:cNvSpPr>
          <p:nvPr>
            <p:ph type="title" idx="2"/>
          </p:nvPr>
        </p:nvSpPr>
        <p:spPr>
          <a:xfrm>
            <a:off x="798639"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58" name="Google Shape;1258;p30"/>
          <p:cNvSpPr txBox="1">
            <a:spLocks noGrp="1"/>
          </p:cNvSpPr>
          <p:nvPr>
            <p:ph type="subTitle" idx="1"/>
          </p:nvPr>
        </p:nvSpPr>
        <p:spPr>
          <a:xfrm>
            <a:off x="798639"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30"/>
          <p:cNvSpPr txBox="1">
            <a:spLocks noGrp="1"/>
          </p:cNvSpPr>
          <p:nvPr>
            <p:ph type="title" idx="3"/>
          </p:nvPr>
        </p:nvSpPr>
        <p:spPr>
          <a:xfrm>
            <a:off x="3512560"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0" name="Google Shape;1260;p30"/>
          <p:cNvSpPr txBox="1">
            <a:spLocks noGrp="1"/>
          </p:cNvSpPr>
          <p:nvPr>
            <p:ph type="subTitle" idx="4"/>
          </p:nvPr>
        </p:nvSpPr>
        <p:spPr>
          <a:xfrm>
            <a:off x="3512560"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30"/>
          <p:cNvSpPr txBox="1">
            <a:spLocks noGrp="1"/>
          </p:cNvSpPr>
          <p:nvPr>
            <p:ph type="title" idx="5"/>
          </p:nvPr>
        </p:nvSpPr>
        <p:spPr>
          <a:xfrm>
            <a:off x="6168152"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2" name="Google Shape;1262;p30"/>
          <p:cNvSpPr txBox="1">
            <a:spLocks noGrp="1"/>
          </p:cNvSpPr>
          <p:nvPr>
            <p:ph type="subTitle" idx="6"/>
          </p:nvPr>
        </p:nvSpPr>
        <p:spPr>
          <a:xfrm>
            <a:off x="6168152"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57"/>
        <p:cNvGrpSpPr/>
        <p:nvPr/>
      </p:nvGrpSpPr>
      <p:grpSpPr>
        <a:xfrm>
          <a:off x="0" y="0"/>
          <a:ext cx="0" cy="0"/>
          <a:chOff x="0" y="0"/>
          <a:chExt cx="0" cy="0"/>
        </a:xfrm>
      </p:grpSpPr>
      <p:grpSp>
        <p:nvGrpSpPr>
          <p:cNvPr id="1358" name="Google Shape;1358;p32"/>
          <p:cNvGrpSpPr/>
          <p:nvPr/>
        </p:nvGrpSpPr>
        <p:grpSpPr>
          <a:xfrm>
            <a:off x="-1208141" y="-2099429"/>
            <a:ext cx="12392681" cy="8926251"/>
            <a:chOff x="-1208141" y="-2099429"/>
            <a:chExt cx="12392681" cy="8926251"/>
          </a:xfrm>
        </p:grpSpPr>
        <p:sp>
          <p:nvSpPr>
            <p:cNvPr id="1359" name="Google Shape;1359;p32"/>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32"/>
            <p:cNvGrpSpPr/>
            <p:nvPr/>
          </p:nvGrpSpPr>
          <p:grpSpPr>
            <a:xfrm>
              <a:off x="8256149" y="445027"/>
              <a:ext cx="964062" cy="1545385"/>
              <a:chOff x="8131305" y="2068599"/>
              <a:chExt cx="1208098" cy="1936572"/>
            </a:xfrm>
          </p:grpSpPr>
          <p:sp>
            <p:nvSpPr>
              <p:cNvPr id="1361" name="Google Shape;1361;p32"/>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32"/>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32"/>
            <p:cNvGrpSpPr/>
            <p:nvPr/>
          </p:nvGrpSpPr>
          <p:grpSpPr>
            <a:xfrm rot="-5400000">
              <a:off x="1175462" y="400876"/>
              <a:ext cx="578995" cy="762248"/>
              <a:chOff x="2109400" y="2670450"/>
              <a:chExt cx="113200" cy="149025"/>
            </a:xfrm>
          </p:grpSpPr>
          <p:sp>
            <p:nvSpPr>
              <p:cNvPr id="1365" name="Google Shape;1365;p32"/>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8" name="Google Shape;138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9" name="Google Shape;1389;p32"/>
          <p:cNvSpPr txBox="1">
            <a:spLocks noGrp="1"/>
          </p:cNvSpPr>
          <p:nvPr>
            <p:ph type="title" idx="2"/>
          </p:nvPr>
        </p:nvSpPr>
        <p:spPr>
          <a:xfrm>
            <a:off x="720000"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0" name="Google Shape;1390;p32"/>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1" name="Google Shape;1391;p32"/>
          <p:cNvSpPr txBox="1">
            <a:spLocks noGrp="1"/>
          </p:cNvSpPr>
          <p:nvPr>
            <p:ph type="title" idx="3"/>
          </p:nvPr>
        </p:nvSpPr>
        <p:spPr>
          <a:xfrm>
            <a:off x="6445802"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2" name="Google Shape;1392;p32"/>
          <p:cNvSpPr txBox="1">
            <a:spLocks noGrp="1"/>
          </p:cNvSpPr>
          <p:nvPr>
            <p:ph type="subTitle" idx="4"/>
          </p:nvPr>
        </p:nvSpPr>
        <p:spPr>
          <a:xfrm>
            <a:off x="644580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3" name="Google Shape;1393;p32"/>
          <p:cNvSpPr txBox="1">
            <a:spLocks noGrp="1"/>
          </p:cNvSpPr>
          <p:nvPr>
            <p:ph type="title" idx="5"/>
          </p:nvPr>
        </p:nvSpPr>
        <p:spPr>
          <a:xfrm>
            <a:off x="720000"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4" name="Google Shape;1394;p32"/>
          <p:cNvSpPr txBox="1">
            <a:spLocks noGrp="1"/>
          </p:cNvSpPr>
          <p:nvPr>
            <p:ph type="subTitle" idx="6"/>
          </p:nvPr>
        </p:nvSpPr>
        <p:spPr>
          <a:xfrm>
            <a:off x="720000"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5" name="Google Shape;1395;p32"/>
          <p:cNvSpPr txBox="1">
            <a:spLocks noGrp="1"/>
          </p:cNvSpPr>
          <p:nvPr>
            <p:ph type="title" idx="7"/>
          </p:nvPr>
        </p:nvSpPr>
        <p:spPr>
          <a:xfrm>
            <a:off x="6445802"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6" name="Google Shape;1396;p32"/>
          <p:cNvSpPr txBox="1">
            <a:spLocks noGrp="1"/>
          </p:cNvSpPr>
          <p:nvPr>
            <p:ph type="subTitle" idx="8"/>
          </p:nvPr>
        </p:nvSpPr>
        <p:spPr>
          <a:xfrm>
            <a:off x="6445804"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7" name="Google Shape;1397;p32"/>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98"/>
        <p:cNvGrpSpPr/>
        <p:nvPr/>
      </p:nvGrpSpPr>
      <p:grpSpPr>
        <a:xfrm>
          <a:off x="0" y="0"/>
          <a:ext cx="0" cy="0"/>
          <a:chOff x="0" y="0"/>
          <a:chExt cx="0" cy="0"/>
        </a:xfrm>
      </p:grpSpPr>
      <p:grpSp>
        <p:nvGrpSpPr>
          <p:cNvPr id="1399" name="Google Shape;1399;p33"/>
          <p:cNvGrpSpPr/>
          <p:nvPr/>
        </p:nvGrpSpPr>
        <p:grpSpPr>
          <a:xfrm>
            <a:off x="-1752440" y="-1231224"/>
            <a:ext cx="11721225" cy="7337592"/>
            <a:chOff x="-1752440" y="-1231224"/>
            <a:chExt cx="11721225" cy="7337592"/>
          </a:xfrm>
        </p:grpSpPr>
        <p:sp>
          <p:nvSpPr>
            <p:cNvPr id="1400" name="Google Shape;1400;p3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02" name="Google Shape;1402;p33"/>
            <p:cNvSpPr/>
            <p:nvPr/>
          </p:nvSpPr>
          <p:spPr>
            <a:xfrm rot="-472702">
              <a:off x="8391658" y="2418894"/>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33"/>
            <p:cNvGrpSpPr/>
            <p:nvPr/>
          </p:nvGrpSpPr>
          <p:grpSpPr>
            <a:xfrm rot="-5400000">
              <a:off x="1175462" y="400876"/>
              <a:ext cx="578995" cy="762248"/>
              <a:chOff x="2109400" y="2670450"/>
              <a:chExt cx="113200" cy="149025"/>
            </a:xfrm>
          </p:grpSpPr>
          <p:sp>
            <p:nvSpPr>
              <p:cNvPr id="1404" name="Google Shape;1404;p3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rgbClr val="1C458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9" name="Google Shape;1429;p33"/>
          <p:cNvSpPr txBox="1">
            <a:spLocks noGrp="1"/>
          </p:cNvSpPr>
          <p:nvPr>
            <p:ph type="title" idx="2"/>
          </p:nvPr>
        </p:nvSpPr>
        <p:spPr>
          <a:xfrm>
            <a:off x="1176150"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0" name="Google Shape;1430;p33"/>
          <p:cNvSpPr txBox="1">
            <a:spLocks noGrp="1"/>
          </p:cNvSpPr>
          <p:nvPr>
            <p:ph type="subTitle" idx="1"/>
          </p:nvPr>
        </p:nvSpPr>
        <p:spPr>
          <a:xfrm>
            <a:off x="989550"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1" name="Google Shape;1431;p33"/>
          <p:cNvSpPr txBox="1">
            <a:spLocks noGrp="1"/>
          </p:cNvSpPr>
          <p:nvPr>
            <p:ph type="title" idx="3"/>
          </p:nvPr>
        </p:nvSpPr>
        <p:spPr>
          <a:xfrm>
            <a:off x="3765595"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2" name="Google Shape;1432;p33"/>
          <p:cNvSpPr txBox="1">
            <a:spLocks noGrp="1"/>
          </p:cNvSpPr>
          <p:nvPr>
            <p:ph type="subTitle" idx="4"/>
          </p:nvPr>
        </p:nvSpPr>
        <p:spPr>
          <a:xfrm>
            <a:off x="3578995"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3" name="Google Shape;1433;p33"/>
          <p:cNvSpPr txBox="1">
            <a:spLocks noGrp="1"/>
          </p:cNvSpPr>
          <p:nvPr>
            <p:ph type="title" idx="5"/>
          </p:nvPr>
        </p:nvSpPr>
        <p:spPr>
          <a:xfrm>
            <a:off x="1176150"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4" name="Google Shape;1434;p33"/>
          <p:cNvSpPr txBox="1">
            <a:spLocks noGrp="1"/>
          </p:cNvSpPr>
          <p:nvPr>
            <p:ph type="subTitle" idx="6"/>
          </p:nvPr>
        </p:nvSpPr>
        <p:spPr>
          <a:xfrm>
            <a:off x="989550"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5" name="Google Shape;1435;p33"/>
          <p:cNvSpPr txBox="1">
            <a:spLocks noGrp="1"/>
          </p:cNvSpPr>
          <p:nvPr>
            <p:ph type="title" idx="7"/>
          </p:nvPr>
        </p:nvSpPr>
        <p:spPr>
          <a:xfrm>
            <a:off x="3765595"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6" name="Google Shape;1436;p33"/>
          <p:cNvSpPr txBox="1">
            <a:spLocks noGrp="1"/>
          </p:cNvSpPr>
          <p:nvPr>
            <p:ph type="subTitle" idx="8"/>
          </p:nvPr>
        </p:nvSpPr>
        <p:spPr>
          <a:xfrm>
            <a:off x="3578995"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7" name="Google Shape;1437;p33"/>
          <p:cNvSpPr txBox="1">
            <a:spLocks noGrp="1"/>
          </p:cNvSpPr>
          <p:nvPr>
            <p:ph type="title" idx="9"/>
          </p:nvPr>
        </p:nvSpPr>
        <p:spPr>
          <a:xfrm>
            <a:off x="6355039"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8" name="Google Shape;1438;p33"/>
          <p:cNvSpPr txBox="1">
            <a:spLocks noGrp="1"/>
          </p:cNvSpPr>
          <p:nvPr>
            <p:ph type="subTitle" idx="13"/>
          </p:nvPr>
        </p:nvSpPr>
        <p:spPr>
          <a:xfrm>
            <a:off x="6168439"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9" name="Google Shape;1439;p33"/>
          <p:cNvSpPr txBox="1">
            <a:spLocks noGrp="1"/>
          </p:cNvSpPr>
          <p:nvPr>
            <p:ph type="title" idx="14"/>
          </p:nvPr>
        </p:nvSpPr>
        <p:spPr>
          <a:xfrm>
            <a:off x="6355039"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40" name="Google Shape;1440;p33"/>
          <p:cNvSpPr txBox="1">
            <a:spLocks noGrp="1"/>
          </p:cNvSpPr>
          <p:nvPr>
            <p:ph type="subTitle" idx="15"/>
          </p:nvPr>
        </p:nvSpPr>
        <p:spPr>
          <a:xfrm>
            <a:off x="6168439"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a:off x="-1752440" y="-1231224"/>
            <a:ext cx="11887033" cy="7600126"/>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a:off x="720000" y="1754940"/>
            <a:ext cx="3981900" cy="1203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title" idx="2" hasCustomPrompt="1"/>
          </p:nvPr>
        </p:nvSpPr>
        <p:spPr>
          <a:xfrm>
            <a:off x="720000" y="697075"/>
            <a:ext cx="3981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2" name="Google Shape;52;p3"/>
          <p:cNvSpPr txBox="1">
            <a:spLocks noGrp="1"/>
          </p:cNvSpPr>
          <p:nvPr>
            <p:ph type="subTitle" idx="1"/>
          </p:nvPr>
        </p:nvSpPr>
        <p:spPr>
          <a:xfrm>
            <a:off x="720000" y="3330175"/>
            <a:ext cx="2615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98"/>
        <p:cNvGrpSpPr/>
        <p:nvPr/>
      </p:nvGrpSpPr>
      <p:grpSpPr>
        <a:xfrm>
          <a:off x="0" y="0"/>
          <a:ext cx="0" cy="0"/>
          <a:chOff x="0" y="0"/>
          <a:chExt cx="0" cy="0"/>
        </a:xfrm>
      </p:grpSpPr>
      <p:sp>
        <p:nvSpPr>
          <p:cNvPr id="1499" name="Google Shape;1499;p37"/>
          <p:cNvSpPr/>
          <p:nvPr/>
        </p:nvSpPr>
        <p:spPr>
          <a:xfrm>
            <a:off x="50" y="4405645"/>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rot="-8100000" flipH="1">
            <a:off x="7066627" y="-679503"/>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rot="-4500010" flipH="1">
            <a:off x="-437583" y="-449612"/>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rot="-8224508" flipH="1">
            <a:off x="-297528" y="4388170"/>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3" name="Google Shape;1503;p37"/>
          <p:cNvGrpSpPr/>
          <p:nvPr/>
        </p:nvGrpSpPr>
        <p:grpSpPr>
          <a:xfrm>
            <a:off x="8256149" y="2977373"/>
            <a:ext cx="964062" cy="1545385"/>
            <a:chOff x="8131305" y="2068599"/>
            <a:chExt cx="1208098" cy="1936572"/>
          </a:xfrm>
        </p:grpSpPr>
        <p:sp>
          <p:nvSpPr>
            <p:cNvPr id="1504" name="Google Shape;1504;p37"/>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7"/>
          <p:cNvSpPr/>
          <p:nvPr/>
        </p:nvSpPr>
        <p:spPr>
          <a:xfrm rot="-8100000" flipH="1">
            <a:off x="7653281" y="194726"/>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rot="1470548" flipH="1">
            <a:off x="-57972" y="2199662"/>
            <a:ext cx="617828" cy="1715342"/>
            <a:chOff x="3888625" y="3682675"/>
            <a:chExt cx="696085" cy="1932815"/>
          </a:xfrm>
        </p:grpSpPr>
        <p:sp>
          <p:nvSpPr>
            <p:cNvPr id="1508" name="Google Shape;1508;p3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7"/>
          <p:cNvGrpSpPr/>
          <p:nvPr/>
        </p:nvGrpSpPr>
        <p:grpSpPr>
          <a:xfrm rot="5400000">
            <a:off x="847362" y="1154360"/>
            <a:ext cx="578995" cy="762248"/>
            <a:chOff x="2109400" y="2670450"/>
            <a:chExt cx="113200" cy="149025"/>
          </a:xfrm>
        </p:grpSpPr>
        <p:sp>
          <p:nvSpPr>
            <p:cNvPr id="1533" name="Google Shape;1533;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37"/>
          <p:cNvGrpSpPr/>
          <p:nvPr/>
        </p:nvGrpSpPr>
        <p:grpSpPr>
          <a:xfrm rot="8100000">
            <a:off x="6530281" y="293733"/>
            <a:ext cx="578994" cy="762252"/>
            <a:chOff x="2109400" y="2670450"/>
            <a:chExt cx="113200" cy="149025"/>
          </a:xfrm>
        </p:grpSpPr>
        <p:sp>
          <p:nvSpPr>
            <p:cNvPr id="1557" name="Google Shape;1557;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37"/>
          <p:cNvGrpSpPr/>
          <p:nvPr/>
        </p:nvGrpSpPr>
        <p:grpSpPr>
          <a:xfrm rot="8100000">
            <a:off x="7230056" y="4452533"/>
            <a:ext cx="578994" cy="762252"/>
            <a:chOff x="2109400" y="2670450"/>
            <a:chExt cx="113200" cy="149025"/>
          </a:xfrm>
        </p:grpSpPr>
        <p:sp>
          <p:nvSpPr>
            <p:cNvPr id="1581" name="Google Shape;1581;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4"/>
        <p:cNvGrpSpPr/>
        <p:nvPr/>
      </p:nvGrpSpPr>
      <p:grpSpPr>
        <a:xfrm>
          <a:off x="0" y="0"/>
          <a:ext cx="0" cy="0"/>
          <a:chOff x="0" y="0"/>
          <a:chExt cx="0" cy="0"/>
        </a:xfrm>
      </p:grpSpPr>
      <p:grpSp>
        <p:nvGrpSpPr>
          <p:cNvPr id="1605" name="Google Shape;1605;p38"/>
          <p:cNvGrpSpPr/>
          <p:nvPr/>
        </p:nvGrpSpPr>
        <p:grpSpPr>
          <a:xfrm flipH="1">
            <a:off x="-3451311" y="-1948923"/>
            <a:ext cx="14675620" cy="7718894"/>
            <a:chOff x="-2308311" y="-1948923"/>
            <a:chExt cx="14675620" cy="7718894"/>
          </a:xfrm>
        </p:grpSpPr>
        <p:grpSp>
          <p:nvGrpSpPr>
            <p:cNvPr id="1606" name="Google Shape;1606;p38"/>
            <p:cNvGrpSpPr/>
            <p:nvPr/>
          </p:nvGrpSpPr>
          <p:grpSpPr>
            <a:xfrm>
              <a:off x="8131305" y="2068599"/>
              <a:ext cx="1208098" cy="1936572"/>
              <a:chOff x="8131305" y="2068599"/>
              <a:chExt cx="1208098" cy="1936572"/>
            </a:xfrm>
          </p:grpSpPr>
          <p:sp>
            <p:nvSpPr>
              <p:cNvPr id="1607" name="Google Shape;1607;p3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p38"/>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1" name="Google Shape;1611;p38"/>
            <p:cNvGrpSpPr/>
            <p:nvPr/>
          </p:nvGrpSpPr>
          <p:grpSpPr>
            <a:xfrm rot="3416918">
              <a:off x="-912311" y="2392130"/>
              <a:ext cx="1697343" cy="1746706"/>
              <a:chOff x="1362375" y="3861550"/>
              <a:chExt cx="887125" cy="912925"/>
            </a:xfrm>
          </p:grpSpPr>
          <p:sp>
            <p:nvSpPr>
              <p:cNvPr id="1612" name="Google Shape;1612;p38"/>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5" name="Google Shape;1665;p38"/>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61AE61A-73F2-4EBC-AEC5-462014213714}" type="datetimeFigureOut">
              <a:rPr lang="en-US" smtClean="0"/>
              <a:t>12/1/2022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640D0AC-12EB-4F51-B3FC-40BA444E87B0}" type="slidenum">
              <a:rPr lang="en-US" smtClean="0"/>
              <a:t>‹#›</a:t>
            </a:fld>
            <a:endParaRPr lang="en-US"/>
          </a:p>
        </p:txBody>
      </p:sp>
    </p:spTree>
    <p:extLst>
      <p:ext uri="{BB962C8B-B14F-4D97-AF65-F5344CB8AC3E}">
        <p14:creationId xmlns:p14="http://schemas.microsoft.com/office/powerpoint/2010/main" val="118239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p:nvPr/>
        </p:nvSpPr>
        <p:spPr>
          <a:xfrm>
            <a:off x="6992525" y="-79037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4"/>
          <p:cNvGrpSpPr/>
          <p:nvPr/>
        </p:nvGrpSpPr>
        <p:grpSpPr>
          <a:xfrm>
            <a:off x="8297094" y="3565859"/>
            <a:ext cx="686840" cy="1895273"/>
            <a:chOff x="5360900" y="972425"/>
            <a:chExt cx="333450" cy="920125"/>
          </a:xfrm>
        </p:grpSpPr>
        <p:sp>
          <p:nvSpPr>
            <p:cNvPr id="57" name="Google Shape;57;p4"/>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4"/>
          <p:cNvGrpSpPr/>
          <p:nvPr/>
        </p:nvGrpSpPr>
        <p:grpSpPr>
          <a:xfrm rot="5400000" flipH="1">
            <a:off x="6834287" y="400876"/>
            <a:ext cx="578995" cy="762248"/>
            <a:chOff x="2109400" y="2670450"/>
            <a:chExt cx="113200" cy="149025"/>
          </a:xfrm>
        </p:grpSpPr>
        <p:sp>
          <p:nvSpPr>
            <p:cNvPr id="124" name="Google Shape;124;p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a:off x="6992525" y="4513490"/>
            <a:ext cx="2222359" cy="784154"/>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grpSp>
        <p:nvGrpSpPr>
          <p:cNvPr id="221" name="Google Shape;221;p6"/>
          <p:cNvGrpSpPr/>
          <p:nvPr/>
        </p:nvGrpSpPr>
        <p:grpSpPr>
          <a:xfrm>
            <a:off x="-355777" y="-320885"/>
            <a:ext cx="10432491" cy="6488936"/>
            <a:chOff x="-355777" y="-320885"/>
            <a:chExt cx="10432491" cy="6488936"/>
          </a:xfrm>
        </p:grpSpPr>
        <p:sp>
          <p:nvSpPr>
            <p:cNvPr id="222" name="Google Shape;222;p6"/>
            <p:cNvSpPr/>
            <p:nvPr/>
          </p:nvSpPr>
          <p:spPr>
            <a:xfrm rot="2700000">
              <a:off x="8355147" y="3741051"/>
              <a:ext cx="1012961" cy="2423825"/>
            </a:xfrm>
            <a:custGeom>
              <a:avLst/>
              <a:gdLst/>
              <a:ahLst/>
              <a:cxnLst/>
              <a:rect l="l" t="t" r="r" b="b"/>
              <a:pathLst>
                <a:path w="6484" h="15515" extrusionOk="0">
                  <a:moveTo>
                    <a:pt x="3107" y="0"/>
                  </a:moveTo>
                  <a:cubicBezTo>
                    <a:pt x="2552" y="0"/>
                    <a:pt x="1949" y="193"/>
                    <a:pt x="1575" y="496"/>
                  </a:cubicBezTo>
                  <a:cubicBezTo>
                    <a:pt x="707" y="1203"/>
                    <a:pt x="371" y="2407"/>
                    <a:pt x="406" y="3529"/>
                  </a:cubicBezTo>
                  <a:cubicBezTo>
                    <a:pt x="453" y="4653"/>
                    <a:pt x="800" y="5741"/>
                    <a:pt x="1055" y="6840"/>
                  </a:cubicBezTo>
                  <a:cubicBezTo>
                    <a:pt x="1320" y="7929"/>
                    <a:pt x="1495" y="9098"/>
                    <a:pt x="1170" y="10175"/>
                  </a:cubicBezTo>
                  <a:cubicBezTo>
                    <a:pt x="834" y="11286"/>
                    <a:pt x="1" y="12294"/>
                    <a:pt x="116" y="13439"/>
                  </a:cubicBezTo>
                  <a:cubicBezTo>
                    <a:pt x="221" y="14574"/>
                    <a:pt x="1332" y="15466"/>
                    <a:pt x="2467" y="15512"/>
                  </a:cubicBezTo>
                  <a:cubicBezTo>
                    <a:pt x="2505" y="15514"/>
                    <a:pt x="2542" y="15515"/>
                    <a:pt x="2580" y="15515"/>
                  </a:cubicBezTo>
                  <a:cubicBezTo>
                    <a:pt x="3674" y="15515"/>
                    <a:pt x="4723" y="14868"/>
                    <a:pt x="5361" y="13972"/>
                  </a:cubicBezTo>
                  <a:cubicBezTo>
                    <a:pt x="6033" y="13046"/>
                    <a:pt x="6311" y="11900"/>
                    <a:pt x="6403" y="10754"/>
                  </a:cubicBezTo>
                  <a:cubicBezTo>
                    <a:pt x="6484" y="9608"/>
                    <a:pt x="6368" y="8427"/>
                    <a:pt x="5836" y="7408"/>
                  </a:cubicBezTo>
                  <a:cubicBezTo>
                    <a:pt x="5570" y="6899"/>
                    <a:pt x="5222" y="6447"/>
                    <a:pt x="4956" y="5949"/>
                  </a:cubicBezTo>
                  <a:cubicBezTo>
                    <a:pt x="4145" y="4398"/>
                    <a:pt x="4354" y="2800"/>
                    <a:pt x="4423" y="1144"/>
                  </a:cubicBezTo>
                  <a:cubicBezTo>
                    <a:pt x="4462" y="322"/>
                    <a:pt x="3825" y="0"/>
                    <a:pt x="3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2700000">
              <a:off x="8168150" y="3676305"/>
              <a:ext cx="1016554" cy="2463506"/>
            </a:xfrm>
            <a:custGeom>
              <a:avLst/>
              <a:gdLst/>
              <a:ahLst/>
              <a:cxnLst/>
              <a:rect l="l" t="t" r="r" b="b"/>
              <a:pathLst>
                <a:path w="6507" h="15769" extrusionOk="0">
                  <a:moveTo>
                    <a:pt x="3914" y="69"/>
                  </a:moveTo>
                  <a:cubicBezTo>
                    <a:pt x="4156" y="69"/>
                    <a:pt x="4377" y="208"/>
                    <a:pt x="4539" y="474"/>
                  </a:cubicBezTo>
                  <a:cubicBezTo>
                    <a:pt x="4828" y="926"/>
                    <a:pt x="4758" y="1539"/>
                    <a:pt x="4701" y="2084"/>
                  </a:cubicBezTo>
                  <a:cubicBezTo>
                    <a:pt x="4689" y="2200"/>
                    <a:pt x="4678" y="2327"/>
                    <a:pt x="4666" y="2442"/>
                  </a:cubicBezTo>
                  <a:cubicBezTo>
                    <a:pt x="4608" y="3276"/>
                    <a:pt x="4678" y="4179"/>
                    <a:pt x="4897" y="5175"/>
                  </a:cubicBezTo>
                  <a:cubicBezTo>
                    <a:pt x="5048" y="5881"/>
                    <a:pt x="5268" y="6576"/>
                    <a:pt x="5465" y="7259"/>
                  </a:cubicBezTo>
                  <a:cubicBezTo>
                    <a:pt x="5720" y="8092"/>
                    <a:pt x="5974" y="8961"/>
                    <a:pt x="6124" y="9829"/>
                  </a:cubicBezTo>
                  <a:cubicBezTo>
                    <a:pt x="6368" y="11137"/>
                    <a:pt x="6449" y="13001"/>
                    <a:pt x="5476" y="14472"/>
                  </a:cubicBezTo>
                  <a:cubicBezTo>
                    <a:pt x="5187" y="14923"/>
                    <a:pt x="4840" y="15259"/>
                    <a:pt x="4457" y="15455"/>
                  </a:cubicBezTo>
                  <a:cubicBezTo>
                    <a:pt x="4145" y="15629"/>
                    <a:pt x="3786" y="15710"/>
                    <a:pt x="3404" y="15710"/>
                  </a:cubicBezTo>
                  <a:cubicBezTo>
                    <a:pt x="2906" y="15710"/>
                    <a:pt x="2409" y="15560"/>
                    <a:pt x="1980" y="15305"/>
                  </a:cubicBezTo>
                  <a:cubicBezTo>
                    <a:pt x="1297" y="14876"/>
                    <a:pt x="753" y="14148"/>
                    <a:pt x="440" y="13256"/>
                  </a:cubicBezTo>
                  <a:cubicBezTo>
                    <a:pt x="70" y="12144"/>
                    <a:pt x="116" y="10952"/>
                    <a:pt x="579" y="9991"/>
                  </a:cubicBezTo>
                  <a:cubicBezTo>
                    <a:pt x="753" y="9609"/>
                    <a:pt x="1007" y="9262"/>
                    <a:pt x="1251" y="8915"/>
                  </a:cubicBezTo>
                  <a:cubicBezTo>
                    <a:pt x="1436" y="8648"/>
                    <a:pt x="1645" y="8359"/>
                    <a:pt x="1807" y="8058"/>
                  </a:cubicBezTo>
                  <a:cubicBezTo>
                    <a:pt x="2247" y="7282"/>
                    <a:pt x="2455" y="6356"/>
                    <a:pt x="2397" y="5465"/>
                  </a:cubicBezTo>
                  <a:cubicBezTo>
                    <a:pt x="2373" y="5036"/>
                    <a:pt x="2281" y="4608"/>
                    <a:pt x="2200" y="4179"/>
                  </a:cubicBezTo>
                  <a:cubicBezTo>
                    <a:pt x="2061" y="3473"/>
                    <a:pt x="1910" y="2743"/>
                    <a:pt x="2061" y="2038"/>
                  </a:cubicBezTo>
                  <a:cubicBezTo>
                    <a:pt x="2188" y="1389"/>
                    <a:pt x="3138" y="69"/>
                    <a:pt x="3914" y="69"/>
                  </a:cubicBezTo>
                  <a:close/>
                  <a:moveTo>
                    <a:pt x="3914" y="0"/>
                  </a:moveTo>
                  <a:cubicBezTo>
                    <a:pt x="3091" y="0"/>
                    <a:pt x="2142" y="1343"/>
                    <a:pt x="2003" y="2026"/>
                  </a:cubicBezTo>
                  <a:cubicBezTo>
                    <a:pt x="1853" y="2743"/>
                    <a:pt x="1992" y="3484"/>
                    <a:pt x="2142" y="4191"/>
                  </a:cubicBezTo>
                  <a:cubicBezTo>
                    <a:pt x="2223" y="4608"/>
                    <a:pt x="2304" y="5048"/>
                    <a:pt x="2327" y="5465"/>
                  </a:cubicBezTo>
                  <a:cubicBezTo>
                    <a:pt x="2385" y="6344"/>
                    <a:pt x="2177" y="7259"/>
                    <a:pt x="1748" y="8035"/>
                  </a:cubicBezTo>
                  <a:cubicBezTo>
                    <a:pt x="1586" y="8324"/>
                    <a:pt x="1390" y="8614"/>
                    <a:pt x="1193" y="8879"/>
                  </a:cubicBezTo>
                  <a:cubicBezTo>
                    <a:pt x="950" y="9227"/>
                    <a:pt x="706" y="9574"/>
                    <a:pt x="521" y="9968"/>
                  </a:cubicBezTo>
                  <a:cubicBezTo>
                    <a:pt x="47" y="10940"/>
                    <a:pt x="1" y="12144"/>
                    <a:pt x="382" y="13279"/>
                  </a:cubicBezTo>
                  <a:cubicBezTo>
                    <a:pt x="695" y="14182"/>
                    <a:pt x="1251" y="14923"/>
                    <a:pt x="1946" y="15352"/>
                  </a:cubicBezTo>
                  <a:cubicBezTo>
                    <a:pt x="2385" y="15629"/>
                    <a:pt x="2895" y="15768"/>
                    <a:pt x="3404" y="15768"/>
                  </a:cubicBezTo>
                  <a:cubicBezTo>
                    <a:pt x="3786" y="15768"/>
                    <a:pt x="4168" y="15687"/>
                    <a:pt x="4481" y="15514"/>
                  </a:cubicBezTo>
                  <a:cubicBezTo>
                    <a:pt x="4874" y="15305"/>
                    <a:pt x="5233" y="14969"/>
                    <a:pt x="5535" y="14506"/>
                  </a:cubicBezTo>
                  <a:cubicBezTo>
                    <a:pt x="6507" y="13013"/>
                    <a:pt x="6425" y="11137"/>
                    <a:pt x="6194" y="9818"/>
                  </a:cubicBezTo>
                  <a:cubicBezTo>
                    <a:pt x="6032" y="8949"/>
                    <a:pt x="5777" y="8081"/>
                    <a:pt x="5522" y="7247"/>
                  </a:cubicBezTo>
                  <a:cubicBezTo>
                    <a:pt x="5326" y="6564"/>
                    <a:pt x="5118" y="5858"/>
                    <a:pt x="4956" y="5151"/>
                  </a:cubicBezTo>
                  <a:cubicBezTo>
                    <a:pt x="4747" y="4168"/>
                    <a:pt x="4666" y="3276"/>
                    <a:pt x="4735" y="2442"/>
                  </a:cubicBezTo>
                  <a:cubicBezTo>
                    <a:pt x="4735" y="2327"/>
                    <a:pt x="4747" y="2211"/>
                    <a:pt x="4770" y="2084"/>
                  </a:cubicBezTo>
                  <a:cubicBezTo>
                    <a:pt x="4828" y="1539"/>
                    <a:pt x="4897" y="914"/>
                    <a:pt x="4596" y="440"/>
                  </a:cubicBezTo>
                  <a:cubicBezTo>
                    <a:pt x="4411" y="150"/>
                    <a:pt x="4179"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9000109">
              <a:off x="-269220" y="4446515"/>
              <a:ext cx="1428242" cy="63961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6"/>
            <p:cNvGrpSpPr/>
            <p:nvPr/>
          </p:nvGrpSpPr>
          <p:grpSpPr>
            <a:xfrm flipH="1">
              <a:off x="-76201" y="785102"/>
              <a:ext cx="964062" cy="1545385"/>
              <a:chOff x="8131305" y="2068599"/>
              <a:chExt cx="1208098" cy="1936572"/>
            </a:xfrm>
          </p:grpSpPr>
          <p:sp>
            <p:nvSpPr>
              <p:cNvPr id="226" name="Google Shape;226;p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6"/>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0" name="Google Shape;230;p6"/>
          <p:cNvSpPr/>
          <p:nvPr/>
        </p:nvSpPr>
        <p:spPr>
          <a:xfrm rot="3768897">
            <a:off x="7258972" y="-413038"/>
            <a:ext cx="2546509" cy="1159903"/>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1"/>
        <p:cNvGrpSpPr/>
        <p:nvPr/>
      </p:nvGrpSpPr>
      <p:grpSpPr>
        <a:xfrm>
          <a:off x="0" y="0"/>
          <a:ext cx="0" cy="0"/>
          <a:chOff x="0" y="0"/>
          <a:chExt cx="0" cy="0"/>
        </a:xfrm>
      </p:grpSpPr>
      <p:sp>
        <p:nvSpPr>
          <p:cNvPr id="232" name="Google Shape;232;p7"/>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6300018">
            <a:off x="-433827" y="3925672"/>
            <a:ext cx="1989001" cy="1759085"/>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7"/>
          <p:cNvGrpSpPr/>
          <p:nvPr/>
        </p:nvGrpSpPr>
        <p:grpSpPr>
          <a:xfrm rot="-1470548">
            <a:off x="8704978" y="1081280"/>
            <a:ext cx="617828" cy="1715342"/>
            <a:chOff x="3888625" y="3682675"/>
            <a:chExt cx="696085" cy="1932815"/>
          </a:xfrm>
        </p:grpSpPr>
        <p:sp>
          <p:nvSpPr>
            <p:cNvPr id="235" name="Google Shape;235;p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7"/>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txBox="1">
            <a:spLocks noGrp="1"/>
          </p:cNvSpPr>
          <p:nvPr>
            <p:ph type="title"/>
          </p:nvPr>
        </p:nvSpPr>
        <p:spPr>
          <a:xfrm>
            <a:off x="720000" y="458150"/>
            <a:ext cx="3597000" cy="114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7"/>
          <p:cNvSpPr txBox="1">
            <a:spLocks noGrp="1"/>
          </p:cNvSpPr>
          <p:nvPr>
            <p:ph type="subTitle" idx="1"/>
          </p:nvPr>
        </p:nvSpPr>
        <p:spPr>
          <a:xfrm>
            <a:off x="720000" y="1829450"/>
            <a:ext cx="4046700" cy="2298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6"/>
        <p:cNvGrpSpPr/>
        <p:nvPr/>
      </p:nvGrpSpPr>
      <p:grpSpPr>
        <a:xfrm>
          <a:off x="0" y="0"/>
          <a:ext cx="0" cy="0"/>
          <a:chOff x="0" y="0"/>
          <a:chExt cx="0" cy="0"/>
        </a:xfrm>
      </p:grpSpPr>
      <p:sp>
        <p:nvSpPr>
          <p:cNvPr id="377" name="Google Shape;377;p9"/>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80" name="Google Shape;380;p9"/>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00000" flipH="1">
            <a:off x="-389625" y="103359"/>
            <a:ext cx="796266" cy="121663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a:spLocks noGrp="1"/>
          </p:cNvSpPr>
          <p:nvPr>
            <p:ph type="title"/>
          </p:nvPr>
        </p:nvSpPr>
        <p:spPr>
          <a:xfrm>
            <a:off x="720000" y="1301275"/>
            <a:ext cx="37434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4" name="Google Shape;384;p9"/>
          <p:cNvSpPr txBox="1">
            <a:spLocks noGrp="1"/>
          </p:cNvSpPr>
          <p:nvPr>
            <p:ph type="subTitle" idx="1"/>
          </p:nvPr>
        </p:nvSpPr>
        <p:spPr>
          <a:xfrm>
            <a:off x="720000" y="2072975"/>
            <a:ext cx="3888600" cy="142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0"/>
        <p:cNvGrpSpPr/>
        <p:nvPr/>
      </p:nvGrpSpPr>
      <p:grpSpPr>
        <a:xfrm>
          <a:off x="0" y="0"/>
          <a:ext cx="0" cy="0"/>
          <a:chOff x="0" y="0"/>
          <a:chExt cx="0" cy="0"/>
        </a:xfrm>
      </p:grpSpPr>
      <p:grpSp>
        <p:nvGrpSpPr>
          <p:cNvPr id="391" name="Google Shape;391;p11"/>
          <p:cNvGrpSpPr/>
          <p:nvPr/>
        </p:nvGrpSpPr>
        <p:grpSpPr>
          <a:xfrm>
            <a:off x="-852947" y="-1231224"/>
            <a:ext cx="10821732" cy="6088151"/>
            <a:chOff x="-852947" y="-1231224"/>
            <a:chExt cx="10821732" cy="6088151"/>
          </a:xfrm>
        </p:grpSpPr>
        <p:sp>
          <p:nvSpPr>
            <p:cNvPr id="392" name="Google Shape;392;p11"/>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1"/>
            <p:cNvGrpSpPr/>
            <p:nvPr/>
          </p:nvGrpSpPr>
          <p:grpSpPr>
            <a:xfrm rot="-5400000">
              <a:off x="1175462" y="400876"/>
              <a:ext cx="578995" cy="762248"/>
              <a:chOff x="2109400" y="2670450"/>
              <a:chExt cx="113200" cy="149025"/>
            </a:xfrm>
          </p:grpSpPr>
          <p:sp>
            <p:nvSpPr>
              <p:cNvPr id="398" name="Google Shape;398;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1"/>
            <p:cNvGrpSpPr/>
            <p:nvPr/>
          </p:nvGrpSpPr>
          <p:grpSpPr>
            <a:xfrm>
              <a:off x="8289562" y="1414776"/>
              <a:ext cx="578995" cy="762248"/>
              <a:chOff x="2109400" y="2670450"/>
              <a:chExt cx="113200" cy="149025"/>
            </a:xfrm>
          </p:grpSpPr>
          <p:sp>
            <p:nvSpPr>
              <p:cNvPr id="422" name="Google Shape;422;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1"/>
            <p:cNvGrpSpPr/>
            <p:nvPr/>
          </p:nvGrpSpPr>
          <p:grpSpPr>
            <a:xfrm rot="-899853">
              <a:off x="8169663" y="2138704"/>
              <a:ext cx="1136652" cy="1595544"/>
              <a:chOff x="7954394" y="2293791"/>
              <a:chExt cx="1424408" cy="1999475"/>
            </a:xfrm>
          </p:grpSpPr>
          <p:sp>
            <p:nvSpPr>
              <p:cNvPr id="446" name="Google Shape;446;p11"/>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1"/>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11"/>
          <p:cNvSpPr txBox="1">
            <a:spLocks noGrp="1"/>
          </p:cNvSpPr>
          <p:nvPr>
            <p:ph type="title" hasCustomPrompt="1"/>
          </p:nvPr>
        </p:nvSpPr>
        <p:spPr>
          <a:xfrm>
            <a:off x="1284000" y="1163400"/>
            <a:ext cx="6576000" cy="49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0" name="Google Shape;450;p11"/>
          <p:cNvSpPr txBox="1">
            <a:spLocks noGrp="1"/>
          </p:cNvSpPr>
          <p:nvPr>
            <p:ph type="subTitle" idx="1"/>
          </p:nvPr>
        </p:nvSpPr>
        <p:spPr>
          <a:xfrm>
            <a:off x="1284000" y="2349375"/>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52"/>
        <p:cNvGrpSpPr/>
        <p:nvPr/>
      </p:nvGrpSpPr>
      <p:grpSpPr>
        <a:xfrm>
          <a:off x="0" y="0"/>
          <a:ext cx="0" cy="0"/>
          <a:chOff x="0" y="0"/>
          <a:chExt cx="0" cy="0"/>
        </a:xfrm>
      </p:grpSpPr>
      <p:grpSp>
        <p:nvGrpSpPr>
          <p:cNvPr id="453" name="Google Shape;453;p13"/>
          <p:cNvGrpSpPr/>
          <p:nvPr/>
        </p:nvGrpSpPr>
        <p:grpSpPr>
          <a:xfrm>
            <a:off x="-1343420" y="-1102757"/>
            <a:ext cx="11637244" cy="7508714"/>
            <a:chOff x="-1343420" y="-1102757"/>
            <a:chExt cx="11637244" cy="7508714"/>
          </a:xfrm>
        </p:grpSpPr>
        <p:sp>
          <p:nvSpPr>
            <p:cNvPr id="454" name="Google Shape;454;p13"/>
            <p:cNvSpPr/>
            <p:nvPr/>
          </p:nvSpPr>
          <p:spPr>
            <a:xfrm rot="699135">
              <a:off x="7121636" y="-81591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rot="8100000">
              <a:off x="-883799" y="407731"/>
              <a:ext cx="2986340" cy="1053723"/>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rot="1800039">
              <a:off x="7459474" y="370455"/>
              <a:ext cx="2700017" cy="1021124"/>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rot="699135">
              <a:off x="-1194064" y="4331687"/>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13"/>
            <p:cNvGrpSpPr/>
            <p:nvPr/>
          </p:nvGrpSpPr>
          <p:grpSpPr>
            <a:xfrm rot="5400000" flipH="1">
              <a:off x="313837" y="85401"/>
              <a:ext cx="578995" cy="762248"/>
              <a:chOff x="2109400" y="2670450"/>
              <a:chExt cx="113200" cy="149025"/>
            </a:xfrm>
          </p:grpSpPr>
          <p:sp>
            <p:nvSpPr>
              <p:cNvPr id="459" name="Google Shape;459;p1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 name="Google Shape;48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13"/>
          <p:cNvSpPr txBox="1">
            <a:spLocks noGrp="1"/>
          </p:cNvSpPr>
          <p:nvPr>
            <p:ph type="title" idx="2"/>
          </p:nvPr>
        </p:nvSpPr>
        <p:spPr>
          <a:xfrm>
            <a:off x="72000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4" name="Google Shape;484;p13"/>
          <p:cNvSpPr txBox="1">
            <a:spLocks noGrp="1"/>
          </p:cNvSpPr>
          <p:nvPr>
            <p:ph type="subTitle" idx="1"/>
          </p:nvPr>
        </p:nvSpPr>
        <p:spPr>
          <a:xfrm>
            <a:off x="72000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5" name="Google Shape;485;p13"/>
          <p:cNvSpPr txBox="1">
            <a:spLocks noGrp="1"/>
          </p:cNvSpPr>
          <p:nvPr>
            <p:ph type="title" idx="3"/>
          </p:nvPr>
        </p:nvSpPr>
        <p:spPr>
          <a:xfrm>
            <a:off x="341927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6" name="Google Shape;486;p13"/>
          <p:cNvSpPr txBox="1">
            <a:spLocks noGrp="1"/>
          </p:cNvSpPr>
          <p:nvPr>
            <p:ph type="subTitle" idx="4"/>
          </p:nvPr>
        </p:nvSpPr>
        <p:spPr>
          <a:xfrm>
            <a:off x="341927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7" name="Google Shape;487;p13"/>
          <p:cNvSpPr txBox="1">
            <a:spLocks noGrp="1"/>
          </p:cNvSpPr>
          <p:nvPr>
            <p:ph type="title" idx="5"/>
          </p:nvPr>
        </p:nvSpPr>
        <p:spPr>
          <a:xfrm>
            <a:off x="72000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3"/>
          <p:cNvSpPr txBox="1">
            <a:spLocks noGrp="1"/>
          </p:cNvSpPr>
          <p:nvPr>
            <p:ph type="subTitle" idx="6"/>
          </p:nvPr>
        </p:nvSpPr>
        <p:spPr>
          <a:xfrm>
            <a:off x="72000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3"/>
          <p:cNvSpPr txBox="1">
            <a:spLocks noGrp="1"/>
          </p:cNvSpPr>
          <p:nvPr>
            <p:ph type="title" idx="7"/>
          </p:nvPr>
        </p:nvSpPr>
        <p:spPr>
          <a:xfrm>
            <a:off x="341927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3"/>
          <p:cNvSpPr txBox="1">
            <a:spLocks noGrp="1"/>
          </p:cNvSpPr>
          <p:nvPr>
            <p:ph type="subTitle" idx="8"/>
          </p:nvPr>
        </p:nvSpPr>
        <p:spPr>
          <a:xfrm>
            <a:off x="341927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3"/>
          <p:cNvSpPr txBox="1">
            <a:spLocks noGrp="1"/>
          </p:cNvSpPr>
          <p:nvPr>
            <p:ph type="title" idx="9"/>
          </p:nvPr>
        </p:nvSpPr>
        <p:spPr>
          <a:xfrm>
            <a:off x="6118547"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3"/>
          <p:cNvSpPr txBox="1">
            <a:spLocks noGrp="1"/>
          </p:cNvSpPr>
          <p:nvPr>
            <p:ph type="subTitle" idx="13"/>
          </p:nvPr>
        </p:nvSpPr>
        <p:spPr>
          <a:xfrm>
            <a:off x="6118547"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3" name="Google Shape;493;p13"/>
          <p:cNvSpPr txBox="1">
            <a:spLocks noGrp="1"/>
          </p:cNvSpPr>
          <p:nvPr>
            <p:ph type="title" idx="14"/>
          </p:nvPr>
        </p:nvSpPr>
        <p:spPr>
          <a:xfrm>
            <a:off x="6118547"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4" name="Google Shape;494;p13"/>
          <p:cNvSpPr txBox="1">
            <a:spLocks noGrp="1"/>
          </p:cNvSpPr>
          <p:nvPr>
            <p:ph type="subTitle" idx="15"/>
          </p:nvPr>
        </p:nvSpPr>
        <p:spPr>
          <a:xfrm>
            <a:off x="6118547"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5" name="Google Shape;495;p13"/>
          <p:cNvSpPr txBox="1">
            <a:spLocks noGrp="1"/>
          </p:cNvSpPr>
          <p:nvPr>
            <p:ph type="title" idx="16" hasCustomPrompt="1"/>
          </p:nvPr>
        </p:nvSpPr>
        <p:spPr>
          <a:xfrm>
            <a:off x="138030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6" name="Google Shape;496;p13"/>
          <p:cNvSpPr txBox="1">
            <a:spLocks noGrp="1"/>
          </p:cNvSpPr>
          <p:nvPr>
            <p:ph type="title" idx="17" hasCustomPrompt="1"/>
          </p:nvPr>
        </p:nvSpPr>
        <p:spPr>
          <a:xfrm>
            <a:off x="4079571" y="1715547"/>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7" name="Google Shape;497;p13"/>
          <p:cNvSpPr txBox="1">
            <a:spLocks noGrp="1"/>
          </p:cNvSpPr>
          <p:nvPr>
            <p:ph type="title" idx="18" hasCustomPrompt="1"/>
          </p:nvPr>
        </p:nvSpPr>
        <p:spPr>
          <a:xfrm>
            <a:off x="677885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8" name="Google Shape;498;p13"/>
          <p:cNvSpPr txBox="1">
            <a:spLocks noGrp="1"/>
          </p:cNvSpPr>
          <p:nvPr>
            <p:ph type="title" idx="19" hasCustomPrompt="1"/>
          </p:nvPr>
        </p:nvSpPr>
        <p:spPr>
          <a:xfrm>
            <a:off x="138030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9" name="Google Shape;499;p13"/>
          <p:cNvSpPr txBox="1">
            <a:spLocks noGrp="1"/>
          </p:cNvSpPr>
          <p:nvPr>
            <p:ph type="title" idx="20" hasCustomPrompt="1"/>
          </p:nvPr>
        </p:nvSpPr>
        <p:spPr>
          <a:xfrm>
            <a:off x="4079571"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500" name="Google Shape;500;p13"/>
          <p:cNvSpPr txBox="1">
            <a:spLocks noGrp="1"/>
          </p:cNvSpPr>
          <p:nvPr>
            <p:ph type="title" idx="21" hasCustomPrompt="1"/>
          </p:nvPr>
        </p:nvSpPr>
        <p:spPr>
          <a:xfrm>
            <a:off x="677885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1pPr>
            <a:lvl2pPr lvl="1"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2pPr>
            <a:lvl3pPr lvl="2"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3pPr>
            <a:lvl4pPr lvl="3"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4pPr>
            <a:lvl5pPr lvl="4"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5pPr>
            <a:lvl6pPr lvl="5"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6pPr>
            <a:lvl7pPr lvl="6"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7pPr>
            <a:lvl8pPr lvl="7"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8pPr>
            <a:lvl9pPr lvl="8"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naheim"/>
              <a:buChar char="●"/>
              <a:defRPr>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1" r:id="rId10"/>
    <p:sldLayoutId id="2147483662" r:id="rId11"/>
    <p:sldLayoutId id="2147483663" r:id="rId12"/>
    <p:sldLayoutId id="2147483664" r:id="rId13"/>
    <p:sldLayoutId id="2147483665" r:id="rId14"/>
    <p:sldLayoutId id="2147483666" r:id="rId15"/>
    <p:sldLayoutId id="2147483671" r:id="rId16"/>
    <p:sldLayoutId id="2147483676" r:id="rId17"/>
    <p:sldLayoutId id="2147483678" r:id="rId18"/>
    <p:sldLayoutId id="2147483679" r:id="rId19"/>
    <p:sldLayoutId id="2147483683" r:id="rId20"/>
    <p:sldLayoutId id="2147483684" r:id="rId21"/>
    <p:sldLayoutId id="2147483688"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Google Shape;1680;p43"/>
          <p:cNvPicPr preferRelativeResize="0"/>
          <p:nvPr/>
        </p:nvPicPr>
        <p:blipFill rotWithShape="1">
          <a:blip r:embed="rId3">
            <a:alphaModFix/>
          </a:blip>
          <a:srcRect t="5482" r="32341"/>
          <a:stretch/>
        </p:blipFill>
        <p:spPr>
          <a:xfrm flipH="1">
            <a:off x="4509150" y="0"/>
            <a:ext cx="5560975" cy="5177926"/>
          </a:xfrm>
          <a:prstGeom prst="rect">
            <a:avLst/>
          </a:prstGeom>
          <a:noFill/>
          <a:ln>
            <a:noFill/>
          </a:ln>
        </p:spPr>
      </p:pic>
      <p:sp>
        <p:nvSpPr>
          <p:cNvPr id="1681" name="Google Shape;1681;p43"/>
          <p:cNvSpPr/>
          <p:nvPr/>
        </p:nvSpPr>
        <p:spPr>
          <a:xfrm rot="10800000">
            <a:off x="-569009"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2" name="Google Shape;1682;p43"/>
          <p:cNvSpPr/>
          <p:nvPr/>
        </p:nvSpPr>
        <p:spPr>
          <a:xfrm>
            <a:off x="1055316" y="3332949"/>
            <a:ext cx="3913200" cy="180169"/>
          </a:xfrm>
          <a:prstGeom prst="rect">
            <a:avLst/>
          </a:prstGeom>
          <a:solidFill>
            <a:srgbClr val="C9E6E0"/>
          </a:solidFill>
          <a:ln>
            <a:noFill/>
          </a:ln>
        </p:spPr>
        <p:txBody>
          <a:bodyPr spcFirstLastPara="1" wrap="square" lIns="91425" tIns="91425" rIns="91425" bIns="91425" anchor="ctr" anchorCtr="0">
            <a:noAutofit/>
          </a:bodyPr>
          <a:lstStyle/>
          <a:p>
            <a:endParaRPr/>
          </a:p>
        </p:txBody>
      </p:sp>
      <p:sp>
        <p:nvSpPr>
          <p:cNvPr id="1685" name="Google Shape;1685;p43"/>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6" name="Google Shape;1686;p43"/>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87" name="Google Shape;1687;p43"/>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8" name="Google Shape;1688;p43"/>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1C4587"/>
              </a:solidFill>
            </a:endParaRPr>
          </a:p>
        </p:txBody>
      </p:sp>
      <p:grpSp>
        <p:nvGrpSpPr>
          <p:cNvPr id="1689" name="Google Shape;1689;p43"/>
          <p:cNvGrpSpPr/>
          <p:nvPr/>
        </p:nvGrpSpPr>
        <p:grpSpPr>
          <a:xfrm rot="-5400000">
            <a:off x="2164037" y="400876"/>
            <a:ext cx="578995" cy="762248"/>
            <a:chOff x="2109400" y="2670450"/>
            <a:chExt cx="113200" cy="149025"/>
          </a:xfrm>
        </p:grpSpPr>
        <p:sp>
          <p:nvSpPr>
            <p:cNvPr id="1690" name="Google Shape;1690;p4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1" name="Google Shape;1691;p4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2" name="Google Shape;1692;p4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3" name="Google Shape;1693;p4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4" name="Google Shape;1694;p4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5" name="Google Shape;1695;p4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6" name="Google Shape;1696;p4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7" name="Google Shape;1697;p4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8" name="Google Shape;1698;p4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9" name="Google Shape;1699;p4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0" name="Google Shape;1700;p4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1" name="Google Shape;1701;p4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2" name="Google Shape;1702;p4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3" name="Google Shape;1703;p4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4" name="Google Shape;1704;p4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5" name="Google Shape;1705;p4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6" name="Google Shape;1706;p4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7" name="Google Shape;1707;p4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8" name="Google Shape;1708;p4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9" name="Google Shape;1709;p4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0" name="Google Shape;1710;p4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1" name="Google Shape;1711;p4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2" name="Google Shape;1712;p4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713" name="Google Shape;1713;p43"/>
          <p:cNvSpPr/>
          <p:nvPr/>
        </p:nvSpPr>
        <p:spPr>
          <a:xfrm>
            <a:off x="6407286" y="265630"/>
            <a:ext cx="668127" cy="47578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4" name="Google Shape;1714;p43"/>
          <p:cNvSpPr/>
          <p:nvPr/>
        </p:nvSpPr>
        <p:spPr>
          <a:xfrm>
            <a:off x="4003441" y="910268"/>
            <a:ext cx="153953" cy="109633"/>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 name="TextBox 4"/>
          <p:cNvSpPr txBox="1"/>
          <p:nvPr/>
        </p:nvSpPr>
        <p:spPr>
          <a:xfrm>
            <a:off x="-92791" y="1509964"/>
            <a:ext cx="6209414" cy="1754326"/>
          </a:xfrm>
          <a:prstGeom prst="rect">
            <a:avLst/>
          </a:prstGeom>
          <a:noFill/>
        </p:spPr>
        <p:txBody>
          <a:bodyPr wrap="square" rtlCol="0">
            <a:spAutoFit/>
          </a:bodyPr>
          <a:lstStyle/>
          <a:p>
            <a:pPr algn="ctr">
              <a:lnSpc>
                <a:spcPct val="150000"/>
              </a:lnSpc>
            </a:pPr>
            <a:r>
              <a:rPr lang="en-US" sz="3600" b="1" dirty="0" smtClean="0"/>
              <a:t>BÀI </a:t>
            </a:r>
            <a:r>
              <a:rPr lang="en-US" sz="3600" b="1" dirty="0"/>
              <a:t>3</a:t>
            </a:r>
            <a:r>
              <a:rPr lang="en-US" sz="3600" b="1" dirty="0" smtClean="0"/>
              <a:t>: TÚI GIẤY ĐỰNG QUÀ TẶNG</a:t>
            </a:r>
            <a:endParaRPr lang="en-US" sz="3600" b="1" dirty="0"/>
          </a:p>
        </p:txBody>
      </p:sp>
    </p:spTree>
    <p:extLst>
      <p:ext uri="{BB962C8B-B14F-4D97-AF65-F5344CB8AC3E}">
        <p14:creationId xmlns:p14="http://schemas.microsoft.com/office/powerpoint/2010/main" val="56578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64" y="0"/>
            <a:ext cx="8870778" cy="510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8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5" name="Rectangle 4"/>
          <p:cNvSpPr/>
          <p:nvPr/>
        </p:nvSpPr>
        <p:spPr>
          <a:xfrm>
            <a:off x="712013" y="1311457"/>
            <a:ext cx="4093903" cy="25853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dirty="0" smtClean="0"/>
              <a:t>Để </a:t>
            </a:r>
            <a:r>
              <a:rPr lang="vi-VN" sz="1800" dirty="0"/>
              <a:t>phù hợp với sản phẩm đó, hình thức, kiểu dáng túi đựng cần như thế nào?</a:t>
            </a:r>
          </a:p>
          <a:p>
            <a:pPr marL="285750" indent="-285750" algn="just">
              <a:lnSpc>
                <a:spcPct val="150000"/>
              </a:lnSpc>
              <a:buFont typeface="Arial" panose="020B0604020202020204" pitchFamily="34" charset="0"/>
              <a:buChar char="•"/>
            </a:pPr>
            <a:r>
              <a:rPr lang="vi-VN" sz="1800" dirty="0" smtClean="0"/>
              <a:t>Để </a:t>
            </a:r>
            <a:r>
              <a:rPr lang="vi-VN" sz="1800" dirty="0"/>
              <a:t>túi giấy đẹp, cân đối và phù hợp hơn khi sử dụng đủ tỉ lệ giữa các bộ phận của túi phải như thế nào?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712" y="748109"/>
            <a:ext cx="3680653" cy="3591962"/>
          </a:xfrm>
          <a:prstGeom prst="rect">
            <a:avLst/>
          </a:prstGeom>
        </p:spPr>
      </p:pic>
    </p:spTree>
    <p:extLst>
      <p:ext uri="{BB962C8B-B14F-4D97-AF65-F5344CB8AC3E}">
        <p14:creationId xmlns:p14="http://schemas.microsoft.com/office/powerpoint/2010/main" val="19879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565724" y="265815"/>
            <a:ext cx="1887049" cy="584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KẾT LUẬN</a:t>
            </a:r>
            <a:endParaRPr lang="en-US" sz="2400" dirty="0">
              <a:solidFill>
                <a:srgbClr val="002060"/>
              </a:solidFill>
            </a:endParaRPr>
          </a:p>
        </p:txBody>
      </p:sp>
      <p:sp>
        <p:nvSpPr>
          <p:cNvPr id="5" name="Rectangle 4"/>
          <p:cNvSpPr/>
          <p:nvPr/>
        </p:nvSpPr>
        <p:spPr>
          <a:xfrm>
            <a:off x="2025470" y="1052501"/>
            <a:ext cx="5351375" cy="2805320"/>
          </a:xfrm>
          <a:prstGeom prst="rect">
            <a:avLst/>
          </a:prstGeom>
        </p:spPr>
        <p:txBody>
          <a:bodyPr wrap="square">
            <a:spAutoFit/>
          </a:bodyPr>
          <a:lstStyle/>
          <a:p>
            <a:pPr algn="just">
              <a:lnSpc>
                <a:spcPct val="150000"/>
              </a:lnSpc>
            </a:pPr>
            <a:r>
              <a:rPr lang="vi-VN" sz="2000" dirty="0"/>
              <a:t>- Túi giấy là một loại bao bì đựng sản phẩm có thể tái chế, có khả năng tự phân hủy, không gây ô nhiễm môi trường. Có nhiều loại bao bì túi giấy với nhiều hình thức tạo dáng, trang trí khác nhau để phù hợp với mỗi loại sản phẩm đựng trong đó.</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038" y="3179588"/>
            <a:ext cx="2138429" cy="210054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565724" y="265815"/>
            <a:ext cx="1887049" cy="584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KẾT LUẬN</a:t>
            </a:r>
            <a:endParaRPr lang="en-US" sz="2400" dirty="0">
              <a:solidFill>
                <a:srgbClr val="002060"/>
              </a:solidFill>
            </a:endParaRPr>
          </a:p>
        </p:txBody>
      </p:sp>
      <p:sp>
        <p:nvSpPr>
          <p:cNvPr id="2" name="Rectangle 1"/>
          <p:cNvSpPr/>
          <p:nvPr/>
        </p:nvSpPr>
        <p:spPr>
          <a:xfrm>
            <a:off x="2011013" y="1308758"/>
            <a:ext cx="4996470" cy="1938992"/>
          </a:xfrm>
          <a:prstGeom prst="rect">
            <a:avLst/>
          </a:prstGeom>
        </p:spPr>
        <p:txBody>
          <a:bodyPr wrap="square">
            <a:spAutoFit/>
          </a:bodyPr>
          <a:lstStyle/>
          <a:p>
            <a:pPr algn="just">
              <a:lnSpc>
                <a:spcPct val="150000"/>
              </a:lnSpc>
            </a:pPr>
            <a:r>
              <a:rPr lang="vi-VN" sz="2000" dirty="0"/>
              <a:t>- Thiết kế tạo dáng túi giấy là dạng thức đơn giản của thiết kế công nghiệp, được thực hiện thông qua bản vẽ kĩ thuật có tỉ lệ hợp lí giữa các bộ phận của sản phẩm.</a:t>
            </a:r>
            <a:endParaRPr lang="en-US" sz="2000" dirty="0"/>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038" y="3179588"/>
            <a:ext cx="2138429" cy="2100549"/>
          </a:xfrm>
          <a:prstGeom prst="rect">
            <a:avLst/>
          </a:prstGeom>
        </p:spPr>
      </p:pic>
    </p:spTree>
    <p:extLst>
      <p:ext uri="{BB962C8B-B14F-4D97-AF65-F5344CB8AC3E}">
        <p14:creationId xmlns:p14="http://schemas.microsoft.com/office/powerpoint/2010/main" val="29032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sp>
        <p:nvSpPr>
          <p:cNvPr id="2920" name="Google Shape;2920;p69"/>
          <p:cNvSpPr/>
          <p:nvPr/>
        </p:nvSpPr>
        <p:spPr>
          <a:xfrm flipH="1">
            <a:off x="2848165" y="1797398"/>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flipH="1">
            <a:off x="2848165" y="3291333"/>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rot="1542827" flipH="1">
            <a:off x="3755219" y="2098824"/>
            <a:ext cx="1633626" cy="1350575"/>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flipH="1">
            <a:off x="5567637" y="3282232"/>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5" name="Google Shape;2925;p69"/>
          <p:cNvGrpSpPr/>
          <p:nvPr/>
        </p:nvGrpSpPr>
        <p:grpSpPr>
          <a:xfrm>
            <a:off x="774625" y="1951250"/>
            <a:ext cx="7649475" cy="1823925"/>
            <a:chOff x="774625" y="1951250"/>
            <a:chExt cx="7649475" cy="1823925"/>
          </a:xfrm>
        </p:grpSpPr>
        <p:sp>
          <p:nvSpPr>
            <p:cNvPr id="2926" name="Google Shape;2926;p69"/>
            <p:cNvSpPr/>
            <p:nvPr/>
          </p:nvSpPr>
          <p:spPr>
            <a:xfrm>
              <a:off x="6500500" y="35804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6500500" y="1951250"/>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4625" y="35804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74625" y="1951250"/>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6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smtClean="0">
                <a:latin typeface="+mn-lt"/>
              </a:rPr>
              <a:t>Các</a:t>
            </a:r>
            <a:r>
              <a:rPr lang="en-US" sz="2000" b="1" dirty="0" smtClean="0">
                <a:latin typeface="+mn-lt"/>
              </a:rPr>
              <a:t> </a:t>
            </a:r>
            <a:r>
              <a:rPr lang="en-US" sz="2000" b="1" dirty="0" err="1" smtClean="0">
                <a:latin typeface="+mn-lt"/>
              </a:rPr>
              <a:t>bước</a:t>
            </a:r>
            <a:r>
              <a:rPr lang="en-US" sz="2000" b="1" dirty="0" smtClean="0">
                <a:latin typeface="+mn-lt"/>
              </a:rPr>
              <a:t> </a:t>
            </a:r>
            <a:r>
              <a:rPr lang="en-US" sz="2000" b="1" dirty="0" err="1" smtClean="0">
                <a:latin typeface="+mn-lt"/>
              </a:rPr>
              <a:t>thiết</a:t>
            </a:r>
            <a:r>
              <a:rPr lang="en-US" sz="2000" b="1" dirty="0" smtClean="0">
                <a:latin typeface="+mn-lt"/>
              </a:rPr>
              <a:t> </a:t>
            </a:r>
            <a:r>
              <a:rPr lang="en-US" sz="2000" b="1" dirty="0" err="1" smtClean="0">
                <a:latin typeface="+mn-lt"/>
              </a:rPr>
              <a:t>kế</a:t>
            </a:r>
            <a:r>
              <a:rPr lang="en-US" sz="2000" b="1" dirty="0" smtClean="0">
                <a:latin typeface="+mn-lt"/>
              </a:rPr>
              <a:t> </a:t>
            </a:r>
            <a:r>
              <a:rPr lang="en-US" sz="2000" b="1" dirty="0" err="1" smtClean="0">
                <a:latin typeface="+mn-lt"/>
              </a:rPr>
              <a:t>tạo</a:t>
            </a:r>
            <a:r>
              <a:rPr lang="en-US" sz="2000" b="1" dirty="0" smtClean="0">
                <a:latin typeface="+mn-lt"/>
              </a:rPr>
              <a:t> </a:t>
            </a:r>
            <a:r>
              <a:rPr lang="en-US" sz="2000" b="1" dirty="0" err="1" smtClean="0">
                <a:latin typeface="+mn-lt"/>
              </a:rPr>
              <a:t>dáng</a:t>
            </a:r>
            <a:r>
              <a:rPr lang="en-US" sz="2000" b="1" dirty="0" smtClean="0">
                <a:latin typeface="+mn-lt"/>
              </a:rPr>
              <a:t> </a:t>
            </a:r>
            <a:r>
              <a:rPr lang="en-US" sz="2000" b="1" dirty="0" err="1" smtClean="0">
                <a:latin typeface="+mn-lt"/>
              </a:rPr>
              <a:t>túi</a:t>
            </a:r>
            <a:r>
              <a:rPr lang="en-US" sz="2000" b="1" dirty="0" smtClean="0">
                <a:latin typeface="+mn-lt"/>
              </a:rPr>
              <a:t> </a:t>
            </a:r>
            <a:r>
              <a:rPr lang="en-US" sz="2000" b="1" dirty="0" err="1" smtClean="0">
                <a:latin typeface="+mn-lt"/>
              </a:rPr>
              <a:t>đựng</a:t>
            </a:r>
            <a:r>
              <a:rPr lang="en-US" sz="2000" b="1" dirty="0" smtClean="0">
                <a:latin typeface="+mn-lt"/>
              </a:rPr>
              <a:t> </a:t>
            </a:r>
            <a:r>
              <a:rPr lang="en-US" sz="2000" b="1" dirty="0" err="1" smtClean="0">
                <a:latin typeface="+mn-lt"/>
              </a:rPr>
              <a:t>bằng</a:t>
            </a:r>
            <a:r>
              <a:rPr lang="en-US" sz="2000" b="1" dirty="0" smtClean="0">
                <a:latin typeface="+mn-lt"/>
              </a:rPr>
              <a:t> </a:t>
            </a:r>
            <a:r>
              <a:rPr lang="en-US" sz="2000" b="1" dirty="0" err="1" smtClean="0">
                <a:latin typeface="+mn-lt"/>
              </a:rPr>
              <a:t>giấy</a:t>
            </a:r>
            <a:endParaRPr sz="2000" b="1" dirty="0">
              <a:latin typeface="+mn-lt"/>
            </a:endParaRPr>
          </a:p>
        </p:txBody>
      </p:sp>
      <p:grpSp>
        <p:nvGrpSpPr>
          <p:cNvPr id="2939" name="Google Shape;2939;p69"/>
          <p:cNvGrpSpPr/>
          <p:nvPr/>
        </p:nvGrpSpPr>
        <p:grpSpPr>
          <a:xfrm>
            <a:off x="4172248" y="2168846"/>
            <a:ext cx="787144" cy="1198023"/>
            <a:chOff x="-1921575" y="1954500"/>
            <a:chExt cx="748325" cy="1165950"/>
          </a:xfrm>
        </p:grpSpPr>
        <p:sp>
          <p:nvSpPr>
            <p:cNvPr id="2940" name="Google Shape;2940;p69"/>
            <p:cNvSpPr/>
            <p:nvPr/>
          </p:nvSpPr>
          <p:spPr>
            <a:xfrm>
              <a:off x="-1921575" y="1967425"/>
              <a:ext cx="748325" cy="1152975"/>
            </a:xfrm>
            <a:custGeom>
              <a:avLst/>
              <a:gdLst/>
              <a:ahLst/>
              <a:cxnLst/>
              <a:rect l="l" t="t" r="r" b="b"/>
              <a:pathLst>
                <a:path w="29933" h="46119" extrusionOk="0">
                  <a:moveTo>
                    <a:pt x="5166" y="0"/>
                  </a:moveTo>
                  <a:cubicBezTo>
                    <a:pt x="5012" y="0"/>
                    <a:pt x="4820" y="141"/>
                    <a:pt x="4796" y="305"/>
                  </a:cubicBezTo>
                  <a:cubicBezTo>
                    <a:pt x="2910" y="10724"/>
                    <a:pt x="1510" y="21229"/>
                    <a:pt x="633" y="31795"/>
                  </a:cubicBezTo>
                  <a:cubicBezTo>
                    <a:pt x="378" y="34765"/>
                    <a:pt x="171" y="37746"/>
                    <a:pt x="13" y="40729"/>
                  </a:cubicBezTo>
                  <a:cubicBezTo>
                    <a:pt x="1" y="40899"/>
                    <a:pt x="135" y="41081"/>
                    <a:pt x="305" y="41118"/>
                  </a:cubicBezTo>
                  <a:cubicBezTo>
                    <a:pt x="5892" y="42409"/>
                    <a:pt x="11491" y="43711"/>
                    <a:pt x="17079" y="45013"/>
                  </a:cubicBezTo>
                  <a:lnTo>
                    <a:pt x="21826" y="46109"/>
                  </a:lnTo>
                  <a:lnTo>
                    <a:pt x="21850" y="46109"/>
                  </a:lnTo>
                  <a:cubicBezTo>
                    <a:pt x="21881" y="46115"/>
                    <a:pt x="21911" y="46118"/>
                    <a:pt x="21940" y="46118"/>
                  </a:cubicBezTo>
                  <a:cubicBezTo>
                    <a:pt x="22081" y="46118"/>
                    <a:pt x="22197" y="46047"/>
                    <a:pt x="22288" y="45926"/>
                  </a:cubicBezTo>
                  <a:cubicBezTo>
                    <a:pt x="24041" y="43480"/>
                    <a:pt x="26633" y="41714"/>
                    <a:pt x="29543" y="40935"/>
                  </a:cubicBezTo>
                  <a:cubicBezTo>
                    <a:pt x="29713" y="40887"/>
                    <a:pt x="29835" y="40729"/>
                    <a:pt x="29835" y="40546"/>
                  </a:cubicBezTo>
                  <a:cubicBezTo>
                    <a:pt x="29932" y="33632"/>
                    <a:pt x="29762" y="26707"/>
                    <a:pt x="29324" y="19793"/>
                  </a:cubicBezTo>
                  <a:cubicBezTo>
                    <a:pt x="29105" y="16360"/>
                    <a:pt x="28824" y="12928"/>
                    <a:pt x="28472" y="9495"/>
                  </a:cubicBezTo>
                  <a:cubicBezTo>
                    <a:pt x="28326" y="8083"/>
                    <a:pt x="28313" y="6561"/>
                    <a:pt x="27863" y="5211"/>
                  </a:cubicBezTo>
                  <a:cubicBezTo>
                    <a:pt x="27656" y="4578"/>
                    <a:pt x="27315" y="3883"/>
                    <a:pt x="26792" y="3445"/>
                  </a:cubicBezTo>
                  <a:cubicBezTo>
                    <a:pt x="26670" y="3044"/>
                    <a:pt x="26475" y="2666"/>
                    <a:pt x="26062" y="2508"/>
                  </a:cubicBezTo>
                  <a:cubicBezTo>
                    <a:pt x="25331" y="2241"/>
                    <a:pt x="24467" y="2179"/>
                    <a:pt x="23700" y="2046"/>
                  </a:cubicBezTo>
                  <a:cubicBezTo>
                    <a:pt x="23517" y="2021"/>
                    <a:pt x="23335" y="1984"/>
                    <a:pt x="23152" y="1960"/>
                  </a:cubicBezTo>
                  <a:cubicBezTo>
                    <a:pt x="22519" y="1851"/>
                    <a:pt x="21886" y="1754"/>
                    <a:pt x="21253" y="1668"/>
                  </a:cubicBezTo>
                  <a:cubicBezTo>
                    <a:pt x="19635" y="1437"/>
                    <a:pt x="18015" y="1254"/>
                    <a:pt x="16384" y="1108"/>
                  </a:cubicBezTo>
                  <a:cubicBezTo>
                    <a:pt x="15167" y="999"/>
                    <a:pt x="13950" y="926"/>
                    <a:pt x="12721" y="865"/>
                  </a:cubicBezTo>
                  <a:cubicBezTo>
                    <a:pt x="11759" y="719"/>
                    <a:pt x="10798" y="597"/>
                    <a:pt x="9836" y="475"/>
                  </a:cubicBezTo>
                  <a:cubicBezTo>
                    <a:pt x="8290" y="293"/>
                    <a:pt x="6744" y="134"/>
                    <a:pt x="5186" y="1"/>
                  </a:cubicBezTo>
                  <a:cubicBezTo>
                    <a:pt x="5179" y="0"/>
                    <a:pt x="5173" y="0"/>
                    <a:pt x="5166"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1375050" y="3115550"/>
              <a:ext cx="10700" cy="4900"/>
            </a:xfrm>
            <a:custGeom>
              <a:avLst/>
              <a:gdLst/>
              <a:ahLst/>
              <a:cxnLst/>
              <a:rect l="l" t="t" r="r" b="b"/>
              <a:pathLst>
                <a:path w="428" h="196" extrusionOk="0">
                  <a:moveTo>
                    <a:pt x="74" y="196"/>
                  </a:moveTo>
                  <a:lnTo>
                    <a:pt x="74" y="196"/>
                  </a:lnTo>
                  <a:lnTo>
                    <a:pt x="74" y="196"/>
                  </a:lnTo>
                  <a:lnTo>
                    <a:pt x="74" y="196"/>
                  </a:lnTo>
                  <a:close/>
                  <a:moveTo>
                    <a:pt x="1" y="184"/>
                  </a:moveTo>
                  <a:cubicBezTo>
                    <a:pt x="25" y="196"/>
                    <a:pt x="49" y="196"/>
                    <a:pt x="74" y="196"/>
                  </a:cubicBezTo>
                  <a:cubicBezTo>
                    <a:pt x="49" y="196"/>
                    <a:pt x="25" y="196"/>
                    <a:pt x="1" y="184"/>
                  </a:cubicBezTo>
                  <a:close/>
                  <a:moveTo>
                    <a:pt x="427" y="1"/>
                  </a:moveTo>
                  <a:cubicBezTo>
                    <a:pt x="415" y="1"/>
                    <a:pt x="415" y="1"/>
                    <a:pt x="415" y="14"/>
                  </a:cubicBezTo>
                  <a:cubicBezTo>
                    <a:pt x="415" y="1"/>
                    <a:pt x="415" y="1"/>
                    <a:pt x="427"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1375325" y="2016425"/>
              <a:ext cx="200250" cy="1104025"/>
            </a:xfrm>
            <a:custGeom>
              <a:avLst/>
              <a:gdLst/>
              <a:ahLst/>
              <a:cxnLst/>
              <a:rect l="l" t="t" r="r" b="b"/>
              <a:pathLst>
                <a:path w="8010" h="44161" extrusionOk="0">
                  <a:moveTo>
                    <a:pt x="1302" y="0"/>
                  </a:moveTo>
                  <a:lnTo>
                    <a:pt x="1302" y="0"/>
                  </a:lnTo>
                  <a:cubicBezTo>
                    <a:pt x="1424" y="365"/>
                    <a:pt x="1582" y="730"/>
                    <a:pt x="1704" y="1108"/>
                  </a:cubicBezTo>
                  <a:cubicBezTo>
                    <a:pt x="1838" y="1485"/>
                    <a:pt x="1948" y="1863"/>
                    <a:pt x="2045" y="2240"/>
                  </a:cubicBezTo>
                  <a:cubicBezTo>
                    <a:pt x="2641" y="1766"/>
                    <a:pt x="3420" y="1558"/>
                    <a:pt x="4041" y="1558"/>
                  </a:cubicBezTo>
                  <a:cubicBezTo>
                    <a:pt x="4686" y="1558"/>
                    <a:pt x="5173" y="1766"/>
                    <a:pt x="5173" y="2131"/>
                  </a:cubicBezTo>
                  <a:cubicBezTo>
                    <a:pt x="5173" y="2240"/>
                    <a:pt x="5124" y="2374"/>
                    <a:pt x="5015" y="2508"/>
                  </a:cubicBezTo>
                  <a:cubicBezTo>
                    <a:pt x="4893" y="2654"/>
                    <a:pt x="4723" y="2739"/>
                    <a:pt x="4577" y="2848"/>
                  </a:cubicBezTo>
                  <a:cubicBezTo>
                    <a:pt x="4187" y="3165"/>
                    <a:pt x="4114" y="3640"/>
                    <a:pt x="4114" y="4163"/>
                  </a:cubicBezTo>
                  <a:cubicBezTo>
                    <a:pt x="4114" y="4468"/>
                    <a:pt x="4139" y="4784"/>
                    <a:pt x="4139" y="5088"/>
                  </a:cubicBezTo>
                  <a:cubicBezTo>
                    <a:pt x="4139" y="5222"/>
                    <a:pt x="4139" y="5356"/>
                    <a:pt x="4126" y="5490"/>
                  </a:cubicBezTo>
                  <a:cubicBezTo>
                    <a:pt x="4029" y="6378"/>
                    <a:pt x="3444" y="7133"/>
                    <a:pt x="2884" y="7827"/>
                  </a:cubicBezTo>
                  <a:cubicBezTo>
                    <a:pt x="2811" y="7925"/>
                    <a:pt x="2714" y="8022"/>
                    <a:pt x="2617" y="8119"/>
                  </a:cubicBezTo>
                  <a:cubicBezTo>
                    <a:pt x="2581" y="10054"/>
                    <a:pt x="2397" y="12014"/>
                    <a:pt x="2251" y="13949"/>
                  </a:cubicBezTo>
                  <a:cubicBezTo>
                    <a:pt x="1497" y="24016"/>
                    <a:pt x="755" y="34082"/>
                    <a:pt x="0" y="44149"/>
                  </a:cubicBezTo>
                  <a:lnTo>
                    <a:pt x="12" y="44149"/>
                  </a:lnTo>
                  <a:cubicBezTo>
                    <a:pt x="36" y="44161"/>
                    <a:pt x="60" y="44161"/>
                    <a:pt x="85" y="44161"/>
                  </a:cubicBezTo>
                  <a:cubicBezTo>
                    <a:pt x="219" y="44161"/>
                    <a:pt x="341" y="44088"/>
                    <a:pt x="426" y="43979"/>
                  </a:cubicBezTo>
                  <a:cubicBezTo>
                    <a:pt x="426" y="43966"/>
                    <a:pt x="426" y="43966"/>
                    <a:pt x="438" y="43966"/>
                  </a:cubicBezTo>
                  <a:cubicBezTo>
                    <a:pt x="2191" y="41520"/>
                    <a:pt x="4783" y="39754"/>
                    <a:pt x="7693" y="38975"/>
                  </a:cubicBezTo>
                  <a:cubicBezTo>
                    <a:pt x="7863" y="38927"/>
                    <a:pt x="7985" y="38769"/>
                    <a:pt x="7985" y="38586"/>
                  </a:cubicBezTo>
                  <a:cubicBezTo>
                    <a:pt x="7997" y="37393"/>
                    <a:pt x="8009" y="36213"/>
                    <a:pt x="8009" y="35020"/>
                  </a:cubicBezTo>
                  <a:cubicBezTo>
                    <a:pt x="8009" y="29286"/>
                    <a:pt x="7826" y="23554"/>
                    <a:pt x="7474" y="17833"/>
                  </a:cubicBezTo>
                  <a:cubicBezTo>
                    <a:pt x="7255" y="14400"/>
                    <a:pt x="6974" y="10968"/>
                    <a:pt x="6622" y="7535"/>
                  </a:cubicBezTo>
                  <a:cubicBezTo>
                    <a:pt x="6476" y="6123"/>
                    <a:pt x="6463" y="4601"/>
                    <a:pt x="6013" y="3251"/>
                  </a:cubicBezTo>
                  <a:cubicBezTo>
                    <a:pt x="5806" y="2618"/>
                    <a:pt x="5465" y="1923"/>
                    <a:pt x="4942" y="1485"/>
                  </a:cubicBezTo>
                  <a:cubicBezTo>
                    <a:pt x="4820" y="1084"/>
                    <a:pt x="4625" y="706"/>
                    <a:pt x="4212" y="548"/>
                  </a:cubicBezTo>
                  <a:cubicBezTo>
                    <a:pt x="3481" y="281"/>
                    <a:pt x="2617" y="219"/>
                    <a:pt x="1850" y="86"/>
                  </a:cubicBezTo>
                  <a:cubicBezTo>
                    <a:pt x="1667" y="61"/>
                    <a:pt x="1485" y="24"/>
                    <a:pt x="1302"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1357075" y="2055250"/>
              <a:ext cx="118425" cy="174550"/>
            </a:xfrm>
            <a:custGeom>
              <a:avLst/>
              <a:gdLst/>
              <a:ahLst/>
              <a:cxnLst/>
              <a:rect l="l" t="t" r="r" b="b"/>
              <a:pathLst>
                <a:path w="4737" h="6982" extrusionOk="0">
                  <a:moveTo>
                    <a:pt x="3313" y="1"/>
                  </a:moveTo>
                  <a:cubicBezTo>
                    <a:pt x="2317" y="1"/>
                    <a:pt x="955" y="520"/>
                    <a:pt x="487" y="1831"/>
                  </a:cubicBezTo>
                  <a:cubicBezTo>
                    <a:pt x="0" y="3207"/>
                    <a:pt x="207" y="4716"/>
                    <a:pt x="402" y="6153"/>
                  </a:cubicBezTo>
                  <a:cubicBezTo>
                    <a:pt x="439" y="6396"/>
                    <a:pt x="487" y="6664"/>
                    <a:pt x="669" y="6834"/>
                  </a:cubicBezTo>
                  <a:cubicBezTo>
                    <a:pt x="785" y="6937"/>
                    <a:pt x="916" y="6981"/>
                    <a:pt x="1052" y="6981"/>
                  </a:cubicBezTo>
                  <a:cubicBezTo>
                    <a:pt x="1444" y="6981"/>
                    <a:pt x="1883" y="6618"/>
                    <a:pt x="2154" y="6274"/>
                  </a:cubicBezTo>
                  <a:cubicBezTo>
                    <a:pt x="2714" y="5580"/>
                    <a:pt x="3299" y="4825"/>
                    <a:pt x="3396" y="3937"/>
                  </a:cubicBezTo>
                  <a:cubicBezTo>
                    <a:pt x="3493" y="3024"/>
                    <a:pt x="3128" y="1880"/>
                    <a:pt x="3847" y="1295"/>
                  </a:cubicBezTo>
                  <a:cubicBezTo>
                    <a:pt x="3993" y="1186"/>
                    <a:pt x="4163" y="1101"/>
                    <a:pt x="4285" y="955"/>
                  </a:cubicBezTo>
                  <a:cubicBezTo>
                    <a:pt x="4737" y="374"/>
                    <a:pt x="4157" y="1"/>
                    <a:pt x="3313"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1352525" y="2055375"/>
              <a:ext cx="106525" cy="174400"/>
            </a:xfrm>
            <a:custGeom>
              <a:avLst/>
              <a:gdLst/>
              <a:ahLst/>
              <a:cxnLst/>
              <a:rect l="l" t="t" r="r" b="b"/>
              <a:pathLst>
                <a:path w="4261" h="6976" extrusionOk="0">
                  <a:moveTo>
                    <a:pt x="3129" y="0"/>
                  </a:moveTo>
                  <a:cubicBezTo>
                    <a:pt x="2131" y="0"/>
                    <a:pt x="779" y="511"/>
                    <a:pt x="305" y="1826"/>
                  </a:cubicBezTo>
                  <a:cubicBezTo>
                    <a:pt x="86" y="2459"/>
                    <a:pt x="0" y="3116"/>
                    <a:pt x="0" y="3786"/>
                  </a:cubicBezTo>
                  <a:cubicBezTo>
                    <a:pt x="0" y="4565"/>
                    <a:pt x="110" y="5369"/>
                    <a:pt x="220" y="6148"/>
                  </a:cubicBezTo>
                  <a:cubicBezTo>
                    <a:pt x="257" y="6391"/>
                    <a:pt x="305" y="6659"/>
                    <a:pt x="487" y="6829"/>
                  </a:cubicBezTo>
                  <a:cubicBezTo>
                    <a:pt x="609" y="6938"/>
                    <a:pt x="731" y="6975"/>
                    <a:pt x="865" y="6975"/>
                  </a:cubicBezTo>
                  <a:cubicBezTo>
                    <a:pt x="1255" y="6975"/>
                    <a:pt x="1693" y="6610"/>
                    <a:pt x="1972" y="6269"/>
                  </a:cubicBezTo>
                  <a:cubicBezTo>
                    <a:pt x="2532" y="5575"/>
                    <a:pt x="3117" y="4820"/>
                    <a:pt x="3214" y="3932"/>
                  </a:cubicBezTo>
                  <a:cubicBezTo>
                    <a:pt x="3227" y="3798"/>
                    <a:pt x="3227" y="3664"/>
                    <a:pt x="3227" y="3530"/>
                  </a:cubicBezTo>
                  <a:cubicBezTo>
                    <a:pt x="3227" y="3226"/>
                    <a:pt x="3202" y="2910"/>
                    <a:pt x="3202" y="2605"/>
                  </a:cubicBezTo>
                  <a:cubicBezTo>
                    <a:pt x="3202" y="2082"/>
                    <a:pt x="3275" y="1607"/>
                    <a:pt x="3665" y="1290"/>
                  </a:cubicBezTo>
                  <a:cubicBezTo>
                    <a:pt x="3811" y="1181"/>
                    <a:pt x="3981" y="1096"/>
                    <a:pt x="4103" y="950"/>
                  </a:cubicBezTo>
                  <a:cubicBezTo>
                    <a:pt x="4212" y="816"/>
                    <a:pt x="4261" y="682"/>
                    <a:pt x="4261" y="573"/>
                  </a:cubicBezTo>
                  <a:cubicBezTo>
                    <a:pt x="4261" y="208"/>
                    <a:pt x="3774" y="0"/>
                    <a:pt x="3129"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1857975" y="2338850"/>
              <a:ext cx="477800" cy="545075"/>
            </a:xfrm>
            <a:custGeom>
              <a:avLst/>
              <a:gdLst/>
              <a:ahLst/>
              <a:cxnLst/>
              <a:rect l="l" t="t" r="r" b="b"/>
              <a:pathLst>
                <a:path w="19112" h="21803" extrusionOk="0">
                  <a:moveTo>
                    <a:pt x="9816" y="0"/>
                  </a:moveTo>
                  <a:cubicBezTo>
                    <a:pt x="7323" y="0"/>
                    <a:pt x="4780" y="1103"/>
                    <a:pt x="2898" y="3511"/>
                  </a:cubicBezTo>
                  <a:cubicBezTo>
                    <a:pt x="500" y="6579"/>
                    <a:pt x="1" y="10851"/>
                    <a:pt x="889" y="14649"/>
                  </a:cubicBezTo>
                  <a:cubicBezTo>
                    <a:pt x="1510" y="17290"/>
                    <a:pt x="2910" y="19944"/>
                    <a:pt x="5344" y="21136"/>
                  </a:cubicBezTo>
                  <a:cubicBezTo>
                    <a:pt x="6271" y="21592"/>
                    <a:pt x="7294" y="21803"/>
                    <a:pt x="8323" y="21803"/>
                  </a:cubicBezTo>
                  <a:cubicBezTo>
                    <a:pt x="9526" y="21803"/>
                    <a:pt x="10738" y="21515"/>
                    <a:pt x="11820" y="20990"/>
                  </a:cubicBezTo>
                  <a:cubicBezTo>
                    <a:pt x="13840" y="20017"/>
                    <a:pt x="15435" y="18325"/>
                    <a:pt x="16604" y="16414"/>
                  </a:cubicBezTo>
                  <a:cubicBezTo>
                    <a:pt x="18271" y="13663"/>
                    <a:pt x="19111" y="10316"/>
                    <a:pt x="18417" y="7175"/>
                  </a:cubicBezTo>
                  <a:cubicBezTo>
                    <a:pt x="17419" y="2642"/>
                    <a:pt x="13676" y="0"/>
                    <a:pt x="9816" y="0"/>
                  </a:cubicBezTo>
                  <a:close/>
                </a:path>
              </a:pathLst>
            </a:cu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1861325" y="1954500"/>
              <a:ext cx="614425" cy="282950"/>
            </a:xfrm>
            <a:custGeom>
              <a:avLst/>
              <a:gdLst/>
              <a:ahLst/>
              <a:cxnLst/>
              <a:rect l="l" t="t" r="r" b="b"/>
              <a:pathLst>
                <a:path w="24577" h="11318" extrusionOk="0">
                  <a:moveTo>
                    <a:pt x="1200" y="1"/>
                  </a:moveTo>
                  <a:cubicBezTo>
                    <a:pt x="1110" y="1"/>
                    <a:pt x="1030" y="51"/>
                    <a:pt x="999" y="153"/>
                  </a:cubicBezTo>
                  <a:cubicBezTo>
                    <a:pt x="427" y="1930"/>
                    <a:pt x="98" y="3792"/>
                    <a:pt x="25" y="5654"/>
                  </a:cubicBezTo>
                  <a:cubicBezTo>
                    <a:pt x="1" y="6117"/>
                    <a:pt x="1" y="6591"/>
                    <a:pt x="13" y="7054"/>
                  </a:cubicBezTo>
                  <a:cubicBezTo>
                    <a:pt x="25" y="7456"/>
                    <a:pt x="98" y="7870"/>
                    <a:pt x="512" y="8040"/>
                  </a:cubicBezTo>
                  <a:cubicBezTo>
                    <a:pt x="707" y="8113"/>
                    <a:pt x="914" y="8125"/>
                    <a:pt x="1120" y="8138"/>
                  </a:cubicBezTo>
                  <a:cubicBezTo>
                    <a:pt x="1352" y="8162"/>
                    <a:pt x="1583" y="8174"/>
                    <a:pt x="1815" y="8198"/>
                  </a:cubicBezTo>
                  <a:cubicBezTo>
                    <a:pt x="2302" y="8235"/>
                    <a:pt x="2789" y="8284"/>
                    <a:pt x="3275" y="8320"/>
                  </a:cubicBezTo>
                  <a:cubicBezTo>
                    <a:pt x="5174" y="8503"/>
                    <a:pt x="7073" y="8722"/>
                    <a:pt x="8972" y="8977"/>
                  </a:cubicBezTo>
                  <a:cubicBezTo>
                    <a:pt x="10871" y="9233"/>
                    <a:pt x="12757" y="9525"/>
                    <a:pt x="14644" y="9866"/>
                  </a:cubicBezTo>
                  <a:cubicBezTo>
                    <a:pt x="16530" y="10207"/>
                    <a:pt x="18405" y="10584"/>
                    <a:pt x="20279" y="11010"/>
                  </a:cubicBezTo>
                  <a:cubicBezTo>
                    <a:pt x="20487" y="11059"/>
                    <a:pt x="20706" y="11095"/>
                    <a:pt x="20912" y="11144"/>
                  </a:cubicBezTo>
                  <a:cubicBezTo>
                    <a:pt x="20912" y="11156"/>
                    <a:pt x="20925" y="11168"/>
                    <a:pt x="20925" y="11181"/>
                  </a:cubicBezTo>
                  <a:cubicBezTo>
                    <a:pt x="20952" y="11252"/>
                    <a:pt x="21025" y="11317"/>
                    <a:pt x="21100" y="11317"/>
                  </a:cubicBezTo>
                  <a:cubicBezTo>
                    <a:pt x="21127" y="11317"/>
                    <a:pt x="21154" y="11309"/>
                    <a:pt x="21180" y="11290"/>
                  </a:cubicBezTo>
                  <a:cubicBezTo>
                    <a:pt x="22386" y="10377"/>
                    <a:pt x="23238" y="9050"/>
                    <a:pt x="23590" y="7578"/>
                  </a:cubicBezTo>
                  <a:cubicBezTo>
                    <a:pt x="23676" y="7213"/>
                    <a:pt x="23725" y="6847"/>
                    <a:pt x="23749" y="6470"/>
                  </a:cubicBezTo>
                  <a:cubicBezTo>
                    <a:pt x="23761" y="6141"/>
                    <a:pt x="23785" y="5764"/>
                    <a:pt x="23663" y="5447"/>
                  </a:cubicBezTo>
                  <a:cubicBezTo>
                    <a:pt x="23569" y="5164"/>
                    <a:pt x="23338" y="4943"/>
                    <a:pt x="23041" y="4943"/>
                  </a:cubicBezTo>
                  <a:cubicBezTo>
                    <a:pt x="22995" y="4943"/>
                    <a:pt x="22947" y="4949"/>
                    <a:pt x="22897" y="4960"/>
                  </a:cubicBezTo>
                  <a:cubicBezTo>
                    <a:pt x="22556" y="5033"/>
                    <a:pt x="22313" y="5374"/>
                    <a:pt x="22167" y="5679"/>
                  </a:cubicBezTo>
                  <a:cubicBezTo>
                    <a:pt x="21753" y="6567"/>
                    <a:pt x="21497" y="7578"/>
                    <a:pt x="21509" y="8551"/>
                  </a:cubicBezTo>
                  <a:cubicBezTo>
                    <a:pt x="21509" y="8643"/>
                    <a:pt x="21576" y="8688"/>
                    <a:pt x="21645" y="8688"/>
                  </a:cubicBezTo>
                  <a:cubicBezTo>
                    <a:pt x="21713" y="8688"/>
                    <a:pt x="21783" y="8643"/>
                    <a:pt x="21789" y="8551"/>
                  </a:cubicBezTo>
                  <a:cubicBezTo>
                    <a:pt x="21826" y="8149"/>
                    <a:pt x="21862" y="7760"/>
                    <a:pt x="21935" y="7370"/>
                  </a:cubicBezTo>
                  <a:cubicBezTo>
                    <a:pt x="22021" y="6969"/>
                    <a:pt x="22130" y="6591"/>
                    <a:pt x="22276" y="6214"/>
                  </a:cubicBezTo>
                  <a:cubicBezTo>
                    <a:pt x="22397" y="5910"/>
                    <a:pt x="22532" y="5557"/>
                    <a:pt x="22811" y="5350"/>
                  </a:cubicBezTo>
                  <a:cubicBezTo>
                    <a:pt x="22878" y="5300"/>
                    <a:pt x="22956" y="5267"/>
                    <a:pt x="23038" y="5267"/>
                  </a:cubicBezTo>
                  <a:cubicBezTo>
                    <a:pt x="23075" y="5267"/>
                    <a:pt x="23114" y="5274"/>
                    <a:pt x="23152" y="5289"/>
                  </a:cubicBezTo>
                  <a:cubicBezTo>
                    <a:pt x="23262" y="5338"/>
                    <a:pt x="23322" y="5447"/>
                    <a:pt x="23359" y="5544"/>
                  </a:cubicBezTo>
                  <a:cubicBezTo>
                    <a:pt x="23457" y="5837"/>
                    <a:pt x="23432" y="6153"/>
                    <a:pt x="23420" y="6458"/>
                  </a:cubicBezTo>
                  <a:cubicBezTo>
                    <a:pt x="23395" y="6786"/>
                    <a:pt x="23347" y="7115"/>
                    <a:pt x="23274" y="7443"/>
                  </a:cubicBezTo>
                  <a:cubicBezTo>
                    <a:pt x="23128" y="8101"/>
                    <a:pt x="22873" y="8734"/>
                    <a:pt x="22519" y="9306"/>
                  </a:cubicBezTo>
                  <a:cubicBezTo>
                    <a:pt x="22167" y="9878"/>
                    <a:pt x="21716" y="10402"/>
                    <a:pt x="21204" y="10827"/>
                  </a:cubicBezTo>
                  <a:cubicBezTo>
                    <a:pt x="21193" y="10815"/>
                    <a:pt x="21168" y="10803"/>
                    <a:pt x="21156" y="10791"/>
                  </a:cubicBezTo>
                  <a:cubicBezTo>
                    <a:pt x="20718" y="9477"/>
                    <a:pt x="20912" y="8065"/>
                    <a:pt x="21095" y="6726"/>
                  </a:cubicBezTo>
                  <a:cubicBezTo>
                    <a:pt x="21193" y="6007"/>
                    <a:pt x="21290" y="5265"/>
                    <a:pt x="21667" y="4632"/>
                  </a:cubicBezTo>
                  <a:cubicBezTo>
                    <a:pt x="21959" y="4132"/>
                    <a:pt x="22459" y="3670"/>
                    <a:pt x="23055" y="3610"/>
                  </a:cubicBezTo>
                  <a:cubicBezTo>
                    <a:pt x="23093" y="3606"/>
                    <a:pt x="23133" y="3604"/>
                    <a:pt x="23172" y="3604"/>
                  </a:cubicBezTo>
                  <a:cubicBezTo>
                    <a:pt x="23403" y="3604"/>
                    <a:pt x="23636" y="3665"/>
                    <a:pt x="23834" y="3780"/>
                  </a:cubicBezTo>
                  <a:cubicBezTo>
                    <a:pt x="23846" y="3780"/>
                    <a:pt x="23846" y="3792"/>
                    <a:pt x="23858" y="3792"/>
                  </a:cubicBezTo>
                  <a:cubicBezTo>
                    <a:pt x="23871" y="3816"/>
                    <a:pt x="23895" y="3816"/>
                    <a:pt x="23907" y="3816"/>
                  </a:cubicBezTo>
                  <a:cubicBezTo>
                    <a:pt x="24174" y="3975"/>
                    <a:pt x="24382" y="4230"/>
                    <a:pt x="24467" y="4535"/>
                  </a:cubicBezTo>
                  <a:cubicBezTo>
                    <a:pt x="24472" y="4561"/>
                    <a:pt x="24493" y="4573"/>
                    <a:pt x="24516" y="4573"/>
                  </a:cubicBezTo>
                  <a:cubicBezTo>
                    <a:pt x="24545" y="4573"/>
                    <a:pt x="24577" y="4552"/>
                    <a:pt x="24577" y="4510"/>
                  </a:cubicBezTo>
                  <a:cubicBezTo>
                    <a:pt x="24577" y="4023"/>
                    <a:pt x="24236" y="3634"/>
                    <a:pt x="23798" y="3439"/>
                  </a:cubicBezTo>
                  <a:cubicBezTo>
                    <a:pt x="23785" y="3415"/>
                    <a:pt x="23773" y="3390"/>
                    <a:pt x="23749" y="3366"/>
                  </a:cubicBezTo>
                  <a:cubicBezTo>
                    <a:pt x="23663" y="3244"/>
                    <a:pt x="23566" y="3159"/>
                    <a:pt x="23444" y="3074"/>
                  </a:cubicBezTo>
                  <a:cubicBezTo>
                    <a:pt x="23238" y="2904"/>
                    <a:pt x="22982" y="2769"/>
                    <a:pt x="22726" y="2672"/>
                  </a:cubicBezTo>
                  <a:cubicBezTo>
                    <a:pt x="22178" y="2465"/>
                    <a:pt x="21594" y="2380"/>
                    <a:pt x="20998" y="2331"/>
                  </a:cubicBezTo>
                  <a:cubicBezTo>
                    <a:pt x="20268" y="2282"/>
                    <a:pt x="19525" y="2271"/>
                    <a:pt x="18783" y="2222"/>
                  </a:cubicBezTo>
                  <a:cubicBezTo>
                    <a:pt x="17967" y="2173"/>
                    <a:pt x="17152" y="2125"/>
                    <a:pt x="16348" y="2063"/>
                  </a:cubicBezTo>
                  <a:cubicBezTo>
                    <a:pt x="14717" y="1941"/>
                    <a:pt x="13098" y="1795"/>
                    <a:pt x="11479" y="1613"/>
                  </a:cubicBezTo>
                  <a:cubicBezTo>
                    <a:pt x="9873" y="1430"/>
                    <a:pt x="8253" y="1211"/>
                    <a:pt x="6659" y="968"/>
                  </a:cubicBezTo>
                  <a:cubicBezTo>
                    <a:pt x="5040" y="713"/>
                    <a:pt x="3446" y="432"/>
                    <a:pt x="1851" y="116"/>
                  </a:cubicBezTo>
                  <a:cubicBezTo>
                    <a:pt x="1644" y="80"/>
                    <a:pt x="1450" y="43"/>
                    <a:pt x="1255" y="7"/>
                  </a:cubicBezTo>
                  <a:cubicBezTo>
                    <a:pt x="1236" y="3"/>
                    <a:pt x="1218" y="1"/>
                    <a:pt x="1200"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7" name="Google Shape;3097;p69"/>
          <p:cNvSpPr/>
          <p:nvPr/>
        </p:nvSpPr>
        <p:spPr>
          <a:xfrm rot="900476" flipH="1">
            <a:off x="3630104" y="2049023"/>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098" name="Google Shape;3098;p69"/>
          <p:cNvSpPr/>
          <p:nvPr/>
        </p:nvSpPr>
        <p:spPr>
          <a:xfrm rot="9899524">
            <a:off x="3630104" y="3407179"/>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099" name="Google Shape;3099;p69"/>
          <p:cNvSpPr/>
          <p:nvPr/>
        </p:nvSpPr>
        <p:spPr>
          <a:xfrm rot="-900476">
            <a:off x="5217929" y="2049023"/>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100" name="Google Shape;3100;p69"/>
          <p:cNvSpPr/>
          <p:nvPr/>
        </p:nvSpPr>
        <p:spPr>
          <a:xfrm rot="-9899524" flipH="1">
            <a:off x="5217929" y="3407179"/>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grpSp>
        <p:nvGrpSpPr>
          <p:cNvPr id="3101" name="Google Shape;3101;p69"/>
          <p:cNvGrpSpPr/>
          <p:nvPr/>
        </p:nvGrpSpPr>
        <p:grpSpPr>
          <a:xfrm rot="5400000" flipH="1">
            <a:off x="4120512" y="3306824"/>
            <a:ext cx="578995" cy="762248"/>
            <a:chOff x="2109400" y="2670450"/>
            <a:chExt cx="113200" cy="149025"/>
          </a:xfrm>
        </p:grpSpPr>
        <p:sp>
          <p:nvSpPr>
            <p:cNvPr id="3102" name="Google Shape;3102;p6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3041151" y="1811300"/>
            <a:ext cx="364743" cy="461665"/>
          </a:xfrm>
          <a:prstGeom prst="rect">
            <a:avLst/>
          </a:prstGeom>
          <a:noFill/>
        </p:spPr>
        <p:txBody>
          <a:bodyPr wrap="square" rtlCol="0">
            <a:spAutoFit/>
          </a:bodyPr>
          <a:lstStyle/>
          <a:p>
            <a:r>
              <a:rPr lang="en-US" sz="2400" b="1" dirty="0"/>
              <a:t>1</a:t>
            </a:r>
          </a:p>
        </p:txBody>
      </p:sp>
      <p:sp>
        <p:nvSpPr>
          <p:cNvPr id="209" name="TextBox 208"/>
          <p:cNvSpPr txBox="1"/>
          <p:nvPr/>
        </p:nvSpPr>
        <p:spPr>
          <a:xfrm>
            <a:off x="3039647" y="3315796"/>
            <a:ext cx="364743" cy="461665"/>
          </a:xfrm>
          <a:prstGeom prst="rect">
            <a:avLst/>
          </a:prstGeom>
          <a:noFill/>
        </p:spPr>
        <p:txBody>
          <a:bodyPr wrap="square" rtlCol="0">
            <a:spAutoFit/>
          </a:bodyPr>
          <a:lstStyle/>
          <a:p>
            <a:r>
              <a:rPr lang="en-US" sz="2400" b="1" dirty="0"/>
              <a:t>3</a:t>
            </a:r>
          </a:p>
        </p:txBody>
      </p:sp>
      <p:sp>
        <p:nvSpPr>
          <p:cNvPr id="210" name="TextBox 209"/>
          <p:cNvSpPr txBox="1"/>
          <p:nvPr/>
        </p:nvSpPr>
        <p:spPr>
          <a:xfrm>
            <a:off x="5741854" y="3303816"/>
            <a:ext cx="364743" cy="461665"/>
          </a:xfrm>
          <a:prstGeom prst="rect">
            <a:avLst/>
          </a:prstGeom>
          <a:noFill/>
        </p:spPr>
        <p:txBody>
          <a:bodyPr wrap="square" rtlCol="0">
            <a:spAutoFit/>
          </a:bodyPr>
          <a:lstStyle/>
          <a:p>
            <a:r>
              <a:rPr lang="en-US" sz="2400" b="1" dirty="0" smtClean="0"/>
              <a:t>4</a:t>
            </a:r>
            <a:endParaRPr lang="en-US" sz="2400" b="1" dirty="0"/>
          </a:p>
        </p:txBody>
      </p:sp>
      <p:sp>
        <p:nvSpPr>
          <p:cNvPr id="3" name="Rectangle 2"/>
          <p:cNvSpPr/>
          <p:nvPr/>
        </p:nvSpPr>
        <p:spPr>
          <a:xfrm>
            <a:off x="621913" y="1707455"/>
            <a:ext cx="2262158" cy="400110"/>
          </a:xfrm>
          <a:prstGeom prst="rect">
            <a:avLst/>
          </a:prstGeom>
        </p:spPr>
        <p:txBody>
          <a:bodyPr wrap="none">
            <a:spAutoFit/>
          </a:bodyPr>
          <a:lstStyle/>
          <a:p>
            <a:r>
              <a:rPr lang="vi-VN" sz="2000" dirty="0"/>
              <a:t>Xây dựng ý tưởng</a:t>
            </a:r>
            <a:endParaRPr lang="en-US" sz="2000" dirty="0"/>
          </a:p>
        </p:txBody>
      </p:sp>
      <p:sp>
        <p:nvSpPr>
          <p:cNvPr id="4" name="Rectangle 3"/>
          <p:cNvSpPr/>
          <p:nvPr/>
        </p:nvSpPr>
        <p:spPr>
          <a:xfrm>
            <a:off x="6501515" y="1272296"/>
            <a:ext cx="2063118" cy="1477328"/>
          </a:xfrm>
          <a:prstGeom prst="rect">
            <a:avLst/>
          </a:prstGeom>
        </p:spPr>
        <p:txBody>
          <a:bodyPr wrap="square">
            <a:spAutoFit/>
          </a:bodyPr>
          <a:lstStyle/>
          <a:p>
            <a:pPr algn="just">
              <a:lnSpc>
                <a:spcPct val="150000"/>
              </a:lnSpc>
            </a:pPr>
            <a:r>
              <a:rPr lang="vi-VN" sz="2000" dirty="0"/>
              <a:t>Phác thảo, xác định kiểu dáng, kích thước </a:t>
            </a:r>
            <a:r>
              <a:rPr lang="vi-VN" sz="2000" dirty="0" smtClean="0"/>
              <a:t>túi</a:t>
            </a:r>
            <a:r>
              <a:rPr lang="en-US" sz="2000" dirty="0" smtClean="0"/>
              <a:t>.</a:t>
            </a:r>
            <a:endParaRPr lang="en-US" sz="2000" dirty="0"/>
          </a:p>
        </p:txBody>
      </p:sp>
      <p:sp>
        <p:nvSpPr>
          <p:cNvPr id="5" name="Rectangle 4"/>
          <p:cNvSpPr/>
          <p:nvPr/>
        </p:nvSpPr>
        <p:spPr>
          <a:xfrm>
            <a:off x="632044" y="2456519"/>
            <a:ext cx="2213111" cy="1477328"/>
          </a:xfrm>
          <a:prstGeom prst="rect">
            <a:avLst/>
          </a:prstGeom>
        </p:spPr>
        <p:txBody>
          <a:bodyPr wrap="square">
            <a:spAutoFit/>
          </a:bodyPr>
          <a:lstStyle/>
          <a:p>
            <a:pPr algn="just">
              <a:lnSpc>
                <a:spcPct val="150000"/>
              </a:lnSpc>
            </a:pPr>
            <a:r>
              <a:rPr lang="vi-VN" sz="2000" dirty="0"/>
              <a:t>Triển khai bản vẽ kĩ thuật (đơn vị </a:t>
            </a:r>
            <a:r>
              <a:rPr lang="vi-VN" sz="2000" dirty="0" smtClean="0"/>
              <a:t>đo</a:t>
            </a:r>
            <a:r>
              <a:rPr lang="en-US" sz="2000" dirty="0" smtClean="0"/>
              <a:t>: </a:t>
            </a:r>
            <a:r>
              <a:rPr lang="vi-VN" sz="2000" dirty="0" smtClean="0"/>
              <a:t>mm)</a:t>
            </a:r>
            <a:r>
              <a:rPr lang="en-US" sz="2000" dirty="0" smtClean="0"/>
              <a:t>.</a:t>
            </a:r>
            <a:endParaRPr lang="en-US" sz="2000" dirty="0"/>
          </a:p>
        </p:txBody>
      </p:sp>
      <p:sp>
        <p:nvSpPr>
          <p:cNvPr id="6" name="Rectangle 5"/>
          <p:cNvSpPr/>
          <p:nvPr/>
        </p:nvSpPr>
        <p:spPr>
          <a:xfrm>
            <a:off x="6513513" y="2795984"/>
            <a:ext cx="1785428" cy="1477328"/>
          </a:xfrm>
          <a:prstGeom prst="rect">
            <a:avLst/>
          </a:prstGeom>
        </p:spPr>
        <p:txBody>
          <a:bodyPr wrap="square">
            <a:spAutoFit/>
          </a:bodyPr>
          <a:lstStyle/>
          <a:p>
            <a:pPr algn="just">
              <a:lnSpc>
                <a:spcPct val="150000"/>
              </a:lnSpc>
            </a:pPr>
            <a:r>
              <a:rPr lang="en-US" sz="2000" dirty="0" err="1"/>
              <a:t>Cắt</a:t>
            </a:r>
            <a:r>
              <a:rPr lang="en-US" sz="2000" dirty="0"/>
              <a:t>, </a:t>
            </a:r>
            <a:r>
              <a:rPr lang="en-US" sz="2000" dirty="0" err="1"/>
              <a:t>gấp</a:t>
            </a:r>
            <a:r>
              <a:rPr lang="en-US" sz="2000" dirty="0"/>
              <a:t>, </a:t>
            </a:r>
            <a:r>
              <a:rPr lang="en-US" sz="2000" dirty="0" err="1"/>
              <a:t>dán</a:t>
            </a:r>
            <a:r>
              <a:rPr lang="en-US" sz="2000" dirty="0"/>
              <a:t>  </a:t>
            </a:r>
            <a:r>
              <a:rPr lang="en-US" sz="2000" dirty="0" err="1"/>
              <a:t>và</a:t>
            </a:r>
            <a:r>
              <a:rPr lang="en-US" sz="2000" dirty="0"/>
              <a:t> </a:t>
            </a:r>
            <a:r>
              <a:rPr lang="en-US" sz="2000" dirty="0" err="1"/>
              <a:t>hoàn</a:t>
            </a:r>
            <a:r>
              <a:rPr lang="en-US" sz="2000" dirty="0"/>
              <a:t> </a:t>
            </a:r>
            <a:r>
              <a:rPr lang="en-US" sz="2000" dirty="0" err="1"/>
              <a:t>thiện</a:t>
            </a:r>
            <a:r>
              <a:rPr lang="en-US" sz="2000" dirty="0"/>
              <a:t> </a:t>
            </a:r>
            <a:r>
              <a:rPr lang="en-US" sz="2000" dirty="0" err="1"/>
              <a:t>sản</a:t>
            </a:r>
            <a:r>
              <a:rPr lang="en-US" sz="2000" dirty="0"/>
              <a:t> </a:t>
            </a:r>
            <a:r>
              <a:rPr lang="en-US" sz="2000" dirty="0" err="1"/>
              <a:t>phẩm</a:t>
            </a:r>
            <a:r>
              <a:rPr lang="en-US" sz="20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049" y="912256"/>
            <a:ext cx="855981" cy="8803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9169" t="1541" r="1043" b="64496"/>
          <a:stretch/>
        </p:blipFill>
        <p:spPr>
          <a:xfrm>
            <a:off x="4220099" y="916963"/>
            <a:ext cx="1777783" cy="985510"/>
          </a:xfrm>
          <a:prstGeom prst="rect">
            <a:avLst/>
          </a:prstGeom>
          <a:noFill/>
          <a:ln>
            <a:noFill/>
          </a:ln>
        </p:spPr>
      </p:pic>
      <p:sp>
        <p:nvSpPr>
          <p:cNvPr id="217" name="Google Shape;2923;p69"/>
          <p:cNvSpPr/>
          <p:nvPr/>
        </p:nvSpPr>
        <p:spPr>
          <a:xfrm flipH="1">
            <a:off x="5650102" y="1797398"/>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TextBox 217"/>
          <p:cNvSpPr txBox="1"/>
          <p:nvPr/>
        </p:nvSpPr>
        <p:spPr>
          <a:xfrm>
            <a:off x="5836075" y="1781318"/>
            <a:ext cx="364743" cy="461665"/>
          </a:xfrm>
          <a:prstGeom prst="rect">
            <a:avLst/>
          </a:prstGeom>
          <a:noFill/>
        </p:spPr>
        <p:txBody>
          <a:bodyPr wrap="square" rtlCol="0">
            <a:spAutoFit/>
          </a:bodyPr>
          <a:lstStyle/>
          <a:p>
            <a:r>
              <a:rPr lang="en-US" sz="2400" b="1" dirty="0" smtClean="0"/>
              <a:t>2</a:t>
            </a:r>
            <a:endParaRPr lang="en-US" sz="2400" b="1"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047" r="25738"/>
          <a:stretch/>
        </p:blipFill>
        <p:spPr>
          <a:xfrm>
            <a:off x="1537720" y="3848950"/>
            <a:ext cx="1782391" cy="128716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6428" t="56812" r="2126" b="13682"/>
          <a:stretch/>
        </p:blipFill>
        <p:spPr>
          <a:xfrm>
            <a:off x="5496437" y="3781674"/>
            <a:ext cx="1017142" cy="1365679"/>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500"/>
                                        <p:tgtEl>
                                          <p:spTgt spid="2930"/>
                                        </p:tgtEl>
                                      </p:cBhvr>
                                    </p:animEffect>
                                  </p:childTnLst>
                                </p:cTn>
                              </p:par>
                              <p:par>
                                <p:cTn id="8" presetID="10" presetClass="entr" presetSubtype="0" fill="hold" nodeType="withEffect">
                                  <p:stCondLst>
                                    <p:cond delay="0"/>
                                  </p:stCondLst>
                                  <p:childTnLst>
                                    <p:set>
                                      <p:cBhvr>
                                        <p:cTn id="9" dur="1" fill="hold">
                                          <p:stCondLst>
                                            <p:cond delay="0"/>
                                          </p:stCondLst>
                                        </p:cTn>
                                        <p:tgtEl>
                                          <p:spTgt spid="2925"/>
                                        </p:tgtEl>
                                        <p:attrNameLst>
                                          <p:attrName>style.visibility</p:attrName>
                                        </p:attrNameLst>
                                      </p:cBhvr>
                                      <p:to>
                                        <p:strVal val="visible"/>
                                      </p:to>
                                    </p:set>
                                    <p:animEffect transition="in" filter="fade">
                                      <p:cBhvr>
                                        <p:cTn id="10" dur="500"/>
                                        <p:tgtEl>
                                          <p:spTgt spid="2925"/>
                                        </p:tgtEl>
                                      </p:cBhvr>
                                    </p:animEffect>
                                  </p:childTnLst>
                                </p:cTn>
                              </p:par>
                              <p:par>
                                <p:cTn id="11" presetID="10" presetClass="entr" presetSubtype="0" fill="hold" nodeType="withEffect">
                                  <p:stCondLst>
                                    <p:cond delay="0"/>
                                  </p:stCondLst>
                                  <p:childTnLst>
                                    <p:set>
                                      <p:cBhvr>
                                        <p:cTn id="12" dur="1" fill="hold">
                                          <p:stCondLst>
                                            <p:cond delay="0"/>
                                          </p:stCondLst>
                                        </p:cTn>
                                        <p:tgtEl>
                                          <p:spTgt spid="2939"/>
                                        </p:tgtEl>
                                        <p:attrNameLst>
                                          <p:attrName>style.visibility</p:attrName>
                                        </p:attrNameLst>
                                      </p:cBhvr>
                                      <p:to>
                                        <p:strVal val="visible"/>
                                      </p:to>
                                    </p:set>
                                    <p:animEffect transition="in" filter="fade">
                                      <p:cBhvr>
                                        <p:cTn id="13" dur="500"/>
                                        <p:tgtEl>
                                          <p:spTgt spid="29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22"/>
                                        </p:tgtEl>
                                        <p:attrNameLst>
                                          <p:attrName>style.visibility</p:attrName>
                                        </p:attrNameLst>
                                      </p:cBhvr>
                                      <p:to>
                                        <p:strVal val="visible"/>
                                      </p:to>
                                    </p:set>
                                    <p:animEffect transition="in" filter="fade">
                                      <p:cBhvr>
                                        <p:cTn id="16" dur="500"/>
                                        <p:tgtEl>
                                          <p:spTgt spid="2922"/>
                                        </p:tgtEl>
                                      </p:cBhvr>
                                    </p:animEffect>
                                  </p:childTnLst>
                                </p:cTn>
                              </p:par>
                              <p:par>
                                <p:cTn id="17" presetID="10" presetClass="entr" presetSubtype="0" fill="hold" nodeType="withEffect">
                                  <p:stCondLst>
                                    <p:cond delay="0"/>
                                  </p:stCondLst>
                                  <p:childTnLst>
                                    <p:set>
                                      <p:cBhvr>
                                        <p:cTn id="18" dur="1" fill="hold">
                                          <p:stCondLst>
                                            <p:cond delay="0"/>
                                          </p:stCondLst>
                                        </p:cTn>
                                        <p:tgtEl>
                                          <p:spTgt spid="3101"/>
                                        </p:tgtEl>
                                        <p:attrNameLst>
                                          <p:attrName>style.visibility</p:attrName>
                                        </p:attrNameLst>
                                      </p:cBhvr>
                                      <p:to>
                                        <p:strVal val="visible"/>
                                      </p:to>
                                    </p:set>
                                    <p:animEffect transition="in" filter="fade">
                                      <p:cBhvr>
                                        <p:cTn id="19" dur="500"/>
                                        <p:tgtEl>
                                          <p:spTgt spid="31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97"/>
                                        </p:tgtEl>
                                        <p:attrNameLst>
                                          <p:attrName>style.visibility</p:attrName>
                                        </p:attrNameLst>
                                      </p:cBhvr>
                                      <p:to>
                                        <p:strVal val="visible"/>
                                      </p:to>
                                    </p:set>
                                    <p:animEffect transition="in" filter="wipe(down)">
                                      <p:cBhvr>
                                        <p:cTn id="24" dur="500"/>
                                        <p:tgtEl>
                                          <p:spTgt spid="309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20"/>
                                        </p:tgtEl>
                                        <p:attrNameLst>
                                          <p:attrName>style.visibility</p:attrName>
                                        </p:attrNameLst>
                                      </p:cBhvr>
                                      <p:to>
                                        <p:strVal val="visible"/>
                                      </p:to>
                                    </p:set>
                                    <p:animEffect transition="in" filter="wipe(down)">
                                      <p:cBhvr>
                                        <p:cTn id="36" dur="500"/>
                                        <p:tgtEl>
                                          <p:spTgt spid="29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099"/>
                                        </p:tgtEl>
                                        <p:attrNameLst>
                                          <p:attrName>style.visibility</p:attrName>
                                        </p:attrNameLst>
                                      </p:cBhvr>
                                      <p:to>
                                        <p:strVal val="visible"/>
                                      </p:to>
                                    </p:set>
                                    <p:animEffect transition="in" filter="wipe(left)">
                                      <p:cBhvr>
                                        <p:cTn id="41" dur="500"/>
                                        <p:tgtEl>
                                          <p:spTgt spid="309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8"/>
                                        </p:tgtEl>
                                        <p:attrNameLst>
                                          <p:attrName>style.visibility</p:attrName>
                                        </p:attrNameLst>
                                      </p:cBhvr>
                                      <p:to>
                                        <p:strVal val="visible"/>
                                      </p:to>
                                    </p:set>
                                    <p:animEffect transition="in" filter="wipe(left)">
                                      <p:cBhvr>
                                        <p:cTn id="44" dur="500"/>
                                        <p:tgtEl>
                                          <p:spTgt spid="2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7"/>
                                        </p:tgtEl>
                                        <p:attrNameLst>
                                          <p:attrName>style.visibility</p:attrName>
                                        </p:attrNameLst>
                                      </p:cBhvr>
                                      <p:to>
                                        <p:strVal val="visible"/>
                                      </p:to>
                                    </p:set>
                                    <p:animEffect transition="in" filter="wipe(left)">
                                      <p:cBhvr>
                                        <p:cTn id="47" dur="500"/>
                                        <p:tgtEl>
                                          <p:spTgt spid="2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3098"/>
                                        </p:tgtEl>
                                        <p:attrNameLst>
                                          <p:attrName>style.visibility</p:attrName>
                                        </p:attrNameLst>
                                      </p:cBhvr>
                                      <p:to>
                                        <p:strVal val="visible"/>
                                      </p:to>
                                    </p:set>
                                    <p:animEffect transition="in" filter="wipe(right)">
                                      <p:cBhvr>
                                        <p:cTn id="58" dur="500"/>
                                        <p:tgtEl>
                                          <p:spTgt spid="309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09"/>
                                        </p:tgtEl>
                                        <p:attrNameLst>
                                          <p:attrName>style.visibility</p:attrName>
                                        </p:attrNameLst>
                                      </p:cBhvr>
                                      <p:to>
                                        <p:strVal val="visible"/>
                                      </p:to>
                                    </p:set>
                                    <p:animEffect transition="in" filter="wipe(right)">
                                      <p:cBhvr>
                                        <p:cTn id="61" dur="500"/>
                                        <p:tgtEl>
                                          <p:spTgt spid="209"/>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921"/>
                                        </p:tgtEl>
                                        <p:attrNameLst>
                                          <p:attrName>style.visibility</p:attrName>
                                        </p:attrNameLst>
                                      </p:cBhvr>
                                      <p:to>
                                        <p:strVal val="visible"/>
                                      </p:to>
                                    </p:set>
                                    <p:animEffect transition="in" filter="wipe(right)">
                                      <p:cBhvr>
                                        <p:cTn id="64" dur="500"/>
                                        <p:tgtEl>
                                          <p:spTgt spid="2921"/>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right)">
                                      <p:cBhvr>
                                        <p:cTn id="67" dur="500"/>
                                        <p:tgtEl>
                                          <p:spTgt spid="5"/>
                                        </p:tgtEl>
                                      </p:cBhvr>
                                    </p:animEffect>
                                  </p:childTnLst>
                                </p:cTn>
                              </p:par>
                              <p:par>
                                <p:cTn id="68" presetID="22" presetClass="entr" presetSubtype="2"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righ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100"/>
                                        </p:tgtEl>
                                        <p:attrNameLst>
                                          <p:attrName>style.visibility</p:attrName>
                                        </p:attrNameLst>
                                      </p:cBhvr>
                                      <p:to>
                                        <p:strVal val="visible"/>
                                      </p:to>
                                    </p:set>
                                    <p:animEffect transition="in" filter="wipe(left)">
                                      <p:cBhvr>
                                        <p:cTn id="75" dur="500"/>
                                        <p:tgtEl>
                                          <p:spTgt spid="310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10"/>
                                        </p:tgtEl>
                                        <p:attrNameLst>
                                          <p:attrName>style.visibility</p:attrName>
                                        </p:attrNameLst>
                                      </p:cBhvr>
                                      <p:to>
                                        <p:strVal val="visible"/>
                                      </p:to>
                                    </p:set>
                                    <p:animEffect transition="in" filter="wipe(left)">
                                      <p:cBhvr>
                                        <p:cTn id="78" dur="500"/>
                                        <p:tgtEl>
                                          <p:spTgt spid="21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924"/>
                                        </p:tgtEl>
                                        <p:attrNameLst>
                                          <p:attrName>style.visibility</p:attrName>
                                        </p:attrNameLst>
                                      </p:cBhvr>
                                      <p:to>
                                        <p:strVal val="visible"/>
                                      </p:to>
                                    </p:set>
                                    <p:animEffect transition="in" filter="wipe(left)">
                                      <p:cBhvr>
                                        <p:cTn id="81" dur="500"/>
                                        <p:tgtEl>
                                          <p:spTgt spid="292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par>
                                <p:cTn id="85" presetID="22" presetClass="entr" presetSubtype="8"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left)">
                                      <p:cBhvr>
                                        <p:cTn id="8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0" grpId="0" animBg="1"/>
      <p:bldP spid="2921" grpId="0" animBg="1"/>
      <p:bldP spid="2922" grpId="0" animBg="1"/>
      <p:bldP spid="2924" grpId="0" animBg="1"/>
      <p:bldP spid="2930" grpId="0"/>
      <p:bldP spid="2" grpId="0"/>
      <p:bldP spid="209" grpId="0"/>
      <p:bldP spid="210" grpId="0"/>
      <p:bldP spid="3" grpId="0"/>
      <p:bldP spid="4" grpId="0"/>
      <p:bldP spid="5" grpId="0"/>
      <p:bldP spid="6" grpId="0"/>
      <p:bldP spid="217" grpId="0" animBg="1"/>
      <p:bldP spid="2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3" name="TextBox 2"/>
          <p:cNvSpPr txBox="1"/>
          <p:nvPr/>
        </p:nvSpPr>
        <p:spPr>
          <a:xfrm>
            <a:off x="2588353" y="340243"/>
            <a:ext cx="4327452" cy="523220"/>
          </a:xfrm>
          <a:prstGeom prst="rect">
            <a:avLst/>
          </a:prstGeom>
          <a:noFill/>
        </p:spPr>
        <p:txBody>
          <a:bodyPr wrap="square" rtlCol="0">
            <a:spAutoFit/>
          </a:bodyPr>
          <a:lstStyle/>
          <a:p>
            <a:pPr algn="just"/>
            <a:r>
              <a:rPr lang="en-US" sz="2800" b="1" dirty="0" smtClean="0">
                <a:solidFill>
                  <a:srgbClr val="0070C0"/>
                </a:solidFill>
              </a:rPr>
              <a:t>3. </a:t>
            </a:r>
            <a:r>
              <a:rPr lang="en-US" sz="2800" b="1" dirty="0" err="1" smtClean="0">
                <a:solidFill>
                  <a:srgbClr val="0070C0"/>
                </a:solidFill>
              </a:rPr>
              <a:t>Luyện</a:t>
            </a:r>
            <a:r>
              <a:rPr lang="en-US" sz="2800" b="1" dirty="0" smtClean="0">
                <a:solidFill>
                  <a:srgbClr val="0070C0"/>
                </a:solidFill>
              </a:rPr>
              <a:t> </a:t>
            </a:r>
            <a:r>
              <a:rPr lang="en-US" sz="2800" b="1" dirty="0" err="1" smtClean="0">
                <a:solidFill>
                  <a:srgbClr val="0070C0"/>
                </a:solidFill>
              </a:rPr>
              <a:t>tập</a:t>
            </a:r>
            <a:r>
              <a:rPr lang="en-US" sz="2800" b="1" dirty="0" smtClean="0">
                <a:solidFill>
                  <a:srgbClr val="0070C0"/>
                </a:solidFill>
              </a:rPr>
              <a:t> – </a:t>
            </a:r>
            <a:r>
              <a:rPr lang="en-US" sz="2800" b="1" dirty="0" err="1" smtClean="0">
                <a:solidFill>
                  <a:srgbClr val="0070C0"/>
                </a:solidFill>
              </a:rPr>
              <a:t>Sáng</a:t>
            </a:r>
            <a:r>
              <a:rPr lang="en-US" sz="2800" b="1" dirty="0" smtClean="0">
                <a:solidFill>
                  <a:srgbClr val="0070C0"/>
                </a:solidFill>
              </a:rPr>
              <a:t> </a:t>
            </a:r>
            <a:r>
              <a:rPr lang="en-US" sz="2800" b="1" dirty="0" err="1" smtClean="0">
                <a:solidFill>
                  <a:srgbClr val="0070C0"/>
                </a:solidFill>
              </a:rPr>
              <a:t>tạo</a:t>
            </a:r>
            <a:endParaRPr lang="en-US" sz="2800" b="1" dirty="0">
              <a:solidFill>
                <a:srgbClr val="0070C0"/>
              </a:solidFill>
            </a:endParaRPr>
          </a:p>
        </p:txBody>
      </p:sp>
      <p:sp>
        <p:nvSpPr>
          <p:cNvPr id="4" name="TextBox 3"/>
          <p:cNvSpPr txBox="1"/>
          <p:nvPr/>
        </p:nvSpPr>
        <p:spPr>
          <a:xfrm>
            <a:off x="3583173" y="1137684"/>
            <a:ext cx="4380614" cy="1015663"/>
          </a:xfrm>
          <a:prstGeom prst="rect">
            <a:avLst/>
          </a:prstGeom>
          <a:solidFill>
            <a:schemeClr val="accent3">
              <a:lumMod val="40000"/>
              <a:lumOff val="60000"/>
            </a:schemeClr>
          </a:solidFill>
        </p:spPr>
        <p:txBody>
          <a:bodyPr wrap="square" rtlCol="0">
            <a:spAutoFit/>
          </a:bodyPr>
          <a:lstStyle/>
          <a:p>
            <a:pPr algn="just">
              <a:lnSpc>
                <a:spcPct val="150000"/>
              </a:lnSpc>
            </a:pPr>
            <a:r>
              <a:rPr lang="en-US" sz="2000" dirty="0" err="1" smtClean="0"/>
              <a:t>Thiết</a:t>
            </a:r>
            <a:r>
              <a:rPr lang="en-US" sz="2000" dirty="0" smtClean="0"/>
              <a:t> </a:t>
            </a:r>
            <a:r>
              <a:rPr lang="en-US" sz="2000" dirty="0" err="1" smtClean="0"/>
              <a:t>kế</a:t>
            </a:r>
            <a:r>
              <a:rPr lang="en-US" sz="2000" dirty="0" smtClean="0"/>
              <a:t> </a:t>
            </a:r>
            <a:r>
              <a:rPr lang="en-US" sz="2000" dirty="0" err="1" smtClean="0"/>
              <a:t>tạo</a:t>
            </a:r>
            <a:r>
              <a:rPr lang="en-US" sz="2000" dirty="0" smtClean="0"/>
              <a:t> </a:t>
            </a:r>
            <a:r>
              <a:rPr lang="en-US" sz="2000" dirty="0" err="1" smtClean="0"/>
              <a:t>dáng</a:t>
            </a:r>
            <a:r>
              <a:rPr lang="en-US" sz="2000" dirty="0" smtClean="0"/>
              <a:t> </a:t>
            </a:r>
            <a:r>
              <a:rPr lang="en-US" sz="2000" dirty="0" err="1" smtClean="0"/>
              <a:t>và</a:t>
            </a:r>
            <a:r>
              <a:rPr lang="en-US" sz="2000" dirty="0" smtClean="0"/>
              <a:t> </a:t>
            </a:r>
            <a:r>
              <a:rPr lang="en-US" sz="2000" dirty="0" err="1" smtClean="0"/>
              <a:t>trang</a:t>
            </a:r>
            <a:r>
              <a:rPr lang="en-US" sz="2000" dirty="0" smtClean="0"/>
              <a:t> </a:t>
            </a:r>
            <a:r>
              <a:rPr lang="en-US" sz="2000" dirty="0" err="1" smtClean="0"/>
              <a:t>trí</a:t>
            </a:r>
            <a:r>
              <a:rPr lang="en-US" sz="2000" dirty="0" smtClean="0"/>
              <a:t> </a:t>
            </a:r>
            <a:r>
              <a:rPr lang="en-US" sz="2000" dirty="0" err="1" smtClean="0"/>
              <a:t>túi</a:t>
            </a:r>
            <a:r>
              <a:rPr lang="en-US" sz="2000" dirty="0" smtClean="0"/>
              <a:t> </a:t>
            </a:r>
            <a:r>
              <a:rPr lang="en-US" sz="2000" dirty="0" err="1" smtClean="0"/>
              <a:t>giấy</a:t>
            </a:r>
            <a:r>
              <a:rPr lang="en-US" sz="2000" dirty="0" smtClean="0"/>
              <a:t> </a:t>
            </a:r>
            <a:r>
              <a:rPr lang="en-US" sz="2000" dirty="0" err="1" smtClean="0"/>
              <a:t>bằng</a:t>
            </a:r>
            <a:r>
              <a:rPr lang="en-US" sz="2000" dirty="0" smtClean="0"/>
              <a:t> </a:t>
            </a:r>
            <a:r>
              <a:rPr lang="en-US" sz="2000" dirty="0" err="1" smtClean="0"/>
              <a:t>hình</a:t>
            </a:r>
            <a:r>
              <a:rPr lang="en-US" sz="2000" dirty="0" smtClean="0"/>
              <a:t> </a:t>
            </a:r>
            <a:r>
              <a:rPr lang="en-US" sz="2000" dirty="0" err="1" smtClean="0"/>
              <a:t>vẽ</a:t>
            </a:r>
            <a:r>
              <a:rPr lang="en-US" sz="2000" dirty="0" smtClean="0"/>
              <a:t> </a:t>
            </a:r>
            <a:r>
              <a:rPr lang="en-US" sz="2000" dirty="0" err="1" smtClean="0"/>
              <a:t>thời</a:t>
            </a:r>
            <a:r>
              <a:rPr lang="en-US" sz="2000" dirty="0" smtClean="0"/>
              <a:t> </a:t>
            </a:r>
            <a:r>
              <a:rPr lang="en-US" sz="2000" dirty="0" err="1" smtClean="0"/>
              <a:t>Tiền</a:t>
            </a:r>
            <a:r>
              <a:rPr lang="en-US" sz="2000" dirty="0" smtClean="0"/>
              <a:t> </a:t>
            </a:r>
            <a:r>
              <a:rPr lang="en-US" sz="2000" dirty="0" err="1" smtClean="0"/>
              <a:t>sử</a:t>
            </a:r>
            <a:r>
              <a:rPr lang="en-US" sz="2000" dirty="0" smtClean="0"/>
              <a:t>.</a:t>
            </a:r>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781" y="955487"/>
            <a:ext cx="841321" cy="957155"/>
          </a:xfrm>
          <a:prstGeom prst="rect">
            <a:avLst/>
          </a:prstGeom>
        </p:spPr>
      </p:pic>
      <p:sp>
        <p:nvSpPr>
          <p:cNvPr id="7" name="TextBox 6"/>
          <p:cNvSpPr txBox="1"/>
          <p:nvPr/>
        </p:nvSpPr>
        <p:spPr>
          <a:xfrm>
            <a:off x="637953" y="2524209"/>
            <a:ext cx="2626242" cy="1015663"/>
          </a:xfrm>
          <a:prstGeom prst="rect">
            <a:avLst/>
          </a:prstGeom>
          <a:noFill/>
        </p:spPr>
        <p:txBody>
          <a:bodyPr wrap="square" rtlCol="0">
            <a:spAutoFit/>
          </a:bodyPr>
          <a:lstStyle/>
          <a:p>
            <a:pPr algn="just">
              <a:lnSpc>
                <a:spcPct val="150000"/>
              </a:lnSpc>
            </a:pPr>
            <a:r>
              <a:rPr lang="en-US" sz="2000" b="1" i="1" dirty="0" err="1" smtClean="0"/>
              <a:t>Quan</a:t>
            </a:r>
            <a:r>
              <a:rPr lang="en-US" sz="2000" b="1" i="1" dirty="0" smtClean="0"/>
              <a:t> </a:t>
            </a:r>
            <a:r>
              <a:rPr lang="en-US" sz="2000" b="1" i="1" dirty="0" err="1" smtClean="0"/>
              <a:t>sát</a:t>
            </a:r>
            <a:r>
              <a:rPr lang="en-US" sz="2000" b="1" i="1" dirty="0" smtClean="0"/>
              <a:t> </a:t>
            </a:r>
            <a:r>
              <a:rPr lang="en-US" sz="2000" b="1" i="1" dirty="0" err="1" smtClean="0"/>
              <a:t>hình</a:t>
            </a:r>
            <a:r>
              <a:rPr lang="en-US" sz="2000" b="1" i="1" dirty="0" smtClean="0"/>
              <a:t> </a:t>
            </a:r>
            <a:r>
              <a:rPr lang="en-US" sz="2000" b="1" i="1" dirty="0" err="1" smtClean="0"/>
              <a:t>ảnh</a:t>
            </a:r>
            <a:r>
              <a:rPr lang="en-US" sz="2000" b="1" i="1" dirty="0" smtClean="0"/>
              <a:t> </a:t>
            </a:r>
            <a:r>
              <a:rPr lang="en-US" sz="2000" b="1" i="1" dirty="0" err="1" smtClean="0"/>
              <a:t>trong</a:t>
            </a:r>
            <a:r>
              <a:rPr lang="en-US" sz="2000" b="1" i="1" dirty="0" smtClean="0"/>
              <a:t> SGK </a:t>
            </a:r>
            <a:r>
              <a:rPr lang="en-US" sz="2000" b="1" i="1" dirty="0" err="1" smtClean="0"/>
              <a:t>trang</a:t>
            </a:r>
            <a:r>
              <a:rPr lang="en-US" sz="2000" b="1" i="1" dirty="0" smtClean="0"/>
              <a:t> 32:</a:t>
            </a:r>
            <a:endParaRPr lang="en-US" sz="2000" b="1" i="1"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7700" b="51640"/>
          <a:stretch/>
        </p:blipFill>
        <p:spPr>
          <a:xfrm>
            <a:off x="3264195" y="2427568"/>
            <a:ext cx="1869282" cy="246865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0346" t="2745" r="3803" b="52682"/>
          <a:stretch/>
        </p:blipFill>
        <p:spPr>
          <a:xfrm>
            <a:off x="5232515" y="2524209"/>
            <a:ext cx="1584251" cy="227536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57525" r="53369"/>
          <a:stretch/>
        </p:blipFill>
        <p:spPr>
          <a:xfrm>
            <a:off x="6915805" y="2727938"/>
            <a:ext cx="2060668" cy="2168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5" name="Rectangle 14"/>
          <p:cNvSpPr/>
          <p:nvPr/>
        </p:nvSpPr>
        <p:spPr>
          <a:xfrm>
            <a:off x="3642189" y="652588"/>
            <a:ext cx="4572000" cy="4247317"/>
          </a:xfrm>
          <a:prstGeom prst="rect">
            <a:avLst/>
          </a:prstGeom>
        </p:spPr>
        <p:txBody>
          <a:bodyPr>
            <a:spAutoFit/>
          </a:bodyPr>
          <a:lstStyle/>
          <a:p>
            <a:pPr algn="just">
              <a:lnSpc>
                <a:spcPct val="150000"/>
              </a:lnSpc>
            </a:pPr>
            <a:r>
              <a:rPr lang="en-US" sz="1800" i="1" dirty="0" err="1" smtClean="0"/>
              <a:t>Dựa</a:t>
            </a:r>
            <a:r>
              <a:rPr lang="en-US" sz="1800" i="1" dirty="0" smtClean="0"/>
              <a:t> </a:t>
            </a:r>
            <a:r>
              <a:rPr lang="en-US" sz="1800" i="1" dirty="0" err="1" smtClean="0"/>
              <a:t>vào</a:t>
            </a:r>
            <a:r>
              <a:rPr lang="en-US" sz="1800" i="1" dirty="0" smtClean="0"/>
              <a:t> </a:t>
            </a:r>
            <a:r>
              <a:rPr lang="en-US" sz="1800" i="1" dirty="0" err="1" smtClean="0"/>
              <a:t>hình</a:t>
            </a:r>
            <a:r>
              <a:rPr lang="en-US" sz="1800" i="1" dirty="0" smtClean="0"/>
              <a:t> </a:t>
            </a:r>
            <a:r>
              <a:rPr lang="en-US" sz="1800" i="1" dirty="0" err="1" smtClean="0"/>
              <a:t>ảnh</a:t>
            </a:r>
            <a:r>
              <a:rPr lang="en-US" sz="1800" i="1" dirty="0" smtClean="0"/>
              <a:t> </a:t>
            </a:r>
            <a:r>
              <a:rPr lang="en-US" sz="1800" i="1" dirty="0" err="1" smtClean="0"/>
              <a:t>vừa</a:t>
            </a:r>
            <a:r>
              <a:rPr lang="en-US" sz="1800" i="1" dirty="0" smtClean="0"/>
              <a:t> </a:t>
            </a: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em</a:t>
            </a:r>
            <a:r>
              <a:rPr lang="en-US" sz="1800" i="1" dirty="0" smtClean="0"/>
              <a:t> </a:t>
            </a:r>
            <a:r>
              <a:rPr lang="en-US" sz="1800" i="1" dirty="0" err="1" smtClean="0"/>
              <a:t>hãy</a:t>
            </a:r>
            <a:r>
              <a:rPr lang="en-US" sz="1800" i="1" dirty="0" smtClean="0"/>
              <a:t> </a:t>
            </a:r>
            <a:r>
              <a:rPr lang="vi-VN" sz="1800" i="1" dirty="0" smtClean="0"/>
              <a:t>nhớ </a:t>
            </a:r>
            <a:r>
              <a:rPr lang="vi-VN" sz="1800" i="1" dirty="0"/>
              <a:t>lại cách thiết kế tạo dáng và trang trí túi giấy với hình vẽ thời Tiền </a:t>
            </a:r>
            <a:r>
              <a:rPr lang="vi-VN" sz="1800" i="1" dirty="0" smtClean="0"/>
              <a:t>sử</a:t>
            </a:r>
            <a:r>
              <a:rPr lang="en-US" sz="1800" i="1" dirty="0" smtClean="0"/>
              <a:t>:</a:t>
            </a:r>
            <a:endParaRPr lang="vi-VN" sz="1800" i="1" dirty="0"/>
          </a:p>
          <a:p>
            <a:pPr algn="just">
              <a:lnSpc>
                <a:spcPct val="150000"/>
              </a:lnSpc>
            </a:pPr>
            <a:r>
              <a:rPr lang="vi-VN" sz="1800" dirty="0"/>
              <a:t> </a:t>
            </a:r>
            <a:r>
              <a:rPr lang="vi-VN" sz="1800" dirty="0" smtClean="0"/>
              <a:t>+ </a:t>
            </a:r>
            <a:r>
              <a:rPr lang="vi-VN" sz="1800" dirty="0"/>
              <a:t>Các bước thực hiện tạo sản phẩm túi và thao tác dựa trên bản vẽ kĩ thuật được thể hiện chi tiết như thế nào?</a:t>
            </a:r>
          </a:p>
          <a:p>
            <a:pPr algn="just">
              <a:lnSpc>
                <a:spcPct val="150000"/>
              </a:lnSpc>
            </a:pPr>
            <a:r>
              <a:rPr lang="vi-VN" sz="1800" dirty="0"/>
              <a:t>+ Có thể điều chỉnh tỉ lệ, chi tiết, bộ phận nào để túi giấy cân đối, hài hoà, tiện lợi hơn khi sử dụng?</a:t>
            </a:r>
          </a:p>
          <a:p>
            <a:pPr algn="just">
              <a:lnSpc>
                <a:spcPct val="150000"/>
              </a:lnSpc>
            </a:pPr>
            <a:endParaRPr lang="vi-VN" sz="1800" dirty="0"/>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r="57700" b="51640"/>
          <a:stretch/>
        </p:blipFill>
        <p:spPr>
          <a:xfrm>
            <a:off x="705929" y="1190322"/>
            <a:ext cx="2401749" cy="3171848"/>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p:cTn id="15" dur="500" fill="hold"/>
                                        <p:tgtEl>
                                          <p:spTgt spid="15">
                                            <p:txEl>
                                              <p:pRg st="1" end="1"/>
                                            </p:txEl>
                                          </p:spTgt>
                                        </p:tgtEl>
                                        <p:attrNameLst>
                                          <p:attrName>ppt_w</p:attrName>
                                        </p:attrNameLst>
                                      </p:cBhvr>
                                      <p:tavLst>
                                        <p:tav tm="0">
                                          <p:val>
                                            <p:strVal val="#ppt_w+.3"/>
                                          </p:val>
                                        </p:tav>
                                        <p:tav tm="100000">
                                          <p:val>
                                            <p:strVal val="#ppt_w"/>
                                          </p:val>
                                        </p:tav>
                                      </p:tavLst>
                                    </p:anim>
                                    <p:anim calcmode="lin" valueType="num">
                                      <p:cBhvr>
                                        <p:cTn id="16" dur="5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17" dur="500"/>
                                        <p:tgtEl>
                                          <p:spTgt spid="15">
                                            <p:txEl>
                                              <p:pRg st="1" end="1"/>
                                            </p:txEl>
                                          </p:spTgt>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 calcmode="lin" valueType="num">
                                      <p:cBhvr>
                                        <p:cTn id="20" dur="500" fill="hold"/>
                                        <p:tgtEl>
                                          <p:spTgt spid="15">
                                            <p:txEl>
                                              <p:pRg st="2" end="2"/>
                                            </p:txEl>
                                          </p:spTgt>
                                        </p:tgtEl>
                                        <p:attrNameLst>
                                          <p:attrName>ppt_w</p:attrName>
                                        </p:attrNameLst>
                                      </p:cBhvr>
                                      <p:tavLst>
                                        <p:tav tm="0">
                                          <p:val>
                                            <p:strVal val="#ppt_w+.3"/>
                                          </p:val>
                                        </p:tav>
                                        <p:tav tm="100000">
                                          <p:val>
                                            <p:strVal val="#ppt_w"/>
                                          </p:val>
                                        </p:tav>
                                      </p:tavLst>
                                    </p:anim>
                                    <p:anim calcmode="lin" valueType="num">
                                      <p:cBhvr>
                                        <p:cTn id="21" dur="5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5" name="Rectangle 14"/>
          <p:cNvSpPr/>
          <p:nvPr/>
        </p:nvSpPr>
        <p:spPr>
          <a:xfrm>
            <a:off x="3693560" y="940265"/>
            <a:ext cx="4572000" cy="2949525"/>
          </a:xfrm>
          <a:prstGeom prst="rect">
            <a:avLst/>
          </a:prstGeom>
        </p:spPr>
        <p:txBody>
          <a:bodyPr>
            <a:spAutoFit/>
          </a:bodyPr>
          <a:lstStyle/>
          <a:p>
            <a:pPr algn="just">
              <a:lnSpc>
                <a:spcPct val="150000"/>
              </a:lnSpc>
            </a:pPr>
            <a:r>
              <a:rPr lang="vi-VN" sz="1800" dirty="0"/>
              <a:t>+ Hình ảnh, hình vẽ, hoạ tiết thời Tiền sử nào thích hợp để trang trí trên túi?</a:t>
            </a:r>
          </a:p>
          <a:p>
            <a:pPr algn="just">
              <a:lnSpc>
                <a:spcPct val="150000"/>
              </a:lnSpc>
            </a:pPr>
            <a:r>
              <a:rPr lang="vi-VN" sz="1800" dirty="0"/>
              <a:t>+ Có thể trang trí hình ảnh, hình vẽ, hoa tiết ở vị trí nào để túi giấy đẹp hơn?</a:t>
            </a:r>
          </a:p>
          <a:p>
            <a:pPr algn="just">
              <a:lnSpc>
                <a:spcPct val="150000"/>
              </a:lnSpc>
            </a:pPr>
            <a:r>
              <a:rPr lang="vi-VN" sz="1800" dirty="0"/>
              <a:t>+ Màu sắc của túi và hình trang trí </a:t>
            </a:r>
            <a:r>
              <a:rPr lang="vi-VN" sz="1800" dirty="0" smtClean="0"/>
              <a:t>c</a:t>
            </a:r>
            <a:r>
              <a:rPr lang="en-US" sz="1800" dirty="0" smtClean="0"/>
              <a:t>ầ</a:t>
            </a:r>
            <a:r>
              <a:rPr lang="vi-VN" sz="1800" dirty="0" smtClean="0"/>
              <a:t>n </a:t>
            </a:r>
            <a:r>
              <a:rPr lang="vi-VN" sz="1800" dirty="0"/>
              <a:t>như thế nào để tạo sự hấp dẫn, ấn tượng với người sử dụng túi?</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7700" b="51640"/>
          <a:stretch/>
        </p:blipFill>
        <p:spPr>
          <a:xfrm>
            <a:off x="705929" y="1190322"/>
            <a:ext cx="2401749" cy="3171848"/>
          </a:xfrm>
          <a:prstGeom prst="rect">
            <a:avLst/>
          </a:prstGeom>
        </p:spPr>
      </p:pic>
    </p:spTree>
    <p:extLst>
      <p:ext uri="{BB962C8B-B14F-4D97-AF65-F5344CB8AC3E}">
        <p14:creationId xmlns:p14="http://schemas.microsoft.com/office/powerpoint/2010/main" val="3652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5">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2159" name="Google Shape;2159;p56"/>
          <p:cNvSpPr/>
          <p:nvPr/>
        </p:nvSpPr>
        <p:spPr>
          <a:xfrm>
            <a:off x="788993" y="1746769"/>
            <a:ext cx="18480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6"/>
          <p:cNvSpPr/>
          <p:nvPr/>
        </p:nvSpPr>
        <p:spPr>
          <a:xfrm>
            <a:off x="734220" y="3495767"/>
            <a:ext cx="18480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8" name="Google Shape;2168;p56"/>
          <p:cNvPicPr preferRelativeResize="0"/>
          <p:nvPr/>
        </p:nvPicPr>
        <p:blipFill rotWithShape="1">
          <a:blip r:embed="rId3">
            <a:alphaModFix/>
          </a:blip>
          <a:srcRect t="21622" b="7040"/>
          <a:stretch/>
        </p:blipFill>
        <p:spPr>
          <a:xfrm>
            <a:off x="3522003" y="2104378"/>
            <a:ext cx="2090076" cy="1491036"/>
          </a:xfrm>
          <a:prstGeom prst="rect">
            <a:avLst/>
          </a:prstGeom>
          <a:noFill/>
          <a:ln>
            <a:noFill/>
          </a:ln>
        </p:spPr>
      </p:pic>
      <p:sp>
        <p:nvSpPr>
          <p:cNvPr id="2169" name="Google Shape;2169;p56"/>
          <p:cNvSpPr/>
          <p:nvPr/>
        </p:nvSpPr>
        <p:spPr>
          <a:xfrm>
            <a:off x="3414276" y="2064411"/>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6"/>
          <p:cNvSpPr/>
          <p:nvPr/>
        </p:nvSpPr>
        <p:spPr>
          <a:xfrm>
            <a:off x="6654957" y="1649419"/>
            <a:ext cx="1848000" cy="194700"/>
          </a:xfrm>
          <a:prstGeom prst="rect">
            <a:avLst/>
          </a:prstGeom>
          <a:solidFill>
            <a:schemeClr val="accen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78" name="Google Shape;2178;p56"/>
          <p:cNvSpPr/>
          <p:nvPr/>
        </p:nvSpPr>
        <p:spPr>
          <a:xfrm>
            <a:off x="6568821" y="3712575"/>
            <a:ext cx="1848000" cy="194700"/>
          </a:xfrm>
          <a:prstGeom prst="rect">
            <a:avLst/>
          </a:prstGeom>
          <a:solidFill>
            <a:srgbClr val="FFD7B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82" name="Google Shape;2182;p56"/>
          <p:cNvSpPr/>
          <p:nvPr/>
        </p:nvSpPr>
        <p:spPr>
          <a:xfrm rot="-472702">
            <a:off x="5365149" y="3641540"/>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6"/>
          <p:cNvSpPr/>
          <p:nvPr/>
        </p:nvSpPr>
        <p:spPr>
          <a:xfrm rot="19881587">
            <a:off x="5493648" y="2069862"/>
            <a:ext cx="762314" cy="29732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4" name="Google Shape;2184;p56"/>
          <p:cNvSpPr/>
          <p:nvPr/>
        </p:nvSpPr>
        <p:spPr>
          <a:xfrm rot="2700389">
            <a:off x="5395031" y="3072092"/>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6" name="Google Shape;2186;p56"/>
          <p:cNvSpPr/>
          <p:nvPr/>
        </p:nvSpPr>
        <p:spPr>
          <a:xfrm rot="9079305">
            <a:off x="3109428" y="3539293"/>
            <a:ext cx="762314" cy="30234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7" name="Google Shape;2187;p56"/>
          <p:cNvSpPr/>
          <p:nvPr/>
        </p:nvSpPr>
        <p:spPr>
          <a:xfrm rot="-8099611">
            <a:off x="2808022" y="2839275"/>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 name="Rectangle 2"/>
          <p:cNvSpPr/>
          <p:nvPr/>
        </p:nvSpPr>
        <p:spPr>
          <a:xfrm>
            <a:off x="2281040" y="396108"/>
            <a:ext cx="4674564" cy="923330"/>
          </a:xfrm>
          <a:prstGeom prst="rect">
            <a:avLst/>
          </a:prstGeom>
        </p:spPr>
        <p:txBody>
          <a:bodyPr wrap="square">
            <a:spAutoFit/>
          </a:bodyPr>
          <a:lstStyle/>
          <a:p>
            <a:pPr algn="ctr">
              <a:lnSpc>
                <a:spcPct val="150000"/>
              </a:lnSpc>
            </a:pPr>
            <a:r>
              <a:rPr lang="vi-VN" sz="1800" b="1" dirty="0">
                <a:solidFill>
                  <a:schemeClr val="bg1"/>
                </a:solidFill>
              </a:rPr>
              <a:t>Thiết kế túi giấy với hình vẽ thời Tiền sử cần lưu ý một số phương diện sau: </a:t>
            </a:r>
            <a:endParaRPr lang="en-US" sz="1800" b="1" dirty="0">
              <a:solidFill>
                <a:schemeClr val="bg1"/>
              </a:solidFill>
            </a:endParaRPr>
          </a:p>
        </p:txBody>
      </p:sp>
      <p:sp>
        <p:nvSpPr>
          <p:cNvPr id="4" name="Rectangle 3"/>
          <p:cNvSpPr/>
          <p:nvPr/>
        </p:nvSpPr>
        <p:spPr>
          <a:xfrm>
            <a:off x="298816" y="1434964"/>
            <a:ext cx="2914310" cy="1338828"/>
          </a:xfrm>
          <a:prstGeom prst="rect">
            <a:avLst/>
          </a:prstGeom>
        </p:spPr>
        <p:txBody>
          <a:bodyPr wrap="square">
            <a:spAutoFit/>
          </a:bodyPr>
          <a:lstStyle/>
          <a:p>
            <a:pPr algn="just">
              <a:lnSpc>
                <a:spcPct val="150000"/>
              </a:lnSpc>
            </a:pPr>
            <a:r>
              <a:rPr lang="en-US" sz="1800" dirty="0" err="1" smtClean="0"/>
              <a:t>Xác</a:t>
            </a:r>
            <a:r>
              <a:rPr lang="en-US" sz="1800" dirty="0" smtClean="0"/>
              <a:t> </a:t>
            </a:r>
            <a:r>
              <a:rPr lang="en-US" sz="1800" dirty="0" err="1"/>
              <a:t>định</a:t>
            </a:r>
            <a:r>
              <a:rPr lang="en-US" sz="1800" dirty="0"/>
              <a:t> </a:t>
            </a:r>
            <a:r>
              <a:rPr lang="en-US" sz="1800" dirty="0" err="1"/>
              <a:t>công</a:t>
            </a:r>
            <a:r>
              <a:rPr lang="en-US" sz="1800" dirty="0"/>
              <a:t> </a:t>
            </a:r>
            <a:r>
              <a:rPr lang="en-US" sz="1800" dirty="0" err="1"/>
              <a:t>năng</a:t>
            </a:r>
            <a:r>
              <a:rPr lang="en-US" sz="1800" dirty="0"/>
              <a:t> </a:t>
            </a:r>
            <a:r>
              <a:rPr lang="en-US" sz="1800" dirty="0" err="1"/>
              <a:t>sử</a:t>
            </a:r>
            <a:r>
              <a:rPr lang="en-US" sz="1800" dirty="0"/>
              <a:t> </a:t>
            </a:r>
            <a:r>
              <a:rPr lang="en-US" sz="1800" dirty="0" err="1"/>
              <a:t>dụng</a:t>
            </a:r>
            <a:r>
              <a:rPr lang="en-US" sz="1800" dirty="0"/>
              <a:t> </a:t>
            </a:r>
            <a:r>
              <a:rPr lang="en-US" sz="1800" dirty="0" err="1"/>
              <a:t>của</a:t>
            </a:r>
            <a:r>
              <a:rPr lang="en-US" sz="1800" dirty="0"/>
              <a:t> </a:t>
            </a:r>
            <a:r>
              <a:rPr lang="en-US" sz="1800" dirty="0" err="1"/>
              <a:t>túi</a:t>
            </a:r>
            <a:r>
              <a:rPr lang="en-US" sz="1800" dirty="0"/>
              <a:t> </a:t>
            </a:r>
            <a:r>
              <a:rPr lang="en-US" sz="1800" dirty="0" err="1"/>
              <a:t>và</a:t>
            </a:r>
            <a:r>
              <a:rPr lang="en-US" sz="1800" dirty="0"/>
              <a:t> </a:t>
            </a:r>
            <a:r>
              <a:rPr lang="en-US" sz="1800" dirty="0" err="1"/>
              <a:t>lựa</a:t>
            </a:r>
            <a:r>
              <a:rPr lang="en-US" sz="1800" dirty="0"/>
              <a:t> </a:t>
            </a:r>
            <a:r>
              <a:rPr lang="en-US" sz="1800" dirty="0" err="1"/>
              <a:t>chọn</a:t>
            </a:r>
            <a:r>
              <a:rPr lang="en-US" sz="1800" dirty="0"/>
              <a:t> </a:t>
            </a:r>
            <a:r>
              <a:rPr lang="en-US" sz="1800" dirty="0" err="1"/>
              <a:t>vật</a:t>
            </a:r>
            <a:r>
              <a:rPr lang="en-US" sz="1800" dirty="0"/>
              <a:t> </a:t>
            </a:r>
            <a:r>
              <a:rPr lang="en-US" sz="1800" dirty="0" err="1"/>
              <a:t>liệu</a:t>
            </a:r>
            <a:r>
              <a:rPr lang="en-US" sz="1800" dirty="0"/>
              <a:t> </a:t>
            </a:r>
            <a:r>
              <a:rPr lang="en-US" sz="1800" dirty="0" err="1"/>
              <a:t>phù</a:t>
            </a:r>
            <a:r>
              <a:rPr lang="en-US" sz="1800" dirty="0"/>
              <a:t> </a:t>
            </a:r>
            <a:r>
              <a:rPr lang="en-US" sz="1800" dirty="0" err="1" smtClean="0"/>
              <a:t>hợp</a:t>
            </a:r>
            <a:r>
              <a:rPr lang="en-US" sz="1800" dirty="0" smtClean="0"/>
              <a:t>.</a:t>
            </a:r>
            <a:endParaRPr lang="en-US" sz="1800" dirty="0"/>
          </a:p>
        </p:txBody>
      </p:sp>
      <p:sp>
        <p:nvSpPr>
          <p:cNvPr id="5" name="Rectangle 4"/>
          <p:cNvSpPr/>
          <p:nvPr/>
        </p:nvSpPr>
        <p:spPr>
          <a:xfrm>
            <a:off x="342857" y="3260040"/>
            <a:ext cx="2826227" cy="1338828"/>
          </a:xfrm>
          <a:prstGeom prst="rect">
            <a:avLst/>
          </a:prstGeom>
        </p:spPr>
        <p:txBody>
          <a:bodyPr wrap="square">
            <a:spAutoFit/>
          </a:bodyPr>
          <a:lstStyle/>
          <a:p>
            <a:pPr algn="just">
              <a:lnSpc>
                <a:spcPct val="150000"/>
              </a:lnSpc>
            </a:pPr>
            <a:r>
              <a:rPr lang="vi-VN" sz="1800" dirty="0" smtClean="0"/>
              <a:t>Thực </a:t>
            </a:r>
            <a:r>
              <a:rPr lang="vi-VN" sz="1800" dirty="0"/>
              <a:t>hiện theo cách hướng dẫn thiết kế (đã tìm hiểu ở mục 2</a:t>
            </a:r>
            <a:r>
              <a:rPr lang="vi-VN" sz="1800" dirty="0" smtClean="0"/>
              <a:t>)</a:t>
            </a:r>
            <a:r>
              <a:rPr lang="en-US" sz="1800" dirty="0" smtClean="0"/>
              <a:t>.</a:t>
            </a:r>
            <a:endParaRPr lang="en-US" sz="1800" dirty="0"/>
          </a:p>
        </p:txBody>
      </p:sp>
      <p:sp>
        <p:nvSpPr>
          <p:cNvPr id="6" name="Rectangle 5"/>
          <p:cNvSpPr/>
          <p:nvPr/>
        </p:nvSpPr>
        <p:spPr>
          <a:xfrm>
            <a:off x="6298564" y="1394997"/>
            <a:ext cx="2684558" cy="1338828"/>
          </a:xfrm>
          <a:prstGeom prst="rect">
            <a:avLst/>
          </a:prstGeom>
        </p:spPr>
        <p:txBody>
          <a:bodyPr wrap="square">
            <a:spAutoFit/>
          </a:bodyPr>
          <a:lstStyle/>
          <a:p>
            <a:pPr algn="just">
              <a:lnSpc>
                <a:spcPct val="150000"/>
              </a:lnSpc>
            </a:pPr>
            <a:r>
              <a:rPr lang="en-US" sz="1800" dirty="0" err="1" smtClean="0"/>
              <a:t>Xác</a:t>
            </a:r>
            <a:r>
              <a:rPr lang="en-US" sz="1800" dirty="0" smtClean="0"/>
              <a:t> </a:t>
            </a:r>
            <a:r>
              <a:rPr lang="en-US" sz="1800" dirty="0" err="1"/>
              <a:t>định</a:t>
            </a:r>
            <a:r>
              <a:rPr lang="en-US" sz="1800" dirty="0"/>
              <a:t> </a:t>
            </a:r>
            <a:r>
              <a:rPr lang="en-US" sz="1800" dirty="0" err="1"/>
              <a:t>vị</a:t>
            </a:r>
            <a:r>
              <a:rPr lang="en-US" sz="1800" dirty="0"/>
              <a:t> </a:t>
            </a:r>
            <a:r>
              <a:rPr lang="en-US" sz="1800" dirty="0" err="1"/>
              <a:t>trí</a:t>
            </a:r>
            <a:r>
              <a:rPr lang="en-US" sz="1800" dirty="0"/>
              <a:t>, </a:t>
            </a:r>
            <a:r>
              <a:rPr lang="en-US" sz="1800" dirty="0" err="1"/>
              <a:t>tỉ</a:t>
            </a:r>
            <a:r>
              <a:rPr lang="en-US" sz="1800" dirty="0"/>
              <a:t> </a:t>
            </a:r>
            <a:r>
              <a:rPr lang="en-US" sz="1800" dirty="0" err="1"/>
              <a:t>lệ</a:t>
            </a:r>
            <a:r>
              <a:rPr lang="en-US" sz="1800" dirty="0"/>
              <a:t> </a:t>
            </a:r>
            <a:r>
              <a:rPr lang="en-US" sz="1800" dirty="0" err="1"/>
              <a:t>và</a:t>
            </a:r>
            <a:r>
              <a:rPr lang="en-US" sz="1800" dirty="0"/>
              <a:t> </a:t>
            </a:r>
            <a:r>
              <a:rPr lang="en-US" sz="1800" dirty="0" err="1"/>
              <a:t>trang</a:t>
            </a:r>
            <a:r>
              <a:rPr lang="en-US" sz="1800" dirty="0"/>
              <a:t> </a:t>
            </a:r>
            <a:r>
              <a:rPr lang="en-US" sz="1800" dirty="0" err="1"/>
              <a:t>trí</a:t>
            </a:r>
            <a:r>
              <a:rPr lang="en-US" sz="1800" dirty="0"/>
              <a:t> </a:t>
            </a:r>
            <a:r>
              <a:rPr lang="en-US" sz="1800" dirty="0" err="1"/>
              <a:t>trên</a:t>
            </a:r>
            <a:r>
              <a:rPr lang="en-US" sz="1800" dirty="0"/>
              <a:t> </a:t>
            </a:r>
            <a:r>
              <a:rPr lang="en-US" sz="1800" dirty="0" err="1"/>
              <a:t>hình</a:t>
            </a:r>
            <a:r>
              <a:rPr lang="en-US" sz="1800" dirty="0"/>
              <a:t> </a:t>
            </a:r>
            <a:r>
              <a:rPr lang="en-US" sz="1800" dirty="0" err="1"/>
              <a:t>trên</a:t>
            </a:r>
            <a:r>
              <a:rPr lang="en-US" sz="1800" dirty="0"/>
              <a:t> </a:t>
            </a:r>
            <a:r>
              <a:rPr lang="en-US" sz="1800" dirty="0" err="1"/>
              <a:t>bản</a:t>
            </a:r>
            <a:r>
              <a:rPr lang="en-US" sz="1800" dirty="0"/>
              <a:t> </a:t>
            </a:r>
            <a:r>
              <a:rPr lang="en-US" sz="1800" dirty="0" err="1" smtClean="0"/>
              <a:t>vẽ</a:t>
            </a:r>
            <a:r>
              <a:rPr lang="en-US" sz="1800" dirty="0" smtClean="0"/>
              <a:t>.</a:t>
            </a:r>
            <a:endParaRPr lang="en-US" sz="1800" dirty="0"/>
          </a:p>
        </p:txBody>
      </p:sp>
      <p:sp>
        <p:nvSpPr>
          <p:cNvPr id="7" name="Rectangle 6"/>
          <p:cNvSpPr/>
          <p:nvPr/>
        </p:nvSpPr>
        <p:spPr>
          <a:xfrm>
            <a:off x="6338937" y="3140511"/>
            <a:ext cx="2598697" cy="1338828"/>
          </a:xfrm>
          <a:prstGeom prst="rect">
            <a:avLst/>
          </a:prstGeom>
        </p:spPr>
        <p:txBody>
          <a:bodyPr wrap="square">
            <a:spAutoFit/>
          </a:bodyPr>
          <a:lstStyle/>
          <a:p>
            <a:pPr algn="just">
              <a:lnSpc>
                <a:spcPct val="150000"/>
              </a:lnSpc>
            </a:pPr>
            <a:r>
              <a:rPr lang="en-US" sz="1800" dirty="0" err="1" smtClean="0"/>
              <a:t>Cắt</a:t>
            </a:r>
            <a:r>
              <a:rPr lang="en-US" sz="1800" dirty="0" smtClean="0"/>
              <a:t> </a:t>
            </a:r>
            <a:r>
              <a:rPr lang="en-US" sz="1800" dirty="0" err="1"/>
              <a:t>hình</a:t>
            </a:r>
            <a:r>
              <a:rPr lang="en-US" sz="1800" dirty="0"/>
              <a:t> </a:t>
            </a:r>
            <a:r>
              <a:rPr lang="en-US" sz="1800" dirty="0" err="1"/>
              <a:t>theo</a:t>
            </a:r>
            <a:r>
              <a:rPr lang="en-US" sz="1800" dirty="0"/>
              <a:t> </a:t>
            </a:r>
            <a:r>
              <a:rPr lang="en-US" sz="1800" dirty="0" err="1"/>
              <a:t>bản</a:t>
            </a:r>
            <a:r>
              <a:rPr lang="en-US" sz="1800" dirty="0"/>
              <a:t> </a:t>
            </a:r>
            <a:r>
              <a:rPr lang="en-US" sz="1800" dirty="0" err="1"/>
              <a:t>vẽ</a:t>
            </a:r>
            <a:r>
              <a:rPr lang="en-US" sz="1800" dirty="0"/>
              <a:t>, </a:t>
            </a:r>
            <a:r>
              <a:rPr lang="en-US" sz="1800" dirty="0" err="1"/>
              <a:t>dán</a:t>
            </a:r>
            <a:r>
              <a:rPr lang="en-US" sz="1800" dirty="0"/>
              <a:t> </a:t>
            </a:r>
            <a:r>
              <a:rPr lang="en-US" sz="1800" dirty="0" err="1"/>
              <a:t>và</a:t>
            </a:r>
            <a:r>
              <a:rPr lang="en-US" sz="1800" dirty="0"/>
              <a:t> </a:t>
            </a:r>
            <a:r>
              <a:rPr lang="en-US" sz="1800" dirty="0" err="1"/>
              <a:t>hoàn</a:t>
            </a:r>
            <a:r>
              <a:rPr lang="en-US" sz="1800" dirty="0"/>
              <a:t> </a:t>
            </a:r>
            <a:r>
              <a:rPr lang="en-US" sz="1800" dirty="0" err="1"/>
              <a:t>thiện</a:t>
            </a:r>
            <a:r>
              <a:rPr lang="en-US" sz="1800" dirty="0"/>
              <a:t> </a:t>
            </a:r>
            <a:r>
              <a:rPr lang="en-US" sz="1800" dirty="0" err="1"/>
              <a:t>sản</a:t>
            </a:r>
            <a:r>
              <a:rPr lang="en-US" sz="1800" dirty="0"/>
              <a:t> </a:t>
            </a:r>
            <a:r>
              <a:rPr lang="en-US" sz="1800" dirty="0" err="1"/>
              <a:t>phẩm</a:t>
            </a:r>
            <a:r>
              <a:rPr lang="en-US" sz="1800" dirty="0"/>
              <a:t> </a:t>
            </a:r>
            <a:r>
              <a:rPr lang="en-US" sz="1800" dirty="0" err="1" smtClean="0"/>
              <a:t>mẫu</a:t>
            </a:r>
            <a:r>
              <a:rPr lang="en-US" sz="1800" dirty="0" smtClean="0"/>
              <a:t>.</a:t>
            </a:r>
            <a:endParaRPr lang="en-US" sz="1800"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168"/>
                                        </p:tgtEl>
                                        <p:attrNameLst>
                                          <p:attrName>style.visibility</p:attrName>
                                        </p:attrNameLst>
                                      </p:cBhvr>
                                      <p:to>
                                        <p:strVal val="visible"/>
                                      </p:to>
                                    </p:set>
                                    <p:animEffect transition="in" filter="fade">
                                      <p:cBhvr>
                                        <p:cTn id="10" dur="500"/>
                                        <p:tgtEl>
                                          <p:spTgt spid="21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72"/>
                                        </p:tgtEl>
                                        <p:attrNameLst>
                                          <p:attrName>style.visibility</p:attrName>
                                        </p:attrNameLst>
                                      </p:cBhvr>
                                      <p:to>
                                        <p:strVal val="visible"/>
                                      </p:to>
                                    </p:set>
                                    <p:animEffect transition="in" filter="fade">
                                      <p:cBhvr>
                                        <p:cTn id="13" dur="500"/>
                                        <p:tgtEl>
                                          <p:spTgt spid="2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78"/>
                                        </p:tgtEl>
                                        <p:attrNameLst>
                                          <p:attrName>style.visibility</p:attrName>
                                        </p:attrNameLst>
                                      </p:cBhvr>
                                      <p:to>
                                        <p:strVal val="visible"/>
                                      </p:to>
                                    </p:set>
                                    <p:animEffect transition="in" filter="fade">
                                      <p:cBhvr>
                                        <p:cTn id="16" dur="500"/>
                                        <p:tgtEl>
                                          <p:spTgt spid="217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9"/>
                                        </p:tgtEl>
                                        <p:attrNameLst>
                                          <p:attrName>style.visibility</p:attrName>
                                        </p:attrNameLst>
                                      </p:cBhvr>
                                      <p:to>
                                        <p:strVal val="visible"/>
                                      </p:to>
                                    </p:set>
                                    <p:animEffect transition="in" filter="fade">
                                      <p:cBhvr>
                                        <p:cTn id="19" dur="500"/>
                                        <p:tgtEl>
                                          <p:spTgt spid="2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65"/>
                                        </p:tgtEl>
                                        <p:attrNameLst>
                                          <p:attrName>style.visibility</p:attrName>
                                        </p:attrNameLst>
                                      </p:cBhvr>
                                      <p:to>
                                        <p:strVal val="visible"/>
                                      </p:to>
                                    </p:set>
                                    <p:animEffect transition="in" filter="fade">
                                      <p:cBhvr>
                                        <p:cTn id="22" dur="500"/>
                                        <p:tgtEl>
                                          <p:spTgt spid="2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87"/>
                                        </p:tgtEl>
                                        <p:attrNameLst>
                                          <p:attrName>style.visibility</p:attrName>
                                        </p:attrNameLst>
                                      </p:cBhvr>
                                      <p:to>
                                        <p:strVal val="visible"/>
                                      </p:to>
                                    </p:set>
                                    <p:animEffect transition="in" filter="wipe(down)">
                                      <p:cBhvr>
                                        <p:cTn id="27" dur="500"/>
                                        <p:tgtEl>
                                          <p:spTgt spid="218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2" fill="hold" nodeType="withEffect">
                                  <p:stCondLst>
                                    <p:cond delay="0"/>
                                  </p:stCondLst>
                                  <p:childTnLst>
                                    <p:set>
                                      <p:cBhvr>
                                        <p:cTn id="37" dur="1" fill="hold">
                                          <p:stCondLst>
                                            <p:cond delay="0"/>
                                          </p:stCondLst>
                                        </p:cTn>
                                        <p:tgtEl>
                                          <p:spTgt spid="2186"/>
                                        </p:tgtEl>
                                        <p:attrNameLst>
                                          <p:attrName>style.visibility</p:attrName>
                                        </p:attrNameLst>
                                      </p:cBhvr>
                                      <p:to>
                                        <p:strVal val="visible"/>
                                      </p:to>
                                    </p:set>
                                    <p:animEffect transition="in" filter="wipe(right)">
                                      <p:cBhvr>
                                        <p:cTn id="38" dur="500"/>
                                        <p:tgtEl>
                                          <p:spTgt spid="21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83"/>
                                        </p:tgtEl>
                                        <p:attrNameLst>
                                          <p:attrName>style.visibility</p:attrName>
                                        </p:attrNameLst>
                                      </p:cBhvr>
                                      <p:to>
                                        <p:strVal val="visible"/>
                                      </p:to>
                                    </p:set>
                                    <p:animEffect transition="in" filter="wipe(down)">
                                      <p:cBhvr>
                                        <p:cTn id="43" dur="500"/>
                                        <p:tgtEl>
                                          <p:spTgt spid="218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184"/>
                                        </p:tgtEl>
                                        <p:attrNameLst>
                                          <p:attrName>style.visibility</p:attrName>
                                        </p:attrNameLst>
                                      </p:cBhvr>
                                      <p:to>
                                        <p:strVal val="visible"/>
                                      </p:to>
                                    </p:set>
                                    <p:animEffect transition="in" filter="wipe(up)">
                                      <p:cBhvr>
                                        <p:cTn id="51" dur="500"/>
                                        <p:tgtEl>
                                          <p:spTgt spid="218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up)">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 grpId="0" animBg="1"/>
      <p:bldP spid="2165" grpId="0" animBg="1"/>
      <p:bldP spid="2172" grpId="0" animBg="1"/>
      <p:bldP spid="2178" grpId="0" animBg="1"/>
      <p:bldP spid="3" grpId="0"/>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58"/>
          <p:cNvPicPr preferRelativeResize="0"/>
          <p:nvPr/>
        </p:nvPicPr>
        <p:blipFill rotWithShape="1">
          <a:blip r:embed="rId3">
            <a:alphaModFix/>
          </a:blip>
          <a:srcRect t="30071" b="30071"/>
          <a:stretch/>
        </p:blipFill>
        <p:spPr>
          <a:xfrm>
            <a:off x="0" y="2922886"/>
            <a:ext cx="9144003" cy="2432648"/>
          </a:xfrm>
          <a:prstGeom prst="rect">
            <a:avLst/>
          </a:prstGeom>
          <a:noFill/>
          <a:ln>
            <a:noFill/>
          </a:ln>
        </p:spPr>
      </p:pic>
      <p:sp>
        <p:nvSpPr>
          <p:cNvPr id="2241" name="Google Shape;2241;p58"/>
          <p:cNvSpPr/>
          <p:nvPr/>
        </p:nvSpPr>
        <p:spPr>
          <a:xfrm>
            <a:off x="32" y="1080796"/>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8"/>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8"/>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8"/>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8"/>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7" name="Google Shape;2247;p58"/>
          <p:cNvGrpSpPr/>
          <p:nvPr/>
        </p:nvGrpSpPr>
        <p:grpSpPr>
          <a:xfrm rot="-5400000">
            <a:off x="1175462" y="400876"/>
            <a:ext cx="578995" cy="762248"/>
            <a:chOff x="2109400" y="2670450"/>
            <a:chExt cx="113200" cy="149025"/>
          </a:xfrm>
        </p:grpSpPr>
        <p:sp>
          <p:nvSpPr>
            <p:cNvPr id="2248" name="Google Shape;2248;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58"/>
          <p:cNvGrpSpPr/>
          <p:nvPr/>
        </p:nvGrpSpPr>
        <p:grpSpPr>
          <a:xfrm>
            <a:off x="8289562" y="1414776"/>
            <a:ext cx="578995" cy="762248"/>
            <a:chOff x="2109400" y="2670450"/>
            <a:chExt cx="113200" cy="149025"/>
          </a:xfrm>
        </p:grpSpPr>
        <p:sp>
          <p:nvSpPr>
            <p:cNvPr id="2272" name="Google Shape;2272;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5" name="Google Shape;2295;p58"/>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8"/>
          <p:cNvSpPr/>
          <p:nvPr/>
        </p:nvSpPr>
        <p:spPr>
          <a:xfrm>
            <a:off x="2437584" y="979305"/>
            <a:ext cx="4250100" cy="11810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8" name="Google Shape;2298;p58"/>
          <p:cNvGrpSpPr/>
          <p:nvPr/>
        </p:nvGrpSpPr>
        <p:grpSpPr>
          <a:xfrm rot="-899853">
            <a:off x="8169663" y="2138704"/>
            <a:ext cx="1136652" cy="1595544"/>
            <a:chOff x="7954394" y="2293791"/>
            <a:chExt cx="1424408" cy="1999475"/>
          </a:xfrm>
        </p:grpSpPr>
        <p:sp>
          <p:nvSpPr>
            <p:cNvPr id="2299" name="Google Shape;2299;p58"/>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993476" y="321644"/>
            <a:ext cx="4979522" cy="658835"/>
          </a:xfrm>
          <a:prstGeom prst="rect">
            <a:avLst/>
          </a:prstGeom>
          <a:noFill/>
        </p:spPr>
        <p:txBody>
          <a:bodyPr wrap="square" rtlCol="0">
            <a:spAutoFit/>
          </a:bodyPr>
          <a:lstStyle/>
          <a:p>
            <a:pPr algn="ctr">
              <a:lnSpc>
                <a:spcPct val="150000"/>
              </a:lnSpc>
            </a:pPr>
            <a:r>
              <a:rPr lang="en-US" sz="2800" b="1" dirty="0" smtClean="0">
                <a:solidFill>
                  <a:schemeClr val="accent2">
                    <a:lumMod val="50000"/>
                  </a:schemeClr>
                </a:solidFill>
              </a:rPr>
              <a:t>4. </a:t>
            </a:r>
            <a:r>
              <a:rPr lang="en-US" sz="2800" b="1" dirty="0" err="1" smtClean="0">
                <a:solidFill>
                  <a:schemeClr val="accent2">
                    <a:lumMod val="50000"/>
                  </a:schemeClr>
                </a:solidFill>
              </a:rPr>
              <a:t>Phân</a:t>
            </a:r>
            <a:r>
              <a:rPr lang="en-US" sz="2800" b="1" dirty="0" smtClean="0">
                <a:solidFill>
                  <a:schemeClr val="accent2">
                    <a:lumMod val="50000"/>
                  </a:schemeClr>
                </a:solidFill>
              </a:rPr>
              <a:t> </a:t>
            </a:r>
            <a:r>
              <a:rPr lang="en-US" sz="2800" b="1" dirty="0" err="1" smtClean="0">
                <a:solidFill>
                  <a:schemeClr val="accent2">
                    <a:lumMod val="50000"/>
                  </a:schemeClr>
                </a:solidFill>
              </a:rPr>
              <a:t>tích</a:t>
            </a:r>
            <a:r>
              <a:rPr lang="en-US" sz="2800" b="1" dirty="0" smtClean="0">
                <a:solidFill>
                  <a:schemeClr val="accent2">
                    <a:lumMod val="50000"/>
                  </a:schemeClr>
                </a:solidFill>
              </a:rPr>
              <a:t> – </a:t>
            </a:r>
            <a:r>
              <a:rPr lang="en-US" sz="2800" b="1" dirty="0" err="1" smtClean="0">
                <a:solidFill>
                  <a:schemeClr val="accent2">
                    <a:lumMod val="50000"/>
                  </a:schemeClr>
                </a:solidFill>
              </a:rPr>
              <a:t>Đánh</a:t>
            </a:r>
            <a:r>
              <a:rPr lang="en-US" sz="2800" b="1" dirty="0" smtClean="0">
                <a:solidFill>
                  <a:schemeClr val="accent2">
                    <a:lumMod val="50000"/>
                  </a:schemeClr>
                </a:solidFill>
              </a:rPr>
              <a:t> </a:t>
            </a:r>
            <a:r>
              <a:rPr lang="en-US" sz="2800" b="1" dirty="0" err="1" smtClean="0">
                <a:solidFill>
                  <a:schemeClr val="accent2">
                    <a:lumMod val="50000"/>
                  </a:schemeClr>
                </a:solidFill>
              </a:rPr>
              <a:t>giá</a:t>
            </a:r>
            <a:endParaRPr lang="en-US" sz="2800" b="1" dirty="0">
              <a:solidFill>
                <a:schemeClr val="accent2">
                  <a:lumMod val="50000"/>
                </a:schemeClr>
              </a:solidFill>
            </a:endParaRPr>
          </a:p>
        </p:txBody>
      </p:sp>
      <p:sp>
        <p:nvSpPr>
          <p:cNvPr id="5" name="Rounded Rectangle 4"/>
          <p:cNvSpPr/>
          <p:nvPr/>
        </p:nvSpPr>
        <p:spPr>
          <a:xfrm>
            <a:off x="2519795" y="1544897"/>
            <a:ext cx="4079358" cy="1847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3639" y="1801079"/>
            <a:ext cx="3496724" cy="1200329"/>
          </a:xfrm>
          <a:prstGeom prst="rect">
            <a:avLst/>
          </a:prstGeom>
          <a:noFill/>
        </p:spPr>
        <p:txBody>
          <a:bodyPr wrap="square" rtlCol="0">
            <a:spAutoFit/>
          </a:bodyPr>
          <a:lstStyle/>
          <a:p>
            <a:pPr algn="just">
              <a:lnSpc>
                <a:spcPct val="150000"/>
              </a:lnSpc>
            </a:pPr>
            <a:r>
              <a:rPr lang="en-US" sz="2400" dirty="0" err="1" smtClean="0"/>
              <a:t>Trưng</a:t>
            </a:r>
            <a:r>
              <a:rPr lang="en-US" sz="2400" dirty="0" smtClean="0"/>
              <a:t> </a:t>
            </a:r>
            <a:r>
              <a:rPr lang="en-US" sz="2400" dirty="0" err="1" smtClean="0"/>
              <a:t>bày</a:t>
            </a:r>
            <a:r>
              <a:rPr lang="en-US" sz="2400" dirty="0" smtClean="0"/>
              <a:t> </a:t>
            </a:r>
            <a:r>
              <a:rPr lang="en-US" sz="2400" dirty="0" err="1" smtClean="0"/>
              <a:t>và</a:t>
            </a:r>
            <a:r>
              <a:rPr lang="en-US" sz="2400" dirty="0" smtClean="0"/>
              <a:t> chia </a:t>
            </a:r>
            <a:r>
              <a:rPr lang="en-US" sz="2400" dirty="0" err="1" smtClean="0"/>
              <a:t>sẻ</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của</a:t>
            </a:r>
            <a:r>
              <a:rPr lang="en-US" sz="2400" dirty="0" smtClean="0"/>
              <a:t> </a:t>
            </a:r>
            <a:r>
              <a:rPr lang="en-US" sz="2400" dirty="0" err="1" smtClean="0"/>
              <a:t>mình</a:t>
            </a:r>
            <a:r>
              <a:rPr lang="en-US" sz="2400" dirty="0" smtClean="0"/>
              <a:t>.</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12626" y="1746861"/>
            <a:ext cx="1536563" cy="297593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46"/>
          <p:cNvSpPr/>
          <p:nvPr/>
        </p:nvSpPr>
        <p:spPr>
          <a:xfrm>
            <a:off x="1573721"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4" name="Google Shape;1794;p46"/>
          <p:cNvSpPr/>
          <p:nvPr/>
        </p:nvSpPr>
        <p:spPr>
          <a:xfrm>
            <a:off x="4272991"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5" name="Google Shape;1795;p46"/>
          <p:cNvSpPr/>
          <p:nvPr/>
        </p:nvSpPr>
        <p:spPr>
          <a:xfrm>
            <a:off x="6972268"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6" name="Google Shape;1796;p46"/>
          <p:cNvSpPr/>
          <p:nvPr/>
        </p:nvSpPr>
        <p:spPr>
          <a:xfrm>
            <a:off x="2919636" y="3198309"/>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7" name="Google Shape;1797;p46"/>
          <p:cNvSpPr/>
          <p:nvPr/>
        </p:nvSpPr>
        <p:spPr>
          <a:xfrm>
            <a:off x="5618906" y="3198309"/>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00" name="Google Shape;1800;p46"/>
          <p:cNvSpPr txBox="1">
            <a:spLocks noGrp="1"/>
          </p:cNvSpPr>
          <p:nvPr>
            <p:ph type="title" idx="2"/>
          </p:nvPr>
        </p:nvSpPr>
        <p:spPr>
          <a:xfrm>
            <a:off x="637651" y="1867202"/>
            <a:ext cx="2305500"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Khám</a:t>
            </a:r>
            <a:r>
              <a:rPr lang="en-US" b="1" dirty="0" smtClean="0">
                <a:latin typeface="+mn-lt"/>
              </a:rPr>
              <a:t> </a:t>
            </a:r>
            <a:r>
              <a:rPr lang="en-US" b="1" dirty="0" err="1" smtClean="0">
                <a:latin typeface="+mn-lt"/>
              </a:rPr>
              <a:t>phá</a:t>
            </a:r>
            <a:endParaRPr b="1" dirty="0">
              <a:latin typeface="+mn-lt"/>
            </a:endParaRPr>
          </a:p>
        </p:txBody>
      </p:sp>
      <p:sp>
        <p:nvSpPr>
          <p:cNvPr id="1801" name="Google Shape;1801;p46"/>
          <p:cNvSpPr txBox="1">
            <a:spLocks noGrp="1"/>
          </p:cNvSpPr>
          <p:nvPr>
            <p:ph type="subTitle" idx="1"/>
          </p:nvPr>
        </p:nvSpPr>
        <p:spPr>
          <a:xfrm>
            <a:off x="541068" y="2255573"/>
            <a:ext cx="2498665"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smtClean="0">
                <a:solidFill>
                  <a:schemeClr val="bg1">
                    <a:lumMod val="50000"/>
                  </a:schemeClr>
                </a:solidFill>
                <a:latin typeface="+mn-lt"/>
              </a:rPr>
              <a:t>Các</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hình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thức</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túi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giấy</a:t>
            </a:r>
            <a:endParaRPr sz="1800" dirty="0">
              <a:solidFill>
                <a:schemeClr val="bg1">
                  <a:lumMod val="50000"/>
                </a:schemeClr>
              </a:solidFill>
              <a:latin typeface="+mn-lt"/>
            </a:endParaRPr>
          </a:p>
        </p:txBody>
      </p:sp>
      <p:sp>
        <p:nvSpPr>
          <p:cNvPr id="1802" name="Google Shape;1802;p46"/>
          <p:cNvSpPr txBox="1">
            <a:spLocks noGrp="1"/>
          </p:cNvSpPr>
          <p:nvPr>
            <p:ph type="title" idx="3"/>
          </p:nvPr>
        </p:nvSpPr>
        <p:spPr>
          <a:xfrm>
            <a:off x="3218665" y="1980175"/>
            <a:ext cx="2632774"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Kiến</a:t>
            </a:r>
            <a:r>
              <a:rPr lang="en-US" b="1" dirty="0" smtClean="0">
                <a:latin typeface="+mn-lt"/>
              </a:rPr>
              <a:t> </a:t>
            </a:r>
            <a:r>
              <a:rPr lang="en-US" b="1" dirty="0" err="1" smtClean="0">
                <a:latin typeface="+mn-lt"/>
              </a:rPr>
              <a:t>tạo</a:t>
            </a:r>
            <a:r>
              <a:rPr lang="en-US" b="1" dirty="0" smtClean="0">
                <a:latin typeface="+mn-lt"/>
              </a:rPr>
              <a:t> </a:t>
            </a:r>
            <a:r>
              <a:rPr lang="en-US" b="1" dirty="0" err="1" smtClean="0">
                <a:latin typeface="+mn-lt"/>
              </a:rPr>
              <a:t>kiến</a:t>
            </a:r>
            <a:r>
              <a:rPr lang="en-US" b="1" dirty="0" smtClean="0">
                <a:latin typeface="+mn-lt"/>
              </a:rPr>
              <a:t> </a:t>
            </a:r>
            <a:r>
              <a:rPr lang="en-US" b="1" dirty="0" err="1" smtClean="0">
                <a:latin typeface="+mn-lt"/>
              </a:rPr>
              <a:t>thức</a:t>
            </a:r>
            <a:r>
              <a:rPr lang="en-US" b="1" dirty="0" smtClean="0">
                <a:latin typeface="+mn-lt"/>
              </a:rPr>
              <a:t>, </a:t>
            </a:r>
            <a:r>
              <a:rPr lang="en-US" b="1" dirty="0" err="1" smtClean="0">
                <a:latin typeface="+mn-lt"/>
              </a:rPr>
              <a:t>kĩ</a:t>
            </a:r>
            <a:r>
              <a:rPr lang="en-US" b="1" dirty="0" smtClean="0">
                <a:latin typeface="+mn-lt"/>
              </a:rPr>
              <a:t> </a:t>
            </a:r>
            <a:r>
              <a:rPr lang="en-US" b="1" dirty="0" err="1" smtClean="0">
                <a:latin typeface="+mn-lt"/>
              </a:rPr>
              <a:t>năng</a:t>
            </a:r>
            <a:endParaRPr b="1" dirty="0">
              <a:latin typeface="+mn-lt"/>
            </a:endParaRPr>
          </a:p>
        </p:txBody>
      </p:sp>
      <p:sp>
        <p:nvSpPr>
          <p:cNvPr id="1803" name="Google Shape;1803;p46"/>
          <p:cNvSpPr txBox="1">
            <a:spLocks noGrp="1"/>
          </p:cNvSpPr>
          <p:nvPr>
            <p:ph type="subTitle" idx="4"/>
          </p:nvPr>
        </p:nvSpPr>
        <p:spPr>
          <a:xfrm>
            <a:off x="3099919" y="2528451"/>
            <a:ext cx="2818016" cy="484800"/>
          </a:xfrm>
          <a:prstGeom prst="rect">
            <a:avLst/>
          </a:prstGeom>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1800" dirty="0" err="1" smtClean="0">
                <a:solidFill>
                  <a:schemeClr val="bg1">
                    <a:lumMod val="50000"/>
                  </a:schemeClr>
                </a:solidFill>
                <a:latin typeface="+mn-lt"/>
              </a:rPr>
              <a:t>Cách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thiết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kế</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tạo</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dáng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túi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đựng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bằng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giấy</a:t>
            </a:r>
            <a:endParaRPr sz="1800" dirty="0">
              <a:solidFill>
                <a:schemeClr val="bg1">
                  <a:lumMod val="50000"/>
                </a:schemeClr>
              </a:solidFill>
              <a:latin typeface="+mn-lt"/>
            </a:endParaRPr>
          </a:p>
        </p:txBody>
      </p:sp>
      <p:sp>
        <p:nvSpPr>
          <p:cNvPr id="1804" name="Google Shape;1804;p46"/>
          <p:cNvSpPr txBox="1">
            <a:spLocks noGrp="1"/>
          </p:cNvSpPr>
          <p:nvPr>
            <p:ph type="title" idx="5"/>
          </p:nvPr>
        </p:nvSpPr>
        <p:spPr>
          <a:xfrm>
            <a:off x="1631874" y="3691236"/>
            <a:ext cx="299111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Phân</a:t>
            </a:r>
            <a:r>
              <a:rPr lang="en-US" b="1" dirty="0" smtClean="0">
                <a:latin typeface="+mn-lt"/>
              </a:rPr>
              <a:t> </a:t>
            </a:r>
            <a:r>
              <a:rPr lang="en-US" b="1" dirty="0" err="1" smtClean="0">
                <a:latin typeface="+mn-lt"/>
              </a:rPr>
              <a:t>tích</a:t>
            </a:r>
            <a:r>
              <a:rPr lang="en-US" b="1" dirty="0" smtClean="0">
                <a:latin typeface="+mn-lt"/>
              </a:rPr>
              <a:t> – </a:t>
            </a:r>
            <a:r>
              <a:rPr lang="en-US" b="1" dirty="0" err="1" smtClean="0">
                <a:latin typeface="+mn-lt"/>
              </a:rPr>
              <a:t>Đánh</a:t>
            </a:r>
            <a:r>
              <a:rPr lang="en-US" b="1" dirty="0" smtClean="0">
                <a:latin typeface="+mn-lt"/>
              </a:rPr>
              <a:t> </a:t>
            </a:r>
            <a:r>
              <a:rPr lang="en-US" b="1" dirty="0" err="1" smtClean="0">
                <a:latin typeface="+mn-lt"/>
              </a:rPr>
              <a:t>giá</a:t>
            </a:r>
            <a:endParaRPr b="1" dirty="0">
              <a:latin typeface="+mn-lt"/>
            </a:endParaRPr>
          </a:p>
        </p:txBody>
      </p:sp>
      <p:sp>
        <p:nvSpPr>
          <p:cNvPr id="1805" name="Google Shape;1805;p46"/>
          <p:cNvSpPr txBox="1">
            <a:spLocks noGrp="1"/>
          </p:cNvSpPr>
          <p:nvPr>
            <p:ph type="subTitle" idx="6"/>
          </p:nvPr>
        </p:nvSpPr>
        <p:spPr>
          <a:xfrm>
            <a:off x="2065915" y="4138863"/>
            <a:ext cx="2305500" cy="484800"/>
          </a:xfrm>
          <a:prstGeom prst="rect">
            <a:avLst/>
          </a:prstGeom>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1800" dirty="0" err="1" smtClean="0">
                <a:solidFill>
                  <a:schemeClr val="bg1">
                    <a:lumMod val="50000"/>
                  </a:schemeClr>
                </a:solidFill>
                <a:latin typeface="+mn-lt"/>
              </a:rPr>
              <a:t>Trưng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bày</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sản</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phẩm</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và</a:t>
            </a:r>
            <a:r>
              <a:rPr lang="en-US" sz="1800" dirty="0" smtClean="0">
                <a:solidFill>
                  <a:schemeClr val="bg1">
                    <a:lumMod val="50000"/>
                  </a:schemeClr>
                </a:solidFill>
                <a:latin typeface="+mn-lt"/>
              </a:rPr>
              <a:t> chia </a:t>
            </a:r>
            <a:r>
              <a:rPr lang="en-US" sz="1800" dirty="0" err="1" smtClean="0">
                <a:solidFill>
                  <a:schemeClr val="bg1">
                    <a:lumMod val="50000"/>
                  </a:schemeClr>
                </a:solidFill>
                <a:latin typeface="+mn-lt"/>
              </a:rPr>
              <a:t>sẻ</a:t>
            </a:r>
            <a:endParaRPr sz="1800" dirty="0">
              <a:solidFill>
                <a:schemeClr val="bg1">
                  <a:lumMod val="50000"/>
                </a:schemeClr>
              </a:solidFill>
              <a:latin typeface="+mn-lt"/>
            </a:endParaRPr>
          </a:p>
        </p:txBody>
      </p:sp>
      <p:sp>
        <p:nvSpPr>
          <p:cNvPr id="1806" name="Google Shape;1806;p46"/>
          <p:cNvSpPr txBox="1">
            <a:spLocks noGrp="1"/>
          </p:cNvSpPr>
          <p:nvPr>
            <p:ph type="title" idx="7"/>
          </p:nvPr>
        </p:nvSpPr>
        <p:spPr>
          <a:xfrm>
            <a:off x="4721406" y="3674850"/>
            <a:ext cx="299111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Vận</a:t>
            </a:r>
            <a:r>
              <a:rPr lang="en-US" b="1" dirty="0" smtClean="0">
                <a:latin typeface="+mn-lt"/>
              </a:rPr>
              <a:t> </a:t>
            </a:r>
            <a:r>
              <a:rPr lang="en-US" b="1" dirty="0" err="1" smtClean="0">
                <a:latin typeface="+mn-lt"/>
              </a:rPr>
              <a:t>dụng</a:t>
            </a:r>
            <a:r>
              <a:rPr lang="en-US" b="1" dirty="0" smtClean="0">
                <a:latin typeface="+mn-lt"/>
              </a:rPr>
              <a:t> – </a:t>
            </a:r>
            <a:r>
              <a:rPr lang="en-US" b="1" dirty="0" err="1" smtClean="0">
                <a:latin typeface="+mn-lt"/>
              </a:rPr>
              <a:t>Phát</a:t>
            </a:r>
            <a:r>
              <a:rPr lang="en-US" b="1" dirty="0" smtClean="0">
                <a:latin typeface="+mn-lt"/>
              </a:rPr>
              <a:t> </a:t>
            </a:r>
            <a:r>
              <a:rPr lang="en-US" b="1" dirty="0" err="1" smtClean="0">
                <a:latin typeface="+mn-lt"/>
              </a:rPr>
              <a:t>triển</a:t>
            </a:r>
            <a:endParaRPr b="1" dirty="0">
              <a:latin typeface="+mn-lt"/>
            </a:endParaRPr>
          </a:p>
        </p:txBody>
      </p:sp>
      <p:sp>
        <p:nvSpPr>
          <p:cNvPr id="1807" name="Google Shape;1807;p46"/>
          <p:cNvSpPr txBox="1">
            <a:spLocks noGrp="1"/>
          </p:cNvSpPr>
          <p:nvPr>
            <p:ph type="subTitle" idx="8"/>
          </p:nvPr>
        </p:nvSpPr>
        <p:spPr>
          <a:xfrm>
            <a:off x="4622989" y="4138863"/>
            <a:ext cx="3400706" cy="484800"/>
          </a:xfrm>
          <a:prstGeom prst="rect">
            <a:avLst/>
          </a:prstGeom>
        </p:spPr>
        <p:txBody>
          <a:bodyPr spcFirstLastPara="1" wrap="square" lIns="91425" tIns="91425" rIns="91425" bIns="91425" anchor="ctr" anchorCtr="0">
            <a:noAutofit/>
          </a:bodyPr>
          <a:lstStyle/>
          <a:p>
            <a:pPr marL="0" lvl="0" indent="0" algn="just" rtl="0">
              <a:lnSpc>
                <a:spcPts val="3000"/>
              </a:lnSpc>
              <a:spcBef>
                <a:spcPts val="0"/>
              </a:spcBef>
              <a:spcAft>
                <a:spcPts val="0"/>
              </a:spcAft>
              <a:buNone/>
            </a:pPr>
            <a:r>
              <a:rPr lang="en-US" sz="1800" dirty="0" err="1" smtClean="0">
                <a:solidFill>
                  <a:schemeClr val="bg1">
                    <a:lumMod val="50000"/>
                  </a:schemeClr>
                </a:solidFill>
                <a:latin typeface="+mn-lt"/>
              </a:rPr>
              <a:t>Tìm</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hiểu</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quy</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trình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thiết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kế</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mẫu</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một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sản</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phẩm</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công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nghiệp</a:t>
            </a:r>
            <a:endParaRPr sz="1800" dirty="0">
              <a:solidFill>
                <a:schemeClr val="bg1">
                  <a:lumMod val="50000"/>
                </a:schemeClr>
              </a:solidFill>
              <a:latin typeface="+mn-lt"/>
            </a:endParaRPr>
          </a:p>
        </p:txBody>
      </p:sp>
      <p:sp>
        <p:nvSpPr>
          <p:cNvPr id="1808" name="Google Shape;1808;p46"/>
          <p:cNvSpPr txBox="1">
            <a:spLocks noGrp="1"/>
          </p:cNvSpPr>
          <p:nvPr>
            <p:ph type="title" idx="9"/>
          </p:nvPr>
        </p:nvSpPr>
        <p:spPr>
          <a:xfrm>
            <a:off x="6150468" y="1865742"/>
            <a:ext cx="275832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mn-lt"/>
              </a:rPr>
              <a:t>Luyện tập – Sáng tạo </a:t>
            </a:r>
            <a:endParaRPr b="1" dirty="0">
              <a:latin typeface="+mn-lt"/>
            </a:endParaRPr>
          </a:p>
        </p:txBody>
      </p:sp>
      <p:sp>
        <p:nvSpPr>
          <p:cNvPr id="1809" name="Google Shape;1809;p46"/>
          <p:cNvSpPr txBox="1">
            <a:spLocks noGrp="1"/>
          </p:cNvSpPr>
          <p:nvPr>
            <p:ph type="subTitle" idx="13"/>
          </p:nvPr>
        </p:nvSpPr>
        <p:spPr>
          <a:xfrm>
            <a:off x="6376880" y="2499239"/>
            <a:ext cx="2305500" cy="484800"/>
          </a:xfrm>
          <a:prstGeom prst="rect">
            <a:avLst/>
          </a:prstGeom>
        </p:spPr>
        <p:txBody>
          <a:bodyPr spcFirstLastPara="1" wrap="square" lIns="91425" tIns="91425" rIns="91425" bIns="91425" anchor="ctr" anchorCtr="0">
            <a:noAutofit/>
          </a:bodyPr>
          <a:lstStyle/>
          <a:p>
            <a:pPr marL="0" lvl="0" indent="0" algn="just" rtl="0">
              <a:lnSpc>
                <a:spcPts val="3000"/>
              </a:lnSpc>
              <a:spcBef>
                <a:spcPts val="0"/>
              </a:spcBef>
              <a:spcAft>
                <a:spcPts val="0"/>
              </a:spcAft>
              <a:buNone/>
            </a:pPr>
            <a:r>
              <a:rPr lang="en-US" sz="1800" dirty="0" err="1" smtClean="0">
                <a:solidFill>
                  <a:schemeClr val="bg1">
                    <a:lumMod val="50000"/>
                  </a:schemeClr>
                </a:solidFill>
                <a:latin typeface="+mn-lt"/>
              </a:rPr>
              <a:t>Thiết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kế</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tạo</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dáng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và</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trang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trí</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túi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giấy</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với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hình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vẽ</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thời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tiền</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sử</a:t>
            </a:r>
            <a:endParaRPr sz="1800" dirty="0">
              <a:solidFill>
                <a:schemeClr val="bg1">
                  <a:lumMod val="50000"/>
                </a:schemeClr>
              </a:solidFill>
              <a:latin typeface="+mn-lt"/>
            </a:endParaRPr>
          </a:p>
        </p:txBody>
      </p:sp>
      <p:sp>
        <p:nvSpPr>
          <p:cNvPr id="1812" name="Google Shape;1812;p46"/>
          <p:cNvSpPr txBox="1">
            <a:spLocks noGrp="1"/>
          </p:cNvSpPr>
          <p:nvPr>
            <p:ph type="title" idx="16"/>
          </p:nvPr>
        </p:nvSpPr>
        <p:spPr>
          <a:xfrm>
            <a:off x="1380300" y="1455020"/>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1813" name="Google Shape;1813;p46"/>
          <p:cNvSpPr txBox="1">
            <a:spLocks noGrp="1"/>
          </p:cNvSpPr>
          <p:nvPr>
            <p:ph type="title" idx="17"/>
          </p:nvPr>
        </p:nvSpPr>
        <p:spPr>
          <a:xfrm>
            <a:off x="4079571" y="144552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02</a:t>
            </a:r>
            <a:endParaRPr>
              <a:latin typeface="+mn-lt"/>
            </a:endParaRPr>
          </a:p>
        </p:txBody>
      </p:sp>
      <p:sp>
        <p:nvSpPr>
          <p:cNvPr id="1814" name="Google Shape;1814;p46"/>
          <p:cNvSpPr txBox="1">
            <a:spLocks noGrp="1"/>
          </p:cNvSpPr>
          <p:nvPr>
            <p:ph type="title" idx="18"/>
          </p:nvPr>
        </p:nvSpPr>
        <p:spPr>
          <a:xfrm>
            <a:off x="6778850" y="1455020"/>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03</a:t>
            </a:r>
            <a:endParaRPr>
              <a:latin typeface="+mn-lt"/>
            </a:endParaRPr>
          </a:p>
        </p:txBody>
      </p:sp>
      <p:sp>
        <p:nvSpPr>
          <p:cNvPr id="1815" name="Google Shape;1815;p46"/>
          <p:cNvSpPr txBox="1">
            <a:spLocks noGrp="1"/>
          </p:cNvSpPr>
          <p:nvPr>
            <p:ph type="title" idx="19"/>
          </p:nvPr>
        </p:nvSpPr>
        <p:spPr>
          <a:xfrm>
            <a:off x="2726215" y="334327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04</a:t>
            </a:r>
            <a:endParaRPr>
              <a:latin typeface="+mn-lt"/>
            </a:endParaRPr>
          </a:p>
        </p:txBody>
      </p:sp>
      <p:sp>
        <p:nvSpPr>
          <p:cNvPr id="1816" name="Google Shape;1816;p46"/>
          <p:cNvSpPr txBox="1">
            <a:spLocks noGrp="1"/>
          </p:cNvSpPr>
          <p:nvPr>
            <p:ph type="title" idx="20"/>
          </p:nvPr>
        </p:nvSpPr>
        <p:spPr>
          <a:xfrm>
            <a:off x="5425486" y="334327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05</a:t>
            </a:r>
            <a:endParaRPr>
              <a:latin typeface="+mn-lt"/>
            </a:endParaRPr>
          </a:p>
        </p:txBody>
      </p:sp>
      <p:sp>
        <p:nvSpPr>
          <p:cNvPr id="28" name="Google Shape;1799;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rgbClr val="C00000"/>
                </a:solidFill>
                <a:latin typeface="+mn-lt"/>
              </a:rPr>
              <a:t>NỘI DUNG BÀI HỌC</a:t>
            </a:r>
            <a:endParaRPr sz="3200" b="1" dirty="0">
              <a:solidFill>
                <a:srgbClr val="C00000"/>
              </a:solidFill>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3"/>
                                        </p:tgtEl>
                                        <p:attrNameLst>
                                          <p:attrName>style.visibility</p:attrName>
                                        </p:attrNameLst>
                                      </p:cBhvr>
                                      <p:to>
                                        <p:strVal val="visible"/>
                                      </p:to>
                                    </p:set>
                                    <p:animEffect transition="in" filter="wipe(up)">
                                      <p:cBhvr>
                                        <p:cTn id="7" dur="500"/>
                                        <p:tgtEl>
                                          <p:spTgt spid="179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12"/>
                                        </p:tgtEl>
                                        <p:attrNameLst>
                                          <p:attrName>style.visibility</p:attrName>
                                        </p:attrNameLst>
                                      </p:cBhvr>
                                      <p:to>
                                        <p:strVal val="visible"/>
                                      </p:to>
                                    </p:set>
                                    <p:animEffect transition="in" filter="wipe(up)">
                                      <p:cBhvr>
                                        <p:cTn id="10" dur="500"/>
                                        <p:tgtEl>
                                          <p:spTgt spid="18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00"/>
                                        </p:tgtEl>
                                        <p:attrNameLst>
                                          <p:attrName>style.visibility</p:attrName>
                                        </p:attrNameLst>
                                      </p:cBhvr>
                                      <p:to>
                                        <p:strVal val="visible"/>
                                      </p:to>
                                    </p:set>
                                    <p:animEffect transition="in" filter="wipe(up)">
                                      <p:cBhvr>
                                        <p:cTn id="13" dur="500"/>
                                        <p:tgtEl>
                                          <p:spTgt spid="180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801">
                                            <p:txEl>
                                              <p:pRg st="0" end="0"/>
                                            </p:txEl>
                                          </p:spTgt>
                                        </p:tgtEl>
                                        <p:attrNameLst>
                                          <p:attrName>style.visibility</p:attrName>
                                        </p:attrNameLst>
                                      </p:cBhvr>
                                      <p:to>
                                        <p:strVal val="visible"/>
                                      </p:to>
                                    </p:set>
                                    <p:animEffect transition="in" filter="wipe(up)">
                                      <p:cBhvr>
                                        <p:cTn id="16" dur="500"/>
                                        <p:tgtEl>
                                          <p:spTgt spid="180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13"/>
                                        </p:tgtEl>
                                        <p:attrNameLst>
                                          <p:attrName>style.visibility</p:attrName>
                                        </p:attrNameLst>
                                      </p:cBhvr>
                                      <p:to>
                                        <p:strVal val="visible"/>
                                      </p:to>
                                    </p:set>
                                    <p:animEffect transition="in" filter="wipe(up)">
                                      <p:cBhvr>
                                        <p:cTn id="21" dur="500"/>
                                        <p:tgtEl>
                                          <p:spTgt spid="18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94"/>
                                        </p:tgtEl>
                                        <p:attrNameLst>
                                          <p:attrName>style.visibility</p:attrName>
                                        </p:attrNameLst>
                                      </p:cBhvr>
                                      <p:to>
                                        <p:strVal val="visible"/>
                                      </p:to>
                                    </p:set>
                                    <p:animEffect transition="in" filter="wipe(up)">
                                      <p:cBhvr>
                                        <p:cTn id="24" dur="500"/>
                                        <p:tgtEl>
                                          <p:spTgt spid="179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Effect transition="in" filter="wipe(up)">
                                      <p:cBhvr>
                                        <p:cTn id="27" dur="500"/>
                                        <p:tgtEl>
                                          <p:spTgt spid="180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803">
                                            <p:txEl>
                                              <p:pRg st="0" end="0"/>
                                            </p:txEl>
                                          </p:spTgt>
                                        </p:tgtEl>
                                        <p:attrNameLst>
                                          <p:attrName>style.visibility</p:attrName>
                                        </p:attrNameLst>
                                      </p:cBhvr>
                                      <p:to>
                                        <p:strVal val="visible"/>
                                      </p:to>
                                    </p:set>
                                    <p:animEffect transition="in" filter="wipe(up)">
                                      <p:cBhvr>
                                        <p:cTn id="30" dur="500"/>
                                        <p:tgtEl>
                                          <p:spTgt spid="180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14"/>
                                        </p:tgtEl>
                                        <p:attrNameLst>
                                          <p:attrName>style.visibility</p:attrName>
                                        </p:attrNameLst>
                                      </p:cBhvr>
                                      <p:to>
                                        <p:strVal val="visible"/>
                                      </p:to>
                                    </p:set>
                                    <p:animEffect transition="in" filter="wipe(up)">
                                      <p:cBhvr>
                                        <p:cTn id="35" dur="500"/>
                                        <p:tgtEl>
                                          <p:spTgt spid="181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95"/>
                                        </p:tgtEl>
                                        <p:attrNameLst>
                                          <p:attrName>style.visibility</p:attrName>
                                        </p:attrNameLst>
                                      </p:cBhvr>
                                      <p:to>
                                        <p:strVal val="visible"/>
                                      </p:to>
                                    </p:set>
                                    <p:animEffect transition="in" filter="wipe(up)">
                                      <p:cBhvr>
                                        <p:cTn id="38" dur="500"/>
                                        <p:tgtEl>
                                          <p:spTgt spid="179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08"/>
                                        </p:tgtEl>
                                        <p:attrNameLst>
                                          <p:attrName>style.visibility</p:attrName>
                                        </p:attrNameLst>
                                      </p:cBhvr>
                                      <p:to>
                                        <p:strVal val="visible"/>
                                      </p:to>
                                    </p:set>
                                    <p:animEffect transition="in" filter="wipe(up)">
                                      <p:cBhvr>
                                        <p:cTn id="41" dur="500"/>
                                        <p:tgtEl>
                                          <p:spTgt spid="180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809">
                                            <p:txEl>
                                              <p:pRg st="0" end="0"/>
                                            </p:txEl>
                                          </p:spTgt>
                                        </p:tgtEl>
                                        <p:attrNameLst>
                                          <p:attrName>style.visibility</p:attrName>
                                        </p:attrNameLst>
                                      </p:cBhvr>
                                      <p:to>
                                        <p:strVal val="visible"/>
                                      </p:to>
                                    </p:set>
                                    <p:animEffect transition="in" filter="wipe(up)">
                                      <p:cBhvr>
                                        <p:cTn id="44" dur="500"/>
                                        <p:tgtEl>
                                          <p:spTgt spid="180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15"/>
                                        </p:tgtEl>
                                        <p:attrNameLst>
                                          <p:attrName>style.visibility</p:attrName>
                                        </p:attrNameLst>
                                      </p:cBhvr>
                                      <p:to>
                                        <p:strVal val="visible"/>
                                      </p:to>
                                    </p:set>
                                    <p:animEffect transition="in" filter="wipe(up)">
                                      <p:cBhvr>
                                        <p:cTn id="49" dur="500"/>
                                        <p:tgtEl>
                                          <p:spTgt spid="1815"/>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796"/>
                                        </p:tgtEl>
                                        <p:attrNameLst>
                                          <p:attrName>style.visibility</p:attrName>
                                        </p:attrNameLst>
                                      </p:cBhvr>
                                      <p:to>
                                        <p:strVal val="visible"/>
                                      </p:to>
                                    </p:set>
                                    <p:animEffect transition="in" filter="wipe(up)">
                                      <p:cBhvr>
                                        <p:cTn id="52" dur="500"/>
                                        <p:tgtEl>
                                          <p:spTgt spid="179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804"/>
                                        </p:tgtEl>
                                        <p:attrNameLst>
                                          <p:attrName>style.visibility</p:attrName>
                                        </p:attrNameLst>
                                      </p:cBhvr>
                                      <p:to>
                                        <p:strVal val="visible"/>
                                      </p:to>
                                    </p:set>
                                    <p:animEffect transition="in" filter="wipe(up)">
                                      <p:cBhvr>
                                        <p:cTn id="55" dur="500"/>
                                        <p:tgtEl>
                                          <p:spTgt spid="180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805">
                                            <p:txEl>
                                              <p:pRg st="0" end="0"/>
                                            </p:txEl>
                                          </p:spTgt>
                                        </p:tgtEl>
                                        <p:attrNameLst>
                                          <p:attrName>style.visibility</p:attrName>
                                        </p:attrNameLst>
                                      </p:cBhvr>
                                      <p:to>
                                        <p:strVal val="visible"/>
                                      </p:to>
                                    </p:set>
                                    <p:animEffect transition="in" filter="wipe(up)">
                                      <p:cBhvr>
                                        <p:cTn id="58" dur="500"/>
                                        <p:tgtEl>
                                          <p:spTgt spid="180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816"/>
                                        </p:tgtEl>
                                        <p:attrNameLst>
                                          <p:attrName>style.visibility</p:attrName>
                                        </p:attrNameLst>
                                      </p:cBhvr>
                                      <p:to>
                                        <p:strVal val="visible"/>
                                      </p:to>
                                    </p:set>
                                    <p:animEffect transition="in" filter="wipe(up)">
                                      <p:cBhvr>
                                        <p:cTn id="63" dur="500"/>
                                        <p:tgtEl>
                                          <p:spTgt spid="181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797"/>
                                        </p:tgtEl>
                                        <p:attrNameLst>
                                          <p:attrName>style.visibility</p:attrName>
                                        </p:attrNameLst>
                                      </p:cBhvr>
                                      <p:to>
                                        <p:strVal val="visible"/>
                                      </p:to>
                                    </p:set>
                                    <p:animEffect transition="in" filter="wipe(up)">
                                      <p:cBhvr>
                                        <p:cTn id="66" dur="500"/>
                                        <p:tgtEl>
                                          <p:spTgt spid="179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806"/>
                                        </p:tgtEl>
                                        <p:attrNameLst>
                                          <p:attrName>style.visibility</p:attrName>
                                        </p:attrNameLst>
                                      </p:cBhvr>
                                      <p:to>
                                        <p:strVal val="visible"/>
                                      </p:to>
                                    </p:set>
                                    <p:animEffect transition="in" filter="wipe(up)">
                                      <p:cBhvr>
                                        <p:cTn id="69" dur="500"/>
                                        <p:tgtEl>
                                          <p:spTgt spid="1806"/>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07">
                                            <p:txEl>
                                              <p:pRg st="0" end="0"/>
                                            </p:txEl>
                                          </p:spTgt>
                                        </p:tgtEl>
                                        <p:attrNameLst>
                                          <p:attrName>style.visibility</p:attrName>
                                        </p:attrNameLst>
                                      </p:cBhvr>
                                      <p:to>
                                        <p:strVal val="visible"/>
                                      </p:to>
                                    </p:set>
                                    <p:animEffect transition="in" filter="wipe(up)">
                                      <p:cBhvr>
                                        <p:cTn id="72" dur="500"/>
                                        <p:tgtEl>
                                          <p:spTgt spid="18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 grpId="0" animBg="1"/>
      <p:bldP spid="1794" grpId="0" animBg="1"/>
      <p:bldP spid="1795" grpId="0" animBg="1"/>
      <p:bldP spid="1796" grpId="0" animBg="1"/>
      <p:bldP spid="1797" grpId="0" animBg="1"/>
      <p:bldP spid="1800" grpId="0"/>
      <p:bldP spid="1801" grpId="0" build="p"/>
      <p:bldP spid="1802" grpId="0"/>
      <p:bldP spid="1803" grpId="0" build="p"/>
      <p:bldP spid="1804" grpId="0"/>
      <p:bldP spid="1805" grpId="0" build="p"/>
      <p:bldP spid="1806" grpId="0"/>
      <p:bldP spid="1807" grpId="0" build="p"/>
      <p:bldP spid="1808" grpId="0"/>
      <p:bldP spid="1809" grpId="0" build="p"/>
      <p:bldP spid="1812" grpId="0"/>
      <p:bldP spid="1813" grpId="0"/>
      <p:bldP spid="1814" grpId="0"/>
      <p:bldP spid="1815" grpId="0"/>
      <p:bldP spid="18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pic>
        <p:nvPicPr>
          <p:cNvPr id="2665" name="Google Shape;2665;p64"/>
          <p:cNvPicPr preferRelativeResize="0"/>
          <p:nvPr/>
        </p:nvPicPr>
        <p:blipFill rotWithShape="1">
          <a:blip r:embed="rId3">
            <a:alphaModFix/>
          </a:blip>
          <a:srcRect l="18538" r="35307"/>
          <a:stretch/>
        </p:blipFill>
        <p:spPr>
          <a:xfrm flipH="1">
            <a:off x="-20298" y="0"/>
            <a:ext cx="3561658" cy="5143501"/>
          </a:xfrm>
          <a:prstGeom prst="rect">
            <a:avLst/>
          </a:prstGeom>
          <a:noFill/>
          <a:ln>
            <a:noFill/>
          </a:ln>
        </p:spPr>
      </p:pic>
      <p:sp>
        <p:nvSpPr>
          <p:cNvPr id="2666" name="Google Shape;2666;p64"/>
          <p:cNvSpPr/>
          <p:nvPr/>
        </p:nvSpPr>
        <p:spPr>
          <a:xfrm flipH="1">
            <a:off x="1985238" y="0"/>
            <a:ext cx="2477340" cy="5231003"/>
          </a:xfrm>
          <a:custGeom>
            <a:avLst/>
            <a:gdLst/>
            <a:ahLst/>
            <a:cxnLst/>
            <a:rect l="l" t="t" r="r" b="b"/>
            <a:pathLst>
              <a:path w="13986" h="29532" extrusionOk="0">
                <a:moveTo>
                  <a:pt x="1" y="1"/>
                </a:moveTo>
                <a:lnTo>
                  <a:pt x="1" y="29532"/>
                </a:lnTo>
                <a:lnTo>
                  <a:pt x="11119" y="29532"/>
                </a:lnTo>
                <a:cubicBezTo>
                  <a:pt x="6484" y="20887"/>
                  <a:pt x="7964" y="5595"/>
                  <a:pt x="1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8" name="Google Shape;2668;p64"/>
          <p:cNvGrpSpPr/>
          <p:nvPr/>
        </p:nvGrpSpPr>
        <p:grpSpPr>
          <a:xfrm flipH="1">
            <a:off x="8064161" y="3651884"/>
            <a:ext cx="964062" cy="1545385"/>
            <a:chOff x="8131305" y="2068599"/>
            <a:chExt cx="1208098" cy="1936572"/>
          </a:xfrm>
        </p:grpSpPr>
        <p:sp>
          <p:nvSpPr>
            <p:cNvPr id="2669" name="Google Shape;2669;p64"/>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4"/>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1" name="Google Shape;2671;p64"/>
          <p:cNvGrpSpPr/>
          <p:nvPr/>
        </p:nvGrpSpPr>
        <p:grpSpPr>
          <a:xfrm rot="5400000" flipH="1">
            <a:off x="3315534" y="52381"/>
            <a:ext cx="578995" cy="762248"/>
            <a:chOff x="2109400" y="2670450"/>
            <a:chExt cx="113200" cy="149025"/>
          </a:xfrm>
        </p:grpSpPr>
        <p:sp>
          <p:nvSpPr>
            <p:cNvPr id="2672" name="Google Shape;2672;p6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5" name="Google Shape;2695;p64"/>
          <p:cNvSpPr/>
          <p:nvPr/>
        </p:nvSpPr>
        <p:spPr>
          <a:xfrm>
            <a:off x="4886253" y="850045"/>
            <a:ext cx="1723237" cy="10545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4820364" y="242084"/>
            <a:ext cx="1855017" cy="523220"/>
          </a:xfrm>
          <a:prstGeom prst="rect">
            <a:avLst/>
          </a:prstGeom>
          <a:noFill/>
        </p:spPr>
        <p:txBody>
          <a:bodyPr wrap="square" rtlCol="0">
            <a:spAutoFit/>
          </a:bodyPr>
          <a:lstStyle/>
          <a:p>
            <a:pPr algn="ctr"/>
            <a:r>
              <a:rPr lang="en-US" sz="2800" b="1" dirty="0" err="1" smtClean="0"/>
              <a:t>Gợi</a:t>
            </a:r>
            <a:r>
              <a:rPr lang="en-US" sz="2800" b="1" dirty="0" smtClean="0"/>
              <a:t> ý</a:t>
            </a:r>
            <a:endParaRPr lang="en-US" sz="2800" b="1" dirty="0"/>
          </a:p>
        </p:txBody>
      </p:sp>
      <p:sp>
        <p:nvSpPr>
          <p:cNvPr id="5" name="Rectangle 4"/>
          <p:cNvSpPr/>
          <p:nvPr/>
        </p:nvSpPr>
        <p:spPr>
          <a:xfrm>
            <a:off x="3757776" y="992063"/>
            <a:ext cx="4572000" cy="3831818"/>
          </a:xfrm>
          <a:prstGeom prst="rect">
            <a:avLst/>
          </a:prstGeom>
        </p:spPr>
        <p:txBody>
          <a:bodyPr>
            <a:spAutoFit/>
          </a:bodyPr>
          <a:lstStyle/>
          <a:p>
            <a:pPr algn="just">
              <a:lnSpc>
                <a:spcPct val="150000"/>
              </a:lnSpc>
            </a:pPr>
            <a:r>
              <a:rPr lang="en-US" sz="1800" b="1" i="1" dirty="0" smtClean="0"/>
              <a:t>T</a:t>
            </a:r>
            <a:r>
              <a:rPr lang="vi-VN" sz="1800" b="1" i="1" dirty="0" smtClean="0"/>
              <a:t>rưng </a:t>
            </a:r>
            <a:r>
              <a:rPr lang="vi-VN" sz="1800" b="1" i="1" dirty="0"/>
              <a:t>bày sản phẩm và phân tích các nội dung sau:</a:t>
            </a:r>
          </a:p>
          <a:p>
            <a:pPr marL="342900" indent="-342900" algn="just">
              <a:lnSpc>
                <a:spcPct val="150000"/>
              </a:lnSpc>
              <a:buFont typeface="Wingdings" panose="05000000000000000000" pitchFamily="2" charset="2"/>
              <a:buChar char="§"/>
            </a:pPr>
            <a:r>
              <a:rPr lang="vi-VN" sz="1800" dirty="0" smtClean="0"/>
              <a:t>Hình </a:t>
            </a:r>
            <a:r>
              <a:rPr lang="vi-VN" sz="1800" dirty="0"/>
              <a:t>dạng, màu </a:t>
            </a:r>
            <a:r>
              <a:rPr lang="vi-VN" sz="1800" dirty="0" smtClean="0"/>
              <a:t>s</a:t>
            </a:r>
            <a:r>
              <a:rPr lang="en-US" sz="1800" dirty="0" smtClean="0"/>
              <a:t>ắ</a:t>
            </a:r>
            <a:r>
              <a:rPr lang="vi-VN" sz="1800" dirty="0" smtClean="0"/>
              <a:t>c</a:t>
            </a:r>
            <a:r>
              <a:rPr lang="vi-VN" sz="1800" dirty="0"/>
              <a:t>, tỉ lệ và tính cân bằng của sản </a:t>
            </a:r>
            <a:r>
              <a:rPr lang="vi-VN" sz="1800" dirty="0" smtClean="0"/>
              <a:t>phẩm</a:t>
            </a:r>
            <a:r>
              <a:rPr lang="en-US" sz="1800" dirty="0" smtClean="0"/>
              <a:t>.</a:t>
            </a:r>
            <a:endParaRPr lang="vi-VN" sz="1800" dirty="0"/>
          </a:p>
          <a:p>
            <a:pPr marL="342900" indent="-342900" algn="just">
              <a:lnSpc>
                <a:spcPct val="150000"/>
              </a:lnSpc>
              <a:buFont typeface="Wingdings" panose="05000000000000000000" pitchFamily="2" charset="2"/>
              <a:buChar char="§"/>
            </a:pPr>
            <a:r>
              <a:rPr lang="vi-VN" sz="1800" dirty="0" smtClean="0"/>
              <a:t>Cách </a:t>
            </a:r>
            <a:r>
              <a:rPr lang="vi-VN" sz="1800" dirty="0"/>
              <a:t>tạo dáng và sắp xếp họa tiết trang </a:t>
            </a:r>
            <a:r>
              <a:rPr lang="vi-VN" sz="1800" dirty="0" smtClean="0"/>
              <a:t>trí</a:t>
            </a:r>
            <a:r>
              <a:rPr lang="en-US" sz="1800" dirty="0" smtClean="0"/>
              <a:t>.</a:t>
            </a:r>
            <a:endParaRPr lang="vi-VN" sz="1800" dirty="0"/>
          </a:p>
          <a:p>
            <a:pPr marL="342900" indent="-342900" algn="just">
              <a:lnSpc>
                <a:spcPct val="150000"/>
              </a:lnSpc>
              <a:buFont typeface="Wingdings" panose="05000000000000000000" pitchFamily="2" charset="2"/>
              <a:buChar char="§"/>
            </a:pPr>
            <a:r>
              <a:rPr lang="vi-VN" sz="1800" dirty="0" smtClean="0"/>
              <a:t>Công </a:t>
            </a:r>
            <a:r>
              <a:rPr lang="vi-VN" sz="1800" dirty="0"/>
              <a:t>năng của sản </a:t>
            </a:r>
            <a:r>
              <a:rPr lang="vi-VN" sz="1800" dirty="0" smtClean="0"/>
              <a:t>phẩm</a:t>
            </a:r>
            <a:r>
              <a:rPr lang="en-US" sz="1800" dirty="0" smtClean="0"/>
              <a:t>.</a:t>
            </a:r>
            <a:endParaRPr lang="vi-VN" sz="1800" dirty="0"/>
          </a:p>
          <a:p>
            <a:pPr marL="342900" indent="-342900" algn="just">
              <a:lnSpc>
                <a:spcPct val="150000"/>
              </a:lnSpc>
              <a:buFont typeface="Wingdings" panose="05000000000000000000" pitchFamily="2" charset="2"/>
              <a:buChar char="§"/>
            </a:pPr>
            <a:r>
              <a:rPr lang="vi-VN" sz="1800" dirty="0" smtClean="0"/>
              <a:t>Cách </a:t>
            </a:r>
            <a:r>
              <a:rPr lang="vi-VN" sz="1800" dirty="0"/>
              <a:t>điều chỉnh để sản phẩm đẹp và hữu dụng </a:t>
            </a:r>
            <a:r>
              <a:rPr lang="vi-VN" sz="1800" dirty="0" smtClean="0"/>
              <a:t>hơn</a:t>
            </a:r>
            <a:r>
              <a:rPr lang="en-US" sz="1800" dirty="0" smtClean="0"/>
              <a:t>.</a:t>
            </a:r>
            <a:endParaRPr lang="vi-VN"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ppt_h/2"/>
                                          </p:val>
                                        </p:tav>
                                        <p:tav tm="100000">
                                          <p:val>
                                            <p:strVal val="#ppt_y"/>
                                          </p:val>
                                        </p:tav>
                                      </p:tavLst>
                                    </p:anim>
                                    <p:anim calcmode="lin" valueType="num">
                                      <p:cBhvr>
                                        <p:cTn id="14" dur="500" fill="hold"/>
                                        <p:tgtEl>
                                          <p:spTgt spid="5">
                                            <p:txEl>
                                              <p:pRg st="1" end="1"/>
                                            </p:txEl>
                                          </p:spTgt>
                                        </p:tgtEl>
                                        <p:attrNameLst>
                                          <p:attrName>ppt_w</p:attrName>
                                        </p:attrNameLst>
                                      </p:cBhvr>
                                      <p:tavLst>
                                        <p:tav tm="0">
                                          <p:val>
                                            <p:strVal val="#ppt_w"/>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childTnLst>
                                </p:cTn>
                              </p:par>
                              <p:par>
                                <p:cTn id="16" presetID="17" presetClass="entr" presetSubtype="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ppt_h/2"/>
                                          </p:val>
                                        </p:tav>
                                        <p:tav tm="100000">
                                          <p:val>
                                            <p:strVal val="#ppt_y"/>
                                          </p:val>
                                        </p:tav>
                                      </p:tavLst>
                                    </p:anim>
                                    <p:anim calcmode="lin" valueType="num">
                                      <p:cBhvr>
                                        <p:cTn id="20" dur="500" fill="hold"/>
                                        <p:tgtEl>
                                          <p:spTgt spid="5">
                                            <p:txEl>
                                              <p:pRg st="2" end="2"/>
                                            </p:txEl>
                                          </p:spTgt>
                                        </p:tgtEl>
                                        <p:attrNameLst>
                                          <p:attrName>ppt_w</p:attrName>
                                        </p:attrNameLst>
                                      </p:cBhvr>
                                      <p:tavLst>
                                        <p:tav tm="0">
                                          <p:val>
                                            <p:strVal val="#ppt_w"/>
                                          </p:val>
                                        </p:tav>
                                        <p:tav tm="100000">
                                          <p:val>
                                            <p:strVal val="#ppt_w"/>
                                          </p:val>
                                        </p:tav>
                                      </p:tavLst>
                                    </p:anim>
                                    <p:anim calcmode="lin" valueType="num">
                                      <p:cBhvr>
                                        <p:cTn id="21" dur="500" fill="hold"/>
                                        <p:tgtEl>
                                          <p:spTgt spid="5">
                                            <p:txEl>
                                              <p:pRg st="2" end="2"/>
                                            </p:txEl>
                                          </p:spTgt>
                                        </p:tgtEl>
                                        <p:attrNameLst>
                                          <p:attrName>ppt_h</p:attrName>
                                        </p:attrNameLst>
                                      </p:cBhvr>
                                      <p:tavLst>
                                        <p:tav tm="0">
                                          <p:val>
                                            <p:fltVal val="0"/>
                                          </p:val>
                                        </p:tav>
                                        <p:tav tm="100000">
                                          <p:val>
                                            <p:strVal val="#ppt_h"/>
                                          </p:val>
                                        </p:tav>
                                      </p:tavLst>
                                    </p:anim>
                                  </p:childTnLst>
                                </p:cTn>
                              </p:par>
                              <p:par>
                                <p:cTn id="22" presetID="17" presetClass="entr" presetSubtype="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ppt_h/2"/>
                                          </p:val>
                                        </p:tav>
                                        <p:tav tm="100000">
                                          <p:val>
                                            <p:strVal val="#ppt_y"/>
                                          </p:val>
                                        </p:tav>
                                      </p:tavLst>
                                    </p:anim>
                                    <p:anim calcmode="lin" valueType="num">
                                      <p:cBhvr>
                                        <p:cTn id="26" dur="500" fill="hold"/>
                                        <p:tgtEl>
                                          <p:spTgt spid="5">
                                            <p:txEl>
                                              <p:pRg st="3" end="3"/>
                                            </p:txEl>
                                          </p:spTgt>
                                        </p:tgtEl>
                                        <p:attrNameLst>
                                          <p:attrName>ppt_w</p:attrName>
                                        </p:attrNameLst>
                                      </p:cBhvr>
                                      <p:tavLst>
                                        <p:tav tm="0">
                                          <p:val>
                                            <p:strVal val="#ppt_w"/>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childTnLst>
                                </p:cTn>
                              </p:par>
                              <p:par>
                                <p:cTn id="28" presetID="17" presetClass="entr" presetSubtype="1"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p:cTn id="3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4" end="4"/>
                                            </p:txEl>
                                          </p:spTgt>
                                        </p:tgtEl>
                                        <p:attrNameLst>
                                          <p:attrName>ppt_y</p:attrName>
                                        </p:attrNameLst>
                                      </p:cBhvr>
                                      <p:tavLst>
                                        <p:tav tm="0">
                                          <p:val>
                                            <p:strVal val="#ppt_y-#ppt_h/2"/>
                                          </p:val>
                                        </p:tav>
                                        <p:tav tm="100000">
                                          <p:val>
                                            <p:strVal val="#ppt_y"/>
                                          </p:val>
                                        </p:tav>
                                      </p:tavLst>
                                    </p:anim>
                                    <p:anim calcmode="lin" valueType="num">
                                      <p:cBhvr>
                                        <p:cTn id="32" dur="500" fill="hold"/>
                                        <p:tgtEl>
                                          <p:spTgt spid="5">
                                            <p:txEl>
                                              <p:pRg st="4" end="4"/>
                                            </p:txEl>
                                          </p:spTgt>
                                        </p:tgtEl>
                                        <p:attrNameLst>
                                          <p:attrName>ppt_w</p:attrName>
                                        </p:attrNameLst>
                                      </p:cBhvr>
                                      <p:tavLst>
                                        <p:tav tm="0">
                                          <p:val>
                                            <p:strVal val="#ppt_w"/>
                                          </p:val>
                                        </p:tav>
                                        <p:tav tm="100000">
                                          <p:val>
                                            <p:strVal val="#ppt_w"/>
                                          </p:val>
                                        </p:tav>
                                      </p:tavLst>
                                    </p:anim>
                                    <p:anim calcmode="lin" valueType="num">
                                      <p:cBhvr>
                                        <p:cTn id="33"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7"/>
        <p:cNvGrpSpPr/>
        <p:nvPr/>
      </p:nvGrpSpPr>
      <p:grpSpPr>
        <a:xfrm>
          <a:off x="0" y="0"/>
          <a:ext cx="0" cy="0"/>
          <a:chOff x="0" y="0"/>
          <a:chExt cx="0" cy="0"/>
        </a:xfrm>
      </p:grpSpPr>
      <p:pic>
        <p:nvPicPr>
          <p:cNvPr id="2068" name="Google Shape;2068;p53"/>
          <p:cNvPicPr preferRelativeResize="0"/>
          <p:nvPr/>
        </p:nvPicPr>
        <p:blipFill>
          <a:blip r:embed="rId3">
            <a:alphaModFix/>
          </a:blip>
          <a:stretch>
            <a:fillRect/>
          </a:stretch>
        </p:blipFill>
        <p:spPr>
          <a:xfrm>
            <a:off x="3060718" y="1088976"/>
            <a:ext cx="6083277" cy="4054524"/>
          </a:xfrm>
          <a:prstGeom prst="rect">
            <a:avLst/>
          </a:prstGeom>
          <a:noFill/>
          <a:ln>
            <a:noFill/>
          </a:ln>
        </p:spPr>
      </p:pic>
      <p:sp>
        <p:nvSpPr>
          <p:cNvPr id="2069" name="Google Shape;2069;p53"/>
          <p:cNvSpPr/>
          <p:nvPr/>
        </p:nvSpPr>
        <p:spPr>
          <a:xfrm rot="10800000" flipH="1">
            <a:off x="1208031" y="264870"/>
            <a:ext cx="9343529" cy="5135984"/>
          </a:xfrm>
          <a:custGeom>
            <a:avLst/>
            <a:gdLst/>
            <a:ahLst/>
            <a:cxnLst/>
            <a:rect l="l" t="t" r="r" b="b"/>
            <a:pathLst>
              <a:path w="52578" h="29532" extrusionOk="0">
                <a:moveTo>
                  <a:pt x="0" y="1"/>
                </a:moveTo>
                <a:lnTo>
                  <a:pt x="0" y="29532"/>
                </a:lnTo>
                <a:lnTo>
                  <a:pt x="52577" y="29532"/>
                </a:lnTo>
                <a:lnTo>
                  <a:pt x="52577" y="21326"/>
                </a:lnTo>
                <a:cubicBezTo>
                  <a:pt x="51249" y="21950"/>
                  <a:pt x="49816" y="22366"/>
                  <a:pt x="48370" y="22539"/>
                </a:cubicBezTo>
                <a:cubicBezTo>
                  <a:pt x="47707" y="22621"/>
                  <a:pt x="47042" y="22660"/>
                  <a:pt x="46379" y="22660"/>
                </a:cubicBezTo>
                <a:cubicBezTo>
                  <a:pt x="42363" y="22660"/>
                  <a:pt x="38389" y="21224"/>
                  <a:pt x="34917" y="19141"/>
                </a:cubicBezTo>
                <a:cubicBezTo>
                  <a:pt x="31727" y="17222"/>
                  <a:pt x="28814" y="14726"/>
                  <a:pt x="26826" y="11559"/>
                </a:cubicBezTo>
                <a:cubicBezTo>
                  <a:pt x="24838" y="8404"/>
                  <a:pt x="23833" y="4555"/>
                  <a:pt x="24468" y="879"/>
                </a:cubicBezTo>
                <a:cubicBezTo>
                  <a:pt x="24491" y="717"/>
                  <a:pt x="24527" y="555"/>
                  <a:pt x="24561" y="394"/>
                </a:cubicBezTo>
                <a:cubicBezTo>
                  <a:pt x="24596" y="267"/>
                  <a:pt x="24619" y="128"/>
                  <a:pt x="24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3"/>
          <p:cNvSpPr/>
          <p:nvPr/>
        </p:nvSpPr>
        <p:spPr>
          <a:xfrm>
            <a:off x="1074087" y="1395261"/>
            <a:ext cx="3743400" cy="1481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3"/>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3"/>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3"/>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76" name="Google Shape;2076;p53"/>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3"/>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8" name="Google Shape;2078;p53"/>
          <p:cNvGrpSpPr/>
          <p:nvPr/>
        </p:nvGrpSpPr>
        <p:grpSpPr>
          <a:xfrm rot="5400000">
            <a:off x="6400462" y="673876"/>
            <a:ext cx="578995" cy="762248"/>
            <a:chOff x="2109400" y="2670450"/>
            <a:chExt cx="113200" cy="149025"/>
          </a:xfrm>
        </p:grpSpPr>
        <p:sp>
          <p:nvSpPr>
            <p:cNvPr id="2079" name="Google Shape;2079;p5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859254" y="886851"/>
            <a:ext cx="4454116" cy="523220"/>
          </a:xfrm>
          <a:prstGeom prst="rect">
            <a:avLst/>
          </a:prstGeom>
          <a:noFill/>
        </p:spPr>
        <p:txBody>
          <a:bodyPr wrap="square" rtlCol="0">
            <a:spAutoFit/>
          </a:bodyPr>
          <a:lstStyle/>
          <a:p>
            <a:r>
              <a:rPr lang="en-US" sz="2800" b="1" dirty="0" smtClean="0">
                <a:solidFill>
                  <a:srgbClr val="C00000"/>
                </a:solidFill>
              </a:rPr>
              <a:t>5. </a:t>
            </a:r>
            <a:r>
              <a:rPr lang="en-US" sz="2800" b="1" dirty="0" err="1" smtClean="0">
                <a:solidFill>
                  <a:srgbClr val="C00000"/>
                </a:solidFill>
              </a:rPr>
              <a:t>Vận</a:t>
            </a:r>
            <a:r>
              <a:rPr lang="en-US" sz="2800" b="1" dirty="0" smtClean="0">
                <a:solidFill>
                  <a:srgbClr val="C00000"/>
                </a:solidFill>
              </a:rPr>
              <a:t> </a:t>
            </a:r>
            <a:r>
              <a:rPr lang="en-US" sz="2800" b="1" dirty="0" err="1" smtClean="0">
                <a:solidFill>
                  <a:srgbClr val="C00000"/>
                </a:solidFill>
              </a:rPr>
              <a:t>dụng</a:t>
            </a:r>
            <a:r>
              <a:rPr lang="en-US" sz="2800" b="1" dirty="0" smtClean="0">
                <a:solidFill>
                  <a:srgbClr val="C00000"/>
                </a:solidFill>
              </a:rPr>
              <a:t> – </a:t>
            </a:r>
            <a:r>
              <a:rPr lang="en-US" sz="2800" b="1" dirty="0" err="1" smtClean="0">
                <a:solidFill>
                  <a:srgbClr val="C00000"/>
                </a:solidFill>
              </a:rPr>
              <a:t>Phát</a:t>
            </a:r>
            <a:r>
              <a:rPr lang="en-US" sz="2800" b="1" dirty="0" smtClean="0">
                <a:solidFill>
                  <a:srgbClr val="C00000"/>
                </a:solidFill>
              </a:rPr>
              <a:t> </a:t>
            </a:r>
            <a:r>
              <a:rPr lang="en-US" sz="2800" b="1" dirty="0" err="1" smtClean="0">
                <a:solidFill>
                  <a:srgbClr val="C00000"/>
                </a:solidFill>
              </a:rPr>
              <a:t>triển</a:t>
            </a:r>
            <a:endParaRPr lang="en-US" sz="2800" b="1" dirty="0">
              <a:solidFill>
                <a:srgbClr val="C00000"/>
              </a:solidFill>
            </a:endParaRPr>
          </a:p>
        </p:txBody>
      </p:sp>
      <p:sp>
        <p:nvSpPr>
          <p:cNvPr id="5" name="TextBox 4"/>
          <p:cNvSpPr txBox="1"/>
          <p:nvPr/>
        </p:nvSpPr>
        <p:spPr>
          <a:xfrm>
            <a:off x="1909004" y="2191700"/>
            <a:ext cx="3811713" cy="1015663"/>
          </a:xfrm>
          <a:prstGeom prst="rect">
            <a:avLst/>
          </a:prstGeom>
          <a:solidFill>
            <a:schemeClr val="accent1"/>
          </a:solidFill>
        </p:spPr>
        <p:txBody>
          <a:bodyPr wrap="square" rtlCol="0">
            <a:spAutoFit/>
          </a:bodyPr>
          <a:lstStyle/>
          <a:p>
            <a:pPr algn="just">
              <a:lnSpc>
                <a:spcPct val="150000"/>
              </a:lnSpc>
            </a:pPr>
            <a:r>
              <a:rPr lang="en-US" sz="2000" dirty="0" err="1" smtClean="0"/>
              <a:t>Tìm</a:t>
            </a:r>
            <a:r>
              <a:rPr lang="en-US" sz="2000" dirty="0" smtClean="0"/>
              <a:t> </a:t>
            </a:r>
            <a:r>
              <a:rPr lang="en-US" sz="2000" dirty="0" err="1" smtClean="0"/>
              <a:t>hiểu</a:t>
            </a:r>
            <a:r>
              <a:rPr lang="en-US" sz="2000" dirty="0" smtClean="0"/>
              <a:t> </a:t>
            </a:r>
            <a:r>
              <a:rPr lang="en-US" sz="2000" dirty="0" err="1" smtClean="0"/>
              <a:t>quy</a:t>
            </a:r>
            <a:r>
              <a:rPr lang="en-US" sz="2000" dirty="0" smtClean="0"/>
              <a:t> </a:t>
            </a:r>
            <a:r>
              <a:rPr lang="en-US" sz="2000" dirty="0" err="1" smtClean="0"/>
              <a:t>trình</a:t>
            </a:r>
            <a:r>
              <a:rPr lang="en-US" sz="2000" dirty="0" smtClean="0"/>
              <a:t> </a:t>
            </a:r>
            <a:r>
              <a:rPr lang="en-US" sz="2000" dirty="0" err="1" smtClean="0"/>
              <a:t>thiết</a:t>
            </a:r>
            <a:r>
              <a:rPr lang="en-US" sz="2000" dirty="0" smtClean="0"/>
              <a:t> </a:t>
            </a:r>
            <a:r>
              <a:rPr lang="en-US" sz="2000" dirty="0" err="1" smtClean="0"/>
              <a:t>kế</a:t>
            </a:r>
            <a:r>
              <a:rPr lang="en-US" sz="2000" dirty="0" smtClean="0"/>
              <a:t> </a:t>
            </a:r>
            <a:r>
              <a:rPr lang="en-US" sz="2000" dirty="0" err="1" smtClean="0"/>
              <a:t>mẫu</a:t>
            </a:r>
            <a:r>
              <a:rPr lang="en-US" sz="2000" dirty="0" smtClean="0"/>
              <a:t> </a:t>
            </a:r>
            <a:r>
              <a:rPr lang="en-US" sz="2000" dirty="0" err="1" smtClean="0"/>
              <a:t>một</a:t>
            </a:r>
            <a:r>
              <a:rPr lang="en-US" sz="2000" dirty="0" smtClean="0"/>
              <a:t> </a:t>
            </a:r>
            <a:r>
              <a:rPr lang="en-US" sz="2000" dirty="0" err="1" smtClean="0"/>
              <a:t>sản</a:t>
            </a:r>
            <a:r>
              <a:rPr lang="en-US" sz="2000" dirty="0" smtClean="0"/>
              <a:t> </a:t>
            </a:r>
            <a:r>
              <a:rPr lang="en-US" sz="2000" dirty="0" err="1" smtClean="0"/>
              <a:t>phẩm</a:t>
            </a:r>
            <a:r>
              <a:rPr lang="en-US" sz="2000" dirty="0" smtClean="0"/>
              <a:t> </a:t>
            </a:r>
            <a:r>
              <a:rPr lang="en-US" sz="2000" dirty="0" err="1" smtClean="0"/>
              <a:t>công</a:t>
            </a:r>
            <a:r>
              <a:rPr lang="en-US" sz="2000" dirty="0" smtClean="0"/>
              <a:t> </a:t>
            </a:r>
            <a:r>
              <a:rPr lang="en-US" sz="2000" dirty="0" err="1" smtClean="0"/>
              <a:t>nghiệp</a:t>
            </a:r>
            <a:r>
              <a:rPr lang="en-US" sz="2000" dirty="0" smtClean="0"/>
              <a:t>.</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30212" flipV="1">
            <a:off x="985041" y="1846268"/>
            <a:ext cx="815513" cy="649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9" name="TextBox 8"/>
          <p:cNvSpPr txBox="1"/>
          <p:nvPr/>
        </p:nvSpPr>
        <p:spPr>
          <a:xfrm>
            <a:off x="308344" y="629541"/>
            <a:ext cx="5178056" cy="4662815"/>
          </a:xfrm>
          <a:prstGeom prst="rect">
            <a:avLst/>
          </a:prstGeom>
          <a:noFill/>
        </p:spPr>
        <p:txBody>
          <a:bodyPr wrap="square" rtlCol="0">
            <a:spAutoFit/>
          </a:bodyPr>
          <a:lstStyle/>
          <a:p>
            <a:pPr algn="just">
              <a:lnSpc>
                <a:spcPct val="150000"/>
              </a:lnSpc>
            </a:pP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hình</a:t>
            </a:r>
            <a:r>
              <a:rPr lang="en-US" sz="1800" b="1" i="1" dirty="0" smtClean="0"/>
              <a:t> </a:t>
            </a:r>
            <a:r>
              <a:rPr lang="en-US" sz="1800" b="1" i="1" dirty="0" err="1" smtClean="0"/>
              <a:t>trang</a:t>
            </a:r>
            <a:r>
              <a:rPr lang="en-US" sz="1800" b="1" i="1" dirty="0" smtClean="0"/>
              <a:t> 33 SGK </a:t>
            </a:r>
            <a:r>
              <a:rPr lang="en-US" sz="1800" b="1" i="1" dirty="0" err="1" smtClean="0"/>
              <a:t>và</a:t>
            </a:r>
            <a:r>
              <a:rPr lang="en-US" sz="1800" b="1" i="1" dirty="0" smtClean="0"/>
              <a:t> </a:t>
            </a:r>
            <a:r>
              <a:rPr lang="en-US" sz="1800" b="1" i="1" dirty="0" err="1" smtClean="0"/>
              <a:t>tìm</a:t>
            </a:r>
            <a:r>
              <a:rPr lang="en-US" sz="1800" b="1" i="1" dirty="0" smtClean="0"/>
              <a:t> </a:t>
            </a:r>
            <a:r>
              <a:rPr lang="en-US" sz="1800" b="1" i="1" dirty="0" err="1" smtClean="0"/>
              <a:t>hiểu</a:t>
            </a:r>
            <a:r>
              <a:rPr lang="en-US" sz="1800" b="1" i="1" dirty="0" smtClean="0"/>
              <a:t> </a:t>
            </a:r>
            <a:r>
              <a:rPr lang="en-US" sz="1800" b="1" i="1" dirty="0" err="1" smtClean="0"/>
              <a:t>các</a:t>
            </a:r>
            <a:r>
              <a:rPr lang="en-US" sz="1800" b="1" i="1" dirty="0" smtClean="0"/>
              <a:t> </a:t>
            </a:r>
            <a:r>
              <a:rPr lang="en-US" sz="1800" b="1" i="1" dirty="0" err="1" smtClean="0"/>
              <a:t>nội</a:t>
            </a:r>
            <a:r>
              <a:rPr lang="en-US" sz="1800" b="1" i="1" dirty="0" smtClean="0"/>
              <a:t> dung:</a:t>
            </a:r>
          </a:p>
          <a:p>
            <a:pPr marL="285750" indent="-285750" algn="just">
              <a:lnSpc>
                <a:spcPct val="150000"/>
              </a:lnSpc>
              <a:buFont typeface="Wingdings" panose="05000000000000000000" pitchFamily="2" charset="2"/>
              <a:buChar char="Ø"/>
            </a:pPr>
            <a:r>
              <a:rPr lang="fr-FR" sz="1800" dirty="0" err="1"/>
              <a:t>Nghiên</a:t>
            </a:r>
            <a:r>
              <a:rPr lang="fr-FR" sz="1800" dirty="0"/>
              <a:t> </a:t>
            </a:r>
            <a:r>
              <a:rPr lang="fr-FR" sz="1800" dirty="0" err="1"/>
              <a:t>cứu</a:t>
            </a:r>
            <a:r>
              <a:rPr lang="fr-FR" sz="1800" dirty="0"/>
              <a:t> </a:t>
            </a:r>
            <a:r>
              <a:rPr lang="fr-FR" sz="1800" dirty="0" err="1"/>
              <a:t>tìm</a:t>
            </a:r>
            <a:r>
              <a:rPr lang="fr-FR" sz="1800" dirty="0"/>
              <a:t> </a:t>
            </a:r>
            <a:r>
              <a:rPr lang="fr-FR" sz="1800" dirty="0" err="1"/>
              <a:t>hiểu</a:t>
            </a:r>
            <a:r>
              <a:rPr lang="fr-FR" sz="1800" dirty="0"/>
              <a:t> </a:t>
            </a:r>
            <a:r>
              <a:rPr lang="fr-FR" sz="1800" dirty="0" err="1"/>
              <a:t>công</a:t>
            </a:r>
            <a:r>
              <a:rPr lang="fr-FR" sz="1800" dirty="0"/>
              <a:t> </a:t>
            </a:r>
            <a:r>
              <a:rPr lang="fr-FR" sz="1800" dirty="0" err="1"/>
              <a:t>dụng</a:t>
            </a:r>
            <a:r>
              <a:rPr lang="fr-FR" sz="1800" dirty="0"/>
              <a:t> </a:t>
            </a:r>
            <a:r>
              <a:rPr lang="fr-FR" sz="1800" dirty="0" err="1"/>
              <a:t>của</a:t>
            </a:r>
            <a:r>
              <a:rPr lang="fr-FR" sz="1800" dirty="0"/>
              <a:t> </a:t>
            </a:r>
            <a:r>
              <a:rPr lang="fr-FR" sz="1800" dirty="0" err="1"/>
              <a:t>sản</a:t>
            </a:r>
            <a:r>
              <a:rPr lang="fr-FR" sz="1800" dirty="0"/>
              <a:t> </a:t>
            </a:r>
            <a:r>
              <a:rPr lang="fr-FR" sz="1800" dirty="0" err="1"/>
              <a:t>phẩm</a:t>
            </a:r>
            <a:r>
              <a:rPr lang="fr-FR" sz="1800" dirty="0"/>
              <a:t>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của</a:t>
            </a:r>
            <a:r>
              <a:rPr lang="fr-FR" sz="1800" dirty="0"/>
              <a:t> </a:t>
            </a:r>
            <a:r>
              <a:rPr lang="fr-FR" sz="1800" dirty="0" err="1"/>
              <a:t>người</a:t>
            </a:r>
            <a:r>
              <a:rPr lang="fr-FR" sz="1800" dirty="0"/>
              <a:t> </a:t>
            </a:r>
            <a:r>
              <a:rPr lang="fr-FR" sz="1800" dirty="0" err="1"/>
              <a:t>dùng</a:t>
            </a:r>
            <a:r>
              <a:rPr lang="fr-FR" sz="1800" dirty="0"/>
              <a:t> </a:t>
            </a:r>
            <a:r>
              <a:rPr lang="fr-FR" sz="1800" dirty="0" err="1"/>
              <a:t>có</a:t>
            </a:r>
            <a:r>
              <a:rPr lang="fr-FR" sz="1800" dirty="0"/>
              <a:t> ý </a:t>
            </a:r>
            <a:r>
              <a:rPr lang="fr-FR" sz="1800" dirty="0" err="1"/>
              <a:t>nghĩa</a:t>
            </a:r>
            <a:r>
              <a:rPr lang="fr-FR" sz="1800" dirty="0"/>
              <a:t> </a:t>
            </a:r>
            <a:r>
              <a:rPr lang="fr-FR" sz="1800" dirty="0" err="1"/>
              <a:t>như</a:t>
            </a:r>
            <a:r>
              <a:rPr lang="fr-FR" sz="1800" dirty="0"/>
              <a:t> </a:t>
            </a:r>
            <a:r>
              <a:rPr lang="fr-FR" sz="1800" dirty="0" err="1"/>
              <a:t>thế</a:t>
            </a:r>
            <a:r>
              <a:rPr lang="fr-FR" sz="1800" dirty="0"/>
              <a:t> </a:t>
            </a:r>
            <a:r>
              <a:rPr lang="fr-FR" sz="1800" dirty="0" err="1"/>
              <a:t>nào</a:t>
            </a:r>
            <a:r>
              <a:rPr lang="fr-FR" sz="1800" dirty="0"/>
              <a:t> </a:t>
            </a:r>
            <a:r>
              <a:rPr lang="fr-FR" sz="1800" dirty="0" err="1"/>
              <a:t>đối</a:t>
            </a:r>
            <a:r>
              <a:rPr lang="fr-FR" sz="1800" dirty="0"/>
              <a:t> </a:t>
            </a:r>
            <a:r>
              <a:rPr lang="fr-FR" sz="1800" dirty="0" err="1"/>
              <a:t>với</a:t>
            </a:r>
            <a:r>
              <a:rPr lang="fr-FR" sz="1800" dirty="0"/>
              <a:t> </a:t>
            </a:r>
            <a:r>
              <a:rPr lang="fr-FR" sz="1800" dirty="0" err="1"/>
              <a:t>việc</a:t>
            </a:r>
            <a:r>
              <a:rPr lang="fr-FR" sz="1800" dirty="0"/>
              <a:t> </a:t>
            </a:r>
            <a:r>
              <a:rPr lang="fr-FR" sz="1800" dirty="0" err="1"/>
              <a:t>thiết</a:t>
            </a:r>
            <a:r>
              <a:rPr lang="fr-FR" sz="1800" dirty="0"/>
              <a:t> </a:t>
            </a:r>
            <a:r>
              <a:rPr lang="fr-FR" sz="1800" dirty="0" err="1"/>
              <a:t>kế</a:t>
            </a:r>
            <a:r>
              <a:rPr lang="fr-FR" sz="1800" dirty="0"/>
              <a:t> </a:t>
            </a:r>
            <a:r>
              <a:rPr lang="fr-FR" sz="1800" dirty="0" err="1"/>
              <a:t>tạo</a:t>
            </a:r>
            <a:r>
              <a:rPr lang="fr-FR" sz="1800" dirty="0"/>
              <a:t> </a:t>
            </a:r>
            <a:r>
              <a:rPr lang="fr-FR" sz="1800" dirty="0" err="1"/>
              <a:t>dáng</a:t>
            </a:r>
            <a:r>
              <a:rPr lang="fr-FR" sz="1800" dirty="0"/>
              <a:t>, </a:t>
            </a:r>
            <a:r>
              <a:rPr lang="fr-FR" sz="1800" dirty="0" err="1"/>
              <a:t>trang</a:t>
            </a:r>
            <a:r>
              <a:rPr lang="fr-FR" sz="1800" dirty="0"/>
              <a:t> </a:t>
            </a:r>
            <a:r>
              <a:rPr lang="fr-FR" sz="1800" dirty="0" err="1"/>
              <a:t>trí</a:t>
            </a:r>
            <a:r>
              <a:rPr lang="fr-FR" sz="1800" dirty="0"/>
              <a:t> </a:t>
            </a:r>
            <a:r>
              <a:rPr lang="fr-FR" sz="1800" dirty="0" err="1"/>
              <a:t>túi</a:t>
            </a:r>
            <a:r>
              <a:rPr lang="fr-FR" sz="1800" dirty="0"/>
              <a:t> </a:t>
            </a:r>
            <a:r>
              <a:rPr lang="fr-FR" sz="1800" dirty="0" err="1"/>
              <a:t>giấy</a:t>
            </a:r>
            <a:r>
              <a:rPr lang="fr-FR" sz="1800" dirty="0"/>
              <a:t> </a:t>
            </a:r>
            <a:r>
              <a:rPr lang="fr-FR" sz="1800" dirty="0" err="1"/>
              <a:t>đựng</a:t>
            </a:r>
            <a:r>
              <a:rPr lang="fr-FR" sz="1800" dirty="0"/>
              <a:t> </a:t>
            </a:r>
            <a:r>
              <a:rPr lang="fr-FR" sz="1800" dirty="0" err="1"/>
              <a:t>sản</a:t>
            </a:r>
            <a:r>
              <a:rPr lang="fr-FR" sz="1800" dirty="0"/>
              <a:t> </a:t>
            </a:r>
            <a:r>
              <a:rPr lang="fr-FR" sz="1800" dirty="0" err="1"/>
              <a:t>phẩm</a:t>
            </a:r>
            <a:r>
              <a:rPr lang="fr-FR" sz="1800" dirty="0"/>
              <a:t>?</a:t>
            </a:r>
            <a:endParaRPr lang="en-US" sz="1800" dirty="0"/>
          </a:p>
          <a:p>
            <a:pPr marL="285750" indent="-285750" algn="just">
              <a:lnSpc>
                <a:spcPct val="150000"/>
              </a:lnSpc>
              <a:buFont typeface="Wingdings" panose="05000000000000000000" pitchFamily="2" charset="2"/>
              <a:buChar char="Ø"/>
            </a:pPr>
            <a:r>
              <a:rPr lang="fr-FR" sz="1800" dirty="0" err="1" smtClean="0"/>
              <a:t>Nêu</a:t>
            </a:r>
            <a:r>
              <a:rPr lang="fr-FR" sz="1800" dirty="0" smtClean="0"/>
              <a:t> </a:t>
            </a:r>
            <a:r>
              <a:rPr lang="fr-FR" sz="1800" dirty="0" err="1"/>
              <a:t>giá</a:t>
            </a:r>
            <a:r>
              <a:rPr lang="fr-FR" sz="1800" dirty="0"/>
              <a:t> </a:t>
            </a:r>
            <a:r>
              <a:rPr lang="fr-FR" sz="1800" dirty="0" err="1"/>
              <a:t>trị</a:t>
            </a:r>
            <a:r>
              <a:rPr lang="fr-FR" sz="1800" dirty="0"/>
              <a:t> </a:t>
            </a:r>
            <a:r>
              <a:rPr lang="fr-FR" sz="1800" dirty="0" err="1"/>
              <a:t>thẩm</a:t>
            </a:r>
            <a:r>
              <a:rPr lang="fr-FR" sz="1800" dirty="0"/>
              <a:t> </a:t>
            </a:r>
            <a:r>
              <a:rPr lang="fr-FR" sz="1800" dirty="0" err="1"/>
              <a:t>mĩ</a:t>
            </a:r>
            <a:r>
              <a:rPr lang="fr-FR" sz="1800" dirty="0"/>
              <a:t> </a:t>
            </a:r>
            <a:r>
              <a:rPr lang="fr-FR" sz="1800" dirty="0" err="1"/>
              <a:t>và</a:t>
            </a:r>
            <a:r>
              <a:rPr lang="fr-FR" sz="1800" dirty="0"/>
              <a:t> </a:t>
            </a:r>
            <a:r>
              <a:rPr lang="fr-FR" sz="1800" dirty="0" err="1"/>
              <a:t>công</a:t>
            </a:r>
            <a:r>
              <a:rPr lang="fr-FR" sz="1800" dirty="0"/>
              <a:t> </a:t>
            </a:r>
            <a:r>
              <a:rPr lang="fr-FR" sz="1800" dirty="0" err="1"/>
              <a:t>dụng</a:t>
            </a:r>
            <a:r>
              <a:rPr lang="fr-FR" sz="1800" dirty="0"/>
              <a:t> </a:t>
            </a:r>
            <a:r>
              <a:rPr lang="fr-FR" sz="1800" dirty="0" err="1"/>
              <a:t>của</a:t>
            </a:r>
            <a:r>
              <a:rPr lang="fr-FR" sz="1800" dirty="0"/>
              <a:t> </a:t>
            </a:r>
            <a:r>
              <a:rPr lang="fr-FR" sz="1800" dirty="0" err="1"/>
              <a:t>một</a:t>
            </a:r>
            <a:r>
              <a:rPr lang="fr-FR" sz="1800" dirty="0"/>
              <a:t> </a:t>
            </a:r>
            <a:r>
              <a:rPr lang="fr-FR" sz="1800" dirty="0" err="1"/>
              <a:t>sản</a:t>
            </a:r>
            <a:r>
              <a:rPr lang="fr-FR" sz="1800" dirty="0"/>
              <a:t> </a:t>
            </a:r>
            <a:r>
              <a:rPr lang="fr-FR" sz="1800" dirty="0" err="1"/>
              <a:t>phẩm</a:t>
            </a:r>
            <a:r>
              <a:rPr lang="fr-FR" sz="1800" dirty="0"/>
              <a:t> </a:t>
            </a:r>
            <a:r>
              <a:rPr lang="fr-FR" sz="1800" dirty="0" err="1"/>
              <a:t>thiết</a:t>
            </a:r>
            <a:r>
              <a:rPr lang="fr-FR" sz="1800" dirty="0"/>
              <a:t> </a:t>
            </a:r>
            <a:r>
              <a:rPr lang="fr-FR" sz="1800" dirty="0" err="1"/>
              <a:t>kế</a:t>
            </a:r>
            <a:r>
              <a:rPr lang="fr-FR" sz="1800" dirty="0"/>
              <a:t> </a:t>
            </a:r>
            <a:r>
              <a:rPr lang="fr-FR" sz="1800" dirty="0" err="1"/>
              <a:t>công</a:t>
            </a:r>
            <a:r>
              <a:rPr lang="fr-FR" sz="1800" dirty="0"/>
              <a:t> </a:t>
            </a:r>
            <a:r>
              <a:rPr lang="fr-FR" sz="1800" dirty="0" err="1"/>
              <a:t>nghiệp</a:t>
            </a:r>
            <a:r>
              <a:rPr lang="fr-FR" sz="1800" dirty="0"/>
              <a:t> </a:t>
            </a:r>
            <a:r>
              <a:rPr lang="fr-FR" sz="1800" dirty="0" err="1"/>
              <a:t>trong</a:t>
            </a:r>
            <a:r>
              <a:rPr lang="fr-FR" sz="1800" dirty="0"/>
              <a:t> </a:t>
            </a:r>
            <a:r>
              <a:rPr lang="fr-FR" sz="1800" dirty="0" err="1"/>
              <a:t>đời</a:t>
            </a:r>
            <a:r>
              <a:rPr lang="fr-FR" sz="1800" dirty="0"/>
              <a:t> </a:t>
            </a:r>
            <a:r>
              <a:rPr lang="fr-FR" sz="1800" dirty="0" err="1"/>
              <a:t>sống</a:t>
            </a:r>
            <a:r>
              <a:rPr lang="fr-FR" sz="1800" dirty="0"/>
              <a:t> ?</a:t>
            </a:r>
            <a:endParaRPr lang="en-US" sz="1800" dirty="0"/>
          </a:p>
          <a:p>
            <a:pPr marL="285750" indent="-285750" algn="just">
              <a:lnSpc>
                <a:spcPct val="150000"/>
              </a:lnSpc>
              <a:buFont typeface="Wingdings" panose="05000000000000000000" pitchFamily="2" charset="2"/>
              <a:buChar char="Ø"/>
            </a:pPr>
            <a:r>
              <a:rPr lang="fr-FR" sz="1800" dirty="0" err="1" smtClean="0"/>
              <a:t>Em</a:t>
            </a:r>
            <a:r>
              <a:rPr lang="fr-FR" sz="1800" dirty="0" smtClean="0"/>
              <a:t> </a:t>
            </a:r>
            <a:r>
              <a:rPr lang="fr-FR" sz="1800" dirty="0" err="1"/>
              <a:t>dự</a:t>
            </a:r>
            <a:r>
              <a:rPr lang="fr-FR" sz="1800" dirty="0"/>
              <a:t> </a:t>
            </a:r>
            <a:r>
              <a:rPr lang="fr-FR" sz="1800" dirty="0" err="1"/>
              <a:t>định</a:t>
            </a:r>
            <a:r>
              <a:rPr lang="fr-FR" sz="1800" dirty="0"/>
              <a:t> </a:t>
            </a:r>
            <a:r>
              <a:rPr lang="fr-FR" sz="1800" dirty="0" err="1"/>
              <a:t>vận</a:t>
            </a:r>
            <a:r>
              <a:rPr lang="fr-FR" sz="1800" dirty="0"/>
              <a:t> </a:t>
            </a:r>
            <a:r>
              <a:rPr lang="fr-FR" sz="1800" dirty="0" err="1"/>
              <a:t>dụng</a:t>
            </a:r>
            <a:r>
              <a:rPr lang="fr-FR" sz="1800" dirty="0"/>
              <a:t> </a:t>
            </a:r>
            <a:r>
              <a:rPr lang="fr-FR" sz="1800" dirty="0" err="1"/>
              <a:t>nội</a:t>
            </a:r>
            <a:r>
              <a:rPr lang="fr-FR" sz="1800" dirty="0"/>
              <a:t> </a:t>
            </a:r>
            <a:r>
              <a:rPr lang="fr-FR" sz="1800" dirty="0" err="1"/>
              <a:t>dung</a:t>
            </a:r>
            <a:r>
              <a:rPr lang="fr-FR" sz="1800" dirty="0"/>
              <a:t> </a:t>
            </a:r>
            <a:r>
              <a:rPr lang="fr-FR" sz="1800" dirty="0" err="1"/>
              <a:t>bài</a:t>
            </a:r>
            <a:r>
              <a:rPr lang="fr-FR" sz="1800" dirty="0"/>
              <a:t> </a:t>
            </a:r>
            <a:r>
              <a:rPr lang="fr-FR" sz="1800" dirty="0" err="1"/>
              <a:t>học</a:t>
            </a:r>
            <a:r>
              <a:rPr lang="fr-FR" sz="1800" dirty="0"/>
              <a:t> </a:t>
            </a:r>
            <a:r>
              <a:rPr lang="fr-FR" sz="1800" dirty="0" err="1"/>
              <a:t>vào</a:t>
            </a:r>
            <a:r>
              <a:rPr lang="fr-FR" sz="1800" dirty="0"/>
              <a:t> </a:t>
            </a:r>
            <a:r>
              <a:rPr lang="fr-FR" sz="1800" dirty="0" err="1"/>
              <a:t>thiết</a:t>
            </a:r>
            <a:r>
              <a:rPr lang="fr-FR" sz="1800" dirty="0"/>
              <a:t> </a:t>
            </a:r>
            <a:r>
              <a:rPr lang="fr-FR" sz="1800" dirty="0" err="1"/>
              <a:t>kế</a:t>
            </a:r>
            <a:r>
              <a:rPr lang="fr-FR" sz="1800" dirty="0"/>
              <a:t> </a:t>
            </a:r>
            <a:r>
              <a:rPr lang="fr-FR" sz="1800" dirty="0" err="1"/>
              <a:t>và</a:t>
            </a:r>
            <a:r>
              <a:rPr lang="fr-FR" sz="1800" dirty="0"/>
              <a:t> </a:t>
            </a:r>
            <a:r>
              <a:rPr lang="fr-FR" sz="1800" dirty="0" err="1"/>
              <a:t>tạo</a:t>
            </a:r>
            <a:r>
              <a:rPr lang="fr-FR" sz="1800" dirty="0"/>
              <a:t> </a:t>
            </a:r>
            <a:r>
              <a:rPr lang="fr-FR" sz="1800" dirty="0" err="1"/>
              <a:t>dáng</a:t>
            </a:r>
            <a:r>
              <a:rPr lang="fr-FR" sz="1800" dirty="0"/>
              <a:t> </a:t>
            </a:r>
            <a:r>
              <a:rPr lang="fr-FR" sz="1800" dirty="0" err="1"/>
              <a:t>sản</a:t>
            </a:r>
            <a:r>
              <a:rPr lang="fr-FR" sz="1800" dirty="0"/>
              <a:t> </a:t>
            </a:r>
            <a:r>
              <a:rPr lang="fr-FR" sz="1800" dirty="0" err="1"/>
              <a:t>phẩm</a:t>
            </a:r>
            <a:r>
              <a:rPr lang="fr-FR" sz="1800" dirty="0"/>
              <a:t> </a:t>
            </a:r>
            <a:r>
              <a:rPr lang="fr-FR" sz="1800" dirty="0" err="1"/>
              <a:t>gì</a:t>
            </a:r>
            <a:r>
              <a:rPr lang="fr-FR" sz="1800" dirty="0"/>
              <a:t> ?</a:t>
            </a:r>
            <a:endParaRPr lang="en-US" sz="1800" dirty="0"/>
          </a:p>
          <a:p>
            <a:pPr algn="just">
              <a:lnSpc>
                <a:spcPct val="150000"/>
              </a:lnSpc>
            </a:pPr>
            <a:endParaRPr lang="en-US"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201478"/>
            <a:ext cx="3204353" cy="2706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p:cTn id="18" dur="500" fill="hold"/>
                                        <p:tgtEl>
                                          <p:spTgt spid="9">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p:cTn id="24" dur="500" fill="hold"/>
                                        <p:tgtEl>
                                          <p:spTgt spid="9">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9">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strVal val="#ppt_h"/>
                                          </p:val>
                                        </p:tav>
                                        <p:tav tm="100000">
                                          <p:val>
                                            <p:strVal val="#ppt_h"/>
                                          </p:val>
                                        </p:tav>
                                      </p:tavLst>
                                    </p:anim>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3" name="Rounded Rectangle 2"/>
          <p:cNvSpPr/>
          <p:nvPr/>
        </p:nvSpPr>
        <p:spPr>
          <a:xfrm>
            <a:off x="1307805" y="1031359"/>
            <a:ext cx="6570921" cy="334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accent1">
                    <a:lumMod val="10000"/>
                  </a:schemeClr>
                </a:solidFill>
              </a:rPr>
              <a:t>Thiết kế tạo dáng (thiết kế sản phẩm công nghiệp) là một lĩnh vực thuộc mĩ thuật ứng dụng, kết hợp nghệ thuật và khoa học công nghệ nhằm tạo ra sản phẩm có tính thẩm mĩ và tiện ích trong cuộc sống</a:t>
            </a:r>
            <a:r>
              <a:rPr lang="vi-VN" sz="2000" dirty="0" smtClean="0">
                <a:solidFill>
                  <a:schemeClr val="accent1">
                    <a:lumMod val="10000"/>
                  </a:schemeClr>
                </a:solidFill>
              </a:rPr>
              <a:t>.</a:t>
            </a:r>
            <a:endParaRPr lang="vi-VN" sz="2000" dirty="0">
              <a:solidFill>
                <a:schemeClr val="accent1">
                  <a:lumMod val="10000"/>
                </a:schemeClr>
              </a:solidFill>
            </a:endParaRPr>
          </a:p>
        </p:txBody>
      </p:sp>
      <p:sp>
        <p:nvSpPr>
          <p:cNvPr id="4" name="Rounded Rectangle 3"/>
          <p:cNvSpPr/>
          <p:nvPr/>
        </p:nvSpPr>
        <p:spPr>
          <a:xfrm>
            <a:off x="3753293" y="738964"/>
            <a:ext cx="1679944" cy="584790"/>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274" y="3621028"/>
            <a:ext cx="1574042" cy="151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298" flipH="1">
            <a:off x="2930368" y="327205"/>
            <a:ext cx="495117" cy="1043854"/>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3" name="Rounded Rectangle 2"/>
          <p:cNvSpPr/>
          <p:nvPr/>
        </p:nvSpPr>
        <p:spPr>
          <a:xfrm>
            <a:off x="1307805" y="1031359"/>
            <a:ext cx="6570921" cy="334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accent1">
                  <a:lumMod val="10000"/>
                </a:schemeClr>
              </a:solidFill>
            </a:endParaRPr>
          </a:p>
        </p:txBody>
      </p:sp>
      <p:sp>
        <p:nvSpPr>
          <p:cNvPr id="4" name="Rounded Rectangle 3"/>
          <p:cNvSpPr/>
          <p:nvPr/>
        </p:nvSpPr>
        <p:spPr>
          <a:xfrm>
            <a:off x="3753293" y="738964"/>
            <a:ext cx="1679944" cy="584790"/>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274" y="3621028"/>
            <a:ext cx="1574042" cy="151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298" flipH="1">
            <a:off x="2930368" y="327205"/>
            <a:ext cx="495117" cy="1043854"/>
          </a:xfrm>
          <a:prstGeom prst="rect">
            <a:avLst/>
          </a:prstGeom>
        </p:spPr>
      </p:pic>
      <p:sp>
        <p:nvSpPr>
          <p:cNvPr id="2" name="TextBox 1"/>
          <p:cNvSpPr txBox="1"/>
          <p:nvPr/>
        </p:nvSpPr>
        <p:spPr>
          <a:xfrm>
            <a:off x="2052083" y="1323754"/>
            <a:ext cx="5358809" cy="3216265"/>
          </a:xfrm>
          <a:prstGeom prst="rect">
            <a:avLst/>
          </a:prstGeom>
          <a:noFill/>
        </p:spPr>
        <p:txBody>
          <a:bodyPr wrap="square" rtlCol="0">
            <a:spAutoFit/>
          </a:bodyPr>
          <a:lstStyle/>
          <a:p>
            <a:pPr lvl="0" algn="just">
              <a:lnSpc>
                <a:spcPct val="150000"/>
              </a:lnSpc>
            </a:pPr>
            <a:r>
              <a:rPr lang="fr-FR" sz="1800" b="1" dirty="0" err="1"/>
              <a:t>Quy</a:t>
            </a:r>
            <a:r>
              <a:rPr lang="fr-FR" sz="1800" b="1" dirty="0"/>
              <a:t> </a:t>
            </a:r>
            <a:r>
              <a:rPr lang="fr-FR" sz="1800" b="1" dirty="0" err="1"/>
              <a:t>trình</a:t>
            </a:r>
            <a:r>
              <a:rPr lang="fr-FR" sz="1800" b="1" dirty="0"/>
              <a:t> </a:t>
            </a:r>
            <a:r>
              <a:rPr lang="fr-FR" sz="1800" b="1" dirty="0" err="1"/>
              <a:t>thiết</a:t>
            </a:r>
            <a:r>
              <a:rPr lang="fr-FR" sz="1800" b="1" dirty="0"/>
              <a:t> </a:t>
            </a:r>
            <a:r>
              <a:rPr lang="fr-FR" sz="1800" b="1" dirty="0" err="1"/>
              <a:t>kể</a:t>
            </a:r>
            <a:r>
              <a:rPr lang="fr-FR" sz="1800" b="1" dirty="0"/>
              <a:t> </a:t>
            </a:r>
            <a:r>
              <a:rPr lang="fr-FR" sz="1800" b="1" dirty="0" err="1"/>
              <a:t>một</a:t>
            </a:r>
            <a:r>
              <a:rPr lang="fr-FR" sz="1800" b="1" dirty="0"/>
              <a:t> </a:t>
            </a:r>
            <a:r>
              <a:rPr lang="fr-FR" sz="1800" b="1" dirty="0" err="1"/>
              <a:t>sản</a:t>
            </a:r>
            <a:r>
              <a:rPr lang="fr-FR" sz="1800" b="1" dirty="0"/>
              <a:t> </a:t>
            </a:r>
            <a:r>
              <a:rPr lang="fr-FR" sz="1800" b="1" dirty="0" err="1"/>
              <a:t>phẩm</a:t>
            </a:r>
            <a:r>
              <a:rPr lang="fr-FR" sz="1800" b="1" dirty="0"/>
              <a:t> </a:t>
            </a:r>
            <a:r>
              <a:rPr lang="fr-FR" sz="1800" b="1" dirty="0" err="1"/>
              <a:t>công</a:t>
            </a:r>
            <a:r>
              <a:rPr lang="fr-FR" sz="1800" b="1" dirty="0"/>
              <a:t> </a:t>
            </a:r>
            <a:r>
              <a:rPr lang="fr-FR" sz="1800" b="1" dirty="0" err="1"/>
              <a:t>nghiệp</a:t>
            </a:r>
            <a:r>
              <a:rPr lang="fr-FR" sz="1800" b="1" dirty="0"/>
              <a:t>:</a:t>
            </a:r>
            <a:endParaRPr lang="en-US" sz="1800" b="1" dirty="0"/>
          </a:p>
          <a:p>
            <a:pPr marL="285750" lvl="0" indent="-285750" algn="just">
              <a:lnSpc>
                <a:spcPct val="150000"/>
              </a:lnSpc>
              <a:buFont typeface="Arial" panose="020B0604020202020204" pitchFamily="34" charset="0"/>
              <a:buChar char="•"/>
            </a:pPr>
            <a:r>
              <a:rPr lang="fr-FR" sz="1800" dirty="0" err="1"/>
              <a:t>Nghiên</a:t>
            </a:r>
            <a:r>
              <a:rPr lang="fr-FR" sz="1800" dirty="0"/>
              <a:t> </a:t>
            </a:r>
            <a:r>
              <a:rPr lang="fr-FR" sz="1800" dirty="0" err="1"/>
              <a:t>cứu</a:t>
            </a:r>
            <a:r>
              <a:rPr lang="fr-FR" sz="1800" dirty="0"/>
              <a:t> </a:t>
            </a:r>
            <a:r>
              <a:rPr lang="fr-FR" sz="1800" dirty="0" err="1"/>
              <a:t>công</a:t>
            </a:r>
            <a:r>
              <a:rPr lang="fr-FR" sz="1800" dirty="0"/>
              <a:t> </a:t>
            </a:r>
            <a:r>
              <a:rPr lang="fr-FR" sz="1800" dirty="0" err="1"/>
              <a:t>năng</a:t>
            </a:r>
            <a:r>
              <a:rPr lang="fr-FR" sz="1800" dirty="0"/>
              <a:t> </a:t>
            </a:r>
            <a:r>
              <a:rPr lang="fr-FR" sz="1800" dirty="0" err="1"/>
              <a:t>sử</a:t>
            </a:r>
            <a:r>
              <a:rPr lang="fr-FR" sz="1800" dirty="0"/>
              <a:t> </a:t>
            </a:r>
            <a:r>
              <a:rPr lang="fr-FR" sz="1800" dirty="0" err="1"/>
              <a:t>dụng</a:t>
            </a:r>
            <a:r>
              <a:rPr lang="fr-FR" sz="1800" dirty="0"/>
              <a:t>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người</a:t>
            </a:r>
            <a:r>
              <a:rPr lang="fr-FR" sz="1800" dirty="0"/>
              <a:t> </a:t>
            </a:r>
            <a:r>
              <a:rPr lang="fr-FR" sz="1800" dirty="0" err="1"/>
              <a:t>dùng</a:t>
            </a:r>
            <a:endParaRPr lang="en-US" sz="1800" dirty="0"/>
          </a:p>
          <a:p>
            <a:pPr marL="285750" lvl="0" indent="-285750" algn="just">
              <a:lnSpc>
                <a:spcPct val="150000"/>
              </a:lnSpc>
              <a:buFont typeface="Arial" panose="020B0604020202020204" pitchFamily="34" charset="0"/>
              <a:buChar char="•"/>
            </a:pPr>
            <a:r>
              <a:rPr lang="fr-FR" sz="1800" dirty="0" err="1"/>
              <a:t>Phát</a:t>
            </a:r>
            <a:r>
              <a:rPr lang="fr-FR" sz="1800" dirty="0"/>
              <a:t> </a:t>
            </a:r>
            <a:r>
              <a:rPr lang="fr-FR" sz="1800" dirty="0" err="1"/>
              <a:t>triển</a:t>
            </a:r>
            <a:r>
              <a:rPr lang="fr-FR" sz="1800" dirty="0"/>
              <a:t> ý </a:t>
            </a:r>
            <a:r>
              <a:rPr lang="fr-FR" sz="1800" dirty="0" err="1"/>
              <a:t>tưởng</a:t>
            </a:r>
            <a:r>
              <a:rPr lang="fr-FR" sz="1800" dirty="0"/>
              <a:t> </a:t>
            </a:r>
            <a:r>
              <a:rPr lang="fr-FR" sz="1800" dirty="0" err="1"/>
              <a:t>phác</a:t>
            </a:r>
            <a:r>
              <a:rPr lang="fr-FR" sz="1800" dirty="0"/>
              <a:t> </a:t>
            </a:r>
            <a:r>
              <a:rPr lang="fr-FR" sz="1800" dirty="0" err="1"/>
              <a:t>thảo</a:t>
            </a:r>
            <a:r>
              <a:rPr lang="fr-FR" sz="1800" dirty="0"/>
              <a:t> </a:t>
            </a:r>
            <a:endParaRPr lang="en-US" sz="1800" dirty="0"/>
          </a:p>
          <a:p>
            <a:pPr marL="285750" lvl="0" indent="-285750" algn="just">
              <a:lnSpc>
                <a:spcPct val="150000"/>
              </a:lnSpc>
              <a:buFont typeface="Arial" panose="020B0604020202020204" pitchFamily="34" charset="0"/>
              <a:buChar char="•"/>
            </a:pPr>
            <a:r>
              <a:rPr lang="fr-FR" sz="1800" dirty="0" err="1"/>
              <a:t>Triển</a:t>
            </a:r>
            <a:r>
              <a:rPr lang="fr-FR" sz="1800" dirty="0"/>
              <a:t> </a:t>
            </a:r>
            <a:r>
              <a:rPr lang="fr-FR" sz="1800" dirty="0" err="1"/>
              <a:t>khai</a:t>
            </a:r>
            <a:r>
              <a:rPr lang="fr-FR" sz="1800" dirty="0"/>
              <a:t> </a:t>
            </a:r>
            <a:r>
              <a:rPr lang="fr-FR" sz="1800" dirty="0" err="1"/>
              <a:t>bản</a:t>
            </a:r>
            <a:r>
              <a:rPr lang="fr-FR" sz="1800" dirty="0"/>
              <a:t> </a:t>
            </a:r>
            <a:r>
              <a:rPr lang="fr-FR" sz="1800" dirty="0" err="1"/>
              <a:t>vẽ</a:t>
            </a:r>
            <a:r>
              <a:rPr lang="fr-FR" sz="1800" dirty="0"/>
              <a:t> chi </a:t>
            </a:r>
            <a:r>
              <a:rPr lang="fr-FR" sz="1800" dirty="0" err="1"/>
              <a:t>tiết</a:t>
            </a:r>
            <a:endParaRPr lang="en-US" sz="1800" dirty="0"/>
          </a:p>
          <a:p>
            <a:pPr marL="285750" lvl="0" indent="-285750" algn="just">
              <a:lnSpc>
                <a:spcPct val="150000"/>
              </a:lnSpc>
              <a:buFont typeface="Arial" panose="020B0604020202020204" pitchFamily="34" charset="0"/>
              <a:buChar char="•"/>
            </a:pPr>
            <a:r>
              <a:rPr lang="fr-FR" sz="1800" dirty="0" err="1"/>
              <a:t>Tạo</a:t>
            </a:r>
            <a:r>
              <a:rPr lang="fr-FR" sz="1800" dirty="0"/>
              <a:t> </a:t>
            </a:r>
            <a:r>
              <a:rPr lang="fr-FR" sz="1800" dirty="0" err="1"/>
              <a:t>mẫu</a:t>
            </a:r>
            <a:r>
              <a:rPr lang="fr-FR" sz="1800" dirty="0"/>
              <a:t>, </a:t>
            </a:r>
            <a:r>
              <a:rPr lang="fr-FR" sz="1800" dirty="0" err="1"/>
              <a:t>thử</a:t>
            </a:r>
            <a:r>
              <a:rPr lang="fr-FR" sz="1800" dirty="0"/>
              <a:t> </a:t>
            </a:r>
            <a:r>
              <a:rPr lang="fr-FR" sz="1800" dirty="0" err="1"/>
              <a:t>nghiệm</a:t>
            </a:r>
            <a:r>
              <a:rPr lang="fr-FR" sz="1800" dirty="0"/>
              <a:t>, </a:t>
            </a:r>
            <a:r>
              <a:rPr lang="fr-FR" sz="1800" dirty="0" err="1"/>
              <a:t>chỉnh</a:t>
            </a:r>
            <a:r>
              <a:rPr lang="fr-FR" sz="1800" dirty="0"/>
              <a:t> </a:t>
            </a:r>
            <a:r>
              <a:rPr lang="fr-FR" sz="1800" dirty="0" err="1"/>
              <a:t>sửa</a:t>
            </a:r>
            <a:endParaRPr lang="en-US" sz="1800" dirty="0"/>
          </a:p>
          <a:p>
            <a:pPr marL="285750" lvl="0" indent="-285750" algn="just">
              <a:lnSpc>
                <a:spcPct val="150000"/>
              </a:lnSpc>
              <a:buFont typeface="Arial" panose="020B0604020202020204" pitchFamily="34" charset="0"/>
              <a:buChar char="•"/>
            </a:pPr>
            <a:r>
              <a:rPr lang="fr-FR" sz="1800" dirty="0" err="1"/>
              <a:t>Sản</a:t>
            </a:r>
            <a:r>
              <a:rPr lang="fr-FR" sz="1800" dirty="0"/>
              <a:t> </a:t>
            </a:r>
            <a:r>
              <a:rPr lang="fr-FR" sz="1800" dirty="0" err="1"/>
              <a:t>xuất</a:t>
            </a:r>
            <a:r>
              <a:rPr lang="fr-FR" sz="1800" dirty="0"/>
              <a:t> </a:t>
            </a:r>
            <a:r>
              <a:rPr lang="fr-FR" sz="1800" dirty="0" err="1"/>
              <a:t>hàng</a:t>
            </a:r>
            <a:r>
              <a:rPr lang="fr-FR" sz="1800" dirty="0"/>
              <a:t> </a:t>
            </a:r>
            <a:r>
              <a:rPr lang="fr-FR" sz="1800" dirty="0" err="1"/>
              <a:t>loạt</a:t>
            </a:r>
            <a:endParaRPr lang="en-US" sz="18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728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4" name="Rounded Rectangle 3"/>
          <p:cNvSpPr/>
          <p:nvPr/>
        </p:nvSpPr>
        <p:spPr>
          <a:xfrm>
            <a:off x="688368" y="297950"/>
            <a:ext cx="6431623" cy="688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002060"/>
                </a:solidFill>
              </a:rPr>
              <a:t>1. </a:t>
            </a:r>
            <a:r>
              <a:rPr lang="en-US" sz="2800" b="1" dirty="0" err="1" smtClean="0">
                <a:solidFill>
                  <a:srgbClr val="002060"/>
                </a:solidFill>
              </a:rPr>
              <a:t>Khám</a:t>
            </a:r>
            <a:r>
              <a:rPr lang="en-US" sz="2800" b="1" dirty="0" smtClean="0">
                <a:solidFill>
                  <a:srgbClr val="002060"/>
                </a:solidFill>
              </a:rPr>
              <a:t> </a:t>
            </a:r>
            <a:r>
              <a:rPr lang="en-US" sz="2800" b="1" dirty="0" err="1" smtClean="0">
                <a:solidFill>
                  <a:srgbClr val="002060"/>
                </a:solidFill>
              </a:rPr>
              <a:t>phá</a:t>
            </a:r>
            <a:r>
              <a:rPr lang="en-US" sz="2800" b="1" dirty="0" smtClean="0">
                <a:solidFill>
                  <a:srgbClr val="002060"/>
                </a:solidFill>
              </a:rPr>
              <a:t> </a:t>
            </a:r>
            <a:r>
              <a:rPr lang="en-US" sz="2800" b="1" dirty="0" err="1" smtClean="0">
                <a:solidFill>
                  <a:srgbClr val="002060"/>
                </a:solidFill>
              </a:rPr>
              <a:t>các</a:t>
            </a:r>
            <a:r>
              <a:rPr lang="en-US" sz="2800" b="1" dirty="0" smtClean="0">
                <a:solidFill>
                  <a:srgbClr val="002060"/>
                </a:solidFill>
              </a:rPr>
              <a:t> </a:t>
            </a:r>
            <a:r>
              <a:rPr lang="en-US" sz="2800" b="1" dirty="0" err="1" smtClean="0">
                <a:solidFill>
                  <a:srgbClr val="002060"/>
                </a:solidFill>
              </a:rPr>
              <a:t>hình</a:t>
            </a:r>
            <a:r>
              <a:rPr lang="en-US" sz="2800" b="1" dirty="0" smtClean="0">
                <a:solidFill>
                  <a:srgbClr val="002060"/>
                </a:solidFill>
              </a:rPr>
              <a:t> </a:t>
            </a:r>
            <a:r>
              <a:rPr lang="en-US" sz="2800" b="1" dirty="0" err="1" smtClean="0">
                <a:solidFill>
                  <a:srgbClr val="002060"/>
                </a:solidFill>
              </a:rPr>
              <a:t>thức</a:t>
            </a:r>
            <a:r>
              <a:rPr lang="en-US" sz="2800" b="1" dirty="0" smtClean="0">
                <a:solidFill>
                  <a:srgbClr val="002060"/>
                </a:solidFill>
              </a:rPr>
              <a:t> </a:t>
            </a:r>
            <a:r>
              <a:rPr lang="en-US" sz="2800" b="1" dirty="0" err="1" smtClean="0">
                <a:solidFill>
                  <a:srgbClr val="002060"/>
                </a:solidFill>
              </a:rPr>
              <a:t>túi</a:t>
            </a:r>
            <a:r>
              <a:rPr lang="en-US" sz="2800" b="1" dirty="0" smtClean="0">
                <a:solidFill>
                  <a:srgbClr val="002060"/>
                </a:solidFill>
              </a:rPr>
              <a:t> </a:t>
            </a:r>
            <a:r>
              <a:rPr lang="en-US" sz="2800" b="1" dirty="0" err="1" smtClean="0">
                <a:solidFill>
                  <a:srgbClr val="002060"/>
                </a:solidFill>
              </a:rPr>
              <a:t>giấy</a:t>
            </a:r>
            <a:r>
              <a:rPr lang="en-US" sz="2800" b="1" dirty="0" smtClean="0">
                <a:solidFill>
                  <a:srgbClr val="002060"/>
                </a:solidFill>
              </a:rPr>
              <a:t> </a:t>
            </a:r>
            <a:endParaRPr lang="en-US" sz="2800"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39" y="1345913"/>
            <a:ext cx="4270610" cy="3339101"/>
          </a:xfrm>
          <a:prstGeom prst="rect">
            <a:avLst/>
          </a:prstGeom>
        </p:spPr>
      </p:pic>
      <p:sp>
        <p:nvSpPr>
          <p:cNvPr id="6" name="Rectangle 5"/>
          <p:cNvSpPr/>
          <p:nvPr/>
        </p:nvSpPr>
        <p:spPr>
          <a:xfrm>
            <a:off x="5003515" y="2235702"/>
            <a:ext cx="3924728" cy="1938992"/>
          </a:xfrm>
          <a:prstGeom prst="rect">
            <a:avLst/>
          </a:prstGeom>
        </p:spPr>
        <p:txBody>
          <a:bodyPr wrap="square">
            <a:spAutoFit/>
          </a:bodyPr>
          <a:lstStyle/>
          <a:p>
            <a:pPr algn="just">
              <a:lnSpc>
                <a:spcPct val="150000"/>
              </a:lnSpc>
            </a:pPr>
            <a:r>
              <a:rPr lang="en-US" sz="2000" dirty="0" err="1" smtClean="0"/>
              <a:t>Thảo</a:t>
            </a:r>
            <a:r>
              <a:rPr lang="en-US" sz="2000" dirty="0" smtClean="0"/>
              <a:t> </a:t>
            </a:r>
            <a:r>
              <a:rPr lang="en-US" sz="2000" dirty="0" err="1" smtClean="0"/>
              <a:t>luận</a:t>
            </a:r>
            <a:r>
              <a:rPr lang="en-US" sz="2000" dirty="0" smtClean="0"/>
              <a:t> </a:t>
            </a:r>
            <a:r>
              <a:rPr lang="en-US" sz="2000" dirty="0" err="1" smtClean="0"/>
              <a:t>trong</a:t>
            </a:r>
            <a:r>
              <a:rPr lang="en-US" sz="2000" dirty="0" smtClean="0"/>
              <a:t> 3 </a:t>
            </a:r>
            <a:r>
              <a:rPr lang="en-US" sz="2000" dirty="0" err="1" smtClean="0"/>
              <a:t>phút</a:t>
            </a:r>
            <a:r>
              <a:rPr lang="en-US" sz="2000" dirty="0"/>
              <a:t>,</a:t>
            </a:r>
            <a:r>
              <a:rPr lang="en-US" sz="2000" dirty="0" smtClean="0"/>
              <a:t> </a:t>
            </a:r>
            <a:r>
              <a:rPr lang="en-US" sz="2000" dirty="0" err="1" smtClean="0"/>
              <a:t>phân</a:t>
            </a:r>
            <a:r>
              <a:rPr lang="en-US" sz="2000" dirty="0" smtClean="0"/>
              <a:t> </a:t>
            </a:r>
            <a:r>
              <a:rPr lang="en-US" sz="2000" dirty="0" err="1"/>
              <a:t>tích</a:t>
            </a:r>
            <a:r>
              <a:rPr lang="en-US" sz="2000" dirty="0"/>
              <a:t> </a:t>
            </a:r>
            <a:r>
              <a:rPr lang="en-US" sz="2000" dirty="0" err="1"/>
              <a:t>cấu</a:t>
            </a:r>
            <a:r>
              <a:rPr lang="en-US" sz="2000" dirty="0"/>
              <a:t> </a:t>
            </a:r>
            <a:r>
              <a:rPr lang="en-US" sz="2000" dirty="0" err="1"/>
              <a:t>tạo</a:t>
            </a:r>
            <a:r>
              <a:rPr lang="en-US" sz="2000" dirty="0"/>
              <a:t>, </a:t>
            </a:r>
            <a:r>
              <a:rPr lang="en-US" sz="2000" dirty="0" err="1"/>
              <a:t>hình</a:t>
            </a:r>
            <a:r>
              <a:rPr lang="en-US" sz="2000" dirty="0"/>
              <a:t> </a:t>
            </a:r>
            <a:r>
              <a:rPr lang="en-US" sz="2000" dirty="0" err="1"/>
              <a:t>dáng</a:t>
            </a:r>
            <a:r>
              <a:rPr lang="en-US" sz="2000" dirty="0"/>
              <a:t> </a:t>
            </a:r>
            <a:r>
              <a:rPr lang="en-US" sz="2000" dirty="0" err="1"/>
              <a:t>và</a:t>
            </a:r>
            <a:r>
              <a:rPr lang="en-US" sz="2000" dirty="0"/>
              <a:t> </a:t>
            </a:r>
            <a:r>
              <a:rPr lang="en-US" sz="2000" dirty="0" err="1"/>
              <a:t>các</a:t>
            </a:r>
            <a:r>
              <a:rPr lang="en-US" sz="2000" dirty="0"/>
              <a:t> </a:t>
            </a:r>
            <a:r>
              <a:rPr lang="en-US" sz="2000" dirty="0" err="1"/>
              <a:t>hình</a:t>
            </a:r>
            <a:r>
              <a:rPr lang="en-US" sz="2000" dirty="0"/>
              <a:t> </a:t>
            </a:r>
            <a:r>
              <a:rPr lang="en-US" sz="2000" dirty="0" err="1"/>
              <a:t>thức</a:t>
            </a:r>
            <a:r>
              <a:rPr lang="en-US" sz="2000" dirty="0"/>
              <a:t> </a:t>
            </a:r>
            <a:r>
              <a:rPr lang="en-US" sz="2000" dirty="0" err="1"/>
              <a:t>trang</a:t>
            </a:r>
            <a:r>
              <a:rPr lang="en-US" sz="2000" dirty="0"/>
              <a:t> </a:t>
            </a:r>
            <a:r>
              <a:rPr lang="en-US" sz="2000" dirty="0" err="1"/>
              <a:t>trí</a:t>
            </a:r>
            <a:r>
              <a:rPr lang="en-US" sz="2000" dirty="0"/>
              <a:t> </a:t>
            </a:r>
            <a:r>
              <a:rPr lang="en-US" sz="2000" dirty="0" err="1"/>
              <a:t>túi</a:t>
            </a:r>
            <a:r>
              <a:rPr lang="en-US" sz="2000" dirty="0"/>
              <a:t> </a:t>
            </a:r>
            <a:r>
              <a:rPr lang="en-US" sz="2000" dirty="0" err="1"/>
              <a:t>giấy</a:t>
            </a:r>
            <a:r>
              <a:rPr lang="en-US" sz="2000" dirty="0"/>
              <a:t> </a:t>
            </a:r>
            <a:r>
              <a:rPr lang="en-US" sz="2000" dirty="0" err="1"/>
              <a:t>trong</a:t>
            </a:r>
            <a:r>
              <a:rPr lang="en-US" sz="2000" dirty="0"/>
              <a:t> SGK </a:t>
            </a:r>
            <a:r>
              <a:rPr lang="en-US" sz="2000" dirty="0" err="1"/>
              <a:t>trang</a:t>
            </a:r>
            <a:r>
              <a:rPr lang="en-US" sz="2000" dirty="0"/>
              <a:t> </a:t>
            </a:r>
            <a:r>
              <a:rPr lang="en-US" sz="2000" dirty="0" smtClean="0"/>
              <a:t>30.</a:t>
            </a:r>
            <a:endParaRPr lang="en-US" sz="2000" dirty="0"/>
          </a:p>
        </p:txBody>
      </p:sp>
      <p:sp>
        <p:nvSpPr>
          <p:cNvPr id="7" name="Line Callout 1 (Border and Accent Bar) 6"/>
          <p:cNvSpPr/>
          <p:nvPr/>
        </p:nvSpPr>
        <p:spPr>
          <a:xfrm flipH="1">
            <a:off x="5989834" y="1345913"/>
            <a:ext cx="2111339" cy="678096"/>
          </a:xfrm>
          <a:prstGeom prst="accentBorderCallout1">
            <a:avLst>
              <a:gd name="adj1" fmla="val 18750"/>
              <a:gd name="adj2" fmla="val -8333"/>
              <a:gd name="adj3" fmla="val 18561"/>
              <a:gd name="adj4" fmla="val -519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02060"/>
                </a:solidFill>
              </a:rPr>
              <a:t>Hoạt</a:t>
            </a:r>
            <a:r>
              <a:rPr lang="en-US" sz="2000" dirty="0" smtClean="0">
                <a:solidFill>
                  <a:srgbClr val="002060"/>
                </a:solidFill>
              </a:rPr>
              <a:t> </a:t>
            </a:r>
            <a:r>
              <a:rPr lang="en-US" sz="2000" dirty="0" err="1" smtClean="0">
                <a:solidFill>
                  <a:srgbClr val="002060"/>
                </a:solidFill>
              </a:rPr>
              <a:t>động</a:t>
            </a:r>
            <a:r>
              <a:rPr lang="en-US" sz="2000" dirty="0" smtClean="0">
                <a:solidFill>
                  <a:srgbClr val="002060"/>
                </a:solidFill>
              </a:rPr>
              <a:t> </a:t>
            </a:r>
            <a:r>
              <a:rPr lang="en-US" sz="2000" dirty="0" err="1" smtClean="0">
                <a:solidFill>
                  <a:srgbClr val="002060"/>
                </a:solidFill>
              </a:rPr>
              <a:t>nhóm</a:t>
            </a:r>
            <a:endParaRPr lang="en-US" sz="2000" dirty="0">
              <a:solidFill>
                <a:srgbClr val="002060"/>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066" y="784957"/>
            <a:ext cx="2582033" cy="205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57105" y="254041"/>
            <a:ext cx="3433953" cy="553998"/>
          </a:xfrm>
          <a:prstGeom prst="rect">
            <a:avLst/>
          </a:prstGeom>
          <a:noFill/>
        </p:spPr>
        <p:txBody>
          <a:bodyPr wrap="none" rtlCol="0">
            <a:spAutoFit/>
          </a:bodyPr>
          <a:lstStyle/>
          <a:p>
            <a:r>
              <a:rPr lang="en-US" sz="3000" b="1" dirty="0">
                <a:latin typeface="Times New Roman" panose="02020603050405020304" pitchFamily="18" charset="0"/>
                <a:cs typeface="Times New Roman" panose="02020603050405020304" pitchFamily="18" charset="0"/>
              </a:rPr>
              <a:t>BÀI THAM KHẢO</a:t>
            </a: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658" y="784957"/>
            <a:ext cx="3402378" cy="216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475" y="3057804"/>
            <a:ext cx="1887089" cy="19842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916489"/>
            <a:ext cx="1025254" cy="7228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7724" y="1599642"/>
            <a:ext cx="879254" cy="9055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591" y="3057804"/>
            <a:ext cx="2040818" cy="19842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2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2431" y="3766393"/>
            <a:ext cx="1111841" cy="702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332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4138" y="3051237"/>
            <a:ext cx="2028825" cy="19908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24"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2109" y="4191930"/>
            <a:ext cx="290908" cy="452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55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arn(inVertical)">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randombar(horizontal)">
                                      <p:cBhvr>
                                        <p:cTn id="17" dur="500"/>
                                        <p:tgtEl>
                                          <p:spTgt spid="133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318"/>
                                        </p:tgtEl>
                                        <p:attrNameLst>
                                          <p:attrName>style.visibility</p:attrName>
                                        </p:attrNameLst>
                                      </p:cBhvr>
                                      <p:to>
                                        <p:strVal val="visible"/>
                                      </p:to>
                                    </p:set>
                                    <p:animEffect transition="in" filter="randombar(horizontal)">
                                      <p:cBhvr>
                                        <p:cTn id="22" dur="500"/>
                                        <p:tgtEl>
                                          <p:spTgt spid="1331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317"/>
                                        </p:tgtEl>
                                        <p:attrNameLst>
                                          <p:attrName>style.visibility</p:attrName>
                                        </p:attrNameLst>
                                      </p:cBhvr>
                                      <p:to>
                                        <p:strVal val="visible"/>
                                      </p:to>
                                    </p:set>
                                    <p:animEffect transition="in" filter="wheel(1)">
                                      <p:cBhvr>
                                        <p:cTn id="27" dur="2000"/>
                                        <p:tgtEl>
                                          <p:spTgt spid="133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320"/>
                                        </p:tgtEl>
                                        <p:attrNameLst>
                                          <p:attrName>style.visibility</p:attrName>
                                        </p:attrNameLst>
                                      </p:cBhvr>
                                      <p:to>
                                        <p:strVal val="visible"/>
                                      </p:to>
                                    </p:set>
                                    <p:animEffect transition="in" filter="circle(in)">
                                      <p:cBhvr>
                                        <p:cTn id="32" dur="2000"/>
                                        <p:tgtEl>
                                          <p:spTgt spid="133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322"/>
                                        </p:tgtEl>
                                        <p:attrNameLst>
                                          <p:attrName>style.visibility</p:attrName>
                                        </p:attrNameLst>
                                      </p:cBhvr>
                                      <p:to>
                                        <p:strVal val="visible"/>
                                      </p:to>
                                    </p:set>
                                    <p:animEffect transition="in" filter="circle(in)">
                                      <p:cBhvr>
                                        <p:cTn id="37" dur="2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Google Shape;1878;p49"/>
          <p:cNvPicPr preferRelativeResize="0"/>
          <p:nvPr/>
        </p:nvPicPr>
        <p:blipFill rotWithShape="1">
          <a:blip r:embed="rId3">
            <a:alphaModFix/>
          </a:blip>
          <a:srcRect b="21179"/>
          <a:stretch/>
        </p:blipFill>
        <p:spPr>
          <a:xfrm>
            <a:off x="5047243" y="302906"/>
            <a:ext cx="3842702" cy="4537687"/>
          </a:xfrm>
          <a:prstGeom prst="rect">
            <a:avLst/>
          </a:prstGeom>
          <a:noFill/>
          <a:ln>
            <a:noFill/>
          </a:ln>
        </p:spPr>
      </p:pic>
      <p:sp>
        <p:nvSpPr>
          <p:cNvPr id="1881" name="Google Shape;1881;p49"/>
          <p:cNvSpPr/>
          <p:nvPr/>
        </p:nvSpPr>
        <p:spPr>
          <a:xfrm rot="5400000">
            <a:off x="4617547" y="548429"/>
            <a:ext cx="4725382" cy="4046623"/>
          </a:xfrm>
          <a:custGeom>
            <a:avLst/>
            <a:gdLst/>
            <a:ahLst/>
            <a:cxnLst/>
            <a:rect l="l" t="t" r="r" b="b"/>
            <a:pathLst>
              <a:path w="33716" h="28873" extrusionOk="0">
                <a:moveTo>
                  <a:pt x="20967" y="3242"/>
                </a:moveTo>
                <a:cubicBezTo>
                  <a:pt x="22456" y="3242"/>
                  <a:pt x="23917" y="4155"/>
                  <a:pt x="24527" y="5514"/>
                </a:cubicBezTo>
                <a:cubicBezTo>
                  <a:pt x="25162" y="6912"/>
                  <a:pt x="24931" y="8565"/>
                  <a:pt x="25521" y="9975"/>
                </a:cubicBezTo>
                <a:cubicBezTo>
                  <a:pt x="26561" y="12426"/>
                  <a:pt x="29670" y="13269"/>
                  <a:pt x="31300" y="15385"/>
                </a:cubicBezTo>
                <a:cubicBezTo>
                  <a:pt x="32490" y="16944"/>
                  <a:pt x="32744" y="19083"/>
                  <a:pt x="32340" y="21013"/>
                </a:cubicBezTo>
                <a:cubicBezTo>
                  <a:pt x="31901" y="23047"/>
                  <a:pt x="30710" y="24978"/>
                  <a:pt x="28896" y="26006"/>
                </a:cubicBezTo>
                <a:cubicBezTo>
                  <a:pt x="28039" y="26497"/>
                  <a:pt x="27049" y="26759"/>
                  <a:pt x="26060" y="26759"/>
                </a:cubicBezTo>
                <a:cubicBezTo>
                  <a:pt x="25513" y="26759"/>
                  <a:pt x="24968" y="26679"/>
                  <a:pt x="24445" y="26514"/>
                </a:cubicBezTo>
                <a:cubicBezTo>
                  <a:pt x="23117" y="26087"/>
                  <a:pt x="22354" y="25012"/>
                  <a:pt x="21267" y="24215"/>
                </a:cubicBezTo>
                <a:cubicBezTo>
                  <a:pt x="20439" y="23610"/>
                  <a:pt x="19404" y="23266"/>
                  <a:pt x="18374" y="23266"/>
                </a:cubicBezTo>
                <a:cubicBezTo>
                  <a:pt x="18340" y="23266"/>
                  <a:pt x="18307" y="23266"/>
                  <a:pt x="18273" y="23267"/>
                </a:cubicBezTo>
                <a:cubicBezTo>
                  <a:pt x="16702" y="23290"/>
                  <a:pt x="15222" y="24053"/>
                  <a:pt x="13650" y="24087"/>
                </a:cubicBezTo>
                <a:cubicBezTo>
                  <a:pt x="13625" y="24088"/>
                  <a:pt x="13600" y="24088"/>
                  <a:pt x="13575" y="24088"/>
                </a:cubicBezTo>
                <a:cubicBezTo>
                  <a:pt x="11489" y="24088"/>
                  <a:pt x="9562" y="22654"/>
                  <a:pt x="8877" y="20689"/>
                </a:cubicBezTo>
                <a:cubicBezTo>
                  <a:pt x="8172" y="18701"/>
                  <a:pt x="8461" y="16436"/>
                  <a:pt x="6727" y="14933"/>
                </a:cubicBezTo>
                <a:cubicBezTo>
                  <a:pt x="5745" y="14078"/>
                  <a:pt x="4427" y="13743"/>
                  <a:pt x="3340" y="13027"/>
                </a:cubicBezTo>
                <a:cubicBezTo>
                  <a:pt x="2185" y="12252"/>
                  <a:pt x="1318" y="10969"/>
                  <a:pt x="1203" y="9593"/>
                </a:cubicBezTo>
                <a:cubicBezTo>
                  <a:pt x="1191" y="9455"/>
                  <a:pt x="1191" y="9316"/>
                  <a:pt x="1191" y="9177"/>
                </a:cubicBezTo>
                <a:cubicBezTo>
                  <a:pt x="1237" y="7629"/>
                  <a:pt x="2428" y="6092"/>
                  <a:pt x="4011" y="5999"/>
                </a:cubicBezTo>
                <a:cubicBezTo>
                  <a:pt x="4094" y="5995"/>
                  <a:pt x="4177" y="5993"/>
                  <a:pt x="4259" y="5993"/>
                </a:cubicBezTo>
                <a:cubicBezTo>
                  <a:pt x="5962" y="5993"/>
                  <a:pt x="7606" y="6864"/>
                  <a:pt x="9281" y="7051"/>
                </a:cubicBezTo>
                <a:cubicBezTo>
                  <a:pt x="9666" y="7092"/>
                  <a:pt x="10053" y="7113"/>
                  <a:pt x="10439" y="7113"/>
                </a:cubicBezTo>
                <a:cubicBezTo>
                  <a:pt x="12409" y="7113"/>
                  <a:pt x="14375" y="6578"/>
                  <a:pt x="16066" y="5583"/>
                </a:cubicBezTo>
                <a:cubicBezTo>
                  <a:pt x="17546" y="4705"/>
                  <a:pt x="18898" y="3445"/>
                  <a:pt x="20608" y="3260"/>
                </a:cubicBezTo>
                <a:cubicBezTo>
                  <a:pt x="20728" y="3248"/>
                  <a:pt x="20848" y="3242"/>
                  <a:pt x="20967" y="3242"/>
                </a:cubicBezTo>
                <a:close/>
                <a:moveTo>
                  <a:pt x="1" y="0"/>
                </a:moveTo>
                <a:lnTo>
                  <a:pt x="1" y="28872"/>
                </a:lnTo>
                <a:lnTo>
                  <a:pt x="33715" y="28872"/>
                </a:lnTo>
                <a:lnTo>
                  <a:pt x="33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9"/>
          <p:cNvGrpSpPr/>
          <p:nvPr/>
        </p:nvGrpSpPr>
        <p:grpSpPr>
          <a:xfrm rot="-1470548">
            <a:off x="8704978" y="1081280"/>
            <a:ext cx="617828" cy="1715342"/>
            <a:chOff x="3888625" y="3682675"/>
            <a:chExt cx="696085" cy="1932815"/>
          </a:xfrm>
        </p:grpSpPr>
        <p:sp>
          <p:nvSpPr>
            <p:cNvPr id="1884" name="Google Shape;1884;p49"/>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9"/>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9"/>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9"/>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9"/>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49"/>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49"/>
          <p:cNvGrpSpPr/>
          <p:nvPr/>
        </p:nvGrpSpPr>
        <p:grpSpPr>
          <a:xfrm rot="10800000" flipH="1">
            <a:off x="5609399" y="-298248"/>
            <a:ext cx="964062" cy="1545385"/>
            <a:chOff x="8131305" y="2068599"/>
            <a:chExt cx="1208098" cy="1936572"/>
          </a:xfrm>
        </p:grpSpPr>
        <p:sp>
          <p:nvSpPr>
            <p:cNvPr id="1910" name="Google Shape;1910;p49"/>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49"/>
          <p:cNvGrpSpPr/>
          <p:nvPr/>
        </p:nvGrpSpPr>
        <p:grpSpPr>
          <a:xfrm rot="10800000" flipH="1">
            <a:off x="4956925" y="2365826"/>
            <a:ext cx="578995" cy="762248"/>
            <a:chOff x="2109400" y="2670450"/>
            <a:chExt cx="113200" cy="149025"/>
          </a:xfrm>
        </p:grpSpPr>
        <p:sp>
          <p:nvSpPr>
            <p:cNvPr id="1913" name="Google Shape;1913;p4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ular Callout 3"/>
          <p:cNvSpPr/>
          <p:nvPr/>
        </p:nvSpPr>
        <p:spPr>
          <a:xfrm>
            <a:off x="1109609" y="302906"/>
            <a:ext cx="1109609" cy="64231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Gợi</a:t>
            </a:r>
            <a:r>
              <a:rPr lang="en-US" sz="2400" b="1" dirty="0" smtClean="0"/>
              <a:t> ý</a:t>
            </a:r>
            <a:endParaRPr lang="en-US" sz="2400" b="1" dirty="0"/>
          </a:p>
        </p:txBody>
      </p:sp>
      <p:sp>
        <p:nvSpPr>
          <p:cNvPr id="5" name="Rectangle 4"/>
          <p:cNvSpPr/>
          <p:nvPr/>
        </p:nvSpPr>
        <p:spPr>
          <a:xfrm>
            <a:off x="624461" y="1019529"/>
            <a:ext cx="4645036" cy="378565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Túi giấy em quan sát có hình dạng và hình trang trí như thế nào?</a:t>
            </a:r>
          </a:p>
          <a:p>
            <a:pPr marL="342900" indent="-342900" algn="just">
              <a:lnSpc>
                <a:spcPct val="150000"/>
              </a:lnSpc>
              <a:buFont typeface="Wingdings" panose="05000000000000000000" pitchFamily="2" charset="2"/>
              <a:buChar char="§"/>
            </a:pPr>
            <a:r>
              <a:rPr lang="vi-VN" sz="2000" dirty="0" smtClean="0"/>
              <a:t>Mỗi </a:t>
            </a:r>
            <a:r>
              <a:rPr lang="vi-VN" sz="2000" dirty="0"/>
              <a:t>loại túi giấy có vai trò, công dụng gì?</a:t>
            </a:r>
          </a:p>
          <a:p>
            <a:pPr marL="342900" indent="-342900" algn="just">
              <a:lnSpc>
                <a:spcPct val="150000"/>
              </a:lnSpc>
              <a:buFont typeface="Wingdings" panose="05000000000000000000" pitchFamily="2" charset="2"/>
              <a:buChar char="§"/>
            </a:pPr>
            <a:r>
              <a:rPr lang="vi-VN" sz="2000" dirty="0" smtClean="0"/>
              <a:t>Túi </a:t>
            </a:r>
            <a:r>
              <a:rPr lang="vi-VN" sz="2000" dirty="0"/>
              <a:t>giấy được cấu tạo bởi các bộ phận nào?</a:t>
            </a:r>
          </a:p>
          <a:p>
            <a:pPr marL="342900" indent="-342900" algn="just">
              <a:lnSpc>
                <a:spcPct val="150000"/>
              </a:lnSpc>
              <a:buFont typeface="Wingdings" panose="05000000000000000000" pitchFamily="2" charset="2"/>
              <a:buChar char="§"/>
            </a:pPr>
            <a:r>
              <a:rPr lang="vi-VN" sz="2000" dirty="0" smtClean="0"/>
              <a:t>Những </a:t>
            </a:r>
            <a:r>
              <a:rPr lang="vi-VN" sz="2000" dirty="0"/>
              <a:t>yếu tố nào tạo niên vẻ đẹp và tính ứng dụng cho túi giấy?</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45"/>
          <p:cNvPicPr preferRelativeResize="0"/>
          <p:nvPr/>
        </p:nvPicPr>
        <p:blipFill rotWithShape="1">
          <a:blip r:embed="rId3">
            <a:alphaModFix/>
          </a:blip>
          <a:srcRect/>
          <a:stretch/>
        </p:blipFill>
        <p:spPr>
          <a:xfrm>
            <a:off x="3988726" y="12516"/>
            <a:ext cx="5143501" cy="5143501"/>
          </a:xfrm>
          <a:prstGeom prst="rect">
            <a:avLst/>
          </a:prstGeom>
          <a:noFill/>
          <a:ln>
            <a:noFill/>
          </a:ln>
        </p:spPr>
      </p:pic>
      <p:sp>
        <p:nvSpPr>
          <p:cNvPr id="1727" name="Google Shape;1727;p4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9" name="Google Shape;1729;p45"/>
          <p:cNvGrpSpPr/>
          <p:nvPr/>
        </p:nvGrpSpPr>
        <p:grpSpPr>
          <a:xfrm rot="-1111687">
            <a:off x="7954719" y="1808270"/>
            <a:ext cx="1483800" cy="1526953"/>
            <a:chOff x="1362375" y="3861550"/>
            <a:chExt cx="887125" cy="912925"/>
          </a:xfrm>
        </p:grpSpPr>
        <p:sp>
          <p:nvSpPr>
            <p:cNvPr id="1730" name="Google Shape;1730;p4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3" name="Google Shape;1783;p4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1513557" y="861059"/>
            <a:ext cx="2532738" cy="98918"/>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964536" y="391407"/>
            <a:ext cx="1953041" cy="461665"/>
          </a:xfrm>
          <a:prstGeom prst="rect">
            <a:avLst/>
          </a:prstGeom>
          <a:noFill/>
        </p:spPr>
        <p:txBody>
          <a:bodyPr wrap="square" rtlCol="0">
            <a:spAutoFit/>
          </a:bodyPr>
          <a:lstStyle/>
          <a:p>
            <a:r>
              <a:rPr lang="en-US" sz="2400" dirty="0" smtClean="0"/>
              <a:t>KẾT LUẬN</a:t>
            </a:r>
            <a:endParaRPr lang="en-US" sz="2400" dirty="0"/>
          </a:p>
        </p:txBody>
      </p:sp>
      <p:sp>
        <p:nvSpPr>
          <p:cNvPr id="5" name="Rectangle 4"/>
          <p:cNvSpPr/>
          <p:nvPr/>
        </p:nvSpPr>
        <p:spPr>
          <a:xfrm>
            <a:off x="623137" y="1033359"/>
            <a:ext cx="4572000" cy="3831818"/>
          </a:xfrm>
          <a:prstGeom prst="rect">
            <a:avLst/>
          </a:prstGeom>
        </p:spPr>
        <p:txBody>
          <a:bodyPr>
            <a:spAutoFit/>
          </a:bodyPr>
          <a:lstStyle/>
          <a:p>
            <a:pPr algn="just">
              <a:lnSpc>
                <a:spcPct val="150000"/>
              </a:lnSpc>
            </a:pPr>
            <a:r>
              <a:rPr lang="vi-VN" sz="1800" b="1" dirty="0"/>
              <a:t>Công dụng của túi giấy trong đời sống</a:t>
            </a:r>
            <a:r>
              <a:rPr lang="vi-VN" sz="1800" dirty="0"/>
              <a:t>: Túi giấy là sản phẩm thân thiện với môi trường, rất dễ dùng và tiện lợi. Túi giấy dùng để:</a:t>
            </a:r>
          </a:p>
          <a:p>
            <a:pPr marL="285750" indent="-285750" algn="just">
              <a:lnSpc>
                <a:spcPct val="150000"/>
              </a:lnSpc>
              <a:buFont typeface="Wingdings" panose="05000000000000000000" pitchFamily="2" charset="2"/>
              <a:buChar char="Ø"/>
            </a:pPr>
            <a:r>
              <a:rPr lang="vi-VN" sz="1800" dirty="0" smtClean="0"/>
              <a:t>Các </a:t>
            </a:r>
            <a:r>
              <a:rPr lang="vi-VN" sz="1800" dirty="0"/>
              <a:t>hãng thời trang sử dụng túi giấy để quảng cáo cho thương hiệu của </a:t>
            </a:r>
            <a:r>
              <a:rPr lang="vi-VN" sz="1800" dirty="0" smtClean="0"/>
              <a:t>mình</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Đảm </a:t>
            </a:r>
            <a:r>
              <a:rPr lang="vi-VN" sz="1800" dirty="0"/>
              <a:t>bảo vệ sinh và an toàn thực </a:t>
            </a:r>
            <a:r>
              <a:rPr lang="vi-VN" sz="1800" dirty="0" smtClean="0"/>
              <a:t>phẩm</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Đ</a:t>
            </a:r>
            <a:r>
              <a:rPr lang="en-US" sz="1800" dirty="0" err="1" smtClean="0"/>
              <a:t>ựng</a:t>
            </a:r>
            <a:r>
              <a:rPr lang="vi-VN" sz="1800" dirty="0" smtClean="0"/>
              <a:t> </a:t>
            </a:r>
            <a:r>
              <a:rPr lang="vi-VN" sz="1800" dirty="0"/>
              <a:t>đồ dùng theo lựa chọn, sở thích cá </a:t>
            </a:r>
            <a:r>
              <a:rPr lang="vi-VN" sz="1800" dirty="0" smtClean="0"/>
              <a:t>nhân</a:t>
            </a:r>
            <a:r>
              <a:rPr lang="en-US" sz="1800" dirty="0" smtClean="0"/>
              <a:t>.</a:t>
            </a:r>
            <a:endParaRPr lang="vi-VN" sz="1800" dirty="0"/>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5" name="Google Shape;1945;p50"/>
          <p:cNvPicPr preferRelativeResize="0"/>
          <p:nvPr/>
        </p:nvPicPr>
        <p:blipFill rotWithShape="1">
          <a:blip r:embed="rId3">
            <a:alphaModFix/>
          </a:blip>
          <a:srcRect t="48366" b="6141"/>
          <a:stretch/>
        </p:blipFill>
        <p:spPr>
          <a:xfrm>
            <a:off x="-42018" y="1367921"/>
            <a:ext cx="3124250" cy="2132398"/>
          </a:xfrm>
          <a:prstGeom prst="rect">
            <a:avLst/>
          </a:prstGeom>
          <a:noFill/>
          <a:ln>
            <a:noFill/>
          </a:ln>
        </p:spPr>
      </p:pic>
      <p:sp>
        <p:nvSpPr>
          <p:cNvPr id="1955" name="Google Shape;1955;p50"/>
          <p:cNvSpPr/>
          <p:nvPr/>
        </p:nvSpPr>
        <p:spPr>
          <a:xfrm>
            <a:off x="-211532" y="1202911"/>
            <a:ext cx="3463278" cy="2462419"/>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50"/>
          <p:cNvGrpSpPr/>
          <p:nvPr/>
        </p:nvGrpSpPr>
        <p:grpSpPr>
          <a:xfrm rot="-5400000">
            <a:off x="6684090" y="952725"/>
            <a:ext cx="578995" cy="762248"/>
            <a:chOff x="2109400" y="2670450"/>
            <a:chExt cx="113200" cy="149025"/>
          </a:xfrm>
        </p:grpSpPr>
        <p:sp>
          <p:nvSpPr>
            <p:cNvPr id="1957" name="Google Shape;1957;p5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p:nvPr/>
        </p:nvSpPr>
        <p:spPr>
          <a:xfrm>
            <a:off x="3251746" y="875996"/>
            <a:ext cx="5401339" cy="332398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err="1" smtClean="0"/>
              <a:t>Các</a:t>
            </a:r>
            <a:r>
              <a:rPr lang="en-US" sz="2000" dirty="0" smtClean="0"/>
              <a:t> </a:t>
            </a:r>
            <a:r>
              <a:rPr lang="en-US" sz="2000" dirty="0" err="1"/>
              <a:t>bộ</a:t>
            </a:r>
            <a:r>
              <a:rPr lang="en-US" sz="2000" dirty="0"/>
              <a:t> </a:t>
            </a:r>
            <a:r>
              <a:rPr lang="en-US" sz="2000" dirty="0" err="1"/>
              <a:t>phận</a:t>
            </a:r>
            <a:r>
              <a:rPr lang="en-US" sz="2000" dirty="0"/>
              <a:t> </a:t>
            </a:r>
            <a:r>
              <a:rPr lang="en-US" sz="2000" dirty="0" err="1"/>
              <a:t>của</a:t>
            </a:r>
            <a:r>
              <a:rPr lang="en-US" sz="2000" dirty="0"/>
              <a:t> </a:t>
            </a:r>
            <a:r>
              <a:rPr lang="en-US" sz="2000" dirty="0" err="1"/>
              <a:t>túi</a:t>
            </a:r>
            <a:r>
              <a:rPr lang="en-US" sz="2000" dirty="0"/>
              <a:t> </a:t>
            </a:r>
            <a:r>
              <a:rPr lang="en-US" sz="2000" dirty="0" err="1"/>
              <a:t>giấy</a:t>
            </a:r>
            <a:r>
              <a:rPr lang="en-US" sz="2000" dirty="0"/>
              <a:t>: </a:t>
            </a:r>
          </a:p>
          <a:p>
            <a:pPr marL="285750" indent="-285750" algn="just">
              <a:lnSpc>
                <a:spcPct val="150000"/>
              </a:lnSpc>
              <a:buFont typeface="Wingdings" panose="05000000000000000000" pitchFamily="2" charset="2"/>
              <a:buChar char="ü"/>
            </a:pPr>
            <a:r>
              <a:rPr lang="en-US" sz="2000" dirty="0" err="1" smtClean="0"/>
              <a:t>Túi</a:t>
            </a:r>
            <a:endParaRPr lang="en-US" sz="2000" dirty="0"/>
          </a:p>
          <a:p>
            <a:pPr marL="285750" indent="-285750" algn="just">
              <a:lnSpc>
                <a:spcPct val="150000"/>
              </a:lnSpc>
              <a:buFont typeface="Wingdings" panose="05000000000000000000" pitchFamily="2" charset="2"/>
              <a:buChar char="ü"/>
            </a:pPr>
            <a:r>
              <a:rPr lang="en-US" sz="2000" dirty="0" err="1" smtClean="0"/>
              <a:t>Dây</a:t>
            </a:r>
            <a:r>
              <a:rPr lang="en-US" sz="2000" dirty="0" smtClean="0"/>
              <a:t> </a:t>
            </a:r>
            <a:r>
              <a:rPr lang="en-US" sz="2000" dirty="0" err="1"/>
              <a:t>túi</a:t>
            </a:r>
            <a:r>
              <a:rPr lang="en-US" sz="2000" dirty="0"/>
              <a:t>, </a:t>
            </a:r>
            <a:r>
              <a:rPr lang="en-US" sz="2000" dirty="0" err="1"/>
              <a:t>quai</a:t>
            </a:r>
            <a:r>
              <a:rPr lang="en-US" sz="2000" dirty="0"/>
              <a:t> </a:t>
            </a:r>
            <a:r>
              <a:rPr lang="en-US" sz="2000" dirty="0" err="1" smtClean="0"/>
              <a:t>xách</a:t>
            </a:r>
            <a:endParaRPr lang="en-US" sz="2000" dirty="0" smtClean="0"/>
          </a:p>
          <a:p>
            <a:pPr marL="342900" indent="-342900" algn="just">
              <a:lnSpc>
                <a:spcPct val="150000"/>
              </a:lnSpc>
              <a:buFont typeface="Wingdings" panose="05000000000000000000" pitchFamily="2" charset="2"/>
              <a:buChar char="§"/>
            </a:pPr>
            <a:r>
              <a:rPr lang="fr-FR" sz="2000" dirty="0" err="1"/>
              <a:t>Kiểu</a:t>
            </a:r>
            <a:r>
              <a:rPr lang="fr-FR" sz="2000" dirty="0"/>
              <a:t> </a:t>
            </a:r>
            <a:r>
              <a:rPr lang="fr-FR" sz="2000" dirty="0" err="1"/>
              <a:t>dáng</a:t>
            </a:r>
            <a:r>
              <a:rPr lang="fr-FR" sz="2000" dirty="0"/>
              <a:t> </a:t>
            </a:r>
            <a:r>
              <a:rPr lang="fr-FR" sz="2000" dirty="0" err="1"/>
              <a:t>và</a:t>
            </a:r>
            <a:r>
              <a:rPr lang="fr-FR" sz="2000" dirty="0"/>
              <a:t> </a:t>
            </a:r>
            <a:r>
              <a:rPr lang="fr-FR" sz="2000" dirty="0" err="1"/>
              <a:t>hình</a:t>
            </a:r>
            <a:r>
              <a:rPr lang="fr-FR" sz="2000" dirty="0"/>
              <a:t> </a:t>
            </a:r>
            <a:r>
              <a:rPr lang="fr-FR" sz="2000" dirty="0" err="1"/>
              <a:t>trang</a:t>
            </a:r>
            <a:r>
              <a:rPr lang="fr-FR" sz="2000" dirty="0"/>
              <a:t> </a:t>
            </a:r>
            <a:r>
              <a:rPr lang="fr-FR" sz="2000" dirty="0" err="1"/>
              <a:t>trí</a:t>
            </a:r>
            <a:r>
              <a:rPr lang="fr-FR" sz="2000" dirty="0"/>
              <a:t> </a:t>
            </a:r>
            <a:r>
              <a:rPr lang="fr-FR" sz="2000" dirty="0" err="1"/>
              <a:t>trên</a:t>
            </a:r>
            <a:r>
              <a:rPr lang="fr-FR" sz="2000" dirty="0"/>
              <a:t> </a:t>
            </a:r>
            <a:r>
              <a:rPr lang="fr-FR" sz="2000" dirty="0" err="1"/>
              <a:t>túi</a:t>
            </a:r>
            <a:r>
              <a:rPr lang="fr-FR" sz="2000" dirty="0"/>
              <a:t> </a:t>
            </a:r>
            <a:r>
              <a:rPr lang="fr-FR" sz="2000" dirty="0" err="1"/>
              <a:t>giấy</a:t>
            </a:r>
            <a:r>
              <a:rPr lang="fr-FR" sz="2000" dirty="0"/>
              <a:t> </a:t>
            </a:r>
            <a:r>
              <a:rPr lang="fr-FR" sz="2000" dirty="0" err="1"/>
              <a:t>đa</a:t>
            </a:r>
            <a:r>
              <a:rPr lang="fr-FR" sz="2000" dirty="0"/>
              <a:t> </a:t>
            </a:r>
            <a:r>
              <a:rPr lang="fr-FR" sz="2000" dirty="0" err="1"/>
              <a:t>dạng</a:t>
            </a:r>
            <a:r>
              <a:rPr lang="fr-FR" sz="2000" dirty="0"/>
              <a:t> </a:t>
            </a:r>
            <a:r>
              <a:rPr lang="fr-FR" sz="2000" dirty="0" err="1"/>
              <a:t>về</a:t>
            </a:r>
            <a:r>
              <a:rPr lang="fr-FR" sz="2000" dirty="0"/>
              <a:t> </a:t>
            </a:r>
            <a:r>
              <a:rPr lang="fr-FR" sz="2000" dirty="0" err="1"/>
              <a:t>mẫu</a:t>
            </a:r>
            <a:r>
              <a:rPr lang="fr-FR" sz="2000" dirty="0"/>
              <a:t> </a:t>
            </a:r>
            <a:r>
              <a:rPr lang="fr-FR" sz="2000" dirty="0" err="1"/>
              <a:t>mã</a:t>
            </a:r>
            <a:r>
              <a:rPr lang="fr-FR" sz="2000" dirty="0"/>
              <a:t>. </a:t>
            </a:r>
            <a:r>
              <a:rPr lang="fr-FR" sz="2000" dirty="0" err="1"/>
              <a:t>Thiết</a:t>
            </a:r>
            <a:r>
              <a:rPr lang="fr-FR" sz="2000" dirty="0"/>
              <a:t> </a:t>
            </a:r>
            <a:r>
              <a:rPr lang="fr-FR" sz="2000" dirty="0" err="1"/>
              <a:t>kế</a:t>
            </a:r>
            <a:r>
              <a:rPr lang="fr-FR" sz="2000" dirty="0"/>
              <a:t> </a:t>
            </a:r>
            <a:r>
              <a:rPr lang="fr-FR" sz="2000" dirty="0" err="1"/>
              <a:t>đa</a:t>
            </a:r>
            <a:r>
              <a:rPr lang="fr-FR" sz="2000" dirty="0"/>
              <a:t> </a:t>
            </a:r>
            <a:r>
              <a:rPr lang="fr-FR" sz="2000" dirty="0" err="1"/>
              <a:t>dạng</a:t>
            </a:r>
            <a:r>
              <a:rPr lang="fr-FR" sz="2000" dirty="0"/>
              <a:t> </a:t>
            </a:r>
            <a:r>
              <a:rPr lang="fr-FR" sz="2000" dirty="0" err="1"/>
              <a:t>từ</a:t>
            </a:r>
            <a:r>
              <a:rPr lang="fr-FR" sz="2000" dirty="0"/>
              <a:t> </a:t>
            </a:r>
            <a:r>
              <a:rPr lang="fr-FR" sz="2000" dirty="0" err="1"/>
              <a:t>đường</a:t>
            </a:r>
            <a:r>
              <a:rPr lang="fr-FR" sz="2000" dirty="0"/>
              <a:t> </a:t>
            </a:r>
            <a:r>
              <a:rPr lang="fr-FR" sz="2000" dirty="0" err="1"/>
              <a:t>nét</a:t>
            </a:r>
            <a:r>
              <a:rPr lang="fr-FR" sz="2000" dirty="0"/>
              <a:t>, </a:t>
            </a:r>
            <a:r>
              <a:rPr lang="fr-FR" sz="2000" dirty="0" err="1"/>
              <a:t>màu</a:t>
            </a:r>
            <a:r>
              <a:rPr lang="fr-FR" sz="2000" dirty="0"/>
              <a:t> </a:t>
            </a:r>
            <a:r>
              <a:rPr lang="fr-FR" sz="2000" dirty="0" err="1"/>
              <a:t>sắc</a:t>
            </a:r>
            <a:r>
              <a:rPr lang="fr-FR" sz="2000" dirty="0"/>
              <a:t>, </a:t>
            </a:r>
            <a:r>
              <a:rPr lang="fr-FR" sz="2000" dirty="0" err="1"/>
              <a:t>thiết</a:t>
            </a:r>
            <a:r>
              <a:rPr lang="fr-FR" sz="2000" dirty="0"/>
              <a:t> </a:t>
            </a:r>
            <a:r>
              <a:rPr lang="fr-FR" sz="2000" dirty="0" err="1"/>
              <a:t>kế</a:t>
            </a:r>
            <a:r>
              <a:rPr lang="fr-FR" sz="2000" dirty="0"/>
              <a:t> </a:t>
            </a:r>
            <a:r>
              <a:rPr lang="fr-FR" sz="2000" dirty="0" err="1"/>
              <a:t>phù</a:t>
            </a:r>
            <a:r>
              <a:rPr lang="fr-FR" sz="2000" dirty="0"/>
              <a:t> </a:t>
            </a:r>
            <a:r>
              <a:rPr lang="fr-FR" sz="2000" dirty="0" err="1"/>
              <a:t>hợp</a:t>
            </a:r>
            <a:r>
              <a:rPr lang="fr-FR" sz="2000" dirty="0"/>
              <a:t> </a:t>
            </a:r>
            <a:r>
              <a:rPr lang="fr-FR" sz="2000" dirty="0" err="1"/>
              <a:t>với</a:t>
            </a:r>
            <a:r>
              <a:rPr lang="fr-FR" sz="2000" dirty="0"/>
              <a:t> </a:t>
            </a:r>
            <a:r>
              <a:rPr lang="fr-FR" sz="2000" dirty="0" err="1"/>
              <a:t>từng</a:t>
            </a:r>
            <a:r>
              <a:rPr lang="fr-FR" sz="2000" dirty="0"/>
              <a:t> </a:t>
            </a:r>
            <a:r>
              <a:rPr lang="fr-FR" sz="2000" dirty="0" err="1"/>
              <a:t>mục</a:t>
            </a:r>
            <a:r>
              <a:rPr lang="fr-FR" sz="2000" dirty="0"/>
              <a:t> </a:t>
            </a:r>
            <a:r>
              <a:rPr lang="fr-FR" sz="2000" dirty="0" err="1"/>
              <a:t>đích</a:t>
            </a:r>
            <a:r>
              <a:rPr lang="fr-FR" sz="2000" dirty="0"/>
              <a:t> </a:t>
            </a:r>
            <a:r>
              <a:rPr lang="fr-FR" sz="2000" dirty="0" err="1"/>
              <a:t>sử</a:t>
            </a:r>
            <a:r>
              <a:rPr lang="fr-FR" sz="2000" dirty="0"/>
              <a:t> </a:t>
            </a:r>
            <a:r>
              <a:rPr lang="fr-FR" sz="2000" dirty="0" err="1" smtClean="0"/>
              <a:t>dụng</a:t>
            </a:r>
            <a:r>
              <a:rPr lang="fr-FR" sz="2000" dirty="0" smtClean="0"/>
              <a:t>.</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trips(downRight)">
                                      <p:cBhvr>
                                        <p:cTn id="7" dur="500"/>
                                        <p:tgtEl>
                                          <p:spTgt spid="11">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strips(downRight)">
                                      <p:cBhvr>
                                        <p:cTn id="10" dur="500"/>
                                        <p:tgtEl>
                                          <p:spTgt spid="11">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strips(downRight)">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strips(downRight)">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4" name="Google Shape;1824;p47"/>
          <p:cNvSpPr/>
          <p:nvPr/>
        </p:nvSpPr>
        <p:spPr>
          <a:xfrm>
            <a:off x="806000" y="1975615"/>
            <a:ext cx="3666600" cy="15679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a:off x="1502272" y="3800119"/>
            <a:ext cx="2344200" cy="14456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1022894" y="2384266"/>
            <a:ext cx="3470051" cy="1200329"/>
          </a:xfrm>
          <a:prstGeom prst="rect">
            <a:avLst/>
          </a:prstGeom>
          <a:noFill/>
        </p:spPr>
        <p:txBody>
          <a:bodyPr wrap="square" rtlCol="0">
            <a:spAutoFit/>
          </a:bodyPr>
          <a:lstStyle/>
          <a:p>
            <a:pPr algn="just">
              <a:lnSpc>
                <a:spcPct val="150000"/>
              </a:lnSpc>
            </a:pPr>
            <a:r>
              <a:rPr lang="en-US" sz="2400" dirty="0" err="1" smtClean="0"/>
              <a:t>Cách</a:t>
            </a:r>
            <a:r>
              <a:rPr lang="en-US" sz="2400" dirty="0" smtClean="0"/>
              <a:t> </a:t>
            </a:r>
            <a:r>
              <a:rPr lang="en-US" sz="2400" dirty="0" err="1" smtClean="0"/>
              <a:t>thiết</a:t>
            </a:r>
            <a:r>
              <a:rPr lang="en-US" sz="2400" dirty="0" smtClean="0"/>
              <a:t> </a:t>
            </a:r>
            <a:r>
              <a:rPr lang="en-US" sz="2400" dirty="0" err="1" smtClean="0"/>
              <a:t>kế</a:t>
            </a:r>
            <a:r>
              <a:rPr lang="en-US" sz="2400" dirty="0" smtClean="0"/>
              <a:t> </a:t>
            </a:r>
            <a:r>
              <a:rPr lang="en-US" sz="2400" dirty="0" err="1" smtClean="0"/>
              <a:t>tạo</a:t>
            </a:r>
            <a:r>
              <a:rPr lang="en-US" sz="2400" dirty="0" smtClean="0"/>
              <a:t> </a:t>
            </a:r>
            <a:r>
              <a:rPr lang="en-US" sz="2400" dirty="0" err="1" smtClean="0"/>
              <a:t>dáng</a:t>
            </a:r>
            <a:r>
              <a:rPr lang="en-US" sz="2400" dirty="0" smtClean="0"/>
              <a:t> </a:t>
            </a:r>
            <a:r>
              <a:rPr lang="en-US" sz="2400" dirty="0" err="1" smtClean="0"/>
              <a:t>túi</a:t>
            </a:r>
            <a:r>
              <a:rPr lang="en-US" sz="2400" dirty="0" smtClean="0"/>
              <a:t> </a:t>
            </a:r>
            <a:r>
              <a:rPr lang="en-US" sz="2400" dirty="0" err="1" smtClean="0"/>
              <a:t>đựng</a:t>
            </a:r>
            <a:r>
              <a:rPr lang="en-US" sz="2400" dirty="0" smtClean="0"/>
              <a:t> </a:t>
            </a:r>
            <a:r>
              <a:rPr lang="en-US" sz="2400" dirty="0" err="1" smtClean="0"/>
              <a:t>bằng</a:t>
            </a:r>
            <a:r>
              <a:rPr lang="en-US" sz="2400" dirty="0" smtClean="0"/>
              <a:t> </a:t>
            </a:r>
            <a:r>
              <a:rPr lang="en-US" sz="2400" dirty="0" err="1" smtClean="0"/>
              <a:t>giấy</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93576">
            <a:off x="137741" y="2096977"/>
            <a:ext cx="841321" cy="957155"/>
          </a:xfrm>
          <a:prstGeom prst="rect">
            <a:avLst/>
          </a:prstGeom>
        </p:spPr>
      </p:pic>
      <p:pic>
        <p:nvPicPr>
          <p:cNvPr id="44" name="Google Shape;2665;p64"/>
          <p:cNvPicPr preferRelativeResize="0"/>
          <p:nvPr/>
        </p:nvPicPr>
        <p:blipFill rotWithShape="1">
          <a:blip r:embed="rId4">
            <a:alphaModFix/>
          </a:blip>
          <a:srcRect l="18538" r="18532"/>
          <a:stretch/>
        </p:blipFill>
        <p:spPr>
          <a:xfrm flipH="1">
            <a:off x="4855903" y="751945"/>
            <a:ext cx="4080275" cy="3511528"/>
          </a:xfrm>
          <a:prstGeom prst="rect">
            <a:avLst/>
          </a:prstGeom>
          <a:noFill/>
          <a:ln>
            <a:noFill/>
          </a:ln>
        </p:spPr>
      </p:pic>
      <p:sp>
        <p:nvSpPr>
          <p:cNvPr id="45" name="Google Shape;1823;p47"/>
          <p:cNvSpPr/>
          <p:nvPr/>
        </p:nvSpPr>
        <p:spPr>
          <a:xfrm>
            <a:off x="4378142" y="242812"/>
            <a:ext cx="4706256" cy="4395744"/>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28;p4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0;p47"/>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29;p47"/>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31;p47"/>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832;p47"/>
          <p:cNvGrpSpPr/>
          <p:nvPr/>
        </p:nvGrpSpPr>
        <p:grpSpPr>
          <a:xfrm rot="-1470734">
            <a:off x="8588125" y="3822905"/>
            <a:ext cx="696106" cy="1932873"/>
            <a:chOff x="3888625" y="3682675"/>
            <a:chExt cx="696085" cy="1932815"/>
          </a:xfrm>
        </p:grpSpPr>
        <p:sp>
          <p:nvSpPr>
            <p:cNvPr id="51" name="Google Shape;1833;p4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34;p4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35;p4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36;p4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37;p4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38;p4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9;p4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40;p4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41;p4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42;p4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43;p4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44;p4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45;p4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46;p4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47;p4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48;p4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49;p4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50;p4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51;p4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52;p4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53;p4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54;p4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55;p4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56;p4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TextBox 74"/>
          <p:cNvSpPr txBox="1"/>
          <p:nvPr/>
        </p:nvSpPr>
        <p:spPr>
          <a:xfrm>
            <a:off x="398636" y="863903"/>
            <a:ext cx="4718569" cy="1077218"/>
          </a:xfrm>
          <a:prstGeom prst="rect">
            <a:avLst/>
          </a:prstGeom>
          <a:noFill/>
        </p:spPr>
        <p:txBody>
          <a:bodyPr wrap="square" rtlCol="0">
            <a:spAutoFit/>
          </a:bodyPr>
          <a:lstStyle/>
          <a:p>
            <a:pPr algn="ctr"/>
            <a:r>
              <a:rPr lang="en-US" sz="3200" b="1" dirty="0" smtClean="0">
                <a:solidFill>
                  <a:srgbClr val="C00000"/>
                </a:solidFill>
              </a:rPr>
              <a:t>2. </a:t>
            </a:r>
            <a:r>
              <a:rPr lang="en-US" sz="3200" b="1" dirty="0" err="1" smtClean="0">
                <a:solidFill>
                  <a:srgbClr val="C00000"/>
                </a:solidFill>
              </a:rPr>
              <a:t>Kiến</a:t>
            </a:r>
            <a:r>
              <a:rPr lang="en-US" sz="3200" b="1" dirty="0" smtClean="0">
                <a:solidFill>
                  <a:srgbClr val="C00000"/>
                </a:solidFill>
              </a:rPr>
              <a:t> </a:t>
            </a:r>
            <a:r>
              <a:rPr lang="en-US" sz="3200" b="1" dirty="0" err="1" smtClean="0">
                <a:solidFill>
                  <a:srgbClr val="C00000"/>
                </a:solidFill>
              </a:rPr>
              <a:t>tạo</a:t>
            </a:r>
            <a:r>
              <a:rPr lang="en-US" sz="3200" b="1" dirty="0" smtClean="0">
                <a:solidFill>
                  <a:srgbClr val="C00000"/>
                </a:solidFill>
              </a:rPr>
              <a:t> </a:t>
            </a:r>
            <a:r>
              <a:rPr lang="en-US" sz="3200" b="1" dirty="0" err="1" smtClean="0">
                <a:solidFill>
                  <a:srgbClr val="C00000"/>
                </a:solidFill>
              </a:rPr>
              <a:t>kiến</a:t>
            </a:r>
            <a:r>
              <a:rPr lang="en-US" sz="3200" b="1" dirty="0" smtClean="0">
                <a:solidFill>
                  <a:srgbClr val="C00000"/>
                </a:solidFill>
              </a:rPr>
              <a:t> </a:t>
            </a:r>
            <a:r>
              <a:rPr lang="en-US" sz="3200" b="1" dirty="0" err="1" smtClean="0">
                <a:solidFill>
                  <a:srgbClr val="C00000"/>
                </a:solidFill>
              </a:rPr>
              <a:t>thức</a:t>
            </a:r>
            <a:r>
              <a:rPr lang="en-US" sz="3200" b="1" dirty="0" smtClean="0">
                <a:solidFill>
                  <a:srgbClr val="C00000"/>
                </a:solidFill>
              </a:rPr>
              <a:t>, </a:t>
            </a:r>
            <a:r>
              <a:rPr lang="en-US" sz="3200" b="1" dirty="0" err="1" smtClean="0">
                <a:solidFill>
                  <a:srgbClr val="C00000"/>
                </a:solidFill>
              </a:rPr>
              <a:t>kĩ</a:t>
            </a:r>
            <a:r>
              <a:rPr lang="en-US" sz="3200" b="1" dirty="0" smtClean="0">
                <a:solidFill>
                  <a:srgbClr val="C00000"/>
                </a:solidFill>
              </a:rPr>
              <a:t> </a:t>
            </a:r>
            <a:r>
              <a:rPr lang="en-US" sz="3200" b="1" dirty="0" err="1" smtClean="0">
                <a:solidFill>
                  <a:srgbClr val="C00000"/>
                </a:solidFill>
              </a:rPr>
              <a:t>năng</a:t>
            </a:r>
            <a:endParaRPr lang="en-US" sz="32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25"/>
                                        </p:tgtEl>
                                        <p:attrNameLst>
                                          <p:attrName>style.visibility</p:attrName>
                                        </p:attrNameLst>
                                      </p:cBhvr>
                                      <p:to>
                                        <p:strVal val="visible"/>
                                      </p:to>
                                    </p:set>
                                    <p:animEffect transition="in" filter="fade">
                                      <p:cBhvr>
                                        <p:cTn id="16" dur="500"/>
                                        <p:tgtEl>
                                          <p:spTgt spid="1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3" name="Rectangle 2"/>
          <p:cNvSpPr/>
          <p:nvPr/>
        </p:nvSpPr>
        <p:spPr>
          <a:xfrm>
            <a:off x="733647" y="1037006"/>
            <a:ext cx="4136065" cy="3416320"/>
          </a:xfrm>
          <a:prstGeom prst="rect">
            <a:avLst/>
          </a:prstGeom>
        </p:spPr>
        <p:txBody>
          <a:bodyPr wrap="square">
            <a:spAutoFit/>
          </a:bodyPr>
          <a:lstStyle/>
          <a:p>
            <a:pPr algn="just">
              <a:lnSpc>
                <a:spcPct val="150000"/>
              </a:lnSpc>
            </a:pPr>
            <a:r>
              <a:rPr lang="en-US" sz="1800" i="1" dirty="0" smtClean="0"/>
              <a:t>Q</a:t>
            </a:r>
            <a:r>
              <a:rPr lang="vi-VN" sz="1800" i="1" dirty="0" smtClean="0"/>
              <a:t>uan </a:t>
            </a:r>
            <a:r>
              <a:rPr lang="vi-VN" sz="1800" i="1" dirty="0"/>
              <a:t>sát các bước thực hiện </a:t>
            </a:r>
            <a:r>
              <a:rPr lang="vi-VN" sz="1800" i="1" dirty="0" smtClean="0"/>
              <a:t>thiết</a:t>
            </a:r>
            <a:r>
              <a:rPr lang="en-US" sz="1800" i="1" dirty="0" smtClean="0"/>
              <a:t> </a:t>
            </a:r>
            <a:r>
              <a:rPr lang="vi-VN" sz="1800" i="1" dirty="0" smtClean="0"/>
              <a:t>kế </a:t>
            </a:r>
            <a:r>
              <a:rPr lang="vi-VN" sz="1800" i="1" dirty="0"/>
              <a:t>tạo dáng một mẫu túi giấy đựng </a:t>
            </a:r>
            <a:r>
              <a:rPr lang="vi-VN" sz="1800" i="1" dirty="0" smtClean="0"/>
              <a:t>quà</a:t>
            </a:r>
            <a:r>
              <a:rPr lang="en-US" sz="1800" i="1" dirty="0" smtClean="0"/>
              <a:t> </a:t>
            </a:r>
            <a:r>
              <a:rPr lang="en-US" sz="1800" i="1" dirty="0" err="1" smtClean="0"/>
              <a:t>trong</a:t>
            </a:r>
            <a:r>
              <a:rPr lang="en-US" sz="1800" i="1" dirty="0" smtClean="0"/>
              <a:t> SGK </a:t>
            </a:r>
            <a:r>
              <a:rPr lang="en-US" sz="1800" i="1" dirty="0" err="1" smtClean="0"/>
              <a:t>trang</a:t>
            </a:r>
            <a:r>
              <a:rPr lang="en-US" sz="1800" i="1" dirty="0" smtClean="0"/>
              <a:t> 31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endParaRPr lang="vi-VN" sz="1800" i="1" dirty="0"/>
          </a:p>
          <a:p>
            <a:pPr marL="285750" indent="-285750" algn="just">
              <a:lnSpc>
                <a:spcPct val="150000"/>
              </a:lnSpc>
              <a:buFont typeface="Arial" panose="020B0604020202020204" pitchFamily="34" charset="0"/>
              <a:buChar char="•"/>
            </a:pPr>
            <a:r>
              <a:rPr lang="vi-VN" sz="1800" dirty="0" smtClean="0"/>
              <a:t>Mẫu </a:t>
            </a:r>
            <a:r>
              <a:rPr lang="vi-VN" sz="1800" dirty="0"/>
              <a:t>túi em dự định thiết kế dùng để </a:t>
            </a:r>
            <a:r>
              <a:rPr lang="vi-VN" sz="1800" dirty="0" smtClean="0"/>
              <a:t>đựng</a:t>
            </a:r>
            <a:r>
              <a:rPr lang="en-US" sz="1800" dirty="0" smtClean="0"/>
              <a:t> </a:t>
            </a:r>
            <a:r>
              <a:rPr lang="vi-VN" sz="1800" dirty="0" smtClean="0"/>
              <a:t>sản </a:t>
            </a:r>
            <a:r>
              <a:rPr lang="vi-VN" sz="1800" dirty="0"/>
              <a:t>phẩm gì?</a:t>
            </a:r>
          </a:p>
          <a:p>
            <a:pPr marL="285750" indent="-285750" algn="just">
              <a:lnSpc>
                <a:spcPct val="150000"/>
              </a:lnSpc>
              <a:buFont typeface="Arial" panose="020B0604020202020204" pitchFamily="34" charset="0"/>
              <a:buChar char="•"/>
            </a:pPr>
            <a:r>
              <a:rPr lang="vi-VN" sz="1800" dirty="0" smtClean="0"/>
              <a:t>Hình </a:t>
            </a:r>
            <a:r>
              <a:rPr lang="vi-VN" sz="1800" dirty="0"/>
              <a:t>dáng kích thuộc, chất liệu, trọng lượng,... của sản phẩm đó như thế nào</a:t>
            </a:r>
            <a:r>
              <a:rPr lang="vi-VN" sz="1800" dirty="0" smtClean="0"/>
              <a:t>?</a:t>
            </a:r>
            <a:endParaRPr lang="vi-VN"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935" y="861364"/>
            <a:ext cx="3680653" cy="3591962"/>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o-Friendly Paper Bag Day by Slidesgo">
  <a:themeElements>
    <a:clrScheme name="Simple Light">
      <a:dk1>
        <a:srgbClr val="FFFCF4"/>
      </a:dk1>
      <a:lt1>
        <a:srgbClr val="1C4587"/>
      </a:lt1>
      <a:dk2>
        <a:srgbClr val="FFFFFF"/>
      </a:dk2>
      <a:lt2>
        <a:srgbClr val="FFFFFF"/>
      </a:lt2>
      <a:accent1>
        <a:srgbClr val="FFD7BF"/>
      </a:accent1>
      <a:accent2>
        <a:srgbClr val="C9E6E0"/>
      </a:accent2>
      <a:accent3>
        <a:srgbClr val="BFD0A2"/>
      </a:accent3>
      <a:accent4>
        <a:srgbClr val="FFFFFF"/>
      </a:accent4>
      <a:accent5>
        <a:srgbClr val="FFFFFF"/>
      </a:accent5>
      <a:accent6>
        <a:srgbClr val="FFFFFF"/>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TotalTime>
  <Words>1134</Words>
  <Application>Microsoft Office PowerPoint</Application>
  <PresentationFormat>On-screen Show (16:9)</PresentationFormat>
  <Paragraphs>92</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Times New Roman</vt:lpstr>
      <vt:lpstr>Arial</vt:lpstr>
      <vt:lpstr>Roboto Condensed Light</vt:lpstr>
      <vt:lpstr>Wingdings</vt:lpstr>
      <vt:lpstr>Caveat Brush</vt:lpstr>
      <vt:lpstr>Anaheim</vt:lpstr>
      <vt:lpstr>Open Sans</vt:lpstr>
      <vt:lpstr>Eco-Friendly Paper Bag Day by Slidesgo</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thiết kế tạo dáng túi đựng bằng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PAPER BAG DAY</dc:title>
  <dc:creator>User</dc:creator>
  <cp:lastModifiedBy>USER</cp:lastModifiedBy>
  <cp:revision>18</cp:revision>
  <dcterms:modified xsi:type="dcterms:W3CDTF">2022-12-01T12:41:20Z</dcterms:modified>
</cp:coreProperties>
</file>