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1" r:id="rId1"/>
  </p:sldMasterIdLst>
  <p:notesMasterIdLst>
    <p:notesMasterId r:id="rId25"/>
  </p:notesMasterIdLst>
  <p:sldIdLst>
    <p:sldId id="256" r:id="rId2"/>
    <p:sldId id="259" r:id="rId3"/>
    <p:sldId id="258" r:id="rId4"/>
    <p:sldId id="257" r:id="rId5"/>
    <p:sldId id="264" r:id="rId6"/>
    <p:sldId id="261" r:id="rId7"/>
    <p:sldId id="302" r:id="rId8"/>
    <p:sldId id="260" r:id="rId9"/>
    <p:sldId id="268" r:id="rId10"/>
    <p:sldId id="303" r:id="rId11"/>
    <p:sldId id="262" r:id="rId12"/>
    <p:sldId id="271" r:id="rId13"/>
    <p:sldId id="273" r:id="rId14"/>
    <p:sldId id="263" r:id="rId15"/>
    <p:sldId id="304" r:id="rId16"/>
    <p:sldId id="306" r:id="rId17"/>
    <p:sldId id="265" r:id="rId18"/>
    <p:sldId id="266" r:id="rId19"/>
    <p:sldId id="270" r:id="rId20"/>
    <p:sldId id="269" r:id="rId21"/>
    <p:sldId id="305" r:id="rId22"/>
    <p:sldId id="272" r:id="rId23"/>
    <p:sldId id="307" r:id="rId24"/>
  </p:sldIdLst>
  <p:sldSz cx="9144000" cy="5143500" type="screen16x9"/>
  <p:notesSz cx="6858000" cy="9144000"/>
  <p:embeddedFontLst>
    <p:embeddedFont>
      <p:font typeface="Roboto" panose="020B0604020202020204" charset="0"/>
      <p:regular r:id="rId26"/>
      <p:bold r:id="rId27"/>
      <p:italic r:id="rId28"/>
      <p:boldItalic r:id="rId29"/>
    </p:embeddedFont>
    <p:embeddedFont>
      <p:font typeface="Montserrat" panose="020B0604020202020204" charset="0"/>
      <p:regular r:id="rId30"/>
      <p:bold r:id="rId31"/>
      <p:italic r:id="rId32"/>
      <p:boldItalic r:id="rId33"/>
    </p:embeddedFont>
    <p:embeddedFont>
      <p:font typeface="Montserrat SemiBold" panose="020B0604020202020204" charset="0"/>
      <p:regular r:id="rId34"/>
      <p:bold r:id="rId35"/>
      <p:italic r:id="rId36"/>
      <p:boldItalic r:id="rId3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60">
          <p15:clr>
            <a:srgbClr val="9AA0A6"/>
          </p15:clr>
        </p15:guide>
        <p15:guide id="2" orient="horz" pos="2880">
          <p15:clr>
            <a:srgbClr val="9AA0A6"/>
          </p15:clr>
        </p15:guide>
        <p15:guide id="3" pos="430">
          <p15:clr>
            <a:srgbClr val="9AA0A6"/>
          </p15:clr>
        </p15:guide>
        <p15:guide id="4" pos="5330">
          <p15:clr>
            <a:srgbClr val="9AA0A6"/>
          </p15:clr>
        </p15:guide>
        <p15:guide id="5" orient="horz" pos="623">
          <p15:clr>
            <a:srgbClr val="9AA0A6"/>
          </p15:clr>
        </p15:guide>
        <p15:guide id="6" orient="horz" pos="963">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30B0AE4-F0A0-4DF5-BD90-C456A4EFCE7D}">
  <a:tblStyle styleId="{030B0AE4-F0A0-4DF5-BD90-C456A4EFCE7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4" d="100"/>
          <a:sy n="104" d="100"/>
        </p:scale>
        <p:origin x="360" y="108"/>
      </p:cViewPr>
      <p:guideLst>
        <p:guide orient="horz" pos="360"/>
        <p:guide orient="horz" pos="2880"/>
        <p:guide pos="430"/>
        <p:guide pos="5330"/>
        <p:guide orient="horz" pos="623"/>
        <p:guide orient="horz" pos="963"/>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1.fntdata"/><Relationship Id="rId39"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9.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4.fntdata"/><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7.fntdata"/><Relationship Id="rId37" Type="http://schemas.openxmlformats.org/officeDocument/2006/relationships/font" Target="fonts/font12.fntdata"/><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3.fntdata"/><Relationship Id="rId36" Type="http://schemas.openxmlformats.org/officeDocument/2006/relationships/font" Target="fonts/font11.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6.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33084811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05"/>
        <p:cNvGrpSpPr/>
        <p:nvPr/>
      </p:nvGrpSpPr>
      <p:grpSpPr>
        <a:xfrm>
          <a:off x="0" y="0"/>
          <a:ext cx="0" cy="0"/>
          <a:chOff x="0" y="0"/>
          <a:chExt cx="0" cy="0"/>
        </a:xfrm>
      </p:grpSpPr>
      <p:sp>
        <p:nvSpPr>
          <p:cNvPr id="18706" name="Google Shape;1870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07" name="Google Shape;1870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35042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58"/>
        <p:cNvGrpSpPr/>
        <p:nvPr/>
      </p:nvGrpSpPr>
      <p:grpSpPr>
        <a:xfrm>
          <a:off x="0" y="0"/>
          <a:ext cx="0" cy="0"/>
          <a:chOff x="0" y="0"/>
          <a:chExt cx="0" cy="0"/>
        </a:xfrm>
      </p:grpSpPr>
      <p:sp>
        <p:nvSpPr>
          <p:cNvPr id="18759" name="Google Shape;18759;gaafc7fd8e0_0_8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0" name="Google Shape;18760;gaafc7fd8e0_0_8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510278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92"/>
        <p:cNvGrpSpPr/>
        <p:nvPr/>
      </p:nvGrpSpPr>
      <p:grpSpPr>
        <a:xfrm>
          <a:off x="0" y="0"/>
          <a:ext cx="0" cy="0"/>
          <a:chOff x="0" y="0"/>
          <a:chExt cx="0" cy="0"/>
        </a:xfrm>
      </p:grpSpPr>
      <p:sp>
        <p:nvSpPr>
          <p:cNvPr id="18993" name="Google Shape;18993;g9539696e3f_0_5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94" name="Google Shape;18994;g9539696e3f_0_5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56104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66"/>
        <p:cNvGrpSpPr/>
        <p:nvPr/>
      </p:nvGrpSpPr>
      <p:grpSpPr>
        <a:xfrm>
          <a:off x="0" y="0"/>
          <a:ext cx="0" cy="0"/>
          <a:chOff x="0" y="0"/>
          <a:chExt cx="0" cy="0"/>
        </a:xfrm>
      </p:grpSpPr>
      <p:sp>
        <p:nvSpPr>
          <p:cNvPr id="19067" name="Google Shape;19067;g967ddad6bc_0_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68" name="Google Shape;19068;g967ddad6bc_0_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90377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3"/>
        <p:cNvGrpSpPr/>
        <p:nvPr/>
      </p:nvGrpSpPr>
      <p:grpSpPr>
        <a:xfrm>
          <a:off x="0" y="0"/>
          <a:ext cx="0" cy="0"/>
          <a:chOff x="0" y="0"/>
          <a:chExt cx="0" cy="0"/>
        </a:xfrm>
      </p:grpSpPr>
      <p:sp>
        <p:nvSpPr>
          <p:cNvPr id="18764" name="Google Shape;18764;gaafc7fd8e0_0_94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5" name="Google Shape;18765;gaafc7fd8e0_0_9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04846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3"/>
        <p:cNvGrpSpPr/>
        <p:nvPr/>
      </p:nvGrpSpPr>
      <p:grpSpPr>
        <a:xfrm>
          <a:off x="0" y="0"/>
          <a:ext cx="0" cy="0"/>
          <a:chOff x="0" y="0"/>
          <a:chExt cx="0" cy="0"/>
        </a:xfrm>
      </p:grpSpPr>
      <p:sp>
        <p:nvSpPr>
          <p:cNvPr id="18764" name="Google Shape;18764;gaafc7fd8e0_0_94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5" name="Google Shape;18765;gaafc7fd8e0_0_9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88312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03"/>
        <p:cNvGrpSpPr/>
        <p:nvPr/>
      </p:nvGrpSpPr>
      <p:grpSpPr>
        <a:xfrm>
          <a:off x="0" y="0"/>
          <a:ext cx="0" cy="0"/>
          <a:chOff x="0" y="0"/>
          <a:chExt cx="0" cy="0"/>
        </a:xfrm>
      </p:grpSpPr>
      <p:sp>
        <p:nvSpPr>
          <p:cNvPr id="18804" name="Google Shape;18804;gaafc7fd8e0_0_45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05" name="Google Shape;18805;gaafc7fd8e0_0_45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10344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23"/>
        <p:cNvGrpSpPr/>
        <p:nvPr/>
      </p:nvGrpSpPr>
      <p:grpSpPr>
        <a:xfrm>
          <a:off x="0" y="0"/>
          <a:ext cx="0" cy="0"/>
          <a:chOff x="0" y="0"/>
          <a:chExt cx="0" cy="0"/>
        </a:xfrm>
      </p:grpSpPr>
      <p:sp>
        <p:nvSpPr>
          <p:cNvPr id="18824" name="Google Shape;18824;gaafc7fd8e0_0_5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25" name="Google Shape;18825;gaafc7fd8e0_0_5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11110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64"/>
        <p:cNvGrpSpPr/>
        <p:nvPr/>
      </p:nvGrpSpPr>
      <p:grpSpPr>
        <a:xfrm>
          <a:off x="0" y="0"/>
          <a:ext cx="0" cy="0"/>
          <a:chOff x="0" y="0"/>
          <a:chExt cx="0" cy="0"/>
        </a:xfrm>
      </p:grpSpPr>
      <p:sp>
        <p:nvSpPr>
          <p:cNvPr id="18965" name="Google Shape;18965;gaafc7fd8e0_0_5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66" name="Google Shape;18966;gaafc7fd8e0_0_5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85820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58"/>
        <p:cNvGrpSpPr/>
        <p:nvPr/>
      </p:nvGrpSpPr>
      <p:grpSpPr>
        <a:xfrm>
          <a:off x="0" y="0"/>
          <a:ext cx="0" cy="0"/>
          <a:chOff x="0" y="0"/>
          <a:chExt cx="0" cy="0"/>
        </a:xfrm>
      </p:grpSpPr>
      <p:sp>
        <p:nvSpPr>
          <p:cNvPr id="18959" name="Google Shape;18959;gaafc7fd8e0_0_5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60" name="Google Shape;18960;gaafc7fd8e0_0_5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02183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58"/>
        <p:cNvGrpSpPr/>
        <p:nvPr/>
      </p:nvGrpSpPr>
      <p:grpSpPr>
        <a:xfrm>
          <a:off x="0" y="0"/>
          <a:ext cx="0" cy="0"/>
          <a:chOff x="0" y="0"/>
          <a:chExt cx="0" cy="0"/>
        </a:xfrm>
      </p:grpSpPr>
      <p:sp>
        <p:nvSpPr>
          <p:cNvPr id="18959" name="Google Shape;18959;gaafc7fd8e0_0_5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60" name="Google Shape;18960;gaafc7fd8e0_0_5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67441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7"/>
        <p:cNvGrpSpPr/>
        <p:nvPr/>
      </p:nvGrpSpPr>
      <p:grpSpPr>
        <a:xfrm>
          <a:off x="0" y="0"/>
          <a:ext cx="0" cy="0"/>
          <a:chOff x="0" y="0"/>
          <a:chExt cx="0" cy="0"/>
        </a:xfrm>
      </p:grpSpPr>
      <p:sp>
        <p:nvSpPr>
          <p:cNvPr id="18738" name="Google Shape;18738;gaafc7fd8e0_0_25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39" name="Google Shape;18739;gaafc7fd8e0_0_25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684800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28"/>
        <p:cNvGrpSpPr/>
        <p:nvPr/>
      </p:nvGrpSpPr>
      <p:grpSpPr>
        <a:xfrm>
          <a:off x="0" y="0"/>
          <a:ext cx="0" cy="0"/>
          <a:chOff x="0" y="0"/>
          <a:chExt cx="0" cy="0"/>
        </a:xfrm>
      </p:grpSpPr>
      <p:sp>
        <p:nvSpPr>
          <p:cNvPr id="19029" name="Google Shape;19029;g946d0ea922_0_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30" name="Google Shape;19030;g946d0ea922_0_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92668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28"/>
        <p:cNvGrpSpPr/>
        <p:nvPr/>
      </p:nvGrpSpPr>
      <p:grpSpPr>
        <a:xfrm>
          <a:off x="0" y="0"/>
          <a:ext cx="0" cy="0"/>
          <a:chOff x="0" y="0"/>
          <a:chExt cx="0" cy="0"/>
        </a:xfrm>
      </p:grpSpPr>
      <p:sp>
        <p:nvSpPr>
          <p:cNvPr id="19029" name="Google Shape;19029;g946d0ea922_0_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30" name="Google Shape;19030;g946d0ea922_0_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77195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20"/>
        <p:cNvGrpSpPr/>
        <p:nvPr/>
      </p:nvGrpSpPr>
      <p:grpSpPr>
        <a:xfrm>
          <a:off x="0" y="0"/>
          <a:ext cx="0" cy="0"/>
          <a:chOff x="0" y="0"/>
          <a:chExt cx="0" cy="0"/>
        </a:xfrm>
      </p:grpSpPr>
      <p:sp>
        <p:nvSpPr>
          <p:cNvPr id="18721" name="Google Shape;18721;g940a6dd4b7_0_3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22" name="Google Shape;18722;g940a6dd4b7_0_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24711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14"/>
        <p:cNvGrpSpPr/>
        <p:nvPr/>
      </p:nvGrpSpPr>
      <p:grpSpPr>
        <a:xfrm>
          <a:off x="0" y="0"/>
          <a:ext cx="0" cy="0"/>
          <a:chOff x="0" y="0"/>
          <a:chExt cx="0" cy="0"/>
        </a:xfrm>
      </p:grpSpPr>
      <p:sp>
        <p:nvSpPr>
          <p:cNvPr id="18715" name="Google Shape;18715;g946d0ea922_0_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16" name="Google Shape;18716;g946d0ea922_0_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26806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72"/>
        <p:cNvGrpSpPr/>
        <p:nvPr/>
      </p:nvGrpSpPr>
      <p:grpSpPr>
        <a:xfrm>
          <a:off x="0" y="0"/>
          <a:ext cx="0" cy="0"/>
          <a:chOff x="0" y="0"/>
          <a:chExt cx="0" cy="0"/>
        </a:xfrm>
      </p:grpSpPr>
      <p:sp>
        <p:nvSpPr>
          <p:cNvPr id="18773" name="Google Shape;18773;gaafc7fd8e0_0_11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74" name="Google Shape;18774;gaafc7fd8e0_0_11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60965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52"/>
        <p:cNvGrpSpPr/>
        <p:nvPr/>
      </p:nvGrpSpPr>
      <p:grpSpPr>
        <a:xfrm>
          <a:off x="0" y="0"/>
          <a:ext cx="0" cy="0"/>
          <a:chOff x="0" y="0"/>
          <a:chExt cx="0" cy="0"/>
        </a:xfrm>
      </p:grpSpPr>
      <p:sp>
        <p:nvSpPr>
          <p:cNvPr id="18753" name="Google Shape;18753;gaafc7fd8e0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54" name="Google Shape;18754;gaafc7fd8e0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584097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44"/>
        <p:cNvGrpSpPr/>
        <p:nvPr/>
      </p:nvGrpSpPr>
      <p:grpSpPr>
        <a:xfrm>
          <a:off x="0" y="0"/>
          <a:ext cx="0" cy="0"/>
          <a:chOff x="0" y="0"/>
          <a:chExt cx="0" cy="0"/>
        </a:xfrm>
      </p:grpSpPr>
      <p:sp>
        <p:nvSpPr>
          <p:cNvPr id="18745" name="Google Shape;18745;gaafc7fd8e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46" name="Google Shape;18746;gaafc7fd8e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75946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14"/>
        <p:cNvGrpSpPr/>
        <p:nvPr/>
      </p:nvGrpSpPr>
      <p:grpSpPr>
        <a:xfrm>
          <a:off x="0" y="0"/>
          <a:ext cx="0" cy="0"/>
          <a:chOff x="0" y="0"/>
          <a:chExt cx="0" cy="0"/>
        </a:xfrm>
      </p:grpSpPr>
      <p:sp>
        <p:nvSpPr>
          <p:cNvPr id="18915" name="Google Shape;18915;g980f4b9832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16" name="Google Shape;18916;g980f4b9832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83233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14"/>
        <p:cNvGrpSpPr/>
        <p:nvPr/>
      </p:nvGrpSpPr>
      <p:grpSpPr>
        <a:xfrm>
          <a:off x="0" y="0"/>
          <a:ext cx="0" cy="0"/>
          <a:chOff x="0" y="0"/>
          <a:chExt cx="0" cy="0"/>
        </a:xfrm>
      </p:grpSpPr>
      <p:sp>
        <p:nvSpPr>
          <p:cNvPr id="18915" name="Google Shape;18915;g980f4b9832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16" name="Google Shape;18916;g980f4b9832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74261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3833385">
            <a:off x="5797835" y="-1935476"/>
            <a:ext cx="3046464" cy="4546379"/>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6305049" y="3169575"/>
            <a:ext cx="2844459" cy="2019773"/>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457449" y="3321975"/>
            <a:ext cx="2844459" cy="2019773"/>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69850" y="-51525"/>
            <a:ext cx="1864575" cy="2042580"/>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96350" y="-104950"/>
            <a:ext cx="1864575" cy="2149418"/>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txBox="1">
            <a:spLocks noGrp="1"/>
          </p:cNvSpPr>
          <p:nvPr>
            <p:ph type="ctrTitle"/>
          </p:nvPr>
        </p:nvSpPr>
        <p:spPr>
          <a:xfrm>
            <a:off x="1838875" y="1540575"/>
            <a:ext cx="5591400" cy="18759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5200"/>
              <a:buNone/>
              <a:defRPr sz="64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5" name="Google Shape;15;p2"/>
          <p:cNvSpPr txBox="1">
            <a:spLocks noGrp="1"/>
          </p:cNvSpPr>
          <p:nvPr>
            <p:ph type="subTitle" idx="1"/>
          </p:nvPr>
        </p:nvSpPr>
        <p:spPr>
          <a:xfrm>
            <a:off x="1884075" y="3376525"/>
            <a:ext cx="4233600" cy="458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600">
                <a:latin typeface="Roboto"/>
                <a:ea typeface="Roboto"/>
                <a:cs typeface="Roboto"/>
                <a:sym typeface="Roboto"/>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6" name="Google Shape;16;p2"/>
          <p:cNvSpPr/>
          <p:nvPr/>
        </p:nvSpPr>
        <p:spPr>
          <a:xfrm rot="-1802815">
            <a:off x="6718048" y="4538368"/>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4651469" flipH="1">
            <a:off x="-45092" y="3371045"/>
            <a:ext cx="1500252" cy="2714683"/>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18;p2"/>
          <p:cNvGrpSpPr/>
          <p:nvPr/>
        </p:nvGrpSpPr>
        <p:grpSpPr>
          <a:xfrm>
            <a:off x="203927" y="4074588"/>
            <a:ext cx="558130" cy="733361"/>
            <a:chOff x="1135315" y="4197713"/>
            <a:chExt cx="558130" cy="733361"/>
          </a:xfrm>
        </p:grpSpPr>
        <p:sp>
          <p:nvSpPr>
            <p:cNvPr id="19" name="Google Shape;19;p2"/>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21;p2"/>
          <p:cNvSpPr/>
          <p:nvPr/>
        </p:nvSpPr>
        <p:spPr>
          <a:xfrm rot="1624403">
            <a:off x="7928815" y="1139031"/>
            <a:ext cx="615769" cy="410651"/>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802815">
            <a:off x="6718035" y="4329643"/>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23;p2"/>
          <p:cNvGrpSpPr/>
          <p:nvPr/>
        </p:nvGrpSpPr>
        <p:grpSpPr>
          <a:xfrm>
            <a:off x="8123928" y="-64133"/>
            <a:ext cx="835926" cy="803691"/>
            <a:chOff x="4600286" y="770365"/>
            <a:chExt cx="391975" cy="377019"/>
          </a:xfrm>
        </p:grpSpPr>
        <p:sp>
          <p:nvSpPr>
            <p:cNvPr id="24" name="Google Shape;24;p2"/>
            <p:cNvSpPr/>
            <p:nvPr/>
          </p:nvSpPr>
          <p:spPr>
            <a:xfrm>
              <a:off x="4659446" y="809976"/>
              <a:ext cx="269668" cy="283694"/>
            </a:xfrm>
            <a:custGeom>
              <a:avLst/>
              <a:gdLst/>
              <a:ahLst/>
              <a:cxnLst/>
              <a:rect l="l" t="t" r="r" b="b"/>
              <a:pathLst>
                <a:path w="14208" h="14947" extrusionOk="0">
                  <a:moveTo>
                    <a:pt x="11530" y="1001"/>
                  </a:moveTo>
                  <a:cubicBezTo>
                    <a:pt x="11300" y="1691"/>
                    <a:pt x="11069" y="2382"/>
                    <a:pt x="10839" y="3072"/>
                  </a:cubicBezTo>
                  <a:cubicBezTo>
                    <a:pt x="10504" y="3993"/>
                    <a:pt x="10023" y="4934"/>
                    <a:pt x="9835" y="5876"/>
                  </a:cubicBezTo>
                  <a:cubicBezTo>
                    <a:pt x="9835" y="6022"/>
                    <a:pt x="9877" y="6148"/>
                    <a:pt x="9939" y="6273"/>
                  </a:cubicBezTo>
                  <a:cubicBezTo>
                    <a:pt x="10944" y="7173"/>
                    <a:pt x="11948" y="8073"/>
                    <a:pt x="12973" y="8973"/>
                  </a:cubicBezTo>
                  <a:lnTo>
                    <a:pt x="8182" y="8701"/>
                  </a:lnTo>
                  <a:cubicBezTo>
                    <a:pt x="8035" y="8701"/>
                    <a:pt x="7931" y="8805"/>
                    <a:pt x="7889" y="8931"/>
                  </a:cubicBezTo>
                  <a:cubicBezTo>
                    <a:pt x="7617" y="10563"/>
                    <a:pt x="7157" y="12174"/>
                    <a:pt x="6550" y="13722"/>
                  </a:cubicBezTo>
                  <a:cubicBezTo>
                    <a:pt x="6403" y="13074"/>
                    <a:pt x="6236" y="12425"/>
                    <a:pt x="6069" y="11776"/>
                  </a:cubicBezTo>
                  <a:cubicBezTo>
                    <a:pt x="5880" y="11023"/>
                    <a:pt x="5755" y="10165"/>
                    <a:pt x="5378" y="9454"/>
                  </a:cubicBezTo>
                  <a:cubicBezTo>
                    <a:pt x="5462" y="9266"/>
                    <a:pt x="5336" y="9035"/>
                    <a:pt x="5106" y="9035"/>
                  </a:cubicBezTo>
                  <a:cubicBezTo>
                    <a:pt x="3767" y="9035"/>
                    <a:pt x="2449" y="8973"/>
                    <a:pt x="1110" y="8826"/>
                  </a:cubicBezTo>
                  <a:cubicBezTo>
                    <a:pt x="2198" y="7843"/>
                    <a:pt x="3265" y="6838"/>
                    <a:pt x="4311" y="5792"/>
                  </a:cubicBezTo>
                  <a:cubicBezTo>
                    <a:pt x="4416" y="5688"/>
                    <a:pt x="4395" y="5520"/>
                    <a:pt x="4269" y="5457"/>
                  </a:cubicBezTo>
                  <a:cubicBezTo>
                    <a:pt x="4353" y="5395"/>
                    <a:pt x="4416" y="5290"/>
                    <a:pt x="4374" y="5185"/>
                  </a:cubicBezTo>
                  <a:cubicBezTo>
                    <a:pt x="3872" y="3867"/>
                    <a:pt x="3453" y="2549"/>
                    <a:pt x="3097" y="1189"/>
                  </a:cubicBezTo>
                  <a:lnTo>
                    <a:pt x="3097" y="1189"/>
                  </a:lnTo>
                  <a:cubicBezTo>
                    <a:pt x="3809" y="1461"/>
                    <a:pt x="4520" y="1754"/>
                    <a:pt x="5232" y="2089"/>
                  </a:cubicBezTo>
                  <a:cubicBezTo>
                    <a:pt x="5922" y="2424"/>
                    <a:pt x="6675" y="2905"/>
                    <a:pt x="7429" y="3198"/>
                  </a:cubicBezTo>
                  <a:cubicBezTo>
                    <a:pt x="7445" y="3203"/>
                    <a:pt x="7464" y="3206"/>
                    <a:pt x="7483" y="3206"/>
                  </a:cubicBezTo>
                  <a:cubicBezTo>
                    <a:pt x="7535" y="3206"/>
                    <a:pt x="7592" y="3186"/>
                    <a:pt x="7638" y="3156"/>
                  </a:cubicBezTo>
                  <a:cubicBezTo>
                    <a:pt x="7677" y="3185"/>
                    <a:pt x="7729" y="3201"/>
                    <a:pt x="7782" y="3201"/>
                  </a:cubicBezTo>
                  <a:cubicBezTo>
                    <a:pt x="7844" y="3201"/>
                    <a:pt x="7907" y="3180"/>
                    <a:pt x="7952" y="3135"/>
                  </a:cubicBezTo>
                  <a:cubicBezTo>
                    <a:pt x="9186" y="2570"/>
                    <a:pt x="10358" y="1754"/>
                    <a:pt x="11530" y="1001"/>
                  </a:cubicBezTo>
                  <a:close/>
                  <a:moveTo>
                    <a:pt x="12074" y="1"/>
                  </a:moveTo>
                  <a:cubicBezTo>
                    <a:pt x="12025" y="1"/>
                    <a:pt x="11975" y="12"/>
                    <a:pt x="11927" y="38"/>
                  </a:cubicBezTo>
                  <a:cubicBezTo>
                    <a:pt x="10504" y="896"/>
                    <a:pt x="8956" y="1670"/>
                    <a:pt x="7638" y="2696"/>
                  </a:cubicBezTo>
                  <a:cubicBezTo>
                    <a:pt x="6947" y="2131"/>
                    <a:pt x="6069" y="1775"/>
                    <a:pt x="5274" y="1398"/>
                  </a:cubicBezTo>
                  <a:cubicBezTo>
                    <a:pt x="4437" y="1022"/>
                    <a:pt x="3579" y="687"/>
                    <a:pt x="2721" y="352"/>
                  </a:cubicBezTo>
                  <a:cubicBezTo>
                    <a:pt x="2689" y="341"/>
                    <a:pt x="2658" y="337"/>
                    <a:pt x="2628" y="337"/>
                  </a:cubicBezTo>
                  <a:cubicBezTo>
                    <a:pt x="2426" y="337"/>
                    <a:pt x="2287" y="567"/>
                    <a:pt x="2323" y="750"/>
                  </a:cubicBezTo>
                  <a:cubicBezTo>
                    <a:pt x="2700" y="2340"/>
                    <a:pt x="3223" y="3888"/>
                    <a:pt x="3934" y="5374"/>
                  </a:cubicBezTo>
                  <a:cubicBezTo>
                    <a:pt x="3934" y="5395"/>
                    <a:pt x="3955" y="5437"/>
                    <a:pt x="3997" y="5457"/>
                  </a:cubicBezTo>
                  <a:lnTo>
                    <a:pt x="3976" y="5457"/>
                  </a:lnTo>
                  <a:cubicBezTo>
                    <a:pt x="2700" y="6545"/>
                    <a:pt x="1465" y="7675"/>
                    <a:pt x="210" y="8826"/>
                  </a:cubicBezTo>
                  <a:cubicBezTo>
                    <a:pt x="1" y="9014"/>
                    <a:pt x="189" y="9307"/>
                    <a:pt x="419" y="9349"/>
                  </a:cubicBezTo>
                  <a:cubicBezTo>
                    <a:pt x="1947" y="9517"/>
                    <a:pt x="3495" y="9621"/>
                    <a:pt x="5022" y="9621"/>
                  </a:cubicBezTo>
                  <a:cubicBezTo>
                    <a:pt x="5043" y="10395"/>
                    <a:pt x="5336" y="11211"/>
                    <a:pt x="5504" y="11923"/>
                  </a:cubicBezTo>
                  <a:cubicBezTo>
                    <a:pt x="5734" y="12864"/>
                    <a:pt x="5964" y="13806"/>
                    <a:pt x="6194" y="14727"/>
                  </a:cubicBezTo>
                  <a:cubicBezTo>
                    <a:pt x="6231" y="14862"/>
                    <a:pt x="6377" y="14947"/>
                    <a:pt x="6507" y="14947"/>
                  </a:cubicBezTo>
                  <a:cubicBezTo>
                    <a:pt x="6599" y="14947"/>
                    <a:pt x="6683" y="14905"/>
                    <a:pt x="6717" y="14810"/>
                  </a:cubicBezTo>
                  <a:cubicBezTo>
                    <a:pt x="7491" y="13053"/>
                    <a:pt x="8056" y="11191"/>
                    <a:pt x="8412" y="9307"/>
                  </a:cubicBezTo>
                  <a:lnTo>
                    <a:pt x="13810" y="9642"/>
                  </a:lnTo>
                  <a:cubicBezTo>
                    <a:pt x="14082" y="9642"/>
                    <a:pt x="14208" y="9307"/>
                    <a:pt x="14041" y="9119"/>
                  </a:cubicBezTo>
                  <a:cubicBezTo>
                    <a:pt x="12827" y="8031"/>
                    <a:pt x="11613" y="6922"/>
                    <a:pt x="10421" y="5834"/>
                  </a:cubicBezTo>
                  <a:cubicBezTo>
                    <a:pt x="10839" y="5081"/>
                    <a:pt x="11069" y="4160"/>
                    <a:pt x="11362" y="3365"/>
                  </a:cubicBezTo>
                  <a:cubicBezTo>
                    <a:pt x="11718" y="2382"/>
                    <a:pt x="12053" y="1377"/>
                    <a:pt x="12388" y="373"/>
                  </a:cubicBezTo>
                  <a:cubicBezTo>
                    <a:pt x="12437" y="174"/>
                    <a:pt x="12263" y="1"/>
                    <a:pt x="12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600286" y="770365"/>
              <a:ext cx="391975" cy="377019"/>
            </a:xfrm>
            <a:custGeom>
              <a:avLst/>
              <a:gdLst/>
              <a:ahLst/>
              <a:cxnLst/>
              <a:rect l="l" t="t" r="r" b="b"/>
              <a:pathLst>
                <a:path w="20652" h="19864" extrusionOk="0">
                  <a:moveTo>
                    <a:pt x="16655" y="723"/>
                  </a:moveTo>
                  <a:cubicBezTo>
                    <a:pt x="16655" y="1288"/>
                    <a:pt x="16404" y="1874"/>
                    <a:pt x="16279" y="2376"/>
                  </a:cubicBezTo>
                  <a:cubicBezTo>
                    <a:pt x="16132" y="2941"/>
                    <a:pt x="15986" y="3485"/>
                    <a:pt x="15860" y="4029"/>
                  </a:cubicBezTo>
                  <a:cubicBezTo>
                    <a:pt x="15567" y="5180"/>
                    <a:pt x="15253" y="6310"/>
                    <a:pt x="14981" y="7461"/>
                  </a:cubicBezTo>
                  <a:cubicBezTo>
                    <a:pt x="14940" y="7607"/>
                    <a:pt x="15023" y="7775"/>
                    <a:pt x="15191" y="7796"/>
                  </a:cubicBezTo>
                  <a:cubicBezTo>
                    <a:pt x="15170" y="7900"/>
                    <a:pt x="15191" y="8005"/>
                    <a:pt x="15253" y="8068"/>
                  </a:cubicBezTo>
                  <a:cubicBezTo>
                    <a:pt x="16634" y="9490"/>
                    <a:pt x="18099" y="10829"/>
                    <a:pt x="19522" y="12190"/>
                  </a:cubicBezTo>
                  <a:cubicBezTo>
                    <a:pt x="18371" y="12231"/>
                    <a:pt x="17241" y="12294"/>
                    <a:pt x="16090" y="12357"/>
                  </a:cubicBezTo>
                  <a:cubicBezTo>
                    <a:pt x="14856" y="12420"/>
                    <a:pt x="13370" y="12336"/>
                    <a:pt x="12199" y="12754"/>
                  </a:cubicBezTo>
                  <a:lnTo>
                    <a:pt x="12178" y="12754"/>
                  </a:lnTo>
                  <a:cubicBezTo>
                    <a:pt x="12094" y="12796"/>
                    <a:pt x="12052" y="12859"/>
                    <a:pt x="12031" y="12943"/>
                  </a:cubicBezTo>
                  <a:cubicBezTo>
                    <a:pt x="11487" y="14993"/>
                    <a:pt x="10755" y="17002"/>
                    <a:pt x="9855" y="18906"/>
                  </a:cubicBezTo>
                  <a:cubicBezTo>
                    <a:pt x="9332" y="17713"/>
                    <a:pt x="8809" y="16521"/>
                    <a:pt x="8286" y="15328"/>
                  </a:cubicBezTo>
                  <a:cubicBezTo>
                    <a:pt x="7972" y="14638"/>
                    <a:pt x="7700" y="13926"/>
                    <a:pt x="7323" y="13298"/>
                  </a:cubicBezTo>
                  <a:cubicBezTo>
                    <a:pt x="7240" y="13110"/>
                    <a:pt x="7114" y="12943"/>
                    <a:pt x="6968" y="12817"/>
                  </a:cubicBezTo>
                  <a:cubicBezTo>
                    <a:pt x="7171" y="12675"/>
                    <a:pt x="7059" y="12356"/>
                    <a:pt x="6823" y="12356"/>
                  </a:cubicBezTo>
                  <a:cubicBezTo>
                    <a:pt x="6815" y="12356"/>
                    <a:pt x="6808" y="12356"/>
                    <a:pt x="6800" y="12357"/>
                  </a:cubicBezTo>
                  <a:cubicBezTo>
                    <a:pt x="4813" y="12294"/>
                    <a:pt x="2867" y="12231"/>
                    <a:pt x="921" y="11980"/>
                  </a:cubicBezTo>
                  <a:cubicBezTo>
                    <a:pt x="1611" y="11018"/>
                    <a:pt x="2406" y="10118"/>
                    <a:pt x="3306" y="9344"/>
                  </a:cubicBezTo>
                  <a:cubicBezTo>
                    <a:pt x="4059" y="8695"/>
                    <a:pt x="4875" y="8193"/>
                    <a:pt x="5315" y="7335"/>
                  </a:cubicBezTo>
                  <a:cubicBezTo>
                    <a:pt x="5344" y="7365"/>
                    <a:pt x="5385" y="7379"/>
                    <a:pt x="5425" y="7379"/>
                  </a:cubicBezTo>
                  <a:cubicBezTo>
                    <a:pt x="5499" y="7379"/>
                    <a:pt x="5573" y="7333"/>
                    <a:pt x="5587" y="7252"/>
                  </a:cubicBezTo>
                  <a:cubicBezTo>
                    <a:pt x="5629" y="6184"/>
                    <a:pt x="5168" y="4992"/>
                    <a:pt x="4917" y="3946"/>
                  </a:cubicBezTo>
                  <a:cubicBezTo>
                    <a:pt x="4666" y="2962"/>
                    <a:pt x="4415" y="1979"/>
                    <a:pt x="4185" y="995"/>
                  </a:cubicBezTo>
                  <a:lnTo>
                    <a:pt x="4185" y="995"/>
                  </a:lnTo>
                  <a:cubicBezTo>
                    <a:pt x="6110" y="1874"/>
                    <a:pt x="8035" y="2795"/>
                    <a:pt x="10002" y="3611"/>
                  </a:cubicBezTo>
                  <a:cubicBezTo>
                    <a:pt x="10023" y="3632"/>
                    <a:pt x="10043" y="3632"/>
                    <a:pt x="10085" y="3653"/>
                  </a:cubicBezTo>
                  <a:cubicBezTo>
                    <a:pt x="10085" y="3718"/>
                    <a:pt x="10149" y="3771"/>
                    <a:pt x="10227" y="3771"/>
                  </a:cubicBezTo>
                  <a:cubicBezTo>
                    <a:pt x="10249" y="3771"/>
                    <a:pt x="10272" y="3766"/>
                    <a:pt x="10295" y="3757"/>
                  </a:cubicBezTo>
                  <a:cubicBezTo>
                    <a:pt x="12471" y="2858"/>
                    <a:pt x="14563" y="1770"/>
                    <a:pt x="16655" y="723"/>
                  </a:cubicBezTo>
                  <a:close/>
                  <a:moveTo>
                    <a:pt x="16879" y="0"/>
                  </a:moveTo>
                  <a:cubicBezTo>
                    <a:pt x="16832" y="0"/>
                    <a:pt x="16784" y="10"/>
                    <a:pt x="16739" y="33"/>
                  </a:cubicBezTo>
                  <a:cubicBezTo>
                    <a:pt x="14626" y="1079"/>
                    <a:pt x="12471" y="2104"/>
                    <a:pt x="10420" y="3276"/>
                  </a:cubicBezTo>
                  <a:cubicBezTo>
                    <a:pt x="10399" y="3213"/>
                    <a:pt x="10357" y="3171"/>
                    <a:pt x="10295" y="3130"/>
                  </a:cubicBezTo>
                  <a:cubicBezTo>
                    <a:pt x="8181" y="2146"/>
                    <a:pt x="6026" y="1205"/>
                    <a:pt x="3913" y="242"/>
                  </a:cubicBezTo>
                  <a:cubicBezTo>
                    <a:pt x="3862" y="215"/>
                    <a:pt x="3811" y="202"/>
                    <a:pt x="3762" y="202"/>
                  </a:cubicBezTo>
                  <a:cubicBezTo>
                    <a:pt x="3588" y="202"/>
                    <a:pt x="3445" y="360"/>
                    <a:pt x="3494" y="556"/>
                  </a:cubicBezTo>
                  <a:cubicBezTo>
                    <a:pt x="3787" y="1728"/>
                    <a:pt x="4059" y="2920"/>
                    <a:pt x="4373" y="4092"/>
                  </a:cubicBezTo>
                  <a:cubicBezTo>
                    <a:pt x="4582" y="4971"/>
                    <a:pt x="4729" y="5996"/>
                    <a:pt x="5085" y="6854"/>
                  </a:cubicBezTo>
                  <a:cubicBezTo>
                    <a:pt x="4499" y="7900"/>
                    <a:pt x="3264" y="8549"/>
                    <a:pt x="2385" y="9365"/>
                  </a:cubicBezTo>
                  <a:cubicBezTo>
                    <a:pt x="1528" y="10160"/>
                    <a:pt x="774" y="11081"/>
                    <a:pt x="126" y="12064"/>
                  </a:cubicBezTo>
                  <a:cubicBezTo>
                    <a:pt x="0" y="12252"/>
                    <a:pt x="168" y="12503"/>
                    <a:pt x="398" y="12503"/>
                  </a:cubicBezTo>
                  <a:cubicBezTo>
                    <a:pt x="2283" y="12775"/>
                    <a:pt x="4186" y="12903"/>
                    <a:pt x="6108" y="12903"/>
                  </a:cubicBezTo>
                  <a:cubicBezTo>
                    <a:pt x="6255" y="12903"/>
                    <a:pt x="6402" y="12902"/>
                    <a:pt x="6549" y="12901"/>
                  </a:cubicBezTo>
                  <a:cubicBezTo>
                    <a:pt x="7093" y="13194"/>
                    <a:pt x="7323" y="14366"/>
                    <a:pt x="7533" y="14930"/>
                  </a:cubicBezTo>
                  <a:cubicBezTo>
                    <a:pt x="7721" y="15391"/>
                    <a:pt x="7909" y="15851"/>
                    <a:pt x="8119" y="16311"/>
                  </a:cubicBezTo>
                  <a:cubicBezTo>
                    <a:pt x="8600" y="17441"/>
                    <a:pt x="9081" y="18592"/>
                    <a:pt x="9562" y="19722"/>
                  </a:cubicBezTo>
                  <a:cubicBezTo>
                    <a:pt x="9615" y="19816"/>
                    <a:pt x="9709" y="19863"/>
                    <a:pt x="9803" y="19863"/>
                  </a:cubicBezTo>
                  <a:cubicBezTo>
                    <a:pt x="9897" y="19863"/>
                    <a:pt x="9991" y="19816"/>
                    <a:pt x="10043" y="19722"/>
                  </a:cubicBezTo>
                  <a:cubicBezTo>
                    <a:pt x="11111" y="17609"/>
                    <a:pt x="11948" y="15391"/>
                    <a:pt x="12554" y="13110"/>
                  </a:cubicBezTo>
                  <a:cubicBezTo>
                    <a:pt x="12790" y="13136"/>
                    <a:pt x="13033" y="13147"/>
                    <a:pt x="13279" y="13147"/>
                  </a:cubicBezTo>
                  <a:cubicBezTo>
                    <a:pt x="14217" y="13147"/>
                    <a:pt x="15213" y="12992"/>
                    <a:pt x="16090" y="12943"/>
                  </a:cubicBezTo>
                  <a:cubicBezTo>
                    <a:pt x="17471" y="12880"/>
                    <a:pt x="18873" y="12838"/>
                    <a:pt x="20254" y="12796"/>
                  </a:cubicBezTo>
                  <a:cubicBezTo>
                    <a:pt x="20526" y="12775"/>
                    <a:pt x="20652" y="12462"/>
                    <a:pt x="20463" y="12273"/>
                  </a:cubicBezTo>
                  <a:cubicBezTo>
                    <a:pt x="18873" y="10725"/>
                    <a:pt x="17325" y="9135"/>
                    <a:pt x="15672" y="7649"/>
                  </a:cubicBezTo>
                  <a:cubicBezTo>
                    <a:pt x="15630" y="7607"/>
                    <a:pt x="15567" y="7586"/>
                    <a:pt x="15525" y="7586"/>
                  </a:cubicBezTo>
                  <a:cubicBezTo>
                    <a:pt x="15881" y="6247"/>
                    <a:pt x="16216" y="4908"/>
                    <a:pt x="16551" y="3590"/>
                  </a:cubicBezTo>
                  <a:cubicBezTo>
                    <a:pt x="16802" y="2565"/>
                    <a:pt x="17430" y="1267"/>
                    <a:pt x="17158" y="200"/>
                  </a:cubicBezTo>
                  <a:cubicBezTo>
                    <a:pt x="17127" y="78"/>
                    <a:pt x="17007" y="0"/>
                    <a:pt x="168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 name="Google Shape;26;p2"/>
          <p:cNvSpPr/>
          <p:nvPr/>
        </p:nvSpPr>
        <p:spPr>
          <a:xfrm rot="-2700000" flipH="1">
            <a:off x="193131" y="3785933"/>
            <a:ext cx="699795" cy="405060"/>
          </a:xfrm>
          <a:custGeom>
            <a:avLst/>
            <a:gdLst/>
            <a:ahLst/>
            <a:cxnLst/>
            <a:rect l="l" t="t" r="r" b="b"/>
            <a:pathLst>
              <a:path w="25061" h="14506" extrusionOk="0">
                <a:moveTo>
                  <a:pt x="6451" y="1386"/>
                </a:moveTo>
                <a:cubicBezTo>
                  <a:pt x="7192" y="1386"/>
                  <a:pt x="7770" y="1986"/>
                  <a:pt x="7931" y="2819"/>
                </a:cubicBezTo>
                <a:cubicBezTo>
                  <a:pt x="8098" y="3677"/>
                  <a:pt x="7763" y="4472"/>
                  <a:pt x="7680" y="5309"/>
                </a:cubicBezTo>
                <a:cubicBezTo>
                  <a:pt x="7441" y="5244"/>
                  <a:pt x="7196" y="5212"/>
                  <a:pt x="6954" y="5212"/>
                </a:cubicBezTo>
                <a:cubicBezTo>
                  <a:pt x="6497" y="5212"/>
                  <a:pt x="6047" y="5328"/>
                  <a:pt x="5650" y="5560"/>
                </a:cubicBezTo>
                <a:cubicBezTo>
                  <a:pt x="5357" y="5226"/>
                  <a:pt x="5064" y="4912"/>
                  <a:pt x="4729" y="4619"/>
                </a:cubicBezTo>
                <a:cubicBezTo>
                  <a:pt x="4332" y="3489"/>
                  <a:pt x="4583" y="2150"/>
                  <a:pt x="5734" y="1564"/>
                </a:cubicBezTo>
                <a:cubicBezTo>
                  <a:pt x="5983" y="1442"/>
                  <a:pt x="6225" y="1386"/>
                  <a:pt x="6451" y="1386"/>
                </a:cubicBezTo>
                <a:close/>
                <a:moveTo>
                  <a:pt x="17154" y="714"/>
                </a:moveTo>
                <a:cubicBezTo>
                  <a:pt x="18334" y="714"/>
                  <a:pt x="19379" y="1990"/>
                  <a:pt x="19606" y="3091"/>
                </a:cubicBezTo>
                <a:cubicBezTo>
                  <a:pt x="19836" y="4221"/>
                  <a:pt x="19460" y="5393"/>
                  <a:pt x="18623" y="6167"/>
                </a:cubicBezTo>
                <a:cubicBezTo>
                  <a:pt x="17555" y="5832"/>
                  <a:pt x="16677" y="5100"/>
                  <a:pt x="16175" y="4117"/>
                </a:cubicBezTo>
                <a:lnTo>
                  <a:pt x="16195" y="4117"/>
                </a:lnTo>
                <a:cubicBezTo>
                  <a:pt x="15651" y="3154"/>
                  <a:pt x="15233" y="1438"/>
                  <a:pt x="16447" y="874"/>
                </a:cubicBezTo>
                <a:cubicBezTo>
                  <a:pt x="16684" y="763"/>
                  <a:pt x="16922" y="714"/>
                  <a:pt x="17154" y="714"/>
                </a:cubicBezTo>
                <a:close/>
                <a:moveTo>
                  <a:pt x="10455" y="3988"/>
                </a:moveTo>
                <a:cubicBezTo>
                  <a:pt x="11004" y="3988"/>
                  <a:pt x="11502" y="4273"/>
                  <a:pt x="11634" y="4933"/>
                </a:cubicBezTo>
                <a:cubicBezTo>
                  <a:pt x="11927" y="6272"/>
                  <a:pt x="10818" y="6962"/>
                  <a:pt x="9835" y="7569"/>
                </a:cubicBezTo>
                <a:cubicBezTo>
                  <a:pt x="9667" y="7590"/>
                  <a:pt x="9521" y="7632"/>
                  <a:pt x="9374" y="7716"/>
                </a:cubicBezTo>
                <a:cubicBezTo>
                  <a:pt x="9395" y="6837"/>
                  <a:pt x="8956" y="6000"/>
                  <a:pt x="8224" y="5540"/>
                </a:cubicBezTo>
                <a:cubicBezTo>
                  <a:pt x="8621" y="5079"/>
                  <a:pt x="8977" y="4577"/>
                  <a:pt x="9500" y="4263"/>
                </a:cubicBezTo>
                <a:cubicBezTo>
                  <a:pt x="9794" y="4085"/>
                  <a:pt x="10133" y="3988"/>
                  <a:pt x="10455" y="3988"/>
                </a:cubicBezTo>
                <a:close/>
                <a:moveTo>
                  <a:pt x="2461" y="4368"/>
                </a:moveTo>
                <a:cubicBezTo>
                  <a:pt x="2824" y="4368"/>
                  <a:pt x="3191" y="4454"/>
                  <a:pt x="3495" y="4598"/>
                </a:cubicBezTo>
                <a:cubicBezTo>
                  <a:pt x="3871" y="4765"/>
                  <a:pt x="4206" y="4995"/>
                  <a:pt x="4499" y="5268"/>
                </a:cubicBezTo>
                <a:cubicBezTo>
                  <a:pt x="4667" y="5540"/>
                  <a:pt x="4876" y="5770"/>
                  <a:pt x="5127" y="5958"/>
                </a:cubicBezTo>
                <a:cubicBezTo>
                  <a:pt x="4813" y="6251"/>
                  <a:pt x="4583" y="6628"/>
                  <a:pt x="4478" y="7046"/>
                </a:cubicBezTo>
                <a:cubicBezTo>
                  <a:pt x="4415" y="7318"/>
                  <a:pt x="4395" y="7590"/>
                  <a:pt x="4415" y="7862"/>
                </a:cubicBezTo>
                <a:cubicBezTo>
                  <a:pt x="4290" y="7904"/>
                  <a:pt x="4164" y="7946"/>
                  <a:pt x="4039" y="7988"/>
                </a:cubicBezTo>
                <a:cubicBezTo>
                  <a:pt x="3998" y="7989"/>
                  <a:pt x="3957" y="7989"/>
                  <a:pt x="3917" y="7989"/>
                </a:cubicBezTo>
                <a:cubicBezTo>
                  <a:pt x="3225" y="7989"/>
                  <a:pt x="2538" y="7821"/>
                  <a:pt x="1926" y="7485"/>
                </a:cubicBezTo>
                <a:cubicBezTo>
                  <a:pt x="1193" y="7025"/>
                  <a:pt x="607" y="6021"/>
                  <a:pt x="1026" y="5163"/>
                </a:cubicBezTo>
                <a:cubicBezTo>
                  <a:pt x="1297" y="4594"/>
                  <a:pt x="1873" y="4368"/>
                  <a:pt x="2461" y="4368"/>
                </a:cubicBezTo>
                <a:close/>
                <a:moveTo>
                  <a:pt x="7023" y="5874"/>
                </a:moveTo>
                <a:cubicBezTo>
                  <a:pt x="7159" y="5874"/>
                  <a:pt x="7295" y="5888"/>
                  <a:pt x="7428" y="5916"/>
                </a:cubicBezTo>
                <a:cubicBezTo>
                  <a:pt x="8328" y="6104"/>
                  <a:pt x="8872" y="6962"/>
                  <a:pt x="8935" y="7820"/>
                </a:cubicBezTo>
                <a:cubicBezTo>
                  <a:pt x="8921" y="7818"/>
                  <a:pt x="8907" y="7818"/>
                  <a:pt x="8893" y="7818"/>
                </a:cubicBezTo>
                <a:cubicBezTo>
                  <a:pt x="8743" y="7818"/>
                  <a:pt x="8618" y="7918"/>
                  <a:pt x="8579" y="8071"/>
                </a:cubicBezTo>
                <a:cubicBezTo>
                  <a:pt x="8393" y="8910"/>
                  <a:pt x="7642" y="9566"/>
                  <a:pt x="6770" y="9566"/>
                </a:cubicBezTo>
                <a:cubicBezTo>
                  <a:pt x="6663" y="9566"/>
                  <a:pt x="6555" y="9556"/>
                  <a:pt x="6445" y="9536"/>
                </a:cubicBezTo>
                <a:cubicBezTo>
                  <a:pt x="5796" y="9369"/>
                  <a:pt x="5294" y="8866"/>
                  <a:pt x="5148" y="8197"/>
                </a:cubicBezTo>
                <a:lnTo>
                  <a:pt x="5169" y="8197"/>
                </a:lnTo>
                <a:cubicBezTo>
                  <a:pt x="5190" y="8092"/>
                  <a:pt x="5169" y="7988"/>
                  <a:pt x="5106" y="7904"/>
                </a:cubicBezTo>
                <a:cubicBezTo>
                  <a:pt x="5064" y="7695"/>
                  <a:pt x="5085" y="7506"/>
                  <a:pt x="5127" y="7297"/>
                </a:cubicBezTo>
                <a:cubicBezTo>
                  <a:pt x="5308" y="6429"/>
                  <a:pt x="6160" y="5874"/>
                  <a:pt x="7023" y="5874"/>
                </a:cubicBezTo>
                <a:close/>
                <a:moveTo>
                  <a:pt x="10149" y="8092"/>
                </a:moveTo>
                <a:cubicBezTo>
                  <a:pt x="10713" y="8113"/>
                  <a:pt x="11299" y="8218"/>
                  <a:pt x="11843" y="8364"/>
                </a:cubicBezTo>
                <a:lnTo>
                  <a:pt x="11864" y="8364"/>
                </a:lnTo>
                <a:cubicBezTo>
                  <a:pt x="12722" y="8783"/>
                  <a:pt x="12889" y="9745"/>
                  <a:pt x="12429" y="10540"/>
                </a:cubicBezTo>
                <a:cubicBezTo>
                  <a:pt x="12054" y="11217"/>
                  <a:pt x="11529" y="11488"/>
                  <a:pt x="10978" y="11488"/>
                </a:cubicBezTo>
                <a:cubicBezTo>
                  <a:pt x="9962" y="11488"/>
                  <a:pt x="8861" y="10568"/>
                  <a:pt x="8454" y="9578"/>
                </a:cubicBezTo>
                <a:cubicBezTo>
                  <a:pt x="8726" y="9327"/>
                  <a:pt x="8956" y="9034"/>
                  <a:pt x="9081" y="8678"/>
                </a:cubicBezTo>
                <a:cubicBezTo>
                  <a:pt x="9123" y="8678"/>
                  <a:pt x="9165" y="8657"/>
                  <a:pt x="9186" y="8615"/>
                </a:cubicBezTo>
                <a:cubicBezTo>
                  <a:pt x="9207" y="8553"/>
                  <a:pt x="9228" y="8511"/>
                  <a:pt x="9249" y="8448"/>
                </a:cubicBezTo>
                <a:cubicBezTo>
                  <a:pt x="9261" y="8454"/>
                  <a:pt x="9273" y="8457"/>
                  <a:pt x="9286" y="8457"/>
                </a:cubicBezTo>
                <a:cubicBezTo>
                  <a:pt x="9315" y="8457"/>
                  <a:pt x="9345" y="8442"/>
                  <a:pt x="9374" y="8427"/>
                </a:cubicBezTo>
                <a:lnTo>
                  <a:pt x="9395" y="8427"/>
                </a:lnTo>
                <a:cubicBezTo>
                  <a:pt x="9667" y="8322"/>
                  <a:pt x="9918" y="8218"/>
                  <a:pt x="10149" y="8092"/>
                </a:cubicBezTo>
                <a:close/>
                <a:moveTo>
                  <a:pt x="4562" y="8553"/>
                </a:moveTo>
                <a:cubicBezTo>
                  <a:pt x="4771" y="9201"/>
                  <a:pt x="5231" y="9745"/>
                  <a:pt x="5859" y="10038"/>
                </a:cubicBezTo>
                <a:cubicBezTo>
                  <a:pt x="5629" y="10394"/>
                  <a:pt x="5462" y="10791"/>
                  <a:pt x="5378" y="11231"/>
                </a:cubicBezTo>
                <a:cubicBezTo>
                  <a:pt x="5127" y="11649"/>
                  <a:pt x="4771" y="11984"/>
                  <a:pt x="4332" y="12214"/>
                </a:cubicBezTo>
                <a:cubicBezTo>
                  <a:pt x="3997" y="12386"/>
                  <a:pt x="3574" y="12498"/>
                  <a:pt x="3166" y="12498"/>
                </a:cubicBezTo>
                <a:cubicBezTo>
                  <a:pt x="2579" y="12498"/>
                  <a:pt x="2022" y="12266"/>
                  <a:pt x="1800" y="11649"/>
                </a:cubicBezTo>
                <a:cubicBezTo>
                  <a:pt x="1193" y="9913"/>
                  <a:pt x="3202" y="9013"/>
                  <a:pt x="4562" y="8553"/>
                </a:cubicBezTo>
                <a:close/>
                <a:moveTo>
                  <a:pt x="7889" y="9954"/>
                </a:moveTo>
                <a:cubicBezTo>
                  <a:pt x="8077" y="10415"/>
                  <a:pt x="8370" y="10833"/>
                  <a:pt x="8726" y="11189"/>
                </a:cubicBezTo>
                <a:cubicBezTo>
                  <a:pt x="9123" y="12235"/>
                  <a:pt x="8977" y="13449"/>
                  <a:pt x="7638" y="13783"/>
                </a:cubicBezTo>
                <a:lnTo>
                  <a:pt x="7659" y="13783"/>
                </a:lnTo>
                <a:cubicBezTo>
                  <a:pt x="7526" y="13817"/>
                  <a:pt x="7397" y="13834"/>
                  <a:pt x="7274" y="13834"/>
                </a:cubicBezTo>
                <a:cubicBezTo>
                  <a:pt x="6643" y="13834"/>
                  <a:pt x="6163" y="13403"/>
                  <a:pt x="6006" y="12737"/>
                </a:cubicBezTo>
                <a:cubicBezTo>
                  <a:pt x="5796" y="11879"/>
                  <a:pt x="6089" y="11042"/>
                  <a:pt x="6466" y="10268"/>
                </a:cubicBezTo>
                <a:lnTo>
                  <a:pt x="6487" y="10205"/>
                </a:lnTo>
                <a:cubicBezTo>
                  <a:pt x="6581" y="10218"/>
                  <a:pt x="6674" y="10224"/>
                  <a:pt x="6768" y="10224"/>
                </a:cubicBezTo>
                <a:cubicBezTo>
                  <a:pt x="7154" y="10224"/>
                  <a:pt x="7535" y="10123"/>
                  <a:pt x="7889" y="9954"/>
                </a:cubicBezTo>
                <a:close/>
                <a:moveTo>
                  <a:pt x="17040" y="1"/>
                </a:moveTo>
                <a:cubicBezTo>
                  <a:pt x="16844" y="1"/>
                  <a:pt x="16645" y="26"/>
                  <a:pt x="16447" y="78"/>
                </a:cubicBezTo>
                <a:cubicBezTo>
                  <a:pt x="14982" y="455"/>
                  <a:pt x="14773" y="2129"/>
                  <a:pt x="15128" y="3384"/>
                </a:cubicBezTo>
                <a:cubicBezTo>
                  <a:pt x="15484" y="4640"/>
                  <a:pt x="16300" y="5707"/>
                  <a:pt x="17430" y="6397"/>
                </a:cubicBezTo>
                <a:cubicBezTo>
                  <a:pt x="16927" y="6344"/>
                  <a:pt x="16423" y="6318"/>
                  <a:pt x="15922" y="6318"/>
                </a:cubicBezTo>
                <a:cubicBezTo>
                  <a:pt x="14442" y="6318"/>
                  <a:pt x="12978" y="6546"/>
                  <a:pt x="11571" y="6983"/>
                </a:cubicBezTo>
                <a:cubicBezTo>
                  <a:pt x="12262" y="6230"/>
                  <a:pt x="12617" y="5247"/>
                  <a:pt x="12053" y="4221"/>
                </a:cubicBezTo>
                <a:cubicBezTo>
                  <a:pt x="11717" y="3668"/>
                  <a:pt x="11114" y="3344"/>
                  <a:pt x="10478" y="3344"/>
                </a:cubicBezTo>
                <a:cubicBezTo>
                  <a:pt x="10320" y="3344"/>
                  <a:pt x="10160" y="3364"/>
                  <a:pt x="10002" y="3405"/>
                </a:cubicBezTo>
                <a:cubicBezTo>
                  <a:pt x="9437" y="3573"/>
                  <a:pt x="8935" y="3866"/>
                  <a:pt x="8558" y="4305"/>
                </a:cubicBezTo>
                <a:cubicBezTo>
                  <a:pt x="8768" y="3468"/>
                  <a:pt x="8684" y="2589"/>
                  <a:pt x="8307" y="1815"/>
                </a:cubicBezTo>
                <a:cubicBezTo>
                  <a:pt x="7925" y="1096"/>
                  <a:pt x="7195" y="679"/>
                  <a:pt x="6437" y="679"/>
                </a:cubicBezTo>
                <a:cubicBezTo>
                  <a:pt x="6159" y="679"/>
                  <a:pt x="5878" y="735"/>
                  <a:pt x="5608" y="853"/>
                </a:cubicBezTo>
                <a:cubicBezTo>
                  <a:pt x="4248" y="1438"/>
                  <a:pt x="3746" y="2819"/>
                  <a:pt x="3997" y="4075"/>
                </a:cubicBezTo>
                <a:cubicBezTo>
                  <a:pt x="3683" y="3907"/>
                  <a:pt x="3348" y="3782"/>
                  <a:pt x="2993" y="3719"/>
                </a:cubicBezTo>
                <a:cubicBezTo>
                  <a:pt x="2842" y="3694"/>
                  <a:pt x="2687" y="3682"/>
                  <a:pt x="2533" y="3682"/>
                </a:cubicBezTo>
                <a:cubicBezTo>
                  <a:pt x="1638" y="3682"/>
                  <a:pt x="734" y="4097"/>
                  <a:pt x="377" y="4954"/>
                </a:cubicBezTo>
                <a:cubicBezTo>
                  <a:pt x="1" y="5853"/>
                  <a:pt x="356" y="6941"/>
                  <a:pt x="1047" y="7590"/>
                </a:cubicBezTo>
                <a:cubicBezTo>
                  <a:pt x="1570" y="8071"/>
                  <a:pt x="2218" y="8364"/>
                  <a:pt x="2930" y="8427"/>
                </a:cubicBezTo>
                <a:cubicBezTo>
                  <a:pt x="2323" y="8699"/>
                  <a:pt x="1800" y="9159"/>
                  <a:pt x="1423" y="9724"/>
                </a:cubicBezTo>
                <a:cubicBezTo>
                  <a:pt x="942" y="10540"/>
                  <a:pt x="837" y="11649"/>
                  <a:pt x="1444" y="12423"/>
                </a:cubicBezTo>
                <a:cubicBezTo>
                  <a:pt x="1870" y="12953"/>
                  <a:pt x="2479" y="13179"/>
                  <a:pt x="3117" y="13179"/>
                </a:cubicBezTo>
                <a:cubicBezTo>
                  <a:pt x="3892" y="13179"/>
                  <a:pt x="4709" y="12846"/>
                  <a:pt x="5294" y="12319"/>
                </a:cubicBezTo>
                <a:cubicBezTo>
                  <a:pt x="5368" y="13486"/>
                  <a:pt x="5951" y="14506"/>
                  <a:pt x="7174" y="14506"/>
                </a:cubicBezTo>
                <a:cubicBezTo>
                  <a:pt x="7331" y="14506"/>
                  <a:pt x="7500" y="14489"/>
                  <a:pt x="7680" y="14453"/>
                </a:cubicBezTo>
                <a:cubicBezTo>
                  <a:pt x="9165" y="14139"/>
                  <a:pt x="9667" y="12926"/>
                  <a:pt x="9458" y="11733"/>
                </a:cubicBezTo>
                <a:lnTo>
                  <a:pt x="9458" y="11733"/>
                </a:lnTo>
                <a:cubicBezTo>
                  <a:pt x="9835" y="11942"/>
                  <a:pt x="10232" y="12068"/>
                  <a:pt x="10651" y="12110"/>
                </a:cubicBezTo>
                <a:cubicBezTo>
                  <a:pt x="10708" y="12113"/>
                  <a:pt x="10765" y="12115"/>
                  <a:pt x="10822" y="12115"/>
                </a:cubicBezTo>
                <a:cubicBezTo>
                  <a:pt x="11967" y="12115"/>
                  <a:pt x="12985" y="11321"/>
                  <a:pt x="13224" y="10185"/>
                </a:cubicBezTo>
                <a:cubicBezTo>
                  <a:pt x="13517" y="9055"/>
                  <a:pt x="12827" y="7925"/>
                  <a:pt x="11697" y="7674"/>
                </a:cubicBezTo>
                <a:cubicBezTo>
                  <a:pt x="11634" y="7653"/>
                  <a:pt x="11509" y="7632"/>
                  <a:pt x="11383" y="7611"/>
                </a:cubicBezTo>
                <a:cubicBezTo>
                  <a:pt x="12917" y="7235"/>
                  <a:pt x="14440" y="6989"/>
                  <a:pt x="16007" y="6989"/>
                </a:cubicBezTo>
                <a:cubicBezTo>
                  <a:pt x="16620" y="6989"/>
                  <a:pt x="17240" y="7026"/>
                  <a:pt x="17869" y="7109"/>
                </a:cubicBezTo>
                <a:cubicBezTo>
                  <a:pt x="20234" y="7444"/>
                  <a:pt x="22493" y="8260"/>
                  <a:pt x="24544" y="9515"/>
                </a:cubicBezTo>
                <a:cubicBezTo>
                  <a:pt x="24592" y="9544"/>
                  <a:pt x="24639" y="9556"/>
                  <a:pt x="24682" y="9556"/>
                </a:cubicBezTo>
                <a:cubicBezTo>
                  <a:pt x="24921" y="9556"/>
                  <a:pt x="25061" y="9169"/>
                  <a:pt x="24795" y="8992"/>
                </a:cubicBezTo>
                <a:cubicBezTo>
                  <a:pt x="23017" y="7799"/>
                  <a:pt x="21029" y="7004"/>
                  <a:pt x="18936" y="6607"/>
                </a:cubicBezTo>
                <a:cubicBezTo>
                  <a:pt x="20129" y="5665"/>
                  <a:pt x="20631" y="4096"/>
                  <a:pt x="20192" y="2631"/>
                </a:cubicBezTo>
                <a:cubicBezTo>
                  <a:pt x="19787" y="1324"/>
                  <a:pt x="18475" y="1"/>
                  <a:pt x="17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7;p2"/>
          <p:cNvGrpSpPr/>
          <p:nvPr/>
        </p:nvGrpSpPr>
        <p:grpSpPr>
          <a:xfrm rot="1258772">
            <a:off x="1002646" y="47788"/>
            <a:ext cx="634844" cy="579863"/>
            <a:chOff x="2474450" y="2469265"/>
            <a:chExt cx="505551" cy="433940"/>
          </a:xfrm>
        </p:grpSpPr>
        <p:sp>
          <p:nvSpPr>
            <p:cNvPr id="28" name="Google Shape;28;p2"/>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p:nvPr/>
        </p:nvSpPr>
        <p:spPr>
          <a:xfrm rot="649563" flipH="1">
            <a:off x="3373086" y="4577881"/>
            <a:ext cx="1255569" cy="896368"/>
          </a:xfrm>
          <a:custGeom>
            <a:avLst/>
            <a:gdLst/>
            <a:ahLst/>
            <a:cxnLst/>
            <a:rect l="l" t="t" r="r" b="b"/>
            <a:pathLst>
              <a:path w="33018" h="23572" extrusionOk="0">
                <a:moveTo>
                  <a:pt x="6570" y="5310"/>
                </a:moveTo>
                <a:cubicBezTo>
                  <a:pt x="6589" y="5426"/>
                  <a:pt x="6609" y="5542"/>
                  <a:pt x="6628" y="5659"/>
                </a:cubicBezTo>
                <a:lnTo>
                  <a:pt x="6628" y="5659"/>
                </a:lnTo>
                <a:cubicBezTo>
                  <a:pt x="6589" y="5600"/>
                  <a:pt x="6568" y="5560"/>
                  <a:pt x="6528" y="5519"/>
                </a:cubicBezTo>
                <a:cubicBezTo>
                  <a:pt x="6549" y="5456"/>
                  <a:pt x="6549" y="5394"/>
                  <a:pt x="6570" y="5310"/>
                </a:cubicBezTo>
                <a:close/>
                <a:moveTo>
                  <a:pt x="11801" y="5582"/>
                </a:moveTo>
                <a:cubicBezTo>
                  <a:pt x="11738" y="5666"/>
                  <a:pt x="11675" y="5749"/>
                  <a:pt x="11613" y="5833"/>
                </a:cubicBezTo>
                <a:cubicBezTo>
                  <a:pt x="11571" y="5728"/>
                  <a:pt x="11508" y="5624"/>
                  <a:pt x="11403" y="5582"/>
                </a:cubicBezTo>
                <a:close/>
                <a:moveTo>
                  <a:pt x="1799" y="6252"/>
                </a:moveTo>
                <a:lnTo>
                  <a:pt x="1799" y="6252"/>
                </a:lnTo>
                <a:cubicBezTo>
                  <a:pt x="1737" y="6356"/>
                  <a:pt x="1737" y="6482"/>
                  <a:pt x="1758" y="6586"/>
                </a:cubicBezTo>
                <a:cubicBezTo>
                  <a:pt x="1653" y="6503"/>
                  <a:pt x="1548" y="6419"/>
                  <a:pt x="1423" y="6335"/>
                </a:cubicBezTo>
                <a:lnTo>
                  <a:pt x="1799" y="6252"/>
                </a:lnTo>
                <a:close/>
                <a:moveTo>
                  <a:pt x="3641" y="7821"/>
                </a:moveTo>
                <a:lnTo>
                  <a:pt x="3996" y="7905"/>
                </a:lnTo>
                <a:lnTo>
                  <a:pt x="3913" y="8072"/>
                </a:lnTo>
                <a:cubicBezTo>
                  <a:pt x="3829" y="7988"/>
                  <a:pt x="3745" y="7884"/>
                  <a:pt x="3641" y="7821"/>
                </a:cubicBezTo>
                <a:close/>
                <a:moveTo>
                  <a:pt x="12763" y="5519"/>
                </a:moveTo>
                <a:cubicBezTo>
                  <a:pt x="17388" y="5519"/>
                  <a:pt x="21886" y="6775"/>
                  <a:pt x="25506" y="9788"/>
                </a:cubicBezTo>
                <a:cubicBezTo>
                  <a:pt x="27849" y="11734"/>
                  <a:pt x="29670" y="14244"/>
                  <a:pt x="30800" y="17069"/>
                </a:cubicBezTo>
                <a:cubicBezTo>
                  <a:pt x="26782" y="10102"/>
                  <a:pt x="16823" y="8909"/>
                  <a:pt x="9332" y="8888"/>
                </a:cubicBezTo>
                <a:cubicBezTo>
                  <a:pt x="10755" y="8093"/>
                  <a:pt x="11926" y="6921"/>
                  <a:pt x="12763" y="5519"/>
                </a:cubicBezTo>
                <a:close/>
                <a:moveTo>
                  <a:pt x="10177" y="689"/>
                </a:moveTo>
                <a:cubicBezTo>
                  <a:pt x="15382" y="689"/>
                  <a:pt x="20442" y="2224"/>
                  <a:pt x="24543" y="5770"/>
                </a:cubicBezTo>
                <a:cubicBezTo>
                  <a:pt x="26929" y="7842"/>
                  <a:pt x="28833" y="10394"/>
                  <a:pt x="30130" y="13282"/>
                </a:cubicBezTo>
                <a:cubicBezTo>
                  <a:pt x="30695" y="14537"/>
                  <a:pt x="31134" y="15856"/>
                  <a:pt x="31427" y="17195"/>
                </a:cubicBezTo>
                <a:cubicBezTo>
                  <a:pt x="28648" y="10275"/>
                  <a:pt x="21875" y="5083"/>
                  <a:pt x="14276" y="5083"/>
                </a:cubicBezTo>
                <a:cubicBezTo>
                  <a:pt x="13810" y="5083"/>
                  <a:pt x="13340" y="5103"/>
                  <a:pt x="12868" y="5143"/>
                </a:cubicBezTo>
                <a:cubicBezTo>
                  <a:pt x="12826" y="4954"/>
                  <a:pt x="12680" y="4829"/>
                  <a:pt x="12491" y="4829"/>
                </a:cubicBezTo>
                <a:cubicBezTo>
                  <a:pt x="11900" y="4814"/>
                  <a:pt x="11297" y="4799"/>
                  <a:pt x="10699" y="4799"/>
                </a:cubicBezTo>
                <a:cubicBezTo>
                  <a:pt x="10452" y="4799"/>
                  <a:pt x="10205" y="4802"/>
                  <a:pt x="9960" y="4808"/>
                </a:cubicBezTo>
                <a:cubicBezTo>
                  <a:pt x="9771" y="4808"/>
                  <a:pt x="9573" y="4797"/>
                  <a:pt x="9378" y="4797"/>
                </a:cubicBezTo>
                <a:cubicBezTo>
                  <a:pt x="8968" y="4797"/>
                  <a:pt x="8569" y="4845"/>
                  <a:pt x="8286" y="5143"/>
                </a:cubicBezTo>
                <a:cubicBezTo>
                  <a:pt x="8139" y="3699"/>
                  <a:pt x="7135" y="2171"/>
                  <a:pt x="6340" y="958"/>
                </a:cubicBezTo>
                <a:cubicBezTo>
                  <a:pt x="7620" y="781"/>
                  <a:pt x="8903" y="689"/>
                  <a:pt x="10177" y="689"/>
                </a:cubicBezTo>
                <a:close/>
                <a:moveTo>
                  <a:pt x="9374" y="9306"/>
                </a:moveTo>
                <a:lnTo>
                  <a:pt x="9374" y="9306"/>
                </a:lnTo>
                <a:cubicBezTo>
                  <a:pt x="14165" y="9599"/>
                  <a:pt x="19103" y="9683"/>
                  <a:pt x="23539" y="11713"/>
                </a:cubicBezTo>
                <a:cubicBezTo>
                  <a:pt x="27012" y="13282"/>
                  <a:pt x="30046" y="16002"/>
                  <a:pt x="31281" y="19622"/>
                </a:cubicBezTo>
                <a:cubicBezTo>
                  <a:pt x="29795" y="17299"/>
                  <a:pt x="27494" y="15479"/>
                  <a:pt x="25046" y="14307"/>
                </a:cubicBezTo>
                <a:cubicBezTo>
                  <a:pt x="22974" y="13345"/>
                  <a:pt x="20735" y="12738"/>
                  <a:pt x="18476" y="12508"/>
                </a:cubicBezTo>
                <a:cubicBezTo>
                  <a:pt x="17157" y="12340"/>
                  <a:pt x="15818" y="12278"/>
                  <a:pt x="14500" y="12278"/>
                </a:cubicBezTo>
                <a:cubicBezTo>
                  <a:pt x="14085" y="12278"/>
                  <a:pt x="13653" y="12267"/>
                  <a:pt x="13217" y="12267"/>
                </a:cubicBezTo>
                <a:cubicBezTo>
                  <a:pt x="12399" y="12267"/>
                  <a:pt x="11568" y="12303"/>
                  <a:pt x="10818" y="12508"/>
                </a:cubicBezTo>
                <a:cubicBezTo>
                  <a:pt x="10797" y="12487"/>
                  <a:pt x="10797" y="12445"/>
                  <a:pt x="10776" y="12424"/>
                </a:cubicBezTo>
                <a:cubicBezTo>
                  <a:pt x="10483" y="11775"/>
                  <a:pt x="10190" y="11127"/>
                  <a:pt x="9897" y="10457"/>
                </a:cubicBezTo>
                <a:cubicBezTo>
                  <a:pt x="9729" y="10081"/>
                  <a:pt x="9583" y="9662"/>
                  <a:pt x="9374" y="9306"/>
                </a:cubicBezTo>
                <a:close/>
                <a:moveTo>
                  <a:pt x="10650" y="1"/>
                </a:moveTo>
                <a:cubicBezTo>
                  <a:pt x="9062" y="1"/>
                  <a:pt x="7485" y="193"/>
                  <a:pt x="5963" y="602"/>
                </a:cubicBezTo>
                <a:cubicBezTo>
                  <a:pt x="5925" y="586"/>
                  <a:pt x="5884" y="578"/>
                  <a:pt x="5842" y="578"/>
                </a:cubicBezTo>
                <a:cubicBezTo>
                  <a:pt x="5725" y="578"/>
                  <a:pt x="5607" y="640"/>
                  <a:pt x="5545" y="749"/>
                </a:cubicBezTo>
                <a:cubicBezTo>
                  <a:pt x="5545" y="770"/>
                  <a:pt x="5524" y="770"/>
                  <a:pt x="5524" y="791"/>
                </a:cubicBezTo>
                <a:cubicBezTo>
                  <a:pt x="5524" y="811"/>
                  <a:pt x="5503" y="832"/>
                  <a:pt x="5503" y="853"/>
                </a:cubicBezTo>
                <a:cubicBezTo>
                  <a:pt x="5022" y="2234"/>
                  <a:pt x="4624" y="3678"/>
                  <a:pt x="4352" y="5122"/>
                </a:cubicBezTo>
                <a:cubicBezTo>
                  <a:pt x="4268" y="5080"/>
                  <a:pt x="4206" y="5080"/>
                  <a:pt x="4122" y="5080"/>
                </a:cubicBezTo>
                <a:cubicBezTo>
                  <a:pt x="2867" y="5268"/>
                  <a:pt x="1632" y="5477"/>
                  <a:pt x="398" y="5708"/>
                </a:cubicBezTo>
                <a:cubicBezTo>
                  <a:pt x="105" y="5791"/>
                  <a:pt x="0" y="6168"/>
                  <a:pt x="209" y="6398"/>
                </a:cubicBezTo>
                <a:cubicBezTo>
                  <a:pt x="774" y="6858"/>
                  <a:pt x="1339" y="7319"/>
                  <a:pt x="1946" y="7716"/>
                </a:cubicBezTo>
                <a:cubicBezTo>
                  <a:pt x="2385" y="8009"/>
                  <a:pt x="2867" y="8386"/>
                  <a:pt x="3390" y="8532"/>
                </a:cubicBezTo>
                <a:cubicBezTo>
                  <a:pt x="2741" y="9955"/>
                  <a:pt x="2155" y="11420"/>
                  <a:pt x="1632" y="12884"/>
                </a:cubicBezTo>
                <a:cubicBezTo>
                  <a:pt x="1550" y="13163"/>
                  <a:pt x="1777" y="13404"/>
                  <a:pt x="2030" y="13404"/>
                </a:cubicBezTo>
                <a:cubicBezTo>
                  <a:pt x="2099" y="13404"/>
                  <a:pt x="2171" y="13385"/>
                  <a:pt x="2239" y="13345"/>
                </a:cubicBezTo>
                <a:cubicBezTo>
                  <a:pt x="3452" y="12529"/>
                  <a:pt x="4959" y="11650"/>
                  <a:pt x="5880" y="10478"/>
                </a:cubicBezTo>
                <a:cubicBezTo>
                  <a:pt x="5880" y="10499"/>
                  <a:pt x="5900" y="10499"/>
                  <a:pt x="5921" y="10520"/>
                </a:cubicBezTo>
                <a:cubicBezTo>
                  <a:pt x="7261" y="11524"/>
                  <a:pt x="8704" y="12340"/>
                  <a:pt x="10232" y="12989"/>
                </a:cubicBezTo>
                <a:cubicBezTo>
                  <a:pt x="10287" y="13020"/>
                  <a:pt x="10347" y="13034"/>
                  <a:pt x="10408" y="13034"/>
                </a:cubicBezTo>
                <a:cubicBezTo>
                  <a:pt x="10556" y="13034"/>
                  <a:pt x="10708" y="12949"/>
                  <a:pt x="10797" y="12801"/>
                </a:cubicBezTo>
                <a:cubicBezTo>
                  <a:pt x="11110" y="12849"/>
                  <a:pt x="11434" y="12866"/>
                  <a:pt x="11761" y="12866"/>
                </a:cubicBezTo>
                <a:cubicBezTo>
                  <a:pt x="12415" y="12866"/>
                  <a:pt x="13084" y="12801"/>
                  <a:pt x="13726" y="12801"/>
                </a:cubicBezTo>
                <a:cubicBezTo>
                  <a:pt x="14939" y="12801"/>
                  <a:pt x="16132" y="12801"/>
                  <a:pt x="17346" y="12926"/>
                </a:cubicBezTo>
                <a:cubicBezTo>
                  <a:pt x="19794" y="13094"/>
                  <a:pt x="22221" y="13679"/>
                  <a:pt x="24481" y="14663"/>
                </a:cubicBezTo>
                <a:cubicBezTo>
                  <a:pt x="28017" y="16253"/>
                  <a:pt x="30800" y="19015"/>
                  <a:pt x="32055" y="22656"/>
                </a:cubicBezTo>
                <a:lnTo>
                  <a:pt x="32055" y="23032"/>
                </a:lnTo>
                <a:cubicBezTo>
                  <a:pt x="32055" y="23137"/>
                  <a:pt x="32118" y="23242"/>
                  <a:pt x="32243" y="23262"/>
                </a:cubicBezTo>
                <a:cubicBezTo>
                  <a:pt x="32243" y="23304"/>
                  <a:pt x="32264" y="23325"/>
                  <a:pt x="32264" y="23367"/>
                </a:cubicBezTo>
                <a:cubicBezTo>
                  <a:pt x="32306" y="23510"/>
                  <a:pt x="32419" y="23572"/>
                  <a:pt x="32532" y="23572"/>
                </a:cubicBezTo>
                <a:cubicBezTo>
                  <a:pt x="32701" y="23572"/>
                  <a:pt x="32871" y="23434"/>
                  <a:pt x="32808" y="23221"/>
                </a:cubicBezTo>
                <a:cubicBezTo>
                  <a:pt x="32745" y="22949"/>
                  <a:pt x="32683" y="22718"/>
                  <a:pt x="32620" y="22467"/>
                </a:cubicBezTo>
                <a:cubicBezTo>
                  <a:pt x="33017" y="16023"/>
                  <a:pt x="29607" y="9181"/>
                  <a:pt x="24711" y="5122"/>
                </a:cubicBezTo>
                <a:cubicBezTo>
                  <a:pt x="20902" y="1966"/>
                  <a:pt x="15722" y="1"/>
                  <a:pt x="10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 name="Google Shape;32;p2"/>
          <p:cNvGrpSpPr/>
          <p:nvPr/>
        </p:nvGrpSpPr>
        <p:grpSpPr>
          <a:xfrm>
            <a:off x="5197978" y="188188"/>
            <a:ext cx="937301" cy="645885"/>
            <a:chOff x="2695054" y="2941070"/>
            <a:chExt cx="755157" cy="518534"/>
          </a:xfrm>
        </p:grpSpPr>
        <p:sp>
          <p:nvSpPr>
            <p:cNvPr id="33" name="Google Shape;33;p2"/>
            <p:cNvSpPr/>
            <p:nvPr/>
          </p:nvSpPr>
          <p:spPr>
            <a:xfrm>
              <a:off x="2835032" y="2980966"/>
              <a:ext cx="396758" cy="131114"/>
            </a:xfrm>
            <a:custGeom>
              <a:avLst/>
              <a:gdLst/>
              <a:ahLst/>
              <a:cxnLst/>
              <a:rect l="l" t="t" r="r" b="b"/>
              <a:pathLst>
                <a:path w="20904" h="6908" extrusionOk="0">
                  <a:moveTo>
                    <a:pt x="11424" y="0"/>
                  </a:moveTo>
                  <a:cubicBezTo>
                    <a:pt x="11078" y="0"/>
                    <a:pt x="10729" y="15"/>
                    <a:pt x="10379" y="45"/>
                  </a:cubicBezTo>
                  <a:cubicBezTo>
                    <a:pt x="7366" y="317"/>
                    <a:pt x="3809" y="1175"/>
                    <a:pt x="1779" y="3581"/>
                  </a:cubicBezTo>
                  <a:cubicBezTo>
                    <a:pt x="984" y="4564"/>
                    <a:pt x="377" y="5694"/>
                    <a:pt x="1" y="6908"/>
                  </a:cubicBezTo>
                  <a:lnTo>
                    <a:pt x="775" y="6908"/>
                  </a:lnTo>
                  <a:cubicBezTo>
                    <a:pt x="1089" y="5987"/>
                    <a:pt x="1570" y="5108"/>
                    <a:pt x="2156" y="4334"/>
                  </a:cubicBezTo>
                  <a:cubicBezTo>
                    <a:pt x="4018" y="1907"/>
                    <a:pt x="7470" y="1049"/>
                    <a:pt x="10379" y="798"/>
                  </a:cubicBezTo>
                  <a:cubicBezTo>
                    <a:pt x="10715" y="770"/>
                    <a:pt x="11049" y="756"/>
                    <a:pt x="11380" y="756"/>
                  </a:cubicBezTo>
                  <a:cubicBezTo>
                    <a:pt x="14037" y="756"/>
                    <a:pt x="16499" y="1671"/>
                    <a:pt x="18267" y="3811"/>
                  </a:cubicBezTo>
                  <a:cubicBezTo>
                    <a:pt x="19041" y="4732"/>
                    <a:pt x="19648" y="5778"/>
                    <a:pt x="20066" y="6908"/>
                  </a:cubicBezTo>
                  <a:lnTo>
                    <a:pt x="20903" y="6908"/>
                  </a:lnTo>
                  <a:cubicBezTo>
                    <a:pt x="20422" y="5568"/>
                    <a:pt x="19732" y="4334"/>
                    <a:pt x="18811" y="3246"/>
                  </a:cubicBezTo>
                  <a:cubicBezTo>
                    <a:pt x="16927" y="1008"/>
                    <a:pt x="14262"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768716" y="2941070"/>
              <a:ext cx="540911" cy="171010"/>
            </a:xfrm>
            <a:custGeom>
              <a:avLst/>
              <a:gdLst/>
              <a:ahLst/>
              <a:cxnLst/>
              <a:rect l="l" t="t" r="r" b="b"/>
              <a:pathLst>
                <a:path w="28499" h="9010" extrusionOk="0">
                  <a:moveTo>
                    <a:pt x="14829" y="1"/>
                  </a:moveTo>
                  <a:cubicBezTo>
                    <a:pt x="9935" y="1"/>
                    <a:pt x="4937" y="1960"/>
                    <a:pt x="1863" y="5829"/>
                  </a:cubicBezTo>
                  <a:cubicBezTo>
                    <a:pt x="1088" y="6792"/>
                    <a:pt x="461" y="7859"/>
                    <a:pt x="0" y="9010"/>
                  </a:cubicBezTo>
                  <a:lnTo>
                    <a:pt x="837" y="9010"/>
                  </a:lnTo>
                  <a:cubicBezTo>
                    <a:pt x="1444" y="7545"/>
                    <a:pt x="2344" y="6227"/>
                    <a:pt x="3495" y="5139"/>
                  </a:cubicBezTo>
                  <a:cubicBezTo>
                    <a:pt x="5838" y="2837"/>
                    <a:pt x="8977" y="1414"/>
                    <a:pt x="12220" y="933"/>
                  </a:cubicBezTo>
                  <a:cubicBezTo>
                    <a:pt x="13071" y="802"/>
                    <a:pt x="13940" y="736"/>
                    <a:pt x="14810" y="736"/>
                  </a:cubicBezTo>
                  <a:cubicBezTo>
                    <a:pt x="17705" y="736"/>
                    <a:pt x="20624" y="1475"/>
                    <a:pt x="23037" y="3067"/>
                  </a:cubicBezTo>
                  <a:cubicBezTo>
                    <a:pt x="25192" y="4469"/>
                    <a:pt x="26804" y="6562"/>
                    <a:pt x="27578" y="9010"/>
                  </a:cubicBezTo>
                  <a:lnTo>
                    <a:pt x="28498" y="9010"/>
                  </a:lnTo>
                  <a:cubicBezTo>
                    <a:pt x="27159" y="4281"/>
                    <a:pt x="22451" y="933"/>
                    <a:pt x="17514" y="201"/>
                  </a:cubicBezTo>
                  <a:cubicBezTo>
                    <a:pt x="16631" y="67"/>
                    <a:pt x="15732" y="1"/>
                    <a:pt x="14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899374" y="3032022"/>
              <a:ext cx="273236" cy="80058"/>
            </a:xfrm>
            <a:custGeom>
              <a:avLst/>
              <a:gdLst/>
              <a:ahLst/>
              <a:cxnLst/>
              <a:rect l="l" t="t" r="r" b="b"/>
              <a:pathLst>
                <a:path w="14396" h="4218" extrusionOk="0">
                  <a:moveTo>
                    <a:pt x="7142" y="1"/>
                  </a:moveTo>
                  <a:cubicBezTo>
                    <a:pt x="6648" y="1"/>
                    <a:pt x="6142" y="45"/>
                    <a:pt x="5629" y="137"/>
                  </a:cubicBezTo>
                  <a:cubicBezTo>
                    <a:pt x="3223" y="556"/>
                    <a:pt x="1151" y="2062"/>
                    <a:pt x="0" y="4218"/>
                  </a:cubicBezTo>
                  <a:lnTo>
                    <a:pt x="816" y="4218"/>
                  </a:lnTo>
                  <a:cubicBezTo>
                    <a:pt x="900" y="4071"/>
                    <a:pt x="984" y="3946"/>
                    <a:pt x="1088" y="3799"/>
                  </a:cubicBezTo>
                  <a:cubicBezTo>
                    <a:pt x="2445" y="1867"/>
                    <a:pt x="4670" y="722"/>
                    <a:pt x="7029" y="722"/>
                  </a:cubicBezTo>
                  <a:cubicBezTo>
                    <a:pt x="7072" y="722"/>
                    <a:pt x="7114" y="723"/>
                    <a:pt x="7156" y="723"/>
                  </a:cubicBezTo>
                  <a:cubicBezTo>
                    <a:pt x="9897" y="723"/>
                    <a:pt x="12136" y="2146"/>
                    <a:pt x="13496" y="4218"/>
                  </a:cubicBezTo>
                  <a:lnTo>
                    <a:pt x="14396" y="4218"/>
                  </a:lnTo>
                  <a:cubicBezTo>
                    <a:pt x="12881" y="1728"/>
                    <a:pt x="10230" y="1"/>
                    <a:pt x="7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075300" y="3112061"/>
              <a:ext cx="374912" cy="304914"/>
            </a:xfrm>
            <a:custGeom>
              <a:avLst/>
              <a:gdLst/>
              <a:ahLst/>
              <a:cxnLst/>
              <a:rect l="l" t="t" r="r" b="b"/>
              <a:pathLst>
                <a:path w="19753" h="16065" extrusionOk="0">
                  <a:moveTo>
                    <a:pt x="12366" y="4374"/>
                  </a:moveTo>
                  <a:cubicBezTo>
                    <a:pt x="13643" y="4415"/>
                    <a:pt x="14647" y="5483"/>
                    <a:pt x="14584" y="6759"/>
                  </a:cubicBezTo>
                  <a:cubicBezTo>
                    <a:pt x="14598" y="6941"/>
                    <a:pt x="14744" y="7067"/>
                    <a:pt x="14902" y="7067"/>
                  </a:cubicBezTo>
                  <a:cubicBezTo>
                    <a:pt x="14979" y="7067"/>
                    <a:pt x="15059" y="7037"/>
                    <a:pt x="15128" y="6968"/>
                  </a:cubicBezTo>
                  <a:cubicBezTo>
                    <a:pt x="15422" y="6620"/>
                    <a:pt x="15897" y="6408"/>
                    <a:pt x="16353" y="6408"/>
                  </a:cubicBezTo>
                  <a:cubicBezTo>
                    <a:pt x="16774" y="6408"/>
                    <a:pt x="17178" y="6588"/>
                    <a:pt x="17409" y="7010"/>
                  </a:cubicBezTo>
                  <a:cubicBezTo>
                    <a:pt x="17806" y="7742"/>
                    <a:pt x="17367" y="8600"/>
                    <a:pt x="16698" y="8935"/>
                  </a:cubicBezTo>
                  <a:cubicBezTo>
                    <a:pt x="16488" y="9061"/>
                    <a:pt x="16488" y="9374"/>
                    <a:pt x="16698" y="9500"/>
                  </a:cubicBezTo>
                  <a:cubicBezTo>
                    <a:pt x="17430" y="9960"/>
                    <a:pt x="18497" y="10902"/>
                    <a:pt x="18560" y="11843"/>
                  </a:cubicBezTo>
                  <a:cubicBezTo>
                    <a:pt x="18630" y="12872"/>
                    <a:pt x="17916" y="13215"/>
                    <a:pt x="17112" y="13215"/>
                  </a:cubicBezTo>
                  <a:cubicBezTo>
                    <a:pt x="16477" y="13215"/>
                    <a:pt x="15785" y="13002"/>
                    <a:pt x="15379" y="12743"/>
                  </a:cubicBezTo>
                  <a:cubicBezTo>
                    <a:pt x="15326" y="12707"/>
                    <a:pt x="15271" y="12692"/>
                    <a:pt x="15219" y="12692"/>
                  </a:cubicBezTo>
                  <a:cubicBezTo>
                    <a:pt x="15027" y="12692"/>
                    <a:pt x="14865" y="12906"/>
                    <a:pt x="14898" y="13120"/>
                  </a:cubicBezTo>
                  <a:cubicBezTo>
                    <a:pt x="15096" y="14078"/>
                    <a:pt x="14332" y="14826"/>
                    <a:pt x="13506" y="14826"/>
                  </a:cubicBezTo>
                  <a:cubicBezTo>
                    <a:pt x="13196" y="14826"/>
                    <a:pt x="12877" y="14720"/>
                    <a:pt x="12596" y="14480"/>
                  </a:cubicBezTo>
                  <a:cubicBezTo>
                    <a:pt x="12157" y="14124"/>
                    <a:pt x="11927" y="13706"/>
                    <a:pt x="11404" y="13454"/>
                  </a:cubicBezTo>
                  <a:cubicBezTo>
                    <a:pt x="11352" y="13431"/>
                    <a:pt x="11300" y="13420"/>
                    <a:pt x="11250" y="13420"/>
                  </a:cubicBezTo>
                  <a:cubicBezTo>
                    <a:pt x="11080" y="13420"/>
                    <a:pt x="10934" y="13548"/>
                    <a:pt x="10902" y="13726"/>
                  </a:cubicBezTo>
                  <a:cubicBezTo>
                    <a:pt x="10859" y="13698"/>
                    <a:pt x="10808" y="13684"/>
                    <a:pt x="10758" y="13684"/>
                  </a:cubicBezTo>
                  <a:cubicBezTo>
                    <a:pt x="10662" y="13684"/>
                    <a:pt x="10566" y="13735"/>
                    <a:pt x="10525" y="13831"/>
                  </a:cubicBezTo>
                  <a:cubicBezTo>
                    <a:pt x="10118" y="14715"/>
                    <a:pt x="9294" y="15435"/>
                    <a:pt x="8316" y="15435"/>
                  </a:cubicBezTo>
                  <a:cubicBezTo>
                    <a:pt x="8136" y="15435"/>
                    <a:pt x="7951" y="15410"/>
                    <a:pt x="7763" y="15359"/>
                  </a:cubicBezTo>
                  <a:cubicBezTo>
                    <a:pt x="6487" y="15003"/>
                    <a:pt x="5922" y="13434"/>
                    <a:pt x="6445" y="12262"/>
                  </a:cubicBezTo>
                  <a:cubicBezTo>
                    <a:pt x="6559" y="12053"/>
                    <a:pt x="6397" y="11793"/>
                    <a:pt x="6164" y="11793"/>
                  </a:cubicBezTo>
                  <a:cubicBezTo>
                    <a:pt x="6139" y="11793"/>
                    <a:pt x="6115" y="11796"/>
                    <a:pt x="6089" y="11802"/>
                  </a:cubicBezTo>
                  <a:cubicBezTo>
                    <a:pt x="5943" y="11840"/>
                    <a:pt x="5806" y="11857"/>
                    <a:pt x="5680" y="11857"/>
                  </a:cubicBezTo>
                  <a:cubicBezTo>
                    <a:pt x="4227" y="11857"/>
                    <a:pt x="4152" y="9522"/>
                    <a:pt x="5724" y="9522"/>
                  </a:cubicBezTo>
                  <a:cubicBezTo>
                    <a:pt x="5807" y="9522"/>
                    <a:pt x="5893" y="9528"/>
                    <a:pt x="5985" y="9542"/>
                  </a:cubicBezTo>
                  <a:cubicBezTo>
                    <a:pt x="6001" y="9544"/>
                    <a:pt x="6018" y="9546"/>
                    <a:pt x="6034" y="9546"/>
                  </a:cubicBezTo>
                  <a:cubicBezTo>
                    <a:pt x="6288" y="9546"/>
                    <a:pt x="6513" y="9254"/>
                    <a:pt x="6278" y="9019"/>
                  </a:cubicBezTo>
                  <a:cubicBezTo>
                    <a:pt x="5482" y="8265"/>
                    <a:pt x="5629" y="6968"/>
                    <a:pt x="6570" y="6382"/>
                  </a:cubicBezTo>
                  <a:cubicBezTo>
                    <a:pt x="6862" y="6204"/>
                    <a:pt x="7176" y="6128"/>
                    <a:pt x="7493" y="6128"/>
                  </a:cubicBezTo>
                  <a:cubicBezTo>
                    <a:pt x="8107" y="6128"/>
                    <a:pt x="8731" y="6414"/>
                    <a:pt x="9228" y="6801"/>
                  </a:cubicBezTo>
                  <a:cubicBezTo>
                    <a:pt x="9249" y="6884"/>
                    <a:pt x="9291" y="6968"/>
                    <a:pt x="9353" y="7031"/>
                  </a:cubicBezTo>
                  <a:cubicBezTo>
                    <a:pt x="9384" y="7062"/>
                    <a:pt x="9426" y="7081"/>
                    <a:pt x="9471" y="7081"/>
                  </a:cubicBezTo>
                  <a:cubicBezTo>
                    <a:pt x="9487" y="7081"/>
                    <a:pt x="9504" y="7078"/>
                    <a:pt x="9521" y="7073"/>
                  </a:cubicBezTo>
                  <a:lnTo>
                    <a:pt x="9563" y="7136"/>
                  </a:lnTo>
                  <a:cubicBezTo>
                    <a:pt x="9594" y="7167"/>
                    <a:pt x="9630" y="7180"/>
                    <a:pt x="9665" y="7180"/>
                  </a:cubicBezTo>
                  <a:cubicBezTo>
                    <a:pt x="9774" y="7180"/>
                    <a:pt x="9877" y="7058"/>
                    <a:pt x="9814" y="6947"/>
                  </a:cubicBezTo>
                  <a:lnTo>
                    <a:pt x="9751" y="6843"/>
                  </a:lnTo>
                  <a:cubicBezTo>
                    <a:pt x="9730" y="6822"/>
                    <a:pt x="9709" y="6801"/>
                    <a:pt x="9688" y="6780"/>
                  </a:cubicBezTo>
                  <a:lnTo>
                    <a:pt x="9625" y="6696"/>
                  </a:lnTo>
                  <a:cubicBezTo>
                    <a:pt x="9709" y="6403"/>
                    <a:pt x="9814" y="6110"/>
                    <a:pt x="9939" y="5838"/>
                  </a:cubicBezTo>
                  <a:cubicBezTo>
                    <a:pt x="10128" y="5524"/>
                    <a:pt x="10379" y="5252"/>
                    <a:pt x="10651" y="5022"/>
                  </a:cubicBezTo>
                  <a:cubicBezTo>
                    <a:pt x="11132" y="4625"/>
                    <a:pt x="11739" y="4395"/>
                    <a:pt x="12366" y="4374"/>
                  </a:cubicBezTo>
                  <a:close/>
                  <a:moveTo>
                    <a:pt x="0" y="1"/>
                  </a:moveTo>
                  <a:cubicBezTo>
                    <a:pt x="3223" y="1926"/>
                    <a:pt x="3683" y="6403"/>
                    <a:pt x="3997" y="9814"/>
                  </a:cubicBezTo>
                  <a:cubicBezTo>
                    <a:pt x="3997" y="9856"/>
                    <a:pt x="4018" y="9897"/>
                    <a:pt x="4039" y="9939"/>
                  </a:cubicBezTo>
                  <a:cubicBezTo>
                    <a:pt x="3892" y="10211"/>
                    <a:pt x="3829" y="10504"/>
                    <a:pt x="3850" y="10797"/>
                  </a:cubicBezTo>
                  <a:cubicBezTo>
                    <a:pt x="3913" y="11822"/>
                    <a:pt x="4813" y="12450"/>
                    <a:pt x="5734" y="12471"/>
                  </a:cubicBezTo>
                  <a:cubicBezTo>
                    <a:pt x="5420" y="13810"/>
                    <a:pt x="5985" y="15338"/>
                    <a:pt x="7345" y="15882"/>
                  </a:cubicBezTo>
                  <a:cubicBezTo>
                    <a:pt x="7652" y="16006"/>
                    <a:pt x="7976" y="16065"/>
                    <a:pt x="8302" y="16065"/>
                  </a:cubicBezTo>
                  <a:cubicBezTo>
                    <a:pt x="9508" y="16065"/>
                    <a:pt x="10723" y="15264"/>
                    <a:pt x="11069" y="14061"/>
                  </a:cubicBezTo>
                  <a:cubicBezTo>
                    <a:pt x="11069" y="14061"/>
                    <a:pt x="11069" y="14040"/>
                    <a:pt x="11069" y="14019"/>
                  </a:cubicBezTo>
                  <a:lnTo>
                    <a:pt x="11090" y="14019"/>
                  </a:lnTo>
                  <a:cubicBezTo>
                    <a:pt x="11718" y="14333"/>
                    <a:pt x="12011" y="15045"/>
                    <a:pt x="12680" y="15317"/>
                  </a:cubicBezTo>
                  <a:cubicBezTo>
                    <a:pt x="12957" y="15443"/>
                    <a:pt x="13257" y="15508"/>
                    <a:pt x="13557" y="15508"/>
                  </a:cubicBezTo>
                  <a:cubicBezTo>
                    <a:pt x="13755" y="15508"/>
                    <a:pt x="13953" y="15480"/>
                    <a:pt x="14145" y="15421"/>
                  </a:cubicBezTo>
                  <a:cubicBezTo>
                    <a:pt x="14961" y="15170"/>
                    <a:pt x="15526" y="14438"/>
                    <a:pt x="15568" y="13580"/>
                  </a:cubicBezTo>
                  <a:cubicBezTo>
                    <a:pt x="16021" y="13763"/>
                    <a:pt x="16563" y="13877"/>
                    <a:pt x="17092" y="13877"/>
                  </a:cubicBezTo>
                  <a:cubicBezTo>
                    <a:pt x="17954" y="13877"/>
                    <a:pt x="18783" y="13576"/>
                    <a:pt x="19146" y="12785"/>
                  </a:cubicBezTo>
                  <a:cubicBezTo>
                    <a:pt x="19752" y="11509"/>
                    <a:pt x="18476" y="10023"/>
                    <a:pt x="17430" y="9207"/>
                  </a:cubicBezTo>
                  <a:cubicBezTo>
                    <a:pt x="18225" y="8558"/>
                    <a:pt x="18476" y="7345"/>
                    <a:pt x="17848" y="6487"/>
                  </a:cubicBezTo>
                  <a:cubicBezTo>
                    <a:pt x="17472" y="5978"/>
                    <a:pt x="16914" y="5749"/>
                    <a:pt x="16347" y="5749"/>
                  </a:cubicBezTo>
                  <a:cubicBezTo>
                    <a:pt x="15937" y="5749"/>
                    <a:pt x="15522" y="5869"/>
                    <a:pt x="15170" y="6089"/>
                  </a:cubicBezTo>
                  <a:cubicBezTo>
                    <a:pt x="14919" y="4855"/>
                    <a:pt x="13915" y="3934"/>
                    <a:pt x="12680" y="3767"/>
                  </a:cubicBezTo>
                  <a:cubicBezTo>
                    <a:pt x="12680" y="3746"/>
                    <a:pt x="12680" y="3725"/>
                    <a:pt x="12680" y="3704"/>
                  </a:cubicBezTo>
                  <a:cubicBezTo>
                    <a:pt x="12785" y="2449"/>
                    <a:pt x="12680" y="1193"/>
                    <a:pt x="12345" y="1"/>
                  </a:cubicBezTo>
                  <a:lnTo>
                    <a:pt x="11425" y="1"/>
                  </a:lnTo>
                  <a:lnTo>
                    <a:pt x="11864" y="3725"/>
                  </a:lnTo>
                  <a:cubicBezTo>
                    <a:pt x="11843" y="3746"/>
                    <a:pt x="11843" y="3788"/>
                    <a:pt x="11864" y="3830"/>
                  </a:cubicBezTo>
                  <a:cubicBezTo>
                    <a:pt x="11048" y="3976"/>
                    <a:pt x="10316" y="4415"/>
                    <a:pt x="9814" y="5085"/>
                  </a:cubicBezTo>
                  <a:cubicBezTo>
                    <a:pt x="9646" y="5294"/>
                    <a:pt x="9500" y="5524"/>
                    <a:pt x="9374" y="5755"/>
                  </a:cubicBezTo>
                  <a:cubicBezTo>
                    <a:pt x="9291" y="3788"/>
                    <a:pt x="8914" y="1842"/>
                    <a:pt x="8265" y="1"/>
                  </a:cubicBezTo>
                  <a:lnTo>
                    <a:pt x="7407" y="1"/>
                  </a:lnTo>
                  <a:cubicBezTo>
                    <a:pt x="8119" y="1863"/>
                    <a:pt x="8433" y="3892"/>
                    <a:pt x="8642" y="5880"/>
                  </a:cubicBezTo>
                  <a:cubicBezTo>
                    <a:pt x="8259" y="5677"/>
                    <a:pt x="7842" y="5569"/>
                    <a:pt x="7421" y="5569"/>
                  </a:cubicBezTo>
                  <a:cubicBezTo>
                    <a:pt x="7107" y="5569"/>
                    <a:pt x="6791" y="5629"/>
                    <a:pt x="6487" y="5755"/>
                  </a:cubicBezTo>
                  <a:cubicBezTo>
                    <a:pt x="6654" y="3746"/>
                    <a:pt x="6194" y="1716"/>
                    <a:pt x="5127" y="1"/>
                  </a:cubicBezTo>
                  <a:lnTo>
                    <a:pt x="4248" y="1"/>
                  </a:lnTo>
                  <a:cubicBezTo>
                    <a:pt x="5420" y="1779"/>
                    <a:pt x="5922" y="3892"/>
                    <a:pt x="5692" y="6027"/>
                  </a:cubicBezTo>
                  <a:cubicBezTo>
                    <a:pt x="5692" y="6110"/>
                    <a:pt x="5713" y="6215"/>
                    <a:pt x="5775" y="6278"/>
                  </a:cubicBezTo>
                  <a:cubicBezTo>
                    <a:pt x="5106" y="7010"/>
                    <a:pt x="4959" y="8098"/>
                    <a:pt x="5441" y="8977"/>
                  </a:cubicBezTo>
                  <a:cubicBezTo>
                    <a:pt x="5190" y="9019"/>
                    <a:pt x="4938" y="9102"/>
                    <a:pt x="4708" y="9249"/>
                  </a:cubicBezTo>
                  <a:cubicBezTo>
                    <a:pt x="4415" y="6027"/>
                    <a:pt x="3746" y="2135"/>
                    <a:pt x="1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695054" y="3112061"/>
              <a:ext cx="326247" cy="347543"/>
            </a:xfrm>
            <a:custGeom>
              <a:avLst/>
              <a:gdLst/>
              <a:ahLst/>
              <a:cxnLst/>
              <a:rect l="l" t="t" r="r" b="b"/>
              <a:pathLst>
                <a:path w="17189" h="18311" extrusionOk="0">
                  <a:moveTo>
                    <a:pt x="12501" y="5697"/>
                  </a:moveTo>
                  <a:cubicBezTo>
                    <a:pt x="12934" y="5697"/>
                    <a:pt x="13379" y="5819"/>
                    <a:pt x="13799" y="6089"/>
                  </a:cubicBezTo>
                  <a:cubicBezTo>
                    <a:pt x="15369" y="7073"/>
                    <a:pt x="15117" y="9249"/>
                    <a:pt x="13527" y="10044"/>
                  </a:cubicBezTo>
                  <a:cubicBezTo>
                    <a:pt x="13234" y="10211"/>
                    <a:pt x="13360" y="10672"/>
                    <a:pt x="13716" y="10693"/>
                  </a:cubicBezTo>
                  <a:cubicBezTo>
                    <a:pt x="13777" y="10686"/>
                    <a:pt x="13839" y="10683"/>
                    <a:pt x="13900" y="10683"/>
                  </a:cubicBezTo>
                  <a:cubicBezTo>
                    <a:pt x="15259" y="10683"/>
                    <a:pt x="16546" y="12196"/>
                    <a:pt x="15745" y="13517"/>
                  </a:cubicBezTo>
                  <a:cubicBezTo>
                    <a:pt x="15396" y="14107"/>
                    <a:pt x="14721" y="14406"/>
                    <a:pt x="14048" y="14406"/>
                  </a:cubicBezTo>
                  <a:cubicBezTo>
                    <a:pt x="13551" y="14406"/>
                    <a:pt x="13054" y="14243"/>
                    <a:pt x="12690" y="13915"/>
                  </a:cubicBezTo>
                  <a:cubicBezTo>
                    <a:pt x="12625" y="13859"/>
                    <a:pt x="12552" y="13836"/>
                    <a:pt x="12482" y="13836"/>
                  </a:cubicBezTo>
                  <a:cubicBezTo>
                    <a:pt x="12259" y="13836"/>
                    <a:pt x="12056" y="14074"/>
                    <a:pt x="12167" y="14312"/>
                  </a:cubicBezTo>
                  <a:cubicBezTo>
                    <a:pt x="12690" y="15400"/>
                    <a:pt x="12125" y="16677"/>
                    <a:pt x="10975" y="17032"/>
                  </a:cubicBezTo>
                  <a:cubicBezTo>
                    <a:pt x="10795" y="17081"/>
                    <a:pt x="10617" y="17104"/>
                    <a:pt x="10444" y="17104"/>
                  </a:cubicBezTo>
                  <a:cubicBezTo>
                    <a:pt x="9505" y="17104"/>
                    <a:pt x="8682" y="16433"/>
                    <a:pt x="8275" y="15568"/>
                  </a:cubicBezTo>
                  <a:cubicBezTo>
                    <a:pt x="8275" y="15547"/>
                    <a:pt x="8254" y="15526"/>
                    <a:pt x="8234" y="15526"/>
                  </a:cubicBezTo>
                  <a:cubicBezTo>
                    <a:pt x="8213" y="15421"/>
                    <a:pt x="8192" y="15338"/>
                    <a:pt x="8150" y="15254"/>
                  </a:cubicBezTo>
                  <a:cubicBezTo>
                    <a:pt x="8100" y="15113"/>
                    <a:pt x="7988" y="15051"/>
                    <a:pt x="7875" y="15051"/>
                  </a:cubicBezTo>
                  <a:cubicBezTo>
                    <a:pt x="7705" y="15051"/>
                    <a:pt x="7534" y="15194"/>
                    <a:pt x="7585" y="15421"/>
                  </a:cubicBezTo>
                  <a:cubicBezTo>
                    <a:pt x="7753" y="16595"/>
                    <a:pt x="6939" y="17662"/>
                    <a:pt x="5866" y="17662"/>
                  </a:cubicBezTo>
                  <a:cubicBezTo>
                    <a:pt x="5600" y="17662"/>
                    <a:pt x="5319" y="17596"/>
                    <a:pt x="5032" y="17451"/>
                  </a:cubicBezTo>
                  <a:cubicBezTo>
                    <a:pt x="3693" y="16781"/>
                    <a:pt x="3609" y="15087"/>
                    <a:pt x="4446" y="13998"/>
                  </a:cubicBezTo>
                  <a:cubicBezTo>
                    <a:pt x="4675" y="13770"/>
                    <a:pt x="4487" y="13402"/>
                    <a:pt x="4198" y="13402"/>
                  </a:cubicBezTo>
                  <a:cubicBezTo>
                    <a:pt x="4170" y="13402"/>
                    <a:pt x="4141" y="13405"/>
                    <a:pt x="4112" y="13413"/>
                  </a:cubicBezTo>
                  <a:cubicBezTo>
                    <a:pt x="3701" y="13509"/>
                    <a:pt x="3290" y="13551"/>
                    <a:pt x="2879" y="13551"/>
                  </a:cubicBezTo>
                  <a:cubicBezTo>
                    <a:pt x="2662" y="13551"/>
                    <a:pt x="2445" y="13539"/>
                    <a:pt x="2228" y="13517"/>
                  </a:cubicBezTo>
                  <a:cubicBezTo>
                    <a:pt x="1078" y="13287"/>
                    <a:pt x="450" y="12157"/>
                    <a:pt x="1287" y="11153"/>
                  </a:cubicBezTo>
                  <a:cubicBezTo>
                    <a:pt x="1970" y="10356"/>
                    <a:pt x="2962" y="9904"/>
                    <a:pt x="4014" y="9904"/>
                  </a:cubicBezTo>
                  <a:cubicBezTo>
                    <a:pt x="4122" y="9904"/>
                    <a:pt x="4232" y="9909"/>
                    <a:pt x="4342" y="9918"/>
                  </a:cubicBezTo>
                  <a:cubicBezTo>
                    <a:pt x="4348" y="9919"/>
                    <a:pt x="4354" y="9919"/>
                    <a:pt x="4361" y="9919"/>
                  </a:cubicBezTo>
                  <a:cubicBezTo>
                    <a:pt x="4781" y="9919"/>
                    <a:pt x="4775" y="9228"/>
                    <a:pt x="4342" y="9207"/>
                  </a:cubicBezTo>
                  <a:cubicBezTo>
                    <a:pt x="2710" y="9102"/>
                    <a:pt x="3317" y="6968"/>
                    <a:pt x="4593" y="6780"/>
                  </a:cubicBezTo>
                  <a:cubicBezTo>
                    <a:pt x="4682" y="6764"/>
                    <a:pt x="4771" y="6756"/>
                    <a:pt x="4859" y="6756"/>
                  </a:cubicBezTo>
                  <a:cubicBezTo>
                    <a:pt x="5571" y="6756"/>
                    <a:pt x="6197" y="7269"/>
                    <a:pt x="6309" y="8014"/>
                  </a:cubicBezTo>
                  <a:cubicBezTo>
                    <a:pt x="6319" y="8074"/>
                    <a:pt x="6371" y="8101"/>
                    <a:pt x="6429" y="8101"/>
                  </a:cubicBezTo>
                  <a:cubicBezTo>
                    <a:pt x="6491" y="8101"/>
                    <a:pt x="6559" y="8069"/>
                    <a:pt x="6581" y="8014"/>
                  </a:cubicBezTo>
                  <a:lnTo>
                    <a:pt x="6581" y="7972"/>
                  </a:lnTo>
                  <a:cubicBezTo>
                    <a:pt x="6618" y="8075"/>
                    <a:pt x="6705" y="8124"/>
                    <a:pt x="6792" y="8124"/>
                  </a:cubicBezTo>
                  <a:cubicBezTo>
                    <a:pt x="6900" y="8124"/>
                    <a:pt x="7008" y="8049"/>
                    <a:pt x="7020" y="7910"/>
                  </a:cubicBezTo>
                  <a:cubicBezTo>
                    <a:pt x="6978" y="7449"/>
                    <a:pt x="7166" y="7010"/>
                    <a:pt x="7501" y="6675"/>
                  </a:cubicBezTo>
                  <a:cubicBezTo>
                    <a:pt x="7725" y="6477"/>
                    <a:pt x="7981" y="6388"/>
                    <a:pt x="8230" y="6388"/>
                  </a:cubicBezTo>
                  <a:cubicBezTo>
                    <a:pt x="8770" y="6388"/>
                    <a:pt x="9277" y="6811"/>
                    <a:pt x="9363" y="7470"/>
                  </a:cubicBezTo>
                  <a:cubicBezTo>
                    <a:pt x="9375" y="7679"/>
                    <a:pt x="9541" y="7798"/>
                    <a:pt x="9708" y="7798"/>
                  </a:cubicBezTo>
                  <a:cubicBezTo>
                    <a:pt x="9842" y="7798"/>
                    <a:pt x="9977" y="7722"/>
                    <a:pt x="10033" y="7554"/>
                  </a:cubicBezTo>
                  <a:cubicBezTo>
                    <a:pt x="10421" y="6450"/>
                    <a:pt x="11426" y="5697"/>
                    <a:pt x="12501" y="5697"/>
                  </a:cubicBezTo>
                  <a:close/>
                  <a:moveTo>
                    <a:pt x="3881" y="1"/>
                  </a:moveTo>
                  <a:cubicBezTo>
                    <a:pt x="3045" y="2072"/>
                    <a:pt x="2814" y="4353"/>
                    <a:pt x="3233" y="6550"/>
                  </a:cubicBezTo>
                  <a:cubicBezTo>
                    <a:pt x="3254" y="6592"/>
                    <a:pt x="3275" y="6633"/>
                    <a:pt x="3317" y="6654"/>
                  </a:cubicBezTo>
                  <a:cubicBezTo>
                    <a:pt x="2521" y="7324"/>
                    <a:pt x="2396" y="8496"/>
                    <a:pt x="3045" y="9312"/>
                  </a:cubicBezTo>
                  <a:cubicBezTo>
                    <a:pt x="1601" y="9625"/>
                    <a:pt x="115" y="10609"/>
                    <a:pt x="73" y="12115"/>
                  </a:cubicBezTo>
                  <a:cubicBezTo>
                    <a:pt x="1" y="13770"/>
                    <a:pt x="1507" y="14192"/>
                    <a:pt x="2906" y="14192"/>
                  </a:cubicBezTo>
                  <a:cubicBezTo>
                    <a:pt x="3117" y="14192"/>
                    <a:pt x="3325" y="14182"/>
                    <a:pt x="3526" y="14166"/>
                  </a:cubicBezTo>
                  <a:lnTo>
                    <a:pt x="3526" y="14166"/>
                  </a:lnTo>
                  <a:cubicBezTo>
                    <a:pt x="2835" y="15672"/>
                    <a:pt x="3233" y="17576"/>
                    <a:pt x="5011" y="18183"/>
                  </a:cubicBezTo>
                  <a:cubicBezTo>
                    <a:pt x="5265" y="18270"/>
                    <a:pt x="5525" y="18311"/>
                    <a:pt x="5782" y="18311"/>
                  </a:cubicBezTo>
                  <a:cubicBezTo>
                    <a:pt x="6945" y="18311"/>
                    <a:pt x="8049" y="17481"/>
                    <a:pt x="8254" y="16384"/>
                  </a:cubicBezTo>
                  <a:cubicBezTo>
                    <a:pt x="8740" y="17198"/>
                    <a:pt x="9648" y="17755"/>
                    <a:pt x="10592" y="17755"/>
                  </a:cubicBezTo>
                  <a:cubicBezTo>
                    <a:pt x="10908" y="17755"/>
                    <a:pt x="11229" y="17692"/>
                    <a:pt x="11539" y="17556"/>
                  </a:cubicBezTo>
                  <a:cubicBezTo>
                    <a:pt x="12544" y="17074"/>
                    <a:pt x="13130" y="15986"/>
                    <a:pt x="13004" y="14877"/>
                  </a:cubicBezTo>
                  <a:lnTo>
                    <a:pt x="13004" y="14877"/>
                  </a:lnTo>
                  <a:cubicBezTo>
                    <a:pt x="13338" y="15013"/>
                    <a:pt x="13699" y="15080"/>
                    <a:pt x="14059" y="15080"/>
                  </a:cubicBezTo>
                  <a:cubicBezTo>
                    <a:pt x="15029" y="15080"/>
                    <a:pt x="15999" y="14595"/>
                    <a:pt x="16457" y="13664"/>
                  </a:cubicBezTo>
                  <a:cubicBezTo>
                    <a:pt x="17189" y="12178"/>
                    <a:pt x="16101" y="10525"/>
                    <a:pt x="14657" y="10086"/>
                  </a:cubicBezTo>
                  <a:cubicBezTo>
                    <a:pt x="15954" y="8830"/>
                    <a:pt x="15829" y="6717"/>
                    <a:pt x="14385" y="5650"/>
                  </a:cubicBezTo>
                  <a:cubicBezTo>
                    <a:pt x="13867" y="5224"/>
                    <a:pt x="13218" y="5011"/>
                    <a:pt x="12553" y="5011"/>
                  </a:cubicBezTo>
                  <a:cubicBezTo>
                    <a:pt x="12467" y="5011"/>
                    <a:pt x="12380" y="5015"/>
                    <a:pt x="12293" y="5022"/>
                  </a:cubicBezTo>
                  <a:cubicBezTo>
                    <a:pt x="12711" y="3516"/>
                    <a:pt x="13088" y="1926"/>
                    <a:pt x="14092" y="691"/>
                  </a:cubicBezTo>
                  <a:cubicBezTo>
                    <a:pt x="14301" y="419"/>
                    <a:pt x="14552" y="189"/>
                    <a:pt x="14824" y="1"/>
                  </a:cubicBezTo>
                  <a:lnTo>
                    <a:pt x="13757" y="1"/>
                  </a:lnTo>
                  <a:cubicBezTo>
                    <a:pt x="12523" y="1361"/>
                    <a:pt x="12021" y="3286"/>
                    <a:pt x="11811" y="5106"/>
                  </a:cubicBezTo>
                  <a:cubicBezTo>
                    <a:pt x="10975" y="5315"/>
                    <a:pt x="10263" y="5817"/>
                    <a:pt x="9803" y="6529"/>
                  </a:cubicBezTo>
                  <a:cubicBezTo>
                    <a:pt x="9719" y="5776"/>
                    <a:pt x="10326" y="3202"/>
                    <a:pt x="10410" y="2888"/>
                  </a:cubicBezTo>
                  <a:cubicBezTo>
                    <a:pt x="10661" y="1884"/>
                    <a:pt x="11058" y="900"/>
                    <a:pt x="11581" y="1"/>
                  </a:cubicBezTo>
                  <a:lnTo>
                    <a:pt x="10765" y="1"/>
                  </a:lnTo>
                  <a:cubicBezTo>
                    <a:pt x="10619" y="273"/>
                    <a:pt x="10472" y="566"/>
                    <a:pt x="10347" y="858"/>
                  </a:cubicBezTo>
                  <a:cubicBezTo>
                    <a:pt x="9782" y="2302"/>
                    <a:pt x="9405" y="3830"/>
                    <a:pt x="9280" y="5399"/>
                  </a:cubicBezTo>
                  <a:cubicBezTo>
                    <a:pt x="9259" y="5608"/>
                    <a:pt x="9238" y="5817"/>
                    <a:pt x="9259" y="6027"/>
                  </a:cubicBezTo>
                  <a:cubicBezTo>
                    <a:pt x="8948" y="5789"/>
                    <a:pt x="8576" y="5668"/>
                    <a:pt x="8204" y="5668"/>
                  </a:cubicBezTo>
                  <a:cubicBezTo>
                    <a:pt x="7823" y="5668"/>
                    <a:pt x="7442" y="5794"/>
                    <a:pt x="7125" y="6048"/>
                  </a:cubicBezTo>
                  <a:cubicBezTo>
                    <a:pt x="7292" y="4039"/>
                    <a:pt x="7459" y="1926"/>
                    <a:pt x="8150" y="1"/>
                  </a:cubicBezTo>
                  <a:lnTo>
                    <a:pt x="7355" y="1"/>
                  </a:lnTo>
                  <a:cubicBezTo>
                    <a:pt x="6727" y="1988"/>
                    <a:pt x="6622" y="4143"/>
                    <a:pt x="6727" y="6215"/>
                  </a:cubicBezTo>
                  <a:cubicBezTo>
                    <a:pt x="6727" y="6278"/>
                    <a:pt x="6748" y="6340"/>
                    <a:pt x="6811" y="6361"/>
                  </a:cubicBezTo>
                  <a:cubicBezTo>
                    <a:pt x="6664" y="6571"/>
                    <a:pt x="6560" y="6801"/>
                    <a:pt x="6497" y="7052"/>
                  </a:cubicBezTo>
                  <a:cubicBezTo>
                    <a:pt x="6211" y="6466"/>
                    <a:pt x="5457" y="6163"/>
                    <a:pt x="4721" y="6163"/>
                  </a:cubicBezTo>
                  <a:cubicBezTo>
                    <a:pt x="4379" y="6163"/>
                    <a:pt x="4041" y="6229"/>
                    <a:pt x="3756" y="6361"/>
                  </a:cubicBezTo>
                  <a:cubicBezTo>
                    <a:pt x="3568" y="4206"/>
                    <a:pt x="3902" y="2009"/>
                    <a:pt x="4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956561" y="3083401"/>
              <a:ext cx="142976" cy="28679"/>
            </a:xfrm>
            <a:custGeom>
              <a:avLst/>
              <a:gdLst/>
              <a:ahLst/>
              <a:cxnLst/>
              <a:rect l="l" t="t" r="r" b="b"/>
              <a:pathLst>
                <a:path w="7533" h="1511" extrusionOk="0">
                  <a:moveTo>
                    <a:pt x="3576" y="0"/>
                  </a:moveTo>
                  <a:cubicBezTo>
                    <a:pt x="2246" y="0"/>
                    <a:pt x="947" y="489"/>
                    <a:pt x="21" y="1490"/>
                  </a:cubicBezTo>
                  <a:lnTo>
                    <a:pt x="0" y="1511"/>
                  </a:lnTo>
                  <a:lnTo>
                    <a:pt x="1067" y="1511"/>
                  </a:lnTo>
                  <a:cubicBezTo>
                    <a:pt x="1801" y="981"/>
                    <a:pt x="2673" y="729"/>
                    <a:pt x="3564" y="729"/>
                  </a:cubicBezTo>
                  <a:cubicBezTo>
                    <a:pt x="4223" y="729"/>
                    <a:pt x="4892" y="867"/>
                    <a:pt x="5524" y="1134"/>
                  </a:cubicBezTo>
                  <a:cubicBezTo>
                    <a:pt x="5754" y="1239"/>
                    <a:pt x="6005" y="1364"/>
                    <a:pt x="6236" y="1511"/>
                  </a:cubicBezTo>
                  <a:lnTo>
                    <a:pt x="7533" y="1511"/>
                  </a:lnTo>
                  <a:cubicBezTo>
                    <a:pt x="6842" y="925"/>
                    <a:pt x="6026" y="485"/>
                    <a:pt x="5168" y="234"/>
                  </a:cubicBezTo>
                  <a:cubicBezTo>
                    <a:pt x="4648" y="79"/>
                    <a:pt x="4109" y="0"/>
                    <a:pt x="3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rot="6869966">
            <a:off x="-1006528" y="395150"/>
            <a:ext cx="2329503" cy="757791"/>
            <a:chOff x="4178968" y="-268677"/>
            <a:chExt cx="2329415" cy="757762"/>
          </a:xfrm>
        </p:grpSpPr>
        <p:grpSp>
          <p:nvGrpSpPr>
            <p:cNvPr id="40" name="Google Shape;40;p2"/>
            <p:cNvGrpSpPr/>
            <p:nvPr/>
          </p:nvGrpSpPr>
          <p:grpSpPr>
            <a:xfrm>
              <a:off x="4178968" y="-268677"/>
              <a:ext cx="1264254" cy="757762"/>
              <a:chOff x="6323950" y="1278138"/>
              <a:chExt cx="701350" cy="420325"/>
            </a:xfrm>
          </p:grpSpPr>
          <p:sp>
            <p:nvSpPr>
              <p:cNvPr id="41" name="Google Shape;41;p2"/>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289;p2"/>
            <p:cNvGrpSpPr/>
            <p:nvPr/>
          </p:nvGrpSpPr>
          <p:grpSpPr>
            <a:xfrm>
              <a:off x="5350843" y="-268677"/>
              <a:ext cx="1157540" cy="757762"/>
              <a:chOff x="6323950" y="1278138"/>
              <a:chExt cx="642150" cy="420325"/>
            </a:xfrm>
          </p:grpSpPr>
          <p:sp>
            <p:nvSpPr>
              <p:cNvPr id="290" name="Google Shape;290;p2"/>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 name="Google Shape;528;p2"/>
          <p:cNvGrpSpPr/>
          <p:nvPr/>
        </p:nvGrpSpPr>
        <p:grpSpPr>
          <a:xfrm rot="6869966">
            <a:off x="7832072" y="3952962"/>
            <a:ext cx="2329503" cy="757791"/>
            <a:chOff x="4178968" y="-268677"/>
            <a:chExt cx="2329415" cy="757762"/>
          </a:xfrm>
        </p:grpSpPr>
        <p:grpSp>
          <p:nvGrpSpPr>
            <p:cNvPr id="529" name="Google Shape;529;p2"/>
            <p:cNvGrpSpPr/>
            <p:nvPr/>
          </p:nvGrpSpPr>
          <p:grpSpPr>
            <a:xfrm>
              <a:off x="4178968" y="-268677"/>
              <a:ext cx="1264254" cy="757762"/>
              <a:chOff x="6323950" y="1278138"/>
              <a:chExt cx="701350" cy="420325"/>
            </a:xfrm>
          </p:grpSpPr>
          <p:sp>
            <p:nvSpPr>
              <p:cNvPr id="530" name="Google Shape;530;p2"/>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2"/>
            <p:cNvGrpSpPr/>
            <p:nvPr/>
          </p:nvGrpSpPr>
          <p:grpSpPr>
            <a:xfrm>
              <a:off x="5350843" y="-268677"/>
              <a:ext cx="1157540" cy="757762"/>
              <a:chOff x="6323950" y="1278138"/>
              <a:chExt cx="642150" cy="420325"/>
            </a:xfrm>
          </p:grpSpPr>
          <p:sp>
            <p:nvSpPr>
              <p:cNvPr id="779" name="Google Shape;779;p2"/>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six columns">
  <p:cSld name="CUSTOM_6">
    <p:spTree>
      <p:nvGrpSpPr>
        <p:cNvPr id="1" name="Shape 9107"/>
        <p:cNvGrpSpPr/>
        <p:nvPr/>
      </p:nvGrpSpPr>
      <p:grpSpPr>
        <a:xfrm>
          <a:off x="0" y="0"/>
          <a:ext cx="0" cy="0"/>
          <a:chOff x="0" y="0"/>
          <a:chExt cx="0" cy="0"/>
        </a:xfrm>
      </p:grpSpPr>
      <p:sp>
        <p:nvSpPr>
          <p:cNvPr id="9108" name="Google Shape;9108;p14"/>
          <p:cNvSpPr/>
          <p:nvPr/>
        </p:nvSpPr>
        <p:spPr>
          <a:xfrm rot="5400000">
            <a:off x="7766800" y="-357850"/>
            <a:ext cx="1864575" cy="2042580"/>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4"/>
          <p:cNvSpPr/>
          <p:nvPr/>
        </p:nvSpPr>
        <p:spPr>
          <a:xfrm rot="5400000">
            <a:off x="8046450" y="-195863"/>
            <a:ext cx="1864575" cy="2042580"/>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4"/>
          <p:cNvSpPr/>
          <p:nvPr/>
        </p:nvSpPr>
        <p:spPr>
          <a:xfrm rot="5400000">
            <a:off x="-1413375" y="1103775"/>
            <a:ext cx="2785800" cy="828000"/>
          </a:xfrm>
          <a:prstGeom prst="ellipse">
            <a:avLst/>
          </a:prstGeom>
          <a:noFill/>
          <a:ln w="28575" cap="flat" cmpd="sng">
            <a:solidFill>
              <a:srgbClr val="FFD3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4"/>
          <p:cNvSpPr txBox="1">
            <a:spLocks noGrp="1"/>
          </p:cNvSpPr>
          <p:nvPr>
            <p:ph type="subTitle" idx="1"/>
          </p:nvPr>
        </p:nvSpPr>
        <p:spPr>
          <a:xfrm>
            <a:off x="975575" y="1851125"/>
            <a:ext cx="2381100" cy="40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112" name="Google Shape;9112;p14"/>
          <p:cNvSpPr txBox="1">
            <a:spLocks noGrp="1"/>
          </p:cNvSpPr>
          <p:nvPr>
            <p:ph type="subTitle" idx="2"/>
          </p:nvPr>
        </p:nvSpPr>
        <p:spPr>
          <a:xfrm>
            <a:off x="1116425" y="2258700"/>
            <a:ext cx="2099400" cy="52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1"/>
                </a:solidFill>
                <a:latin typeface="Montserrat"/>
                <a:ea typeface="Montserrat"/>
                <a:cs typeface="Montserrat"/>
                <a:sym typeface="Montserrat"/>
              </a:defRPr>
            </a:lvl1pPr>
            <a:lvl2pPr lvl="1" algn="ctr" rtl="0">
              <a:spcBef>
                <a:spcPts val="0"/>
              </a:spcBef>
              <a:spcAft>
                <a:spcPts val="0"/>
              </a:spcAft>
              <a:buNone/>
              <a:defRPr sz="1400">
                <a:solidFill>
                  <a:schemeClr val="dk1"/>
                </a:solidFill>
                <a:latin typeface="Montserrat"/>
                <a:ea typeface="Montserrat"/>
                <a:cs typeface="Montserrat"/>
                <a:sym typeface="Montserrat"/>
              </a:defRPr>
            </a:lvl2pPr>
            <a:lvl3pPr lvl="2" algn="ctr" rtl="0">
              <a:spcBef>
                <a:spcPts val="0"/>
              </a:spcBef>
              <a:spcAft>
                <a:spcPts val="0"/>
              </a:spcAft>
              <a:buNone/>
              <a:defRPr sz="1400">
                <a:solidFill>
                  <a:schemeClr val="dk1"/>
                </a:solidFill>
                <a:latin typeface="Montserrat"/>
                <a:ea typeface="Montserrat"/>
                <a:cs typeface="Montserrat"/>
                <a:sym typeface="Montserrat"/>
              </a:defRPr>
            </a:lvl3pPr>
            <a:lvl4pPr lvl="3" algn="ctr" rtl="0">
              <a:spcBef>
                <a:spcPts val="0"/>
              </a:spcBef>
              <a:spcAft>
                <a:spcPts val="0"/>
              </a:spcAft>
              <a:buNone/>
              <a:defRPr sz="1400">
                <a:solidFill>
                  <a:schemeClr val="dk1"/>
                </a:solidFill>
                <a:latin typeface="Montserrat"/>
                <a:ea typeface="Montserrat"/>
                <a:cs typeface="Montserrat"/>
                <a:sym typeface="Montserrat"/>
              </a:defRPr>
            </a:lvl4pPr>
            <a:lvl5pPr lvl="4" algn="ctr" rtl="0">
              <a:spcBef>
                <a:spcPts val="0"/>
              </a:spcBef>
              <a:spcAft>
                <a:spcPts val="0"/>
              </a:spcAft>
              <a:buNone/>
              <a:defRPr sz="1400">
                <a:solidFill>
                  <a:schemeClr val="dk1"/>
                </a:solidFill>
                <a:latin typeface="Montserrat"/>
                <a:ea typeface="Montserrat"/>
                <a:cs typeface="Montserrat"/>
                <a:sym typeface="Montserrat"/>
              </a:defRPr>
            </a:lvl5pPr>
            <a:lvl6pPr lvl="5" algn="ctr" rtl="0">
              <a:spcBef>
                <a:spcPts val="0"/>
              </a:spcBef>
              <a:spcAft>
                <a:spcPts val="0"/>
              </a:spcAft>
              <a:buNone/>
              <a:defRPr sz="1400">
                <a:solidFill>
                  <a:schemeClr val="dk1"/>
                </a:solidFill>
                <a:latin typeface="Montserrat"/>
                <a:ea typeface="Montserrat"/>
                <a:cs typeface="Montserrat"/>
                <a:sym typeface="Montserrat"/>
              </a:defRPr>
            </a:lvl6pPr>
            <a:lvl7pPr lvl="6" algn="ctr" rtl="0">
              <a:spcBef>
                <a:spcPts val="0"/>
              </a:spcBef>
              <a:spcAft>
                <a:spcPts val="0"/>
              </a:spcAft>
              <a:buNone/>
              <a:defRPr sz="1400">
                <a:solidFill>
                  <a:schemeClr val="dk1"/>
                </a:solidFill>
                <a:latin typeface="Montserrat"/>
                <a:ea typeface="Montserrat"/>
                <a:cs typeface="Montserrat"/>
                <a:sym typeface="Montserrat"/>
              </a:defRPr>
            </a:lvl7pPr>
            <a:lvl8pPr lvl="7" algn="ctr" rtl="0">
              <a:spcBef>
                <a:spcPts val="0"/>
              </a:spcBef>
              <a:spcAft>
                <a:spcPts val="0"/>
              </a:spcAft>
              <a:buNone/>
              <a:defRPr sz="1400">
                <a:solidFill>
                  <a:schemeClr val="dk1"/>
                </a:solidFill>
                <a:latin typeface="Montserrat"/>
                <a:ea typeface="Montserrat"/>
                <a:cs typeface="Montserrat"/>
                <a:sym typeface="Montserrat"/>
              </a:defRPr>
            </a:lvl8pPr>
            <a:lvl9pPr lvl="8" algn="ctr" rtl="0">
              <a:spcBef>
                <a:spcPts val="0"/>
              </a:spcBef>
              <a:spcAft>
                <a:spcPts val="0"/>
              </a:spcAft>
              <a:buNone/>
              <a:defRPr sz="1400">
                <a:solidFill>
                  <a:schemeClr val="dk1"/>
                </a:solidFill>
                <a:latin typeface="Montserrat"/>
                <a:ea typeface="Montserrat"/>
                <a:cs typeface="Montserrat"/>
                <a:sym typeface="Montserrat"/>
              </a:defRPr>
            </a:lvl9pPr>
          </a:lstStyle>
          <a:p>
            <a:endParaRPr/>
          </a:p>
        </p:txBody>
      </p:sp>
      <p:sp>
        <p:nvSpPr>
          <p:cNvPr id="9113" name="Google Shape;9113;p14"/>
          <p:cNvSpPr txBox="1">
            <a:spLocks noGrp="1"/>
          </p:cNvSpPr>
          <p:nvPr>
            <p:ph type="subTitle" idx="3"/>
          </p:nvPr>
        </p:nvSpPr>
        <p:spPr>
          <a:xfrm>
            <a:off x="3356679" y="1852396"/>
            <a:ext cx="2381100" cy="40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114" name="Google Shape;9114;p14"/>
          <p:cNvSpPr txBox="1">
            <a:spLocks noGrp="1"/>
          </p:cNvSpPr>
          <p:nvPr>
            <p:ph type="subTitle" idx="4"/>
          </p:nvPr>
        </p:nvSpPr>
        <p:spPr>
          <a:xfrm>
            <a:off x="3497529" y="2256800"/>
            <a:ext cx="2099400" cy="52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1"/>
                </a:solidFill>
                <a:latin typeface="Montserrat"/>
                <a:ea typeface="Montserrat"/>
                <a:cs typeface="Montserrat"/>
                <a:sym typeface="Montserrat"/>
              </a:defRPr>
            </a:lvl1pPr>
            <a:lvl2pPr lvl="1" algn="ctr" rtl="0">
              <a:spcBef>
                <a:spcPts val="0"/>
              </a:spcBef>
              <a:spcAft>
                <a:spcPts val="0"/>
              </a:spcAft>
              <a:buNone/>
              <a:defRPr sz="1400">
                <a:solidFill>
                  <a:schemeClr val="dk1"/>
                </a:solidFill>
                <a:latin typeface="Montserrat"/>
                <a:ea typeface="Montserrat"/>
                <a:cs typeface="Montserrat"/>
                <a:sym typeface="Montserrat"/>
              </a:defRPr>
            </a:lvl2pPr>
            <a:lvl3pPr lvl="2" algn="ctr" rtl="0">
              <a:spcBef>
                <a:spcPts val="0"/>
              </a:spcBef>
              <a:spcAft>
                <a:spcPts val="0"/>
              </a:spcAft>
              <a:buNone/>
              <a:defRPr sz="1400">
                <a:solidFill>
                  <a:schemeClr val="dk1"/>
                </a:solidFill>
                <a:latin typeface="Montserrat"/>
                <a:ea typeface="Montserrat"/>
                <a:cs typeface="Montserrat"/>
                <a:sym typeface="Montserrat"/>
              </a:defRPr>
            </a:lvl3pPr>
            <a:lvl4pPr lvl="3" algn="ctr" rtl="0">
              <a:spcBef>
                <a:spcPts val="0"/>
              </a:spcBef>
              <a:spcAft>
                <a:spcPts val="0"/>
              </a:spcAft>
              <a:buNone/>
              <a:defRPr sz="1400">
                <a:solidFill>
                  <a:schemeClr val="dk1"/>
                </a:solidFill>
                <a:latin typeface="Montserrat"/>
                <a:ea typeface="Montserrat"/>
                <a:cs typeface="Montserrat"/>
                <a:sym typeface="Montserrat"/>
              </a:defRPr>
            </a:lvl4pPr>
            <a:lvl5pPr lvl="4" algn="ctr" rtl="0">
              <a:spcBef>
                <a:spcPts val="0"/>
              </a:spcBef>
              <a:spcAft>
                <a:spcPts val="0"/>
              </a:spcAft>
              <a:buNone/>
              <a:defRPr sz="1400">
                <a:solidFill>
                  <a:schemeClr val="dk1"/>
                </a:solidFill>
                <a:latin typeface="Montserrat"/>
                <a:ea typeface="Montserrat"/>
                <a:cs typeface="Montserrat"/>
                <a:sym typeface="Montserrat"/>
              </a:defRPr>
            </a:lvl5pPr>
            <a:lvl6pPr lvl="5" algn="ctr" rtl="0">
              <a:spcBef>
                <a:spcPts val="0"/>
              </a:spcBef>
              <a:spcAft>
                <a:spcPts val="0"/>
              </a:spcAft>
              <a:buNone/>
              <a:defRPr sz="1400">
                <a:solidFill>
                  <a:schemeClr val="dk1"/>
                </a:solidFill>
                <a:latin typeface="Montserrat"/>
                <a:ea typeface="Montserrat"/>
                <a:cs typeface="Montserrat"/>
                <a:sym typeface="Montserrat"/>
              </a:defRPr>
            </a:lvl6pPr>
            <a:lvl7pPr lvl="6" algn="ctr" rtl="0">
              <a:spcBef>
                <a:spcPts val="0"/>
              </a:spcBef>
              <a:spcAft>
                <a:spcPts val="0"/>
              </a:spcAft>
              <a:buNone/>
              <a:defRPr sz="1400">
                <a:solidFill>
                  <a:schemeClr val="dk1"/>
                </a:solidFill>
                <a:latin typeface="Montserrat"/>
                <a:ea typeface="Montserrat"/>
                <a:cs typeface="Montserrat"/>
                <a:sym typeface="Montserrat"/>
              </a:defRPr>
            </a:lvl7pPr>
            <a:lvl8pPr lvl="7" algn="ctr" rtl="0">
              <a:spcBef>
                <a:spcPts val="0"/>
              </a:spcBef>
              <a:spcAft>
                <a:spcPts val="0"/>
              </a:spcAft>
              <a:buNone/>
              <a:defRPr sz="1400">
                <a:solidFill>
                  <a:schemeClr val="dk1"/>
                </a:solidFill>
                <a:latin typeface="Montserrat"/>
                <a:ea typeface="Montserrat"/>
                <a:cs typeface="Montserrat"/>
                <a:sym typeface="Montserrat"/>
              </a:defRPr>
            </a:lvl8pPr>
            <a:lvl9pPr lvl="8" algn="ctr" rtl="0">
              <a:spcBef>
                <a:spcPts val="0"/>
              </a:spcBef>
              <a:spcAft>
                <a:spcPts val="0"/>
              </a:spcAft>
              <a:buNone/>
              <a:defRPr sz="1400">
                <a:solidFill>
                  <a:schemeClr val="dk1"/>
                </a:solidFill>
                <a:latin typeface="Montserrat"/>
                <a:ea typeface="Montserrat"/>
                <a:cs typeface="Montserrat"/>
                <a:sym typeface="Montserrat"/>
              </a:defRPr>
            </a:lvl9pPr>
          </a:lstStyle>
          <a:p>
            <a:endParaRPr/>
          </a:p>
        </p:txBody>
      </p:sp>
      <p:sp>
        <p:nvSpPr>
          <p:cNvPr id="9115" name="Google Shape;9115;p14"/>
          <p:cNvSpPr txBox="1">
            <a:spLocks noGrp="1"/>
          </p:cNvSpPr>
          <p:nvPr>
            <p:ph type="subTitle" idx="5"/>
          </p:nvPr>
        </p:nvSpPr>
        <p:spPr>
          <a:xfrm>
            <a:off x="5737777" y="1849225"/>
            <a:ext cx="2381100" cy="40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116" name="Google Shape;9116;p14"/>
          <p:cNvSpPr txBox="1">
            <a:spLocks noGrp="1"/>
          </p:cNvSpPr>
          <p:nvPr>
            <p:ph type="subTitle" idx="6"/>
          </p:nvPr>
        </p:nvSpPr>
        <p:spPr>
          <a:xfrm>
            <a:off x="5878627" y="2256800"/>
            <a:ext cx="2099400" cy="52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1"/>
                </a:solidFill>
                <a:latin typeface="Montserrat"/>
                <a:ea typeface="Montserrat"/>
                <a:cs typeface="Montserrat"/>
                <a:sym typeface="Montserrat"/>
              </a:defRPr>
            </a:lvl1pPr>
            <a:lvl2pPr lvl="1" algn="ctr" rtl="0">
              <a:spcBef>
                <a:spcPts val="0"/>
              </a:spcBef>
              <a:spcAft>
                <a:spcPts val="0"/>
              </a:spcAft>
              <a:buNone/>
              <a:defRPr sz="1400">
                <a:solidFill>
                  <a:schemeClr val="dk1"/>
                </a:solidFill>
                <a:latin typeface="Montserrat"/>
                <a:ea typeface="Montserrat"/>
                <a:cs typeface="Montserrat"/>
                <a:sym typeface="Montserrat"/>
              </a:defRPr>
            </a:lvl2pPr>
            <a:lvl3pPr lvl="2" algn="ctr" rtl="0">
              <a:spcBef>
                <a:spcPts val="0"/>
              </a:spcBef>
              <a:spcAft>
                <a:spcPts val="0"/>
              </a:spcAft>
              <a:buNone/>
              <a:defRPr sz="1400">
                <a:solidFill>
                  <a:schemeClr val="dk1"/>
                </a:solidFill>
                <a:latin typeface="Montserrat"/>
                <a:ea typeface="Montserrat"/>
                <a:cs typeface="Montserrat"/>
                <a:sym typeface="Montserrat"/>
              </a:defRPr>
            </a:lvl3pPr>
            <a:lvl4pPr lvl="3" algn="ctr" rtl="0">
              <a:spcBef>
                <a:spcPts val="0"/>
              </a:spcBef>
              <a:spcAft>
                <a:spcPts val="0"/>
              </a:spcAft>
              <a:buNone/>
              <a:defRPr sz="1400">
                <a:solidFill>
                  <a:schemeClr val="dk1"/>
                </a:solidFill>
                <a:latin typeface="Montserrat"/>
                <a:ea typeface="Montserrat"/>
                <a:cs typeface="Montserrat"/>
                <a:sym typeface="Montserrat"/>
              </a:defRPr>
            </a:lvl4pPr>
            <a:lvl5pPr lvl="4" algn="ctr" rtl="0">
              <a:spcBef>
                <a:spcPts val="0"/>
              </a:spcBef>
              <a:spcAft>
                <a:spcPts val="0"/>
              </a:spcAft>
              <a:buNone/>
              <a:defRPr sz="1400">
                <a:solidFill>
                  <a:schemeClr val="dk1"/>
                </a:solidFill>
                <a:latin typeface="Montserrat"/>
                <a:ea typeface="Montserrat"/>
                <a:cs typeface="Montserrat"/>
                <a:sym typeface="Montserrat"/>
              </a:defRPr>
            </a:lvl5pPr>
            <a:lvl6pPr lvl="5" algn="ctr" rtl="0">
              <a:spcBef>
                <a:spcPts val="0"/>
              </a:spcBef>
              <a:spcAft>
                <a:spcPts val="0"/>
              </a:spcAft>
              <a:buNone/>
              <a:defRPr sz="1400">
                <a:solidFill>
                  <a:schemeClr val="dk1"/>
                </a:solidFill>
                <a:latin typeface="Montserrat"/>
                <a:ea typeface="Montserrat"/>
                <a:cs typeface="Montserrat"/>
                <a:sym typeface="Montserrat"/>
              </a:defRPr>
            </a:lvl6pPr>
            <a:lvl7pPr lvl="6" algn="ctr" rtl="0">
              <a:spcBef>
                <a:spcPts val="0"/>
              </a:spcBef>
              <a:spcAft>
                <a:spcPts val="0"/>
              </a:spcAft>
              <a:buNone/>
              <a:defRPr sz="1400">
                <a:solidFill>
                  <a:schemeClr val="dk1"/>
                </a:solidFill>
                <a:latin typeface="Montserrat"/>
                <a:ea typeface="Montserrat"/>
                <a:cs typeface="Montserrat"/>
                <a:sym typeface="Montserrat"/>
              </a:defRPr>
            </a:lvl7pPr>
            <a:lvl8pPr lvl="7" algn="ctr" rtl="0">
              <a:spcBef>
                <a:spcPts val="0"/>
              </a:spcBef>
              <a:spcAft>
                <a:spcPts val="0"/>
              </a:spcAft>
              <a:buNone/>
              <a:defRPr sz="1400">
                <a:solidFill>
                  <a:schemeClr val="dk1"/>
                </a:solidFill>
                <a:latin typeface="Montserrat"/>
                <a:ea typeface="Montserrat"/>
                <a:cs typeface="Montserrat"/>
                <a:sym typeface="Montserrat"/>
              </a:defRPr>
            </a:lvl8pPr>
            <a:lvl9pPr lvl="8" algn="ctr" rtl="0">
              <a:spcBef>
                <a:spcPts val="0"/>
              </a:spcBef>
              <a:spcAft>
                <a:spcPts val="0"/>
              </a:spcAft>
              <a:buNone/>
              <a:defRPr sz="1400">
                <a:solidFill>
                  <a:schemeClr val="dk1"/>
                </a:solidFill>
                <a:latin typeface="Montserrat"/>
                <a:ea typeface="Montserrat"/>
                <a:cs typeface="Montserrat"/>
                <a:sym typeface="Montserrat"/>
              </a:defRPr>
            </a:lvl9pPr>
          </a:lstStyle>
          <a:p>
            <a:endParaRPr/>
          </a:p>
        </p:txBody>
      </p:sp>
      <p:sp>
        <p:nvSpPr>
          <p:cNvPr id="9117" name="Google Shape;9117;p14"/>
          <p:cNvSpPr txBox="1">
            <a:spLocks noGrp="1"/>
          </p:cNvSpPr>
          <p:nvPr>
            <p:ph type="subTitle" idx="7"/>
          </p:nvPr>
        </p:nvSpPr>
        <p:spPr>
          <a:xfrm>
            <a:off x="975575" y="3506100"/>
            <a:ext cx="2381100" cy="40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118" name="Google Shape;9118;p14"/>
          <p:cNvSpPr txBox="1">
            <a:spLocks noGrp="1"/>
          </p:cNvSpPr>
          <p:nvPr>
            <p:ph type="subTitle" idx="8"/>
          </p:nvPr>
        </p:nvSpPr>
        <p:spPr>
          <a:xfrm>
            <a:off x="1116425" y="3910500"/>
            <a:ext cx="2099400" cy="52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1"/>
                </a:solidFill>
                <a:latin typeface="Montserrat"/>
                <a:ea typeface="Montserrat"/>
                <a:cs typeface="Montserrat"/>
                <a:sym typeface="Montserrat"/>
              </a:defRPr>
            </a:lvl1pPr>
            <a:lvl2pPr lvl="1" algn="ctr" rtl="0">
              <a:spcBef>
                <a:spcPts val="0"/>
              </a:spcBef>
              <a:spcAft>
                <a:spcPts val="0"/>
              </a:spcAft>
              <a:buNone/>
              <a:defRPr sz="1400">
                <a:solidFill>
                  <a:schemeClr val="dk1"/>
                </a:solidFill>
                <a:latin typeface="Montserrat"/>
                <a:ea typeface="Montserrat"/>
                <a:cs typeface="Montserrat"/>
                <a:sym typeface="Montserrat"/>
              </a:defRPr>
            </a:lvl2pPr>
            <a:lvl3pPr lvl="2" algn="ctr" rtl="0">
              <a:spcBef>
                <a:spcPts val="0"/>
              </a:spcBef>
              <a:spcAft>
                <a:spcPts val="0"/>
              </a:spcAft>
              <a:buNone/>
              <a:defRPr sz="1400">
                <a:solidFill>
                  <a:schemeClr val="dk1"/>
                </a:solidFill>
                <a:latin typeface="Montserrat"/>
                <a:ea typeface="Montserrat"/>
                <a:cs typeface="Montserrat"/>
                <a:sym typeface="Montserrat"/>
              </a:defRPr>
            </a:lvl3pPr>
            <a:lvl4pPr lvl="3" algn="ctr" rtl="0">
              <a:spcBef>
                <a:spcPts val="0"/>
              </a:spcBef>
              <a:spcAft>
                <a:spcPts val="0"/>
              </a:spcAft>
              <a:buNone/>
              <a:defRPr sz="1400">
                <a:solidFill>
                  <a:schemeClr val="dk1"/>
                </a:solidFill>
                <a:latin typeface="Montserrat"/>
                <a:ea typeface="Montserrat"/>
                <a:cs typeface="Montserrat"/>
                <a:sym typeface="Montserrat"/>
              </a:defRPr>
            </a:lvl4pPr>
            <a:lvl5pPr lvl="4" algn="ctr" rtl="0">
              <a:spcBef>
                <a:spcPts val="0"/>
              </a:spcBef>
              <a:spcAft>
                <a:spcPts val="0"/>
              </a:spcAft>
              <a:buNone/>
              <a:defRPr sz="1400">
                <a:solidFill>
                  <a:schemeClr val="dk1"/>
                </a:solidFill>
                <a:latin typeface="Montserrat"/>
                <a:ea typeface="Montserrat"/>
                <a:cs typeface="Montserrat"/>
                <a:sym typeface="Montserrat"/>
              </a:defRPr>
            </a:lvl5pPr>
            <a:lvl6pPr lvl="5" algn="ctr" rtl="0">
              <a:spcBef>
                <a:spcPts val="0"/>
              </a:spcBef>
              <a:spcAft>
                <a:spcPts val="0"/>
              </a:spcAft>
              <a:buNone/>
              <a:defRPr sz="1400">
                <a:solidFill>
                  <a:schemeClr val="dk1"/>
                </a:solidFill>
                <a:latin typeface="Montserrat"/>
                <a:ea typeface="Montserrat"/>
                <a:cs typeface="Montserrat"/>
                <a:sym typeface="Montserrat"/>
              </a:defRPr>
            </a:lvl6pPr>
            <a:lvl7pPr lvl="6" algn="ctr" rtl="0">
              <a:spcBef>
                <a:spcPts val="0"/>
              </a:spcBef>
              <a:spcAft>
                <a:spcPts val="0"/>
              </a:spcAft>
              <a:buNone/>
              <a:defRPr sz="1400">
                <a:solidFill>
                  <a:schemeClr val="dk1"/>
                </a:solidFill>
                <a:latin typeface="Montserrat"/>
                <a:ea typeface="Montserrat"/>
                <a:cs typeface="Montserrat"/>
                <a:sym typeface="Montserrat"/>
              </a:defRPr>
            </a:lvl7pPr>
            <a:lvl8pPr lvl="7" algn="ctr" rtl="0">
              <a:spcBef>
                <a:spcPts val="0"/>
              </a:spcBef>
              <a:spcAft>
                <a:spcPts val="0"/>
              </a:spcAft>
              <a:buNone/>
              <a:defRPr sz="1400">
                <a:solidFill>
                  <a:schemeClr val="dk1"/>
                </a:solidFill>
                <a:latin typeface="Montserrat"/>
                <a:ea typeface="Montserrat"/>
                <a:cs typeface="Montserrat"/>
                <a:sym typeface="Montserrat"/>
              </a:defRPr>
            </a:lvl8pPr>
            <a:lvl9pPr lvl="8" algn="ctr" rtl="0">
              <a:spcBef>
                <a:spcPts val="0"/>
              </a:spcBef>
              <a:spcAft>
                <a:spcPts val="0"/>
              </a:spcAft>
              <a:buNone/>
              <a:defRPr sz="1400">
                <a:solidFill>
                  <a:schemeClr val="dk1"/>
                </a:solidFill>
                <a:latin typeface="Montserrat"/>
                <a:ea typeface="Montserrat"/>
                <a:cs typeface="Montserrat"/>
                <a:sym typeface="Montserrat"/>
              </a:defRPr>
            </a:lvl9pPr>
          </a:lstStyle>
          <a:p>
            <a:endParaRPr/>
          </a:p>
        </p:txBody>
      </p:sp>
      <p:sp>
        <p:nvSpPr>
          <p:cNvPr id="9119" name="Google Shape;9119;p14"/>
          <p:cNvSpPr txBox="1">
            <a:spLocks noGrp="1"/>
          </p:cNvSpPr>
          <p:nvPr>
            <p:ph type="subTitle" idx="9"/>
          </p:nvPr>
        </p:nvSpPr>
        <p:spPr>
          <a:xfrm>
            <a:off x="3356679" y="3504200"/>
            <a:ext cx="2381100" cy="40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120" name="Google Shape;9120;p14"/>
          <p:cNvSpPr txBox="1">
            <a:spLocks noGrp="1"/>
          </p:cNvSpPr>
          <p:nvPr>
            <p:ph type="subTitle" idx="13"/>
          </p:nvPr>
        </p:nvSpPr>
        <p:spPr>
          <a:xfrm>
            <a:off x="3497529" y="3908600"/>
            <a:ext cx="2099400" cy="52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1"/>
                </a:solidFill>
                <a:latin typeface="Montserrat"/>
                <a:ea typeface="Montserrat"/>
                <a:cs typeface="Montserrat"/>
                <a:sym typeface="Montserrat"/>
              </a:defRPr>
            </a:lvl1pPr>
            <a:lvl2pPr lvl="1" algn="ctr" rtl="0">
              <a:spcBef>
                <a:spcPts val="0"/>
              </a:spcBef>
              <a:spcAft>
                <a:spcPts val="0"/>
              </a:spcAft>
              <a:buNone/>
              <a:defRPr sz="1400">
                <a:solidFill>
                  <a:schemeClr val="dk1"/>
                </a:solidFill>
                <a:latin typeface="Montserrat"/>
                <a:ea typeface="Montserrat"/>
                <a:cs typeface="Montserrat"/>
                <a:sym typeface="Montserrat"/>
              </a:defRPr>
            </a:lvl2pPr>
            <a:lvl3pPr lvl="2" algn="ctr" rtl="0">
              <a:spcBef>
                <a:spcPts val="0"/>
              </a:spcBef>
              <a:spcAft>
                <a:spcPts val="0"/>
              </a:spcAft>
              <a:buNone/>
              <a:defRPr sz="1400">
                <a:solidFill>
                  <a:schemeClr val="dk1"/>
                </a:solidFill>
                <a:latin typeface="Montserrat"/>
                <a:ea typeface="Montserrat"/>
                <a:cs typeface="Montserrat"/>
                <a:sym typeface="Montserrat"/>
              </a:defRPr>
            </a:lvl3pPr>
            <a:lvl4pPr lvl="3" algn="ctr" rtl="0">
              <a:spcBef>
                <a:spcPts val="0"/>
              </a:spcBef>
              <a:spcAft>
                <a:spcPts val="0"/>
              </a:spcAft>
              <a:buNone/>
              <a:defRPr sz="1400">
                <a:solidFill>
                  <a:schemeClr val="dk1"/>
                </a:solidFill>
                <a:latin typeface="Montserrat"/>
                <a:ea typeface="Montserrat"/>
                <a:cs typeface="Montserrat"/>
                <a:sym typeface="Montserrat"/>
              </a:defRPr>
            </a:lvl4pPr>
            <a:lvl5pPr lvl="4" algn="ctr" rtl="0">
              <a:spcBef>
                <a:spcPts val="0"/>
              </a:spcBef>
              <a:spcAft>
                <a:spcPts val="0"/>
              </a:spcAft>
              <a:buNone/>
              <a:defRPr sz="1400">
                <a:solidFill>
                  <a:schemeClr val="dk1"/>
                </a:solidFill>
                <a:latin typeface="Montserrat"/>
                <a:ea typeface="Montserrat"/>
                <a:cs typeface="Montserrat"/>
                <a:sym typeface="Montserrat"/>
              </a:defRPr>
            </a:lvl5pPr>
            <a:lvl6pPr lvl="5" algn="ctr" rtl="0">
              <a:spcBef>
                <a:spcPts val="0"/>
              </a:spcBef>
              <a:spcAft>
                <a:spcPts val="0"/>
              </a:spcAft>
              <a:buNone/>
              <a:defRPr sz="1400">
                <a:solidFill>
                  <a:schemeClr val="dk1"/>
                </a:solidFill>
                <a:latin typeface="Montserrat"/>
                <a:ea typeface="Montserrat"/>
                <a:cs typeface="Montserrat"/>
                <a:sym typeface="Montserrat"/>
              </a:defRPr>
            </a:lvl6pPr>
            <a:lvl7pPr lvl="6" algn="ctr" rtl="0">
              <a:spcBef>
                <a:spcPts val="0"/>
              </a:spcBef>
              <a:spcAft>
                <a:spcPts val="0"/>
              </a:spcAft>
              <a:buNone/>
              <a:defRPr sz="1400">
                <a:solidFill>
                  <a:schemeClr val="dk1"/>
                </a:solidFill>
                <a:latin typeface="Montserrat"/>
                <a:ea typeface="Montserrat"/>
                <a:cs typeface="Montserrat"/>
                <a:sym typeface="Montserrat"/>
              </a:defRPr>
            </a:lvl7pPr>
            <a:lvl8pPr lvl="7" algn="ctr" rtl="0">
              <a:spcBef>
                <a:spcPts val="0"/>
              </a:spcBef>
              <a:spcAft>
                <a:spcPts val="0"/>
              </a:spcAft>
              <a:buNone/>
              <a:defRPr sz="1400">
                <a:solidFill>
                  <a:schemeClr val="dk1"/>
                </a:solidFill>
                <a:latin typeface="Montserrat"/>
                <a:ea typeface="Montserrat"/>
                <a:cs typeface="Montserrat"/>
                <a:sym typeface="Montserrat"/>
              </a:defRPr>
            </a:lvl8pPr>
            <a:lvl9pPr lvl="8" algn="ctr" rtl="0">
              <a:spcBef>
                <a:spcPts val="0"/>
              </a:spcBef>
              <a:spcAft>
                <a:spcPts val="0"/>
              </a:spcAft>
              <a:buNone/>
              <a:defRPr sz="1400">
                <a:solidFill>
                  <a:schemeClr val="dk1"/>
                </a:solidFill>
                <a:latin typeface="Montserrat"/>
                <a:ea typeface="Montserrat"/>
                <a:cs typeface="Montserrat"/>
                <a:sym typeface="Montserrat"/>
              </a:defRPr>
            </a:lvl9pPr>
          </a:lstStyle>
          <a:p>
            <a:endParaRPr/>
          </a:p>
        </p:txBody>
      </p:sp>
      <p:sp>
        <p:nvSpPr>
          <p:cNvPr id="9121" name="Google Shape;9121;p14"/>
          <p:cNvSpPr txBox="1">
            <a:spLocks noGrp="1"/>
          </p:cNvSpPr>
          <p:nvPr>
            <p:ph type="subTitle" idx="14"/>
          </p:nvPr>
        </p:nvSpPr>
        <p:spPr>
          <a:xfrm>
            <a:off x="5737777" y="3504200"/>
            <a:ext cx="2381100" cy="40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122" name="Google Shape;9122;p14"/>
          <p:cNvSpPr txBox="1">
            <a:spLocks noGrp="1"/>
          </p:cNvSpPr>
          <p:nvPr>
            <p:ph type="subTitle" idx="15"/>
          </p:nvPr>
        </p:nvSpPr>
        <p:spPr>
          <a:xfrm>
            <a:off x="5878627" y="3908600"/>
            <a:ext cx="2099400" cy="52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1"/>
                </a:solidFill>
                <a:latin typeface="Montserrat"/>
                <a:ea typeface="Montserrat"/>
                <a:cs typeface="Montserrat"/>
                <a:sym typeface="Montserrat"/>
              </a:defRPr>
            </a:lvl1pPr>
            <a:lvl2pPr lvl="1" algn="ctr" rtl="0">
              <a:spcBef>
                <a:spcPts val="0"/>
              </a:spcBef>
              <a:spcAft>
                <a:spcPts val="0"/>
              </a:spcAft>
              <a:buNone/>
              <a:defRPr sz="1400">
                <a:solidFill>
                  <a:schemeClr val="dk1"/>
                </a:solidFill>
                <a:latin typeface="Montserrat"/>
                <a:ea typeface="Montserrat"/>
                <a:cs typeface="Montserrat"/>
                <a:sym typeface="Montserrat"/>
              </a:defRPr>
            </a:lvl2pPr>
            <a:lvl3pPr lvl="2" algn="ctr" rtl="0">
              <a:spcBef>
                <a:spcPts val="0"/>
              </a:spcBef>
              <a:spcAft>
                <a:spcPts val="0"/>
              </a:spcAft>
              <a:buNone/>
              <a:defRPr sz="1400">
                <a:solidFill>
                  <a:schemeClr val="dk1"/>
                </a:solidFill>
                <a:latin typeface="Montserrat"/>
                <a:ea typeface="Montserrat"/>
                <a:cs typeface="Montserrat"/>
                <a:sym typeface="Montserrat"/>
              </a:defRPr>
            </a:lvl3pPr>
            <a:lvl4pPr lvl="3" algn="ctr" rtl="0">
              <a:spcBef>
                <a:spcPts val="0"/>
              </a:spcBef>
              <a:spcAft>
                <a:spcPts val="0"/>
              </a:spcAft>
              <a:buNone/>
              <a:defRPr sz="1400">
                <a:solidFill>
                  <a:schemeClr val="dk1"/>
                </a:solidFill>
                <a:latin typeface="Montserrat"/>
                <a:ea typeface="Montserrat"/>
                <a:cs typeface="Montserrat"/>
                <a:sym typeface="Montserrat"/>
              </a:defRPr>
            </a:lvl4pPr>
            <a:lvl5pPr lvl="4" algn="ctr" rtl="0">
              <a:spcBef>
                <a:spcPts val="0"/>
              </a:spcBef>
              <a:spcAft>
                <a:spcPts val="0"/>
              </a:spcAft>
              <a:buNone/>
              <a:defRPr sz="1400">
                <a:solidFill>
                  <a:schemeClr val="dk1"/>
                </a:solidFill>
                <a:latin typeface="Montserrat"/>
                <a:ea typeface="Montserrat"/>
                <a:cs typeface="Montserrat"/>
                <a:sym typeface="Montserrat"/>
              </a:defRPr>
            </a:lvl5pPr>
            <a:lvl6pPr lvl="5" algn="ctr" rtl="0">
              <a:spcBef>
                <a:spcPts val="0"/>
              </a:spcBef>
              <a:spcAft>
                <a:spcPts val="0"/>
              </a:spcAft>
              <a:buNone/>
              <a:defRPr sz="1400">
                <a:solidFill>
                  <a:schemeClr val="dk1"/>
                </a:solidFill>
                <a:latin typeface="Montserrat"/>
                <a:ea typeface="Montserrat"/>
                <a:cs typeface="Montserrat"/>
                <a:sym typeface="Montserrat"/>
              </a:defRPr>
            </a:lvl6pPr>
            <a:lvl7pPr lvl="6" algn="ctr" rtl="0">
              <a:spcBef>
                <a:spcPts val="0"/>
              </a:spcBef>
              <a:spcAft>
                <a:spcPts val="0"/>
              </a:spcAft>
              <a:buNone/>
              <a:defRPr sz="1400">
                <a:solidFill>
                  <a:schemeClr val="dk1"/>
                </a:solidFill>
                <a:latin typeface="Montserrat"/>
                <a:ea typeface="Montserrat"/>
                <a:cs typeface="Montserrat"/>
                <a:sym typeface="Montserrat"/>
              </a:defRPr>
            </a:lvl7pPr>
            <a:lvl8pPr lvl="7" algn="ctr" rtl="0">
              <a:spcBef>
                <a:spcPts val="0"/>
              </a:spcBef>
              <a:spcAft>
                <a:spcPts val="0"/>
              </a:spcAft>
              <a:buNone/>
              <a:defRPr sz="1400">
                <a:solidFill>
                  <a:schemeClr val="dk1"/>
                </a:solidFill>
                <a:latin typeface="Montserrat"/>
                <a:ea typeface="Montserrat"/>
                <a:cs typeface="Montserrat"/>
                <a:sym typeface="Montserrat"/>
              </a:defRPr>
            </a:lvl8pPr>
            <a:lvl9pPr lvl="8" algn="ctr" rtl="0">
              <a:spcBef>
                <a:spcPts val="0"/>
              </a:spcBef>
              <a:spcAft>
                <a:spcPts val="0"/>
              </a:spcAft>
              <a:buNone/>
              <a:defRPr sz="1400">
                <a:solidFill>
                  <a:schemeClr val="dk1"/>
                </a:solidFill>
                <a:latin typeface="Montserrat"/>
                <a:ea typeface="Montserrat"/>
                <a:cs typeface="Montserrat"/>
                <a:sym typeface="Montserrat"/>
              </a:defRPr>
            </a:lvl9pPr>
          </a:lstStyle>
          <a:p>
            <a:endParaRPr/>
          </a:p>
        </p:txBody>
      </p:sp>
      <p:grpSp>
        <p:nvGrpSpPr>
          <p:cNvPr id="9123" name="Google Shape;9123;p14"/>
          <p:cNvGrpSpPr/>
          <p:nvPr/>
        </p:nvGrpSpPr>
        <p:grpSpPr>
          <a:xfrm>
            <a:off x="6520300" y="4742058"/>
            <a:ext cx="450323" cy="449885"/>
            <a:chOff x="4887569" y="4595026"/>
            <a:chExt cx="381145" cy="381032"/>
          </a:xfrm>
        </p:grpSpPr>
        <p:sp>
          <p:nvSpPr>
            <p:cNvPr id="9124" name="Google Shape;9124;p14"/>
            <p:cNvSpPr/>
            <p:nvPr/>
          </p:nvSpPr>
          <p:spPr>
            <a:xfrm>
              <a:off x="5162374" y="4614573"/>
              <a:ext cx="94000" cy="103505"/>
            </a:xfrm>
            <a:custGeom>
              <a:avLst/>
              <a:gdLst/>
              <a:ahLst/>
              <a:cxnLst/>
              <a:rect l="l" t="t" r="r" b="b"/>
              <a:pathLst>
                <a:path w="7526" h="8287" extrusionOk="0">
                  <a:moveTo>
                    <a:pt x="1" y="0"/>
                  </a:moveTo>
                  <a:lnTo>
                    <a:pt x="7526" y="8287"/>
                  </a:lnTo>
                  <a:cubicBezTo>
                    <a:pt x="7347" y="7811"/>
                    <a:pt x="7145" y="7358"/>
                    <a:pt x="6918" y="6906"/>
                  </a:cubicBezTo>
                  <a:lnTo>
                    <a:pt x="1322" y="738"/>
                  </a:lnTo>
                  <a:cubicBezTo>
                    <a:pt x="894" y="464"/>
                    <a:pt x="453" y="226"/>
                    <a:pt x="1"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25" name="Google Shape;9125;p14"/>
            <p:cNvSpPr/>
            <p:nvPr/>
          </p:nvSpPr>
          <p:spPr>
            <a:xfrm>
              <a:off x="5125791" y="4601034"/>
              <a:ext cx="140550" cy="154814"/>
            </a:xfrm>
            <a:custGeom>
              <a:avLst/>
              <a:gdLst/>
              <a:ahLst/>
              <a:cxnLst/>
              <a:rect l="l" t="t" r="r" b="b"/>
              <a:pathLst>
                <a:path w="11253" h="12395" extrusionOk="0">
                  <a:moveTo>
                    <a:pt x="1" y="1"/>
                  </a:moveTo>
                  <a:lnTo>
                    <a:pt x="11252" y="12395"/>
                  </a:lnTo>
                  <a:cubicBezTo>
                    <a:pt x="11205" y="12097"/>
                    <a:pt x="11157" y="11800"/>
                    <a:pt x="11086" y="11502"/>
                  </a:cubicBezTo>
                  <a:lnTo>
                    <a:pt x="870" y="251"/>
                  </a:lnTo>
                  <a:cubicBezTo>
                    <a:pt x="596" y="155"/>
                    <a:pt x="299" y="72"/>
                    <a:pt x="1"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26" name="Google Shape;9126;p14"/>
            <p:cNvSpPr/>
            <p:nvPr/>
          </p:nvSpPr>
          <p:spPr>
            <a:xfrm>
              <a:off x="5096802" y="4595976"/>
              <a:ext cx="171912" cy="189323"/>
            </a:xfrm>
            <a:custGeom>
              <a:avLst/>
              <a:gdLst/>
              <a:ahLst/>
              <a:cxnLst/>
              <a:rect l="l" t="t" r="r" b="b"/>
              <a:pathLst>
                <a:path w="13764" h="15158" extrusionOk="0">
                  <a:moveTo>
                    <a:pt x="0" y="1"/>
                  </a:moveTo>
                  <a:lnTo>
                    <a:pt x="13764" y="15157"/>
                  </a:lnTo>
                  <a:cubicBezTo>
                    <a:pt x="13764" y="14907"/>
                    <a:pt x="13752" y="14669"/>
                    <a:pt x="13740" y="14419"/>
                  </a:cubicBezTo>
                  <a:lnTo>
                    <a:pt x="726" y="84"/>
                  </a:lnTo>
                  <a:cubicBezTo>
                    <a:pt x="488" y="48"/>
                    <a:pt x="238" y="25"/>
                    <a:pt x="0" y="1"/>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27" name="Google Shape;9127;p14"/>
            <p:cNvSpPr/>
            <p:nvPr/>
          </p:nvSpPr>
          <p:spPr>
            <a:xfrm>
              <a:off x="5071659" y="4595026"/>
              <a:ext cx="196318" cy="215253"/>
            </a:xfrm>
            <a:custGeom>
              <a:avLst/>
              <a:gdLst/>
              <a:ahLst/>
              <a:cxnLst/>
              <a:rect l="l" t="t" r="r" b="b"/>
              <a:pathLst>
                <a:path w="15718" h="17234" extrusionOk="0">
                  <a:moveTo>
                    <a:pt x="430" y="0"/>
                  </a:moveTo>
                  <a:cubicBezTo>
                    <a:pt x="287" y="0"/>
                    <a:pt x="144" y="5"/>
                    <a:pt x="1" y="5"/>
                  </a:cubicBezTo>
                  <a:lnTo>
                    <a:pt x="15646" y="17234"/>
                  </a:lnTo>
                  <a:cubicBezTo>
                    <a:pt x="15670" y="17019"/>
                    <a:pt x="15693" y="16805"/>
                    <a:pt x="15717" y="16591"/>
                  </a:cubicBezTo>
                  <a:lnTo>
                    <a:pt x="644" y="5"/>
                  </a:lnTo>
                  <a:cubicBezTo>
                    <a:pt x="572" y="1"/>
                    <a:pt x="501" y="0"/>
                    <a:pt x="430" y="0"/>
                  </a:cubicBez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28" name="Google Shape;9128;p14"/>
            <p:cNvSpPr/>
            <p:nvPr/>
          </p:nvSpPr>
          <p:spPr>
            <a:xfrm>
              <a:off x="5049215" y="4596275"/>
              <a:ext cx="215190" cy="236161"/>
            </a:xfrm>
            <a:custGeom>
              <a:avLst/>
              <a:gdLst/>
              <a:ahLst/>
              <a:cxnLst/>
              <a:rect l="l" t="t" r="r" b="b"/>
              <a:pathLst>
                <a:path w="17229" h="18908" extrusionOk="0">
                  <a:moveTo>
                    <a:pt x="584" y="1"/>
                  </a:moveTo>
                  <a:cubicBezTo>
                    <a:pt x="393" y="24"/>
                    <a:pt x="191" y="48"/>
                    <a:pt x="0" y="72"/>
                  </a:cubicBezTo>
                  <a:lnTo>
                    <a:pt x="17098" y="18908"/>
                  </a:lnTo>
                  <a:cubicBezTo>
                    <a:pt x="17145" y="18717"/>
                    <a:pt x="17193" y="18527"/>
                    <a:pt x="17228" y="18336"/>
                  </a:cubicBezTo>
                  <a:lnTo>
                    <a:pt x="584"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29" name="Google Shape;9129;p14"/>
            <p:cNvSpPr/>
            <p:nvPr/>
          </p:nvSpPr>
          <p:spPr>
            <a:xfrm>
              <a:off x="5028694" y="4599848"/>
              <a:ext cx="230203" cy="252523"/>
            </a:xfrm>
            <a:custGeom>
              <a:avLst/>
              <a:gdLst/>
              <a:ahLst/>
              <a:cxnLst/>
              <a:rect l="l" t="t" r="r" b="b"/>
              <a:pathLst>
                <a:path w="18431" h="20218" extrusionOk="0">
                  <a:moveTo>
                    <a:pt x="536" y="0"/>
                  </a:moveTo>
                  <a:cubicBezTo>
                    <a:pt x="357" y="36"/>
                    <a:pt x="179" y="84"/>
                    <a:pt x="0" y="131"/>
                  </a:cubicBezTo>
                  <a:lnTo>
                    <a:pt x="18240" y="20217"/>
                  </a:lnTo>
                  <a:cubicBezTo>
                    <a:pt x="18312" y="20050"/>
                    <a:pt x="18371" y="19884"/>
                    <a:pt x="18431" y="19717"/>
                  </a:cubicBezTo>
                  <a:lnTo>
                    <a:pt x="536"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0" name="Google Shape;9130;p14"/>
            <p:cNvSpPr/>
            <p:nvPr/>
          </p:nvSpPr>
          <p:spPr>
            <a:xfrm>
              <a:off x="5009946" y="4605343"/>
              <a:ext cx="241519" cy="265163"/>
            </a:xfrm>
            <a:custGeom>
              <a:avLst/>
              <a:gdLst/>
              <a:ahLst/>
              <a:cxnLst/>
              <a:rect l="l" t="t" r="r" b="b"/>
              <a:pathLst>
                <a:path w="19337" h="21230" extrusionOk="0">
                  <a:moveTo>
                    <a:pt x="489" y="1"/>
                  </a:moveTo>
                  <a:cubicBezTo>
                    <a:pt x="322" y="60"/>
                    <a:pt x="168" y="120"/>
                    <a:pt x="1" y="179"/>
                  </a:cubicBezTo>
                  <a:lnTo>
                    <a:pt x="19110" y="21230"/>
                  </a:lnTo>
                  <a:cubicBezTo>
                    <a:pt x="19194" y="21075"/>
                    <a:pt x="19265" y="20920"/>
                    <a:pt x="19337" y="20765"/>
                  </a:cubicBezTo>
                  <a:lnTo>
                    <a:pt x="489"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1" name="Google Shape;9131;p14"/>
            <p:cNvSpPr/>
            <p:nvPr/>
          </p:nvSpPr>
          <p:spPr>
            <a:xfrm>
              <a:off x="4992548" y="4612487"/>
              <a:ext cx="250150" cy="274680"/>
            </a:xfrm>
            <a:custGeom>
              <a:avLst/>
              <a:gdLst/>
              <a:ahLst/>
              <a:cxnLst/>
              <a:rect l="l" t="t" r="r" b="b"/>
              <a:pathLst>
                <a:path w="20028" h="21992" extrusionOk="0">
                  <a:moveTo>
                    <a:pt x="453" y="0"/>
                  </a:moveTo>
                  <a:cubicBezTo>
                    <a:pt x="299" y="72"/>
                    <a:pt x="156" y="143"/>
                    <a:pt x="1" y="227"/>
                  </a:cubicBezTo>
                  <a:lnTo>
                    <a:pt x="19765" y="21991"/>
                  </a:lnTo>
                  <a:cubicBezTo>
                    <a:pt x="19849" y="21848"/>
                    <a:pt x="19932" y="21705"/>
                    <a:pt x="20027" y="21563"/>
                  </a:cubicBezTo>
                  <a:lnTo>
                    <a:pt x="45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2" name="Google Shape;9132;p14"/>
            <p:cNvSpPr/>
            <p:nvPr/>
          </p:nvSpPr>
          <p:spPr>
            <a:xfrm>
              <a:off x="4976486" y="4621106"/>
              <a:ext cx="255945" cy="281075"/>
            </a:xfrm>
            <a:custGeom>
              <a:avLst/>
              <a:gdLst/>
              <a:ahLst/>
              <a:cxnLst/>
              <a:rect l="l" t="t" r="r" b="b"/>
              <a:pathLst>
                <a:path w="20492" h="22504" extrusionOk="0">
                  <a:moveTo>
                    <a:pt x="418" y="1"/>
                  </a:moveTo>
                  <a:cubicBezTo>
                    <a:pt x="275" y="84"/>
                    <a:pt x="144" y="179"/>
                    <a:pt x="1" y="263"/>
                  </a:cubicBezTo>
                  <a:lnTo>
                    <a:pt x="20194" y="22504"/>
                  </a:lnTo>
                  <a:cubicBezTo>
                    <a:pt x="20301" y="22373"/>
                    <a:pt x="20396" y="22254"/>
                    <a:pt x="20492" y="22111"/>
                  </a:cubicBezTo>
                  <a:lnTo>
                    <a:pt x="41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3" name="Google Shape;9133;p14"/>
            <p:cNvSpPr/>
            <p:nvPr/>
          </p:nvSpPr>
          <p:spPr>
            <a:xfrm>
              <a:off x="4961623" y="4631222"/>
              <a:ext cx="259355" cy="284784"/>
            </a:xfrm>
            <a:custGeom>
              <a:avLst/>
              <a:gdLst/>
              <a:ahLst/>
              <a:cxnLst/>
              <a:rect l="l" t="t" r="r" b="b"/>
              <a:pathLst>
                <a:path w="20765" h="22801" extrusionOk="0">
                  <a:moveTo>
                    <a:pt x="393" y="1"/>
                  </a:moveTo>
                  <a:cubicBezTo>
                    <a:pt x="250" y="96"/>
                    <a:pt x="131" y="191"/>
                    <a:pt x="0" y="286"/>
                  </a:cubicBezTo>
                  <a:lnTo>
                    <a:pt x="20443" y="22801"/>
                  </a:lnTo>
                  <a:cubicBezTo>
                    <a:pt x="20551" y="22682"/>
                    <a:pt x="20658" y="22563"/>
                    <a:pt x="20765" y="22444"/>
                  </a:cubicBezTo>
                  <a:lnTo>
                    <a:pt x="393"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4" name="Google Shape;9134;p14"/>
            <p:cNvSpPr/>
            <p:nvPr/>
          </p:nvSpPr>
          <p:spPr>
            <a:xfrm>
              <a:off x="4947934" y="4642526"/>
              <a:ext cx="260404" cy="285984"/>
            </a:xfrm>
            <a:custGeom>
              <a:avLst/>
              <a:gdLst/>
              <a:ahLst/>
              <a:cxnLst/>
              <a:rect l="l" t="t" r="r" b="b"/>
              <a:pathLst>
                <a:path w="20849" h="22897" extrusionOk="0">
                  <a:moveTo>
                    <a:pt x="358" y="0"/>
                  </a:moveTo>
                  <a:cubicBezTo>
                    <a:pt x="287" y="48"/>
                    <a:pt x="227" y="96"/>
                    <a:pt x="168" y="155"/>
                  </a:cubicBezTo>
                  <a:cubicBezTo>
                    <a:pt x="108" y="215"/>
                    <a:pt x="61" y="262"/>
                    <a:pt x="1" y="322"/>
                  </a:cubicBezTo>
                  <a:lnTo>
                    <a:pt x="20504" y="22896"/>
                  </a:lnTo>
                  <a:cubicBezTo>
                    <a:pt x="20563" y="22848"/>
                    <a:pt x="20623" y="22801"/>
                    <a:pt x="20682" y="22741"/>
                  </a:cubicBezTo>
                  <a:cubicBezTo>
                    <a:pt x="20742" y="22682"/>
                    <a:pt x="20801" y="22634"/>
                    <a:pt x="20849" y="22575"/>
                  </a:cubicBezTo>
                  <a:lnTo>
                    <a:pt x="358"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5" name="Google Shape;9135;p14"/>
            <p:cNvSpPr/>
            <p:nvPr/>
          </p:nvSpPr>
          <p:spPr>
            <a:xfrm>
              <a:off x="4935294" y="4655016"/>
              <a:ext cx="259367" cy="284784"/>
            </a:xfrm>
            <a:custGeom>
              <a:avLst/>
              <a:gdLst/>
              <a:ahLst/>
              <a:cxnLst/>
              <a:rect l="l" t="t" r="r" b="b"/>
              <a:pathLst>
                <a:path w="20766" h="22801" extrusionOk="0">
                  <a:moveTo>
                    <a:pt x="322" y="1"/>
                  </a:moveTo>
                  <a:cubicBezTo>
                    <a:pt x="215" y="120"/>
                    <a:pt x="108" y="239"/>
                    <a:pt x="1" y="358"/>
                  </a:cubicBezTo>
                  <a:lnTo>
                    <a:pt x="20384" y="22801"/>
                  </a:lnTo>
                  <a:cubicBezTo>
                    <a:pt x="20515" y="22706"/>
                    <a:pt x="20634" y="22610"/>
                    <a:pt x="20765" y="22515"/>
                  </a:cubicBezTo>
                  <a:lnTo>
                    <a:pt x="322"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6" name="Google Shape;9136;p14"/>
            <p:cNvSpPr/>
            <p:nvPr/>
          </p:nvSpPr>
          <p:spPr>
            <a:xfrm>
              <a:off x="4923853" y="4668842"/>
              <a:ext cx="255933" cy="281075"/>
            </a:xfrm>
            <a:custGeom>
              <a:avLst/>
              <a:gdLst/>
              <a:ahLst/>
              <a:cxnLst/>
              <a:rect l="l" t="t" r="r" b="b"/>
              <a:pathLst>
                <a:path w="20491" h="22504" extrusionOk="0">
                  <a:moveTo>
                    <a:pt x="298" y="1"/>
                  </a:moveTo>
                  <a:cubicBezTo>
                    <a:pt x="191" y="132"/>
                    <a:pt x="95" y="263"/>
                    <a:pt x="0" y="394"/>
                  </a:cubicBezTo>
                  <a:lnTo>
                    <a:pt x="20074" y="22504"/>
                  </a:lnTo>
                  <a:cubicBezTo>
                    <a:pt x="20217" y="22420"/>
                    <a:pt x="20360" y="22337"/>
                    <a:pt x="20491" y="22242"/>
                  </a:cubicBezTo>
                  <a:lnTo>
                    <a:pt x="298"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7" name="Google Shape;9137;p14"/>
            <p:cNvSpPr/>
            <p:nvPr/>
          </p:nvSpPr>
          <p:spPr>
            <a:xfrm>
              <a:off x="4913586" y="4684018"/>
              <a:ext cx="250137" cy="274530"/>
            </a:xfrm>
            <a:custGeom>
              <a:avLst/>
              <a:gdLst/>
              <a:ahLst/>
              <a:cxnLst/>
              <a:rect l="l" t="t" r="r" b="b"/>
              <a:pathLst>
                <a:path w="20027" h="21980" extrusionOk="0">
                  <a:moveTo>
                    <a:pt x="263" y="0"/>
                  </a:moveTo>
                  <a:cubicBezTo>
                    <a:pt x="179" y="131"/>
                    <a:pt x="96" y="274"/>
                    <a:pt x="1" y="417"/>
                  </a:cubicBezTo>
                  <a:lnTo>
                    <a:pt x="19575" y="21979"/>
                  </a:lnTo>
                  <a:cubicBezTo>
                    <a:pt x="19729" y="21908"/>
                    <a:pt x="19884" y="21836"/>
                    <a:pt x="20027" y="21753"/>
                  </a:cubicBezTo>
                  <a:lnTo>
                    <a:pt x="263"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8" name="Google Shape;9138;p14"/>
            <p:cNvSpPr/>
            <p:nvPr/>
          </p:nvSpPr>
          <p:spPr>
            <a:xfrm>
              <a:off x="4904818" y="4700517"/>
              <a:ext cx="241507" cy="265163"/>
            </a:xfrm>
            <a:custGeom>
              <a:avLst/>
              <a:gdLst/>
              <a:ahLst/>
              <a:cxnLst/>
              <a:rect l="l" t="t" r="r" b="b"/>
              <a:pathLst>
                <a:path w="19336" h="21230" extrusionOk="0">
                  <a:moveTo>
                    <a:pt x="226" y="1"/>
                  </a:moveTo>
                  <a:cubicBezTo>
                    <a:pt x="143" y="156"/>
                    <a:pt x="72" y="310"/>
                    <a:pt x="0" y="465"/>
                  </a:cubicBezTo>
                  <a:lnTo>
                    <a:pt x="18848" y="21230"/>
                  </a:lnTo>
                  <a:cubicBezTo>
                    <a:pt x="19014" y="21182"/>
                    <a:pt x="19181" y="21111"/>
                    <a:pt x="19336" y="21051"/>
                  </a:cubicBezTo>
                  <a:lnTo>
                    <a:pt x="226"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39" name="Google Shape;9139;p14"/>
            <p:cNvSpPr/>
            <p:nvPr/>
          </p:nvSpPr>
          <p:spPr>
            <a:xfrm>
              <a:off x="4897524" y="4718665"/>
              <a:ext cx="230066" cy="252523"/>
            </a:xfrm>
            <a:custGeom>
              <a:avLst/>
              <a:gdLst/>
              <a:ahLst/>
              <a:cxnLst/>
              <a:rect l="l" t="t" r="r" b="b"/>
              <a:pathLst>
                <a:path w="18420" h="20218" extrusionOk="0">
                  <a:moveTo>
                    <a:pt x="179" y="0"/>
                  </a:moveTo>
                  <a:cubicBezTo>
                    <a:pt x="108" y="167"/>
                    <a:pt x="48" y="346"/>
                    <a:pt x="1" y="512"/>
                  </a:cubicBezTo>
                  <a:lnTo>
                    <a:pt x="17884" y="20217"/>
                  </a:lnTo>
                  <a:cubicBezTo>
                    <a:pt x="18063" y="20181"/>
                    <a:pt x="18241" y="20134"/>
                    <a:pt x="18420" y="20086"/>
                  </a:cubicBezTo>
                  <a:lnTo>
                    <a:pt x="179"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40" name="Google Shape;9140;p14"/>
            <p:cNvSpPr/>
            <p:nvPr/>
          </p:nvSpPr>
          <p:spPr>
            <a:xfrm>
              <a:off x="4891878" y="4738587"/>
              <a:ext cx="215340" cy="236161"/>
            </a:xfrm>
            <a:custGeom>
              <a:avLst/>
              <a:gdLst/>
              <a:ahLst/>
              <a:cxnLst/>
              <a:rect l="l" t="t" r="r" b="b"/>
              <a:pathLst>
                <a:path w="17241" h="18908" extrusionOk="0">
                  <a:moveTo>
                    <a:pt x="131" y="1"/>
                  </a:moveTo>
                  <a:cubicBezTo>
                    <a:pt x="84" y="191"/>
                    <a:pt x="36" y="382"/>
                    <a:pt x="0" y="572"/>
                  </a:cubicBezTo>
                  <a:lnTo>
                    <a:pt x="16645" y="18908"/>
                  </a:lnTo>
                  <a:cubicBezTo>
                    <a:pt x="16848" y="18896"/>
                    <a:pt x="17038" y="18872"/>
                    <a:pt x="17241" y="18836"/>
                  </a:cubicBezTo>
                  <a:lnTo>
                    <a:pt x="13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41" name="Google Shape;9141;p14"/>
            <p:cNvSpPr/>
            <p:nvPr/>
          </p:nvSpPr>
          <p:spPr>
            <a:xfrm>
              <a:off x="4888456" y="4760744"/>
              <a:ext cx="196155" cy="215315"/>
            </a:xfrm>
            <a:custGeom>
              <a:avLst/>
              <a:gdLst/>
              <a:ahLst/>
              <a:cxnLst/>
              <a:rect l="l" t="t" r="r" b="b"/>
              <a:pathLst>
                <a:path w="15705" h="17239" extrusionOk="0">
                  <a:moveTo>
                    <a:pt x="60" y="1"/>
                  </a:moveTo>
                  <a:cubicBezTo>
                    <a:pt x="36" y="215"/>
                    <a:pt x="12" y="429"/>
                    <a:pt x="0" y="644"/>
                  </a:cubicBezTo>
                  <a:lnTo>
                    <a:pt x="15062" y="17229"/>
                  </a:lnTo>
                  <a:cubicBezTo>
                    <a:pt x="15169" y="17235"/>
                    <a:pt x="15276" y="17238"/>
                    <a:pt x="15383" y="17238"/>
                  </a:cubicBezTo>
                  <a:cubicBezTo>
                    <a:pt x="15491" y="17238"/>
                    <a:pt x="15598" y="17235"/>
                    <a:pt x="15705" y="17229"/>
                  </a:cubicBezTo>
                  <a:lnTo>
                    <a:pt x="6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42" name="Google Shape;9142;p14"/>
            <p:cNvSpPr/>
            <p:nvPr/>
          </p:nvSpPr>
          <p:spPr>
            <a:xfrm>
              <a:off x="4887569" y="4785736"/>
              <a:ext cx="171912" cy="189461"/>
            </a:xfrm>
            <a:custGeom>
              <a:avLst/>
              <a:gdLst/>
              <a:ahLst/>
              <a:cxnLst/>
              <a:rect l="l" t="t" r="r" b="b"/>
              <a:pathLst>
                <a:path w="13764" h="15169" extrusionOk="0">
                  <a:moveTo>
                    <a:pt x="0" y="0"/>
                  </a:moveTo>
                  <a:cubicBezTo>
                    <a:pt x="0" y="250"/>
                    <a:pt x="12" y="500"/>
                    <a:pt x="24" y="738"/>
                  </a:cubicBezTo>
                  <a:lnTo>
                    <a:pt x="13037" y="15073"/>
                  </a:lnTo>
                  <a:cubicBezTo>
                    <a:pt x="13276" y="15109"/>
                    <a:pt x="13526" y="15133"/>
                    <a:pt x="13764" y="15169"/>
                  </a:cubicBezTo>
                  <a:lnTo>
                    <a:pt x="0" y="0"/>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43" name="Google Shape;9143;p14"/>
            <p:cNvSpPr/>
            <p:nvPr/>
          </p:nvSpPr>
          <p:spPr>
            <a:xfrm>
              <a:off x="4889942" y="4815175"/>
              <a:ext cx="140537" cy="154963"/>
            </a:xfrm>
            <a:custGeom>
              <a:avLst/>
              <a:gdLst/>
              <a:ahLst/>
              <a:cxnLst/>
              <a:rect l="l" t="t" r="r" b="b"/>
              <a:pathLst>
                <a:path w="11252" h="12407" extrusionOk="0">
                  <a:moveTo>
                    <a:pt x="1" y="1"/>
                  </a:moveTo>
                  <a:cubicBezTo>
                    <a:pt x="48" y="310"/>
                    <a:pt x="108" y="608"/>
                    <a:pt x="167" y="905"/>
                  </a:cubicBezTo>
                  <a:lnTo>
                    <a:pt x="10371" y="12145"/>
                  </a:lnTo>
                  <a:cubicBezTo>
                    <a:pt x="10669" y="12240"/>
                    <a:pt x="10954" y="12323"/>
                    <a:pt x="11252" y="12407"/>
                  </a:cubicBezTo>
                  <a:lnTo>
                    <a:pt x="1"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9144" name="Google Shape;9144;p14"/>
            <p:cNvSpPr/>
            <p:nvPr/>
          </p:nvSpPr>
          <p:spPr>
            <a:xfrm>
              <a:off x="4899909" y="4852945"/>
              <a:ext cx="93987" cy="103517"/>
            </a:xfrm>
            <a:custGeom>
              <a:avLst/>
              <a:gdLst/>
              <a:ahLst/>
              <a:cxnLst/>
              <a:rect l="l" t="t" r="r" b="b"/>
              <a:pathLst>
                <a:path w="7525" h="8288" extrusionOk="0">
                  <a:moveTo>
                    <a:pt x="0" y="1"/>
                  </a:moveTo>
                  <a:lnTo>
                    <a:pt x="0" y="1"/>
                  </a:lnTo>
                  <a:cubicBezTo>
                    <a:pt x="179" y="477"/>
                    <a:pt x="381" y="929"/>
                    <a:pt x="607" y="1382"/>
                  </a:cubicBezTo>
                  <a:lnTo>
                    <a:pt x="6203" y="7549"/>
                  </a:lnTo>
                  <a:cubicBezTo>
                    <a:pt x="6632" y="7823"/>
                    <a:pt x="7073" y="8061"/>
                    <a:pt x="7525" y="8287"/>
                  </a:cubicBezTo>
                  <a:lnTo>
                    <a:pt x="0" y="1"/>
                  </a:lnTo>
                  <a:close/>
                </a:path>
              </a:pathLst>
            </a:custGeom>
            <a:solidFill>
              <a:srgbClr val="FFFFFF">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sp>
        <p:nvSpPr>
          <p:cNvPr id="9145" name="Google Shape;9145;p14"/>
          <p:cNvSpPr/>
          <p:nvPr/>
        </p:nvSpPr>
        <p:spPr>
          <a:xfrm rot="5400000">
            <a:off x="-1482750" y="862750"/>
            <a:ext cx="2785800" cy="8280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4"/>
          <p:cNvSpPr/>
          <p:nvPr/>
        </p:nvSpPr>
        <p:spPr>
          <a:xfrm>
            <a:off x="8178625" y="4398088"/>
            <a:ext cx="2785800" cy="8280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4"/>
          <p:cNvSpPr/>
          <p:nvPr/>
        </p:nvSpPr>
        <p:spPr>
          <a:xfrm flipH="1">
            <a:off x="-6095" y="4281014"/>
            <a:ext cx="1049573" cy="900524"/>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4"/>
          <p:cNvSpPr/>
          <p:nvPr/>
        </p:nvSpPr>
        <p:spPr>
          <a:xfrm rot="-1802815">
            <a:off x="8110498" y="4776981"/>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9" name="Google Shape;9149;p14"/>
          <p:cNvGrpSpPr/>
          <p:nvPr/>
        </p:nvGrpSpPr>
        <p:grpSpPr>
          <a:xfrm>
            <a:off x="7574452" y="17688"/>
            <a:ext cx="558130" cy="733361"/>
            <a:chOff x="1135315" y="4197713"/>
            <a:chExt cx="558130" cy="733361"/>
          </a:xfrm>
        </p:grpSpPr>
        <p:sp>
          <p:nvSpPr>
            <p:cNvPr id="9150" name="Google Shape;9150;p14"/>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4"/>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14"/>
          <p:cNvGrpSpPr/>
          <p:nvPr/>
        </p:nvGrpSpPr>
        <p:grpSpPr>
          <a:xfrm>
            <a:off x="8178628" y="4062892"/>
            <a:ext cx="835926" cy="803691"/>
            <a:chOff x="4600286" y="770365"/>
            <a:chExt cx="391975" cy="377019"/>
          </a:xfrm>
        </p:grpSpPr>
        <p:sp>
          <p:nvSpPr>
            <p:cNvPr id="9153" name="Google Shape;9153;p14"/>
            <p:cNvSpPr/>
            <p:nvPr/>
          </p:nvSpPr>
          <p:spPr>
            <a:xfrm>
              <a:off x="4659446" y="809976"/>
              <a:ext cx="269668" cy="283694"/>
            </a:xfrm>
            <a:custGeom>
              <a:avLst/>
              <a:gdLst/>
              <a:ahLst/>
              <a:cxnLst/>
              <a:rect l="l" t="t" r="r" b="b"/>
              <a:pathLst>
                <a:path w="14208" h="14947" extrusionOk="0">
                  <a:moveTo>
                    <a:pt x="11530" y="1001"/>
                  </a:moveTo>
                  <a:cubicBezTo>
                    <a:pt x="11300" y="1691"/>
                    <a:pt x="11069" y="2382"/>
                    <a:pt x="10839" y="3072"/>
                  </a:cubicBezTo>
                  <a:cubicBezTo>
                    <a:pt x="10504" y="3993"/>
                    <a:pt x="10023" y="4934"/>
                    <a:pt x="9835" y="5876"/>
                  </a:cubicBezTo>
                  <a:cubicBezTo>
                    <a:pt x="9835" y="6022"/>
                    <a:pt x="9877" y="6148"/>
                    <a:pt x="9939" y="6273"/>
                  </a:cubicBezTo>
                  <a:cubicBezTo>
                    <a:pt x="10944" y="7173"/>
                    <a:pt x="11948" y="8073"/>
                    <a:pt x="12973" y="8973"/>
                  </a:cubicBezTo>
                  <a:lnTo>
                    <a:pt x="8182" y="8701"/>
                  </a:lnTo>
                  <a:cubicBezTo>
                    <a:pt x="8035" y="8701"/>
                    <a:pt x="7931" y="8805"/>
                    <a:pt x="7889" y="8931"/>
                  </a:cubicBezTo>
                  <a:cubicBezTo>
                    <a:pt x="7617" y="10563"/>
                    <a:pt x="7157" y="12174"/>
                    <a:pt x="6550" y="13722"/>
                  </a:cubicBezTo>
                  <a:cubicBezTo>
                    <a:pt x="6403" y="13074"/>
                    <a:pt x="6236" y="12425"/>
                    <a:pt x="6069" y="11776"/>
                  </a:cubicBezTo>
                  <a:cubicBezTo>
                    <a:pt x="5880" y="11023"/>
                    <a:pt x="5755" y="10165"/>
                    <a:pt x="5378" y="9454"/>
                  </a:cubicBezTo>
                  <a:cubicBezTo>
                    <a:pt x="5462" y="9266"/>
                    <a:pt x="5336" y="9035"/>
                    <a:pt x="5106" y="9035"/>
                  </a:cubicBezTo>
                  <a:cubicBezTo>
                    <a:pt x="3767" y="9035"/>
                    <a:pt x="2449" y="8973"/>
                    <a:pt x="1110" y="8826"/>
                  </a:cubicBezTo>
                  <a:cubicBezTo>
                    <a:pt x="2198" y="7843"/>
                    <a:pt x="3265" y="6838"/>
                    <a:pt x="4311" y="5792"/>
                  </a:cubicBezTo>
                  <a:cubicBezTo>
                    <a:pt x="4416" y="5688"/>
                    <a:pt x="4395" y="5520"/>
                    <a:pt x="4269" y="5457"/>
                  </a:cubicBezTo>
                  <a:cubicBezTo>
                    <a:pt x="4353" y="5395"/>
                    <a:pt x="4416" y="5290"/>
                    <a:pt x="4374" y="5185"/>
                  </a:cubicBezTo>
                  <a:cubicBezTo>
                    <a:pt x="3872" y="3867"/>
                    <a:pt x="3453" y="2549"/>
                    <a:pt x="3097" y="1189"/>
                  </a:cubicBezTo>
                  <a:lnTo>
                    <a:pt x="3097" y="1189"/>
                  </a:lnTo>
                  <a:cubicBezTo>
                    <a:pt x="3809" y="1461"/>
                    <a:pt x="4520" y="1754"/>
                    <a:pt x="5232" y="2089"/>
                  </a:cubicBezTo>
                  <a:cubicBezTo>
                    <a:pt x="5922" y="2424"/>
                    <a:pt x="6675" y="2905"/>
                    <a:pt x="7429" y="3198"/>
                  </a:cubicBezTo>
                  <a:cubicBezTo>
                    <a:pt x="7445" y="3203"/>
                    <a:pt x="7464" y="3206"/>
                    <a:pt x="7483" y="3206"/>
                  </a:cubicBezTo>
                  <a:cubicBezTo>
                    <a:pt x="7535" y="3206"/>
                    <a:pt x="7592" y="3186"/>
                    <a:pt x="7638" y="3156"/>
                  </a:cubicBezTo>
                  <a:cubicBezTo>
                    <a:pt x="7677" y="3185"/>
                    <a:pt x="7729" y="3201"/>
                    <a:pt x="7782" y="3201"/>
                  </a:cubicBezTo>
                  <a:cubicBezTo>
                    <a:pt x="7844" y="3201"/>
                    <a:pt x="7907" y="3180"/>
                    <a:pt x="7952" y="3135"/>
                  </a:cubicBezTo>
                  <a:cubicBezTo>
                    <a:pt x="9186" y="2570"/>
                    <a:pt x="10358" y="1754"/>
                    <a:pt x="11530" y="1001"/>
                  </a:cubicBezTo>
                  <a:close/>
                  <a:moveTo>
                    <a:pt x="12074" y="1"/>
                  </a:moveTo>
                  <a:cubicBezTo>
                    <a:pt x="12025" y="1"/>
                    <a:pt x="11975" y="12"/>
                    <a:pt x="11927" y="38"/>
                  </a:cubicBezTo>
                  <a:cubicBezTo>
                    <a:pt x="10504" y="896"/>
                    <a:pt x="8956" y="1670"/>
                    <a:pt x="7638" y="2696"/>
                  </a:cubicBezTo>
                  <a:cubicBezTo>
                    <a:pt x="6947" y="2131"/>
                    <a:pt x="6069" y="1775"/>
                    <a:pt x="5274" y="1398"/>
                  </a:cubicBezTo>
                  <a:cubicBezTo>
                    <a:pt x="4437" y="1022"/>
                    <a:pt x="3579" y="687"/>
                    <a:pt x="2721" y="352"/>
                  </a:cubicBezTo>
                  <a:cubicBezTo>
                    <a:pt x="2689" y="341"/>
                    <a:pt x="2658" y="337"/>
                    <a:pt x="2628" y="337"/>
                  </a:cubicBezTo>
                  <a:cubicBezTo>
                    <a:pt x="2426" y="337"/>
                    <a:pt x="2287" y="567"/>
                    <a:pt x="2323" y="750"/>
                  </a:cubicBezTo>
                  <a:cubicBezTo>
                    <a:pt x="2700" y="2340"/>
                    <a:pt x="3223" y="3888"/>
                    <a:pt x="3934" y="5374"/>
                  </a:cubicBezTo>
                  <a:cubicBezTo>
                    <a:pt x="3934" y="5395"/>
                    <a:pt x="3955" y="5437"/>
                    <a:pt x="3997" y="5457"/>
                  </a:cubicBezTo>
                  <a:lnTo>
                    <a:pt x="3976" y="5457"/>
                  </a:lnTo>
                  <a:cubicBezTo>
                    <a:pt x="2700" y="6545"/>
                    <a:pt x="1465" y="7675"/>
                    <a:pt x="210" y="8826"/>
                  </a:cubicBezTo>
                  <a:cubicBezTo>
                    <a:pt x="1" y="9014"/>
                    <a:pt x="189" y="9307"/>
                    <a:pt x="419" y="9349"/>
                  </a:cubicBezTo>
                  <a:cubicBezTo>
                    <a:pt x="1947" y="9517"/>
                    <a:pt x="3495" y="9621"/>
                    <a:pt x="5022" y="9621"/>
                  </a:cubicBezTo>
                  <a:cubicBezTo>
                    <a:pt x="5043" y="10395"/>
                    <a:pt x="5336" y="11211"/>
                    <a:pt x="5504" y="11923"/>
                  </a:cubicBezTo>
                  <a:cubicBezTo>
                    <a:pt x="5734" y="12864"/>
                    <a:pt x="5964" y="13806"/>
                    <a:pt x="6194" y="14727"/>
                  </a:cubicBezTo>
                  <a:cubicBezTo>
                    <a:pt x="6231" y="14862"/>
                    <a:pt x="6377" y="14947"/>
                    <a:pt x="6507" y="14947"/>
                  </a:cubicBezTo>
                  <a:cubicBezTo>
                    <a:pt x="6599" y="14947"/>
                    <a:pt x="6683" y="14905"/>
                    <a:pt x="6717" y="14810"/>
                  </a:cubicBezTo>
                  <a:cubicBezTo>
                    <a:pt x="7491" y="13053"/>
                    <a:pt x="8056" y="11191"/>
                    <a:pt x="8412" y="9307"/>
                  </a:cubicBezTo>
                  <a:lnTo>
                    <a:pt x="13810" y="9642"/>
                  </a:lnTo>
                  <a:cubicBezTo>
                    <a:pt x="14082" y="9642"/>
                    <a:pt x="14208" y="9307"/>
                    <a:pt x="14041" y="9119"/>
                  </a:cubicBezTo>
                  <a:cubicBezTo>
                    <a:pt x="12827" y="8031"/>
                    <a:pt x="11613" y="6922"/>
                    <a:pt x="10421" y="5834"/>
                  </a:cubicBezTo>
                  <a:cubicBezTo>
                    <a:pt x="10839" y="5081"/>
                    <a:pt x="11069" y="4160"/>
                    <a:pt x="11362" y="3365"/>
                  </a:cubicBezTo>
                  <a:cubicBezTo>
                    <a:pt x="11718" y="2382"/>
                    <a:pt x="12053" y="1377"/>
                    <a:pt x="12388" y="373"/>
                  </a:cubicBezTo>
                  <a:cubicBezTo>
                    <a:pt x="12437" y="174"/>
                    <a:pt x="12263" y="1"/>
                    <a:pt x="120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4"/>
            <p:cNvSpPr/>
            <p:nvPr/>
          </p:nvSpPr>
          <p:spPr>
            <a:xfrm>
              <a:off x="4600286" y="770365"/>
              <a:ext cx="391975" cy="377019"/>
            </a:xfrm>
            <a:custGeom>
              <a:avLst/>
              <a:gdLst/>
              <a:ahLst/>
              <a:cxnLst/>
              <a:rect l="l" t="t" r="r" b="b"/>
              <a:pathLst>
                <a:path w="20652" h="19864" extrusionOk="0">
                  <a:moveTo>
                    <a:pt x="16655" y="723"/>
                  </a:moveTo>
                  <a:cubicBezTo>
                    <a:pt x="16655" y="1288"/>
                    <a:pt x="16404" y="1874"/>
                    <a:pt x="16279" y="2376"/>
                  </a:cubicBezTo>
                  <a:cubicBezTo>
                    <a:pt x="16132" y="2941"/>
                    <a:pt x="15986" y="3485"/>
                    <a:pt x="15860" y="4029"/>
                  </a:cubicBezTo>
                  <a:cubicBezTo>
                    <a:pt x="15567" y="5180"/>
                    <a:pt x="15253" y="6310"/>
                    <a:pt x="14981" y="7461"/>
                  </a:cubicBezTo>
                  <a:cubicBezTo>
                    <a:pt x="14940" y="7607"/>
                    <a:pt x="15023" y="7775"/>
                    <a:pt x="15191" y="7796"/>
                  </a:cubicBezTo>
                  <a:cubicBezTo>
                    <a:pt x="15170" y="7900"/>
                    <a:pt x="15191" y="8005"/>
                    <a:pt x="15253" y="8068"/>
                  </a:cubicBezTo>
                  <a:cubicBezTo>
                    <a:pt x="16634" y="9490"/>
                    <a:pt x="18099" y="10829"/>
                    <a:pt x="19522" y="12190"/>
                  </a:cubicBezTo>
                  <a:cubicBezTo>
                    <a:pt x="18371" y="12231"/>
                    <a:pt x="17241" y="12294"/>
                    <a:pt x="16090" y="12357"/>
                  </a:cubicBezTo>
                  <a:cubicBezTo>
                    <a:pt x="14856" y="12420"/>
                    <a:pt x="13370" y="12336"/>
                    <a:pt x="12199" y="12754"/>
                  </a:cubicBezTo>
                  <a:lnTo>
                    <a:pt x="12178" y="12754"/>
                  </a:lnTo>
                  <a:cubicBezTo>
                    <a:pt x="12094" y="12796"/>
                    <a:pt x="12052" y="12859"/>
                    <a:pt x="12031" y="12943"/>
                  </a:cubicBezTo>
                  <a:cubicBezTo>
                    <a:pt x="11487" y="14993"/>
                    <a:pt x="10755" y="17002"/>
                    <a:pt x="9855" y="18906"/>
                  </a:cubicBezTo>
                  <a:cubicBezTo>
                    <a:pt x="9332" y="17713"/>
                    <a:pt x="8809" y="16521"/>
                    <a:pt x="8286" y="15328"/>
                  </a:cubicBezTo>
                  <a:cubicBezTo>
                    <a:pt x="7972" y="14638"/>
                    <a:pt x="7700" y="13926"/>
                    <a:pt x="7323" y="13298"/>
                  </a:cubicBezTo>
                  <a:cubicBezTo>
                    <a:pt x="7240" y="13110"/>
                    <a:pt x="7114" y="12943"/>
                    <a:pt x="6968" y="12817"/>
                  </a:cubicBezTo>
                  <a:cubicBezTo>
                    <a:pt x="7171" y="12675"/>
                    <a:pt x="7059" y="12356"/>
                    <a:pt x="6823" y="12356"/>
                  </a:cubicBezTo>
                  <a:cubicBezTo>
                    <a:pt x="6815" y="12356"/>
                    <a:pt x="6808" y="12356"/>
                    <a:pt x="6800" y="12357"/>
                  </a:cubicBezTo>
                  <a:cubicBezTo>
                    <a:pt x="4813" y="12294"/>
                    <a:pt x="2867" y="12231"/>
                    <a:pt x="921" y="11980"/>
                  </a:cubicBezTo>
                  <a:cubicBezTo>
                    <a:pt x="1611" y="11018"/>
                    <a:pt x="2406" y="10118"/>
                    <a:pt x="3306" y="9344"/>
                  </a:cubicBezTo>
                  <a:cubicBezTo>
                    <a:pt x="4059" y="8695"/>
                    <a:pt x="4875" y="8193"/>
                    <a:pt x="5315" y="7335"/>
                  </a:cubicBezTo>
                  <a:cubicBezTo>
                    <a:pt x="5344" y="7365"/>
                    <a:pt x="5385" y="7379"/>
                    <a:pt x="5425" y="7379"/>
                  </a:cubicBezTo>
                  <a:cubicBezTo>
                    <a:pt x="5499" y="7379"/>
                    <a:pt x="5573" y="7333"/>
                    <a:pt x="5587" y="7252"/>
                  </a:cubicBezTo>
                  <a:cubicBezTo>
                    <a:pt x="5629" y="6184"/>
                    <a:pt x="5168" y="4992"/>
                    <a:pt x="4917" y="3946"/>
                  </a:cubicBezTo>
                  <a:cubicBezTo>
                    <a:pt x="4666" y="2962"/>
                    <a:pt x="4415" y="1979"/>
                    <a:pt x="4185" y="995"/>
                  </a:cubicBezTo>
                  <a:lnTo>
                    <a:pt x="4185" y="995"/>
                  </a:lnTo>
                  <a:cubicBezTo>
                    <a:pt x="6110" y="1874"/>
                    <a:pt x="8035" y="2795"/>
                    <a:pt x="10002" y="3611"/>
                  </a:cubicBezTo>
                  <a:cubicBezTo>
                    <a:pt x="10023" y="3632"/>
                    <a:pt x="10043" y="3632"/>
                    <a:pt x="10085" y="3653"/>
                  </a:cubicBezTo>
                  <a:cubicBezTo>
                    <a:pt x="10085" y="3718"/>
                    <a:pt x="10149" y="3771"/>
                    <a:pt x="10227" y="3771"/>
                  </a:cubicBezTo>
                  <a:cubicBezTo>
                    <a:pt x="10249" y="3771"/>
                    <a:pt x="10272" y="3766"/>
                    <a:pt x="10295" y="3757"/>
                  </a:cubicBezTo>
                  <a:cubicBezTo>
                    <a:pt x="12471" y="2858"/>
                    <a:pt x="14563" y="1770"/>
                    <a:pt x="16655" y="723"/>
                  </a:cubicBezTo>
                  <a:close/>
                  <a:moveTo>
                    <a:pt x="16879" y="0"/>
                  </a:moveTo>
                  <a:cubicBezTo>
                    <a:pt x="16832" y="0"/>
                    <a:pt x="16784" y="10"/>
                    <a:pt x="16739" y="33"/>
                  </a:cubicBezTo>
                  <a:cubicBezTo>
                    <a:pt x="14626" y="1079"/>
                    <a:pt x="12471" y="2104"/>
                    <a:pt x="10420" y="3276"/>
                  </a:cubicBezTo>
                  <a:cubicBezTo>
                    <a:pt x="10399" y="3213"/>
                    <a:pt x="10357" y="3171"/>
                    <a:pt x="10295" y="3130"/>
                  </a:cubicBezTo>
                  <a:cubicBezTo>
                    <a:pt x="8181" y="2146"/>
                    <a:pt x="6026" y="1205"/>
                    <a:pt x="3913" y="242"/>
                  </a:cubicBezTo>
                  <a:cubicBezTo>
                    <a:pt x="3862" y="215"/>
                    <a:pt x="3811" y="202"/>
                    <a:pt x="3762" y="202"/>
                  </a:cubicBezTo>
                  <a:cubicBezTo>
                    <a:pt x="3588" y="202"/>
                    <a:pt x="3445" y="360"/>
                    <a:pt x="3494" y="556"/>
                  </a:cubicBezTo>
                  <a:cubicBezTo>
                    <a:pt x="3787" y="1728"/>
                    <a:pt x="4059" y="2920"/>
                    <a:pt x="4373" y="4092"/>
                  </a:cubicBezTo>
                  <a:cubicBezTo>
                    <a:pt x="4582" y="4971"/>
                    <a:pt x="4729" y="5996"/>
                    <a:pt x="5085" y="6854"/>
                  </a:cubicBezTo>
                  <a:cubicBezTo>
                    <a:pt x="4499" y="7900"/>
                    <a:pt x="3264" y="8549"/>
                    <a:pt x="2385" y="9365"/>
                  </a:cubicBezTo>
                  <a:cubicBezTo>
                    <a:pt x="1528" y="10160"/>
                    <a:pt x="774" y="11081"/>
                    <a:pt x="126" y="12064"/>
                  </a:cubicBezTo>
                  <a:cubicBezTo>
                    <a:pt x="0" y="12252"/>
                    <a:pt x="168" y="12503"/>
                    <a:pt x="398" y="12503"/>
                  </a:cubicBezTo>
                  <a:cubicBezTo>
                    <a:pt x="2283" y="12775"/>
                    <a:pt x="4186" y="12903"/>
                    <a:pt x="6108" y="12903"/>
                  </a:cubicBezTo>
                  <a:cubicBezTo>
                    <a:pt x="6255" y="12903"/>
                    <a:pt x="6402" y="12902"/>
                    <a:pt x="6549" y="12901"/>
                  </a:cubicBezTo>
                  <a:cubicBezTo>
                    <a:pt x="7093" y="13194"/>
                    <a:pt x="7323" y="14366"/>
                    <a:pt x="7533" y="14930"/>
                  </a:cubicBezTo>
                  <a:cubicBezTo>
                    <a:pt x="7721" y="15391"/>
                    <a:pt x="7909" y="15851"/>
                    <a:pt x="8119" y="16311"/>
                  </a:cubicBezTo>
                  <a:cubicBezTo>
                    <a:pt x="8600" y="17441"/>
                    <a:pt x="9081" y="18592"/>
                    <a:pt x="9562" y="19722"/>
                  </a:cubicBezTo>
                  <a:cubicBezTo>
                    <a:pt x="9615" y="19816"/>
                    <a:pt x="9709" y="19863"/>
                    <a:pt x="9803" y="19863"/>
                  </a:cubicBezTo>
                  <a:cubicBezTo>
                    <a:pt x="9897" y="19863"/>
                    <a:pt x="9991" y="19816"/>
                    <a:pt x="10043" y="19722"/>
                  </a:cubicBezTo>
                  <a:cubicBezTo>
                    <a:pt x="11111" y="17609"/>
                    <a:pt x="11948" y="15391"/>
                    <a:pt x="12554" y="13110"/>
                  </a:cubicBezTo>
                  <a:cubicBezTo>
                    <a:pt x="12790" y="13136"/>
                    <a:pt x="13033" y="13147"/>
                    <a:pt x="13279" y="13147"/>
                  </a:cubicBezTo>
                  <a:cubicBezTo>
                    <a:pt x="14217" y="13147"/>
                    <a:pt x="15213" y="12992"/>
                    <a:pt x="16090" y="12943"/>
                  </a:cubicBezTo>
                  <a:cubicBezTo>
                    <a:pt x="17471" y="12880"/>
                    <a:pt x="18873" y="12838"/>
                    <a:pt x="20254" y="12796"/>
                  </a:cubicBezTo>
                  <a:cubicBezTo>
                    <a:pt x="20526" y="12775"/>
                    <a:pt x="20652" y="12462"/>
                    <a:pt x="20463" y="12273"/>
                  </a:cubicBezTo>
                  <a:cubicBezTo>
                    <a:pt x="18873" y="10725"/>
                    <a:pt x="17325" y="9135"/>
                    <a:pt x="15672" y="7649"/>
                  </a:cubicBezTo>
                  <a:cubicBezTo>
                    <a:pt x="15630" y="7607"/>
                    <a:pt x="15567" y="7586"/>
                    <a:pt x="15525" y="7586"/>
                  </a:cubicBezTo>
                  <a:cubicBezTo>
                    <a:pt x="15881" y="6247"/>
                    <a:pt x="16216" y="4908"/>
                    <a:pt x="16551" y="3590"/>
                  </a:cubicBezTo>
                  <a:cubicBezTo>
                    <a:pt x="16802" y="2565"/>
                    <a:pt x="17430" y="1267"/>
                    <a:pt x="17158" y="200"/>
                  </a:cubicBezTo>
                  <a:cubicBezTo>
                    <a:pt x="17127" y="78"/>
                    <a:pt x="17007" y="0"/>
                    <a:pt x="16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14"/>
          <p:cNvGrpSpPr/>
          <p:nvPr/>
        </p:nvGrpSpPr>
        <p:grpSpPr>
          <a:xfrm rot="5400000">
            <a:off x="7814033" y="631761"/>
            <a:ext cx="2329415" cy="757762"/>
            <a:chOff x="4178968" y="-268677"/>
            <a:chExt cx="2329415" cy="757762"/>
          </a:xfrm>
        </p:grpSpPr>
        <p:grpSp>
          <p:nvGrpSpPr>
            <p:cNvPr id="9156" name="Google Shape;9156;p14"/>
            <p:cNvGrpSpPr/>
            <p:nvPr/>
          </p:nvGrpSpPr>
          <p:grpSpPr>
            <a:xfrm>
              <a:off x="4178968" y="-268677"/>
              <a:ext cx="1264254" cy="757762"/>
              <a:chOff x="6323950" y="1278138"/>
              <a:chExt cx="701350" cy="420325"/>
            </a:xfrm>
          </p:grpSpPr>
          <p:sp>
            <p:nvSpPr>
              <p:cNvPr id="9157" name="Google Shape;9157;p1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4"/>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4"/>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4"/>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4"/>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4"/>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4"/>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4"/>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4"/>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4"/>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4"/>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4"/>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4"/>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4"/>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4"/>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4"/>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4"/>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4"/>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4"/>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4"/>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4"/>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4"/>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4"/>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4"/>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4"/>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4"/>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4"/>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4"/>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4"/>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4"/>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4"/>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4"/>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4"/>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4"/>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4"/>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4"/>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4"/>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4"/>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4"/>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4"/>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4"/>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4"/>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4"/>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4"/>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4"/>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4"/>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4"/>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4"/>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4"/>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4"/>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4"/>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4"/>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4"/>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4"/>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4"/>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14"/>
            <p:cNvGrpSpPr/>
            <p:nvPr/>
          </p:nvGrpSpPr>
          <p:grpSpPr>
            <a:xfrm>
              <a:off x="5350843" y="-268677"/>
              <a:ext cx="1157540" cy="757762"/>
              <a:chOff x="6323950" y="1278138"/>
              <a:chExt cx="642150" cy="420325"/>
            </a:xfrm>
          </p:grpSpPr>
          <p:sp>
            <p:nvSpPr>
              <p:cNvPr id="9406" name="Google Shape;9406;p1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4"/>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4"/>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4"/>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4"/>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4"/>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4"/>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4"/>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4"/>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4"/>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4"/>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4"/>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4"/>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4"/>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4"/>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4"/>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4"/>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4"/>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4"/>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4"/>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4"/>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4"/>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4"/>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4"/>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4"/>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4"/>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4"/>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4"/>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4"/>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4"/>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4"/>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4"/>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4"/>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4"/>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4"/>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4"/>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4"/>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4"/>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4"/>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4"/>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4"/>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4"/>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4"/>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4"/>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4"/>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44" name="Google Shape;9644;p14"/>
          <p:cNvGrpSpPr/>
          <p:nvPr/>
        </p:nvGrpSpPr>
        <p:grpSpPr>
          <a:xfrm>
            <a:off x="-718705" y="4788293"/>
            <a:ext cx="2329415" cy="757762"/>
            <a:chOff x="4178968" y="-268677"/>
            <a:chExt cx="2329415" cy="757762"/>
          </a:xfrm>
        </p:grpSpPr>
        <p:grpSp>
          <p:nvGrpSpPr>
            <p:cNvPr id="9645" name="Google Shape;9645;p14"/>
            <p:cNvGrpSpPr/>
            <p:nvPr/>
          </p:nvGrpSpPr>
          <p:grpSpPr>
            <a:xfrm>
              <a:off x="4178968" y="-268677"/>
              <a:ext cx="1264254" cy="757762"/>
              <a:chOff x="6323950" y="1278138"/>
              <a:chExt cx="701350" cy="420325"/>
            </a:xfrm>
          </p:grpSpPr>
          <p:sp>
            <p:nvSpPr>
              <p:cNvPr id="9646" name="Google Shape;9646;p1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4"/>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4"/>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4"/>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4"/>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4"/>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4"/>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4"/>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4"/>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4"/>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4"/>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4"/>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4"/>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4"/>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4"/>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4"/>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4"/>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4"/>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4"/>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4"/>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4"/>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4"/>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4"/>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4"/>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4"/>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4"/>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4"/>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4"/>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4"/>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4"/>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4"/>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4"/>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4"/>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4"/>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4"/>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4"/>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4"/>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4"/>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4"/>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4"/>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4"/>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4"/>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4"/>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4"/>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4"/>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4"/>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4"/>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4"/>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4"/>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4"/>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4"/>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4"/>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4"/>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4"/>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4"/>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14"/>
            <p:cNvGrpSpPr/>
            <p:nvPr/>
          </p:nvGrpSpPr>
          <p:grpSpPr>
            <a:xfrm>
              <a:off x="5350843" y="-268677"/>
              <a:ext cx="1157540" cy="757762"/>
              <a:chOff x="6323950" y="1278138"/>
              <a:chExt cx="642150" cy="420325"/>
            </a:xfrm>
          </p:grpSpPr>
          <p:sp>
            <p:nvSpPr>
              <p:cNvPr id="9895" name="Google Shape;9895;p1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4"/>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4"/>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4"/>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4"/>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4"/>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4"/>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4"/>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4"/>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4"/>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4"/>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4"/>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4"/>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4"/>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4"/>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4"/>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4"/>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4"/>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4"/>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4"/>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4"/>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4"/>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4"/>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4"/>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4"/>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4"/>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4"/>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4"/>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4"/>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4"/>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4"/>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4"/>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4"/>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4"/>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4"/>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4"/>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4"/>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4"/>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4"/>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4"/>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4"/>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4"/>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4"/>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4"/>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4"/>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33" name="Google Shape;10133;p14"/>
          <p:cNvSpPr txBox="1">
            <a:spLocks noGrp="1"/>
          </p:cNvSpPr>
          <p:nvPr>
            <p:ph type="title"/>
          </p:nvPr>
        </p:nvSpPr>
        <p:spPr>
          <a:xfrm>
            <a:off x="702300" y="605225"/>
            <a:ext cx="7758300" cy="44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grpSp>
        <p:nvGrpSpPr>
          <p:cNvPr id="10134" name="Google Shape;10134;p14"/>
          <p:cNvGrpSpPr/>
          <p:nvPr/>
        </p:nvGrpSpPr>
        <p:grpSpPr>
          <a:xfrm rot="-927041" flipH="1">
            <a:off x="91529" y="118674"/>
            <a:ext cx="1297716" cy="531388"/>
            <a:chOff x="2075319" y="1019783"/>
            <a:chExt cx="1278562" cy="512014"/>
          </a:xfrm>
        </p:grpSpPr>
        <p:sp>
          <p:nvSpPr>
            <p:cNvPr id="10135" name="Google Shape;10135;p14"/>
            <p:cNvSpPr/>
            <p:nvPr/>
          </p:nvSpPr>
          <p:spPr>
            <a:xfrm rot="1029107">
              <a:off x="2681265" y="1087880"/>
              <a:ext cx="600677" cy="375820"/>
            </a:xfrm>
            <a:custGeom>
              <a:avLst/>
              <a:gdLst/>
              <a:ahLst/>
              <a:cxnLst/>
              <a:rect l="l" t="t" r="r" b="b"/>
              <a:pathLst>
                <a:path w="32533" h="18981" extrusionOk="0">
                  <a:moveTo>
                    <a:pt x="27189" y="4952"/>
                  </a:moveTo>
                  <a:cubicBezTo>
                    <a:pt x="28884" y="5098"/>
                    <a:pt x="30935" y="6417"/>
                    <a:pt x="30370" y="8383"/>
                  </a:cubicBezTo>
                  <a:cubicBezTo>
                    <a:pt x="30088" y="9337"/>
                    <a:pt x="29440" y="9742"/>
                    <a:pt x="28758" y="9742"/>
                  </a:cubicBezTo>
                  <a:cubicBezTo>
                    <a:pt x="27867" y="9742"/>
                    <a:pt x="26918" y="9052"/>
                    <a:pt x="26645" y="7986"/>
                  </a:cubicBezTo>
                  <a:cubicBezTo>
                    <a:pt x="26373" y="6919"/>
                    <a:pt x="26645" y="5893"/>
                    <a:pt x="27189" y="4952"/>
                  </a:cubicBezTo>
                  <a:close/>
                  <a:moveTo>
                    <a:pt x="19217" y="8823"/>
                  </a:moveTo>
                  <a:cubicBezTo>
                    <a:pt x="20870" y="10183"/>
                    <a:pt x="22000" y="12338"/>
                    <a:pt x="21080" y="14388"/>
                  </a:cubicBezTo>
                  <a:cubicBezTo>
                    <a:pt x="20873" y="14856"/>
                    <a:pt x="20628" y="15042"/>
                    <a:pt x="20372" y="15042"/>
                  </a:cubicBezTo>
                  <a:cubicBezTo>
                    <a:pt x="19541" y="15042"/>
                    <a:pt x="18597" y="13073"/>
                    <a:pt x="18485" y="12401"/>
                  </a:cubicBezTo>
                  <a:cubicBezTo>
                    <a:pt x="18276" y="11166"/>
                    <a:pt x="18548" y="9890"/>
                    <a:pt x="19217" y="8823"/>
                  </a:cubicBezTo>
                  <a:close/>
                  <a:moveTo>
                    <a:pt x="6328" y="11250"/>
                  </a:moveTo>
                  <a:cubicBezTo>
                    <a:pt x="8672" y="11710"/>
                    <a:pt x="10722" y="13928"/>
                    <a:pt x="10011" y="16418"/>
                  </a:cubicBezTo>
                  <a:cubicBezTo>
                    <a:pt x="9715" y="17463"/>
                    <a:pt x="8869" y="18232"/>
                    <a:pt x="7833" y="18232"/>
                  </a:cubicBezTo>
                  <a:cubicBezTo>
                    <a:pt x="7624" y="18232"/>
                    <a:pt x="7408" y="18201"/>
                    <a:pt x="7186" y="18134"/>
                  </a:cubicBezTo>
                  <a:cubicBezTo>
                    <a:pt x="5868" y="17736"/>
                    <a:pt x="4864" y="16334"/>
                    <a:pt x="4843" y="14953"/>
                  </a:cubicBezTo>
                  <a:cubicBezTo>
                    <a:pt x="4822" y="13572"/>
                    <a:pt x="5429" y="12338"/>
                    <a:pt x="6328" y="11250"/>
                  </a:cubicBezTo>
                  <a:close/>
                  <a:moveTo>
                    <a:pt x="31971" y="1"/>
                  </a:moveTo>
                  <a:cubicBezTo>
                    <a:pt x="31921" y="1"/>
                    <a:pt x="31868" y="11"/>
                    <a:pt x="31813" y="35"/>
                  </a:cubicBezTo>
                  <a:cubicBezTo>
                    <a:pt x="30160" y="767"/>
                    <a:pt x="28026" y="2274"/>
                    <a:pt x="26771" y="4136"/>
                  </a:cubicBezTo>
                  <a:cubicBezTo>
                    <a:pt x="26744" y="4136"/>
                    <a:pt x="26717" y="4135"/>
                    <a:pt x="26690" y="4135"/>
                  </a:cubicBezTo>
                  <a:cubicBezTo>
                    <a:pt x="24999" y="4135"/>
                    <a:pt x="23232" y="4776"/>
                    <a:pt x="21770" y="5559"/>
                  </a:cubicBezTo>
                  <a:cubicBezTo>
                    <a:pt x="20745" y="6103"/>
                    <a:pt x="19845" y="6856"/>
                    <a:pt x="19113" y="7756"/>
                  </a:cubicBezTo>
                  <a:cubicBezTo>
                    <a:pt x="17693" y="6880"/>
                    <a:pt x="16077" y="6422"/>
                    <a:pt x="14441" y="6422"/>
                  </a:cubicBezTo>
                  <a:cubicBezTo>
                    <a:pt x="14004" y="6422"/>
                    <a:pt x="13565" y="6455"/>
                    <a:pt x="13129" y="6521"/>
                  </a:cubicBezTo>
                  <a:cubicBezTo>
                    <a:pt x="10346" y="6982"/>
                    <a:pt x="7835" y="8383"/>
                    <a:pt x="5973" y="10476"/>
                  </a:cubicBezTo>
                  <a:cubicBezTo>
                    <a:pt x="5837" y="10465"/>
                    <a:pt x="5702" y="10460"/>
                    <a:pt x="5569" y="10460"/>
                  </a:cubicBezTo>
                  <a:cubicBezTo>
                    <a:pt x="2506" y="10460"/>
                    <a:pt x="1" y="13171"/>
                    <a:pt x="281" y="16439"/>
                  </a:cubicBezTo>
                  <a:cubicBezTo>
                    <a:pt x="291" y="16536"/>
                    <a:pt x="382" y="16584"/>
                    <a:pt x="475" y="16584"/>
                  </a:cubicBezTo>
                  <a:cubicBezTo>
                    <a:pt x="581" y="16584"/>
                    <a:pt x="690" y="16520"/>
                    <a:pt x="679" y="16397"/>
                  </a:cubicBezTo>
                  <a:cubicBezTo>
                    <a:pt x="574" y="13740"/>
                    <a:pt x="2730" y="11208"/>
                    <a:pt x="5429" y="11166"/>
                  </a:cubicBezTo>
                  <a:lnTo>
                    <a:pt x="5429" y="11166"/>
                  </a:lnTo>
                  <a:cubicBezTo>
                    <a:pt x="4906" y="11878"/>
                    <a:pt x="4508" y="12694"/>
                    <a:pt x="4278" y="13552"/>
                  </a:cubicBezTo>
                  <a:cubicBezTo>
                    <a:pt x="3859" y="15121"/>
                    <a:pt x="4215" y="16753"/>
                    <a:pt x="5387" y="17904"/>
                  </a:cubicBezTo>
                  <a:cubicBezTo>
                    <a:pt x="6069" y="18558"/>
                    <a:pt x="6974" y="18981"/>
                    <a:pt x="7885" y="18981"/>
                  </a:cubicBezTo>
                  <a:cubicBezTo>
                    <a:pt x="8343" y="18981"/>
                    <a:pt x="8803" y="18874"/>
                    <a:pt x="9237" y="18636"/>
                  </a:cubicBezTo>
                  <a:cubicBezTo>
                    <a:pt x="10701" y="17820"/>
                    <a:pt x="11141" y="15916"/>
                    <a:pt x="10785" y="14388"/>
                  </a:cubicBezTo>
                  <a:cubicBezTo>
                    <a:pt x="10408" y="12673"/>
                    <a:pt x="8986" y="11334"/>
                    <a:pt x="7354" y="10748"/>
                  </a:cubicBezTo>
                  <a:cubicBezTo>
                    <a:pt x="7207" y="10706"/>
                    <a:pt x="7040" y="10664"/>
                    <a:pt x="6893" y="10622"/>
                  </a:cubicBezTo>
                  <a:cubicBezTo>
                    <a:pt x="7730" y="9764"/>
                    <a:pt x="8693" y="9053"/>
                    <a:pt x="9739" y="8488"/>
                  </a:cubicBezTo>
                  <a:cubicBezTo>
                    <a:pt x="11203" y="7667"/>
                    <a:pt x="12858" y="7174"/>
                    <a:pt x="14511" y="7174"/>
                  </a:cubicBezTo>
                  <a:cubicBezTo>
                    <a:pt x="15597" y="7174"/>
                    <a:pt x="16682" y="7387"/>
                    <a:pt x="17711" y="7860"/>
                  </a:cubicBezTo>
                  <a:cubicBezTo>
                    <a:pt x="18025" y="8007"/>
                    <a:pt x="18339" y="8174"/>
                    <a:pt x="18631" y="8383"/>
                  </a:cubicBezTo>
                  <a:cubicBezTo>
                    <a:pt x="17564" y="10015"/>
                    <a:pt x="17167" y="12024"/>
                    <a:pt x="18171" y="13991"/>
                  </a:cubicBezTo>
                  <a:cubicBezTo>
                    <a:pt x="18555" y="14759"/>
                    <a:pt x="19503" y="15908"/>
                    <a:pt x="20443" y="15908"/>
                  </a:cubicBezTo>
                  <a:cubicBezTo>
                    <a:pt x="20731" y="15908"/>
                    <a:pt x="21019" y="15800"/>
                    <a:pt x="21289" y="15539"/>
                  </a:cubicBezTo>
                  <a:cubicBezTo>
                    <a:pt x="22419" y="14430"/>
                    <a:pt x="22335" y="12422"/>
                    <a:pt x="21854" y="11083"/>
                  </a:cubicBezTo>
                  <a:cubicBezTo>
                    <a:pt x="21435" y="9932"/>
                    <a:pt x="20682" y="8927"/>
                    <a:pt x="19719" y="8174"/>
                  </a:cubicBezTo>
                  <a:cubicBezTo>
                    <a:pt x="21205" y="6396"/>
                    <a:pt x="23904" y="5057"/>
                    <a:pt x="26310" y="4931"/>
                  </a:cubicBezTo>
                  <a:lnTo>
                    <a:pt x="26310" y="4931"/>
                  </a:lnTo>
                  <a:cubicBezTo>
                    <a:pt x="25725" y="6082"/>
                    <a:pt x="25515" y="7295"/>
                    <a:pt x="25976" y="8509"/>
                  </a:cubicBezTo>
                  <a:cubicBezTo>
                    <a:pt x="26381" y="9655"/>
                    <a:pt x="27486" y="10623"/>
                    <a:pt x="28700" y="10623"/>
                  </a:cubicBezTo>
                  <a:cubicBezTo>
                    <a:pt x="28926" y="10623"/>
                    <a:pt x="29156" y="10590"/>
                    <a:pt x="29386" y="10518"/>
                  </a:cubicBezTo>
                  <a:cubicBezTo>
                    <a:pt x="30788" y="10078"/>
                    <a:pt x="31520" y="8425"/>
                    <a:pt x="31186" y="7044"/>
                  </a:cubicBezTo>
                  <a:cubicBezTo>
                    <a:pt x="30788" y="5475"/>
                    <a:pt x="29240" y="4450"/>
                    <a:pt x="27691" y="4199"/>
                  </a:cubicBezTo>
                  <a:cubicBezTo>
                    <a:pt x="28905" y="2629"/>
                    <a:pt x="30788" y="1374"/>
                    <a:pt x="32148" y="704"/>
                  </a:cubicBezTo>
                  <a:cubicBezTo>
                    <a:pt x="32533" y="521"/>
                    <a:pt x="32324" y="1"/>
                    <a:pt x="319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4"/>
            <p:cNvSpPr/>
            <p:nvPr/>
          </p:nvSpPr>
          <p:spPr>
            <a:xfrm>
              <a:off x="2075319" y="1114890"/>
              <a:ext cx="488887" cy="377360"/>
            </a:xfrm>
            <a:custGeom>
              <a:avLst/>
              <a:gdLst/>
              <a:ahLst/>
              <a:cxnLst/>
              <a:rect l="l" t="t" r="r" b="b"/>
              <a:pathLst>
                <a:path w="25758" h="19882" extrusionOk="0">
                  <a:moveTo>
                    <a:pt x="25025" y="796"/>
                  </a:moveTo>
                  <a:cubicBezTo>
                    <a:pt x="25025" y="817"/>
                    <a:pt x="25025" y="859"/>
                    <a:pt x="25005" y="880"/>
                  </a:cubicBezTo>
                  <a:cubicBezTo>
                    <a:pt x="24984" y="900"/>
                    <a:pt x="24984" y="984"/>
                    <a:pt x="24984" y="1026"/>
                  </a:cubicBezTo>
                  <a:cubicBezTo>
                    <a:pt x="24565" y="1842"/>
                    <a:pt x="24481" y="2825"/>
                    <a:pt x="24293" y="3704"/>
                  </a:cubicBezTo>
                  <a:cubicBezTo>
                    <a:pt x="24168" y="4332"/>
                    <a:pt x="23896" y="5085"/>
                    <a:pt x="23833" y="5776"/>
                  </a:cubicBezTo>
                  <a:cubicBezTo>
                    <a:pt x="23770" y="5943"/>
                    <a:pt x="23728" y="6110"/>
                    <a:pt x="23665" y="6278"/>
                  </a:cubicBezTo>
                  <a:cubicBezTo>
                    <a:pt x="23624" y="6445"/>
                    <a:pt x="23561" y="6675"/>
                    <a:pt x="23498" y="6864"/>
                  </a:cubicBezTo>
                  <a:cubicBezTo>
                    <a:pt x="21782" y="6947"/>
                    <a:pt x="20025" y="7345"/>
                    <a:pt x="18330" y="7575"/>
                  </a:cubicBezTo>
                  <a:cubicBezTo>
                    <a:pt x="16342" y="7847"/>
                    <a:pt x="14333" y="8098"/>
                    <a:pt x="12325" y="8349"/>
                  </a:cubicBezTo>
                  <a:cubicBezTo>
                    <a:pt x="9082" y="8768"/>
                    <a:pt x="5734" y="8977"/>
                    <a:pt x="2470" y="9437"/>
                  </a:cubicBezTo>
                  <a:cubicBezTo>
                    <a:pt x="5922" y="8391"/>
                    <a:pt x="9291" y="7073"/>
                    <a:pt x="12639" y="5797"/>
                  </a:cubicBezTo>
                  <a:cubicBezTo>
                    <a:pt x="14668" y="5022"/>
                    <a:pt x="16698" y="4248"/>
                    <a:pt x="18727" y="3432"/>
                  </a:cubicBezTo>
                  <a:cubicBezTo>
                    <a:pt x="20799" y="2616"/>
                    <a:pt x="23038" y="1926"/>
                    <a:pt x="24963" y="838"/>
                  </a:cubicBezTo>
                  <a:lnTo>
                    <a:pt x="25025" y="796"/>
                  </a:lnTo>
                  <a:close/>
                  <a:moveTo>
                    <a:pt x="22619" y="13455"/>
                  </a:moveTo>
                  <a:cubicBezTo>
                    <a:pt x="23142" y="14543"/>
                    <a:pt x="23707" y="15610"/>
                    <a:pt x="24272" y="16677"/>
                  </a:cubicBezTo>
                  <a:cubicBezTo>
                    <a:pt x="23665" y="16321"/>
                    <a:pt x="23038" y="16007"/>
                    <a:pt x="22410" y="15756"/>
                  </a:cubicBezTo>
                  <a:cubicBezTo>
                    <a:pt x="22473" y="14982"/>
                    <a:pt x="22556" y="14229"/>
                    <a:pt x="22619" y="13455"/>
                  </a:cubicBezTo>
                  <a:close/>
                  <a:moveTo>
                    <a:pt x="23728" y="7512"/>
                  </a:moveTo>
                  <a:cubicBezTo>
                    <a:pt x="23833" y="8998"/>
                    <a:pt x="24293" y="10525"/>
                    <a:pt x="24502" y="12011"/>
                  </a:cubicBezTo>
                  <a:cubicBezTo>
                    <a:pt x="24774" y="13664"/>
                    <a:pt x="24921" y="15338"/>
                    <a:pt x="25193" y="16991"/>
                  </a:cubicBezTo>
                  <a:cubicBezTo>
                    <a:pt x="24377" y="15442"/>
                    <a:pt x="23540" y="13915"/>
                    <a:pt x="22682" y="12388"/>
                  </a:cubicBezTo>
                  <a:cubicBezTo>
                    <a:pt x="22682" y="12283"/>
                    <a:pt x="22682" y="12157"/>
                    <a:pt x="22703" y="12032"/>
                  </a:cubicBezTo>
                  <a:cubicBezTo>
                    <a:pt x="23017" y="11864"/>
                    <a:pt x="22933" y="11383"/>
                    <a:pt x="22577" y="11341"/>
                  </a:cubicBezTo>
                  <a:cubicBezTo>
                    <a:pt x="16949" y="10944"/>
                    <a:pt x="11320" y="10316"/>
                    <a:pt x="5692" y="9898"/>
                  </a:cubicBezTo>
                  <a:cubicBezTo>
                    <a:pt x="7826" y="9667"/>
                    <a:pt x="9960" y="9333"/>
                    <a:pt x="12074" y="9082"/>
                  </a:cubicBezTo>
                  <a:cubicBezTo>
                    <a:pt x="13999" y="8851"/>
                    <a:pt x="15924" y="8600"/>
                    <a:pt x="17870" y="8349"/>
                  </a:cubicBezTo>
                  <a:cubicBezTo>
                    <a:pt x="19774" y="8098"/>
                    <a:pt x="21866" y="8014"/>
                    <a:pt x="23728" y="7512"/>
                  </a:cubicBezTo>
                  <a:close/>
                  <a:moveTo>
                    <a:pt x="1382" y="10253"/>
                  </a:moveTo>
                  <a:cubicBezTo>
                    <a:pt x="8224" y="11216"/>
                    <a:pt x="15191" y="11551"/>
                    <a:pt x="22054" y="12032"/>
                  </a:cubicBezTo>
                  <a:cubicBezTo>
                    <a:pt x="21992" y="12095"/>
                    <a:pt x="21992" y="12199"/>
                    <a:pt x="22033" y="12283"/>
                  </a:cubicBezTo>
                  <a:cubicBezTo>
                    <a:pt x="21824" y="13476"/>
                    <a:pt x="21699" y="14668"/>
                    <a:pt x="21573" y="15861"/>
                  </a:cubicBezTo>
                  <a:cubicBezTo>
                    <a:pt x="21489" y="16802"/>
                    <a:pt x="21280" y="17807"/>
                    <a:pt x="21259" y="18790"/>
                  </a:cubicBezTo>
                  <a:cubicBezTo>
                    <a:pt x="20590" y="18476"/>
                    <a:pt x="19899" y="18204"/>
                    <a:pt x="19188" y="17974"/>
                  </a:cubicBezTo>
                  <a:cubicBezTo>
                    <a:pt x="18267" y="17597"/>
                    <a:pt x="17326" y="17242"/>
                    <a:pt x="16384" y="16865"/>
                  </a:cubicBezTo>
                  <a:cubicBezTo>
                    <a:pt x="14647" y="16175"/>
                    <a:pt x="12911" y="15442"/>
                    <a:pt x="11174" y="14710"/>
                  </a:cubicBezTo>
                  <a:cubicBezTo>
                    <a:pt x="7784" y="13266"/>
                    <a:pt x="4437" y="11697"/>
                    <a:pt x="1026" y="10274"/>
                  </a:cubicBezTo>
                  <a:lnTo>
                    <a:pt x="1382" y="10253"/>
                  </a:lnTo>
                  <a:close/>
                  <a:moveTo>
                    <a:pt x="25456" y="0"/>
                  </a:moveTo>
                  <a:cubicBezTo>
                    <a:pt x="25366" y="0"/>
                    <a:pt x="25274" y="40"/>
                    <a:pt x="25214" y="126"/>
                  </a:cubicBezTo>
                  <a:cubicBezTo>
                    <a:pt x="25172" y="210"/>
                    <a:pt x="25130" y="294"/>
                    <a:pt x="25109" y="377"/>
                  </a:cubicBezTo>
                  <a:cubicBezTo>
                    <a:pt x="25077" y="248"/>
                    <a:pt x="24956" y="168"/>
                    <a:pt x="24836" y="168"/>
                  </a:cubicBezTo>
                  <a:cubicBezTo>
                    <a:pt x="24801" y="168"/>
                    <a:pt x="24765" y="175"/>
                    <a:pt x="24733" y="189"/>
                  </a:cubicBezTo>
                  <a:cubicBezTo>
                    <a:pt x="22745" y="754"/>
                    <a:pt x="20841" y="1758"/>
                    <a:pt x="18937" y="2512"/>
                  </a:cubicBezTo>
                  <a:cubicBezTo>
                    <a:pt x="16844" y="3349"/>
                    <a:pt x="14752" y="4165"/>
                    <a:pt x="12660" y="4981"/>
                  </a:cubicBezTo>
                  <a:cubicBezTo>
                    <a:pt x="8517" y="6550"/>
                    <a:pt x="4290" y="7910"/>
                    <a:pt x="189" y="9584"/>
                  </a:cubicBezTo>
                  <a:cubicBezTo>
                    <a:pt x="1" y="9730"/>
                    <a:pt x="85" y="10044"/>
                    <a:pt x="336" y="10065"/>
                  </a:cubicBezTo>
                  <a:cubicBezTo>
                    <a:pt x="168" y="10128"/>
                    <a:pt x="168" y="10358"/>
                    <a:pt x="315" y="10463"/>
                  </a:cubicBezTo>
                  <a:cubicBezTo>
                    <a:pt x="3683" y="12283"/>
                    <a:pt x="7240" y="13831"/>
                    <a:pt x="10776" y="15338"/>
                  </a:cubicBezTo>
                  <a:cubicBezTo>
                    <a:pt x="12555" y="16112"/>
                    <a:pt x="14354" y="16865"/>
                    <a:pt x="16154" y="17597"/>
                  </a:cubicBezTo>
                  <a:lnTo>
                    <a:pt x="18769" y="18644"/>
                  </a:lnTo>
                  <a:cubicBezTo>
                    <a:pt x="19585" y="18958"/>
                    <a:pt x="20422" y="19397"/>
                    <a:pt x="21301" y="19543"/>
                  </a:cubicBezTo>
                  <a:lnTo>
                    <a:pt x="21301" y="19648"/>
                  </a:lnTo>
                  <a:cubicBezTo>
                    <a:pt x="21334" y="19803"/>
                    <a:pt x="21466" y="19881"/>
                    <a:pt x="21599" y="19881"/>
                  </a:cubicBezTo>
                  <a:cubicBezTo>
                    <a:pt x="21718" y="19881"/>
                    <a:pt x="21838" y="19818"/>
                    <a:pt x="21887" y="19690"/>
                  </a:cubicBezTo>
                  <a:cubicBezTo>
                    <a:pt x="22222" y="18686"/>
                    <a:pt x="22243" y="17556"/>
                    <a:pt x="22326" y="16468"/>
                  </a:cubicBezTo>
                  <a:cubicBezTo>
                    <a:pt x="23142" y="16991"/>
                    <a:pt x="24084" y="17409"/>
                    <a:pt x="24921" y="17849"/>
                  </a:cubicBezTo>
                  <a:cubicBezTo>
                    <a:pt x="24975" y="17878"/>
                    <a:pt x="25035" y="17891"/>
                    <a:pt x="25094" y="17891"/>
                  </a:cubicBezTo>
                  <a:cubicBezTo>
                    <a:pt x="25329" y="17891"/>
                    <a:pt x="25557" y="17677"/>
                    <a:pt x="25423" y="17409"/>
                  </a:cubicBezTo>
                  <a:lnTo>
                    <a:pt x="25381" y="17367"/>
                  </a:lnTo>
                  <a:lnTo>
                    <a:pt x="25381" y="17367"/>
                  </a:lnTo>
                  <a:cubicBezTo>
                    <a:pt x="25403" y="17374"/>
                    <a:pt x="25425" y="17377"/>
                    <a:pt x="25447" y="17377"/>
                  </a:cubicBezTo>
                  <a:cubicBezTo>
                    <a:pt x="25569" y="17377"/>
                    <a:pt x="25674" y="17282"/>
                    <a:pt x="25674" y="17158"/>
                  </a:cubicBezTo>
                  <a:cubicBezTo>
                    <a:pt x="25674" y="15442"/>
                    <a:pt x="25528" y="13748"/>
                    <a:pt x="25256" y="12053"/>
                  </a:cubicBezTo>
                  <a:cubicBezTo>
                    <a:pt x="25025" y="10421"/>
                    <a:pt x="24900" y="8558"/>
                    <a:pt x="24272" y="7031"/>
                  </a:cubicBezTo>
                  <a:cubicBezTo>
                    <a:pt x="24230" y="6947"/>
                    <a:pt x="24168" y="6906"/>
                    <a:pt x="24084" y="6885"/>
                  </a:cubicBezTo>
                  <a:cubicBezTo>
                    <a:pt x="24084" y="6864"/>
                    <a:pt x="24084" y="6864"/>
                    <a:pt x="24084" y="6843"/>
                  </a:cubicBezTo>
                  <a:cubicBezTo>
                    <a:pt x="24126" y="6843"/>
                    <a:pt x="24168" y="6822"/>
                    <a:pt x="24189" y="6780"/>
                  </a:cubicBezTo>
                  <a:cubicBezTo>
                    <a:pt x="24753" y="6131"/>
                    <a:pt x="24774" y="4981"/>
                    <a:pt x="24963" y="4165"/>
                  </a:cubicBezTo>
                  <a:cubicBezTo>
                    <a:pt x="25130" y="3369"/>
                    <a:pt x="25381" y="2512"/>
                    <a:pt x="25444" y="1696"/>
                  </a:cubicBezTo>
                  <a:cubicBezTo>
                    <a:pt x="25528" y="1465"/>
                    <a:pt x="25590" y="1256"/>
                    <a:pt x="25632" y="1026"/>
                  </a:cubicBezTo>
                  <a:cubicBezTo>
                    <a:pt x="25716" y="775"/>
                    <a:pt x="25758" y="503"/>
                    <a:pt x="25737" y="231"/>
                  </a:cubicBezTo>
                  <a:cubicBezTo>
                    <a:pt x="25712" y="83"/>
                    <a:pt x="25586" y="0"/>
                    <a:pt x="25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20">
    <p:spTree>
      <p:nvGrpSpPr>
        <p:cNvPr id="1" name="Shape 10137"/>
        <p:cNvGrpSpPr/>
        <p:nvPr/>
      </p:nvGrpSpPr>
      <p:grpSpPr>
        <a:xfrm>
          <a:off x="0" y="0"/>
          <a:ext cx="0" cy="0"/>
          <a:chOff x="0" y="0"/>
          <a:chExt cx="0" cy="0"/>
        </a:xfrm>
      </p:grpSpPr>
      <p:sp>
        <p:nvSpPr>
          <p:cNvPr id="10138" name="Google Shape;10138;p15"/>
          <p:cNvSpPr txBox="1">
            <a:spLocks noGrp="1"/>
          </p:cNvSpPr>
          <p:nvPr>
            <p:ph type="subTitle" idx="1"/>
          </p:nvPr>
        </p:nvSpPr>
        <p:spPr>
          <a:xfrm>
            <a:off x="2798300" y="1679800"/>
            <a:ext cx="3090000" cy="57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endParaRPr/>
          </a:p>
        </p:txBody>
      </p:sp>
      <p:sp>
        <p:nvSpPr>
          <p:cNvPr id="10139" name="Google Shape;10139;p15"/>
          <p:cNvSpPr txBox="1">
            <a:spLocks noGrp="1"/>
          </p:cNvSpPr>
          <p:nvPr>
            <p:ph type="subTitle" idx="2"/>
          </p:nvPr>
        </p:nvSpPr>
        <p:spPr>
          <a:xfrm>
            <a:off x="2798300" y="2717250"/>
            <a:ext cx="3090000" cy="57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endParaRPr/>
          </a:p>
        </p:txBody>
      </p:sp>
      <p:sp>
        <p:nvSpPr>
          <p:cNvPr id="10140" name="Google Shape;10140;p15"/>
          <p:cNvSpPr txBox="1">
            <a:spLocks noGrp="1"/>
          </p:cNvSpPr>
          <p:nvPr>
            <p:ph type="ctrTitle"/>
          </p:nvPr>
        </p:nvSpPr>
        <p:spPr>
          <a:xfrm>
            <a:off x="2798300" y="1428750"/>
            <a:ext cx="1446900" cy="3330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2000" b="0">
                <a:solidFill>
                  <a:schemeClr val="accent3"/>
                </a:solidFill>
                <a:latin typeface="Montserrat SemiBold"/>
                <a:ea typeface="Montserrat SemiBold"/>
                <a:cs typeface="Montserrat SemiBold"/>
                <a:sym typeface="Montserrat SemiBol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141" name="Google Shape;10141;p15"/>
          <p:cNvSpPr txBox="1">
            <a:spLocks noGrp="1"/>
          </p:cNvSpPr>
          <p:nvPr>
            <p:ph type="ctrTitle" idx="3"/>
          </p:nvPr>
        </p:nvSpPr>
        <p:spPr>
          <a:xfrm>
            <a:off x="2798300" y="2472973"/>
            <a:ext cx="1446900" cy="3330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2000" b="0">
                <a:solidFill>
                  <a:schemeClr val="accent3"/>
                </a:solidFill>
                <a:latin typeface="Montserrat SemiBold"/>
                <a:ea typeface="Montserrat SemiBold"/>
                <a:cs typeface="Montserrat SemiBold"/>
                <a:sym typeface="Montserrat SemiBol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142" name="Google Shape;10142;p15"/>
          <p:cNvSpPr txBox="1">
            <a:spLocks noGrp="1"/>
          </p:cNvSpPr>
          <p:nvPr>
            <p:ph type="subTitle" idx="4"/>
          </p:nvPr>
        </p:nvSpPr>
        <p:spPr>
          <a:xfrm>
            <a:off x="2798300" y="3761475"/>
            <a:ext cx="3090000" cy="57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Roboto"/>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1400"/>
              <a:buFont typeface="Roboto"/>
              <a:buNone/>
              <a:defRPr>
                <a:latin typeface="Roboto"/>
                <a:ea typeface="Roboto"/>
                <a:cs typeface="Roboto"/>
                <a:sym typeface="Roboto"/>
              </a:defRPr>
            </a:lvl2pPr>
            <a:lvl3pPr lvl="2" algn="ctr" rtl="0">
              <a:lnSpc>
                <a:spcPct val="100000"/>
              </a:lnSpc>
              <a:spcBef>
                <a:spcPts val="0"/>
              </a:spcBef>
              <a:spcAft>
                <a:spcPts val="0"/>
              </a:spcAft>
              <a:buSzPts val="1400"/>
              <a:buFont typeface="Roboto"/>
              <a:buNone/>
              <a:defRPr>
                <a:latin typeface="Roboto"/>
                <a:ea typeface="Roboto"/>
                <a:cs typeface="Roboto"/>
                <a:sym typeface="Roboto"/>
              </a:defRPr>
            </a:lvl3pPr>
            <a:lvl4pPr lvl="3" algn="ctr" rtl="0">
              <a:lnSpc>
                <a:spcPct val="100000"/>
              </a:lnSpc>
              <a:spcBef>
                <a:spcPts val="0"/>
              </a:spcBef>
              <a:spcAft>
                <a:spcPts val="0"/>
              </a:spcAft>
              <a:buSzPts val="1400"/>
              <a:buFont typeface="Roboto"/>
              <a:buNone/>
              <a:defRPr>
                <a:latin typeface="Roboto"/>
                <a:ea typeface="Roboto"/>
                <a:cs typeface="Roboto"/>
                <a:sym typeface="Roboto"/>
              </a:defRPr>
            </a:lvl4pPr>
            <a:lvl5pPr lvl="4" algn="ctr" rtl="0">
              <a:lnSpc>
                <a:spcPct val="100000"/>
              </a:lnSpc>
              <a:spcBef>
                <a:spcPts val="0"/>
              </a:spcBef>
              <a:spcAft>
                <a:spcPts val="0"/>
              </a:spcAft>
              <a:buSzPts val="1400"/>
              <a:buFont typeface="Roboto"/>
              <a:buNone/>
              <a:defRPr>
                <a:latin typeface="Roboto"/>
                <a:ea typeface="Roboto"/>
                <a:cs typeface="Roboto"/>
                <a:sym typeface="Roboto"/>
              </a:defRPr>
            </a:lvl5pPr>
            <a:lvl6pPr lvl="5" algn="ctr" rtl="0">
              <a:lnSpc>
                <a:spcPct val="100000"/>
              </a:lnSpc>
              <a:spcBef>
                <a:spcPts val="0"/>
              </a:spcBef>
              <a:spcAft>
                <a:spcPts val="0"/>
              </a:spcAft>
              <a:buSzPts val="1400"/>
              <a:buFont typeface="Roboto"/>
              <a:buNone/>
              <a:defRPr>
                <a:latin typeface="Roboto"/>
                <a:ea typeface="Roboto"/>
                <a:cs typeface="Roboto"/>
                <a:sym typeface="Roboto"/>
              </a:defRPr>
            </a:lvl6pPr>
            <a:lvl7pPr lvl="6" algn="ctr" rtl="0">
              <a:lnSpc>
                <a:spcPct val="100000"/>
              </a:lnSpc>
              <a:spcBef>
                <a:spcPts val="0"/>
              </a:spcBef>
              <a:spcAft>
                <a:spcPts val="0"/>
              </a:spcAft>
              <a:buSzPts val="1400"/>
              <a:buFont typeface="Roboto"/>
              <a:buNone/>
              <a:defRPr>
                <a:latin typeface="Roboto"/>
                <a:ea typeface="Roboto"/>
                <a:cs typeface="Roboto"/>
                <a:sym typeface="Roboto"/>
              </a:defRPr>
            </a:lvl7pPr>
            <a:lvl8pPr lvl="7" algn="ctr" rtl="0">
              <a:lnSpc>
                <a:spcPct val="100000"/>
              </a:lnSpc>
              <a:spcBef>
                <a:spcPts val="0"/>
              </a:spcBef>
              <a:spcAft>
                <a:spcPts val="0"/>
              </a:spcAft>
              <a:buSzPts val="1400"/>
              <a:buFont typeface="Roboto"/>
              <a:buNone/>
              <a:defRPr>
                <a:latin typeface="Roboto"/>
                <a:ea typeface="Roboto"/>
                <a:cs typeface="Roboto"/>
                <a:sym typeface="Roboto"/>
              </a:defRPr>
            </a:lvl8pPr>
            <a:lvl9pPr lvl="8" algn="ctr" rtl="0">
              <a:lnSpc>
                <a:spcPct val="100000"/>
              </a:lnSpc>
              <a:spcBef>
                <a:spcPts val="0"/>
              </a:spcBef>
              <a:spcAft>
                <a:spcPts val="0"/>
              </a:spcAft>
              <a:buSzPts val="1400"/>
              <a:buFont typeface="Roboto"/>
              <a:buNone/>
              <a:defRPr>
                <a:latin typeface="Roboto"/>
                <a:ea typeface="Roboto"/>
                <a:cs typeface="Roboto"/>
                <a:sym typeface="Roboto"/>
              </a:defRPr>
            </a:lvl9pPr>
          </a:lstStyle>
          <a:p>
            <a:endParaRPr/>
          </a:p>
        </p:txBody>
      </p:sp>
      <p:sp>
        <p:nvSpPr>
          <p:cNvPr id="10143" name="Google Shape;10143;p15"/>
          <p:cNvSpPr txBox="1">
            <a:spLocks noGrp="1"/>
          </p:cNvSpPr>
          <p:nvPr>
            <p:ph type="ctrTitle" idx="5"/>
          </p:nvPr>
        </p:nvSpPr>
        <p:spPr>
          <a:xfrm>
            <a:off x="2798300" y="3517199"/>
            <a:ext cx="1446900" cy="3330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600"/>
              <a:buNone/>
              <a:defRPr sz="2000" b="0">
                <a:solidFill>
                  <a:schemeClr val="accent3"/>
                </a:solidFill>
                <a:latin typeface="Montserrat SemiBold"/>
                <a:ea typeface="Montserrat SemiBold"/>
                <a:cs typeface="Montserrat SemiBold"/>
                <a:sym typeface="Montserrat SemiBold"/>
              </a:defRPr>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10144" name="Google Shape;10144;p15"/>
          <p:cNvSpPr txBox="1">
            <a:spLocks noGrp="1"/>
          </p:cNvSpPr>
          <p:nvPr>
            <p:ph type="title" idx="6"/>
          </p:nvPr>
        </p:nvSpPr>
        <p:spPr>
          <a:xfrm>
            <a:off x="702300" y="605225"/>
            <a:ext cx="7758300" cy="44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10145" name="Google Shape;10145;p15"/>
          <p:cNvSpPr/>
          <p:nvPr/>
        </p:nvSpPr>
        <p:spPr>
          <a:xfrm rot="-3833385">
            <a:off x="6204048" y="-2168426"/>
            <a:ext cx="3046464" cy="4546379"/>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5"/>
          <p:cNvSpPr/>
          <p:nvPr/>
        </p:nvSpPr>
        <p:spPr>
          <a:xfrm>
            <a:off x="6305049" y="3169575"/>
            <a:ext cx="2844459" cy="2019773"/>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5"/>
          <p:cNvSpPr/>
          <p:nvPr/>
        </p:nvSpPr>
        <p:spPr>
          <a:xfrm>
            <a:off x="6457449" y="3321975"/>
            <a:ext cx="2844459" cy="2019773"/>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5"/>
          <p:cNvSpPr/>
          <p:nvPr/>
        </p:nvSpPr>
        <p:spPr>
          <a:xfrm>
            <a:off x="-146340" y="-76079"/>
            <a:ext cx="1115838" cy="1222364"/>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5"/>
          <p:cNvSpPr/>
          <p:nvPr/>
        </p:nvSpPr>
        <p:spPr>
          <a:xfrm>
            <a:off x="-281886" y="-108051"/>
            <a:ext cx="1115838" cy="1286308"/>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5"/>
          <p:cNvSpPr/>
          <p:nvPr/>
        </p:nvSpPr>
        <p:spPr>
          <a:xfrm rot="-1802815">
            <a:off x="6718048" y="4538368"/>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5"/>
          <p:cNvSpPr/>
          <p:nvPr/>
        </p:nvSpPr>
        <p:spPr>
          <a:xfrm rot="-4651469" flipH="1">
            <a:off x="-101917" y="3674170"/>
            <a:ext cx="1500252" cy="2714683"/>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5"/>
          <p:cNvSpPr/>
          <p:nvPr/>
        </p:nvSpPr>
        <p:spPr>
          <a:xfrm rot="1624403">
            <a:off x="5551265" y="41556"/>
            <a:ext cx="615769" cy="410651"/>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5"/>
          <p:cNvSpPr/>
          <p:nvPr/>
        </p:nvSpPr>
        <p:spPr>
          <a:xfrm rot="-1802815">
            <a:off x="6718035" y="4329643"/>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4" name="Google Shape;10154;p15"/>
          <p:cNvGrpSpPr/>
          <p:nvPr/>
        </p:nvGrpSpPr>
        <p:grpSpPr>
          <a:xfrm rot="1258772">
            <a:off x="7606671" y="3760938"/>
            <a:ext cx="634844" cy="579863"/>
            <a:chOff x="2474450" y="2469265"/>
            <a:chExt cx="505551" cy="433940"/>
          </a:xfrm>
        </p:grpSpPr>
        <p:sp>
          <p:nvSpPr>
            <p:cNvPr id="10155" name="Google Shape;10155;p15"/>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5"/>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5"/>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8" name="Google Shape;10158;p15"/>
          <p:cNvSpPr/>
          <p:nvPr/>
        </p:nvSpPr>
        <p:spPr>
          <a:xfrm rot="649563" flipH="1">
            <a:off x="-302189" y="4343256"/>
            <a:ext cx="1255569" cy="896368"/>
          </a:xfrm>
          <a:custGeom>
            <a:avLst/>
            <a:gdLst/>
            <a:ahLst/>
            <a:cxnLst/>
            <a:rect l="l" t="t" r="r" b="b"/>
            <a:pathLst>
              <a:path w="33018" h="23572" extrusionOk="0">
                <a:moveTo>
                  <a:pt x="6570" y="5310"/>
                </a:moveTo>
                <a:cubicBezTo>
                  <a:pt x="6589" y="5426"/>
                  <a:pt x="6609" y="5542"/>
                  <a:pt x="6628" y="5659"/>
                </a:cubicBezTo>
                <a:lnTo>
                  <a:pt x="6628" y="5659"/>
                </a:lnTo>
                <a:cubicBezTo>
                  <a:pt x="6589" y="5600"/>
                  <a:pt x="6568" y="5560"/>
                  <a:pt x="6528" y="5519"/>
                </a:cubicBezTo>
                <a:cubicBezTo>
                  <a:pt x="6549" y="5456"/>
                  <a:pt x="6549" y="5394"/>
                  <a:pt x="6570" y="5310"/>
                </a:cubicBezTo>
                <a:close/>
                <a:moveTo>
                  <a:pt x="11801" y="5582"/>
                </a:moveTo>
                <a:cubicBezTo>
                  <a:pt x="11738" y="5666"/>
                  <a:pt x="11675" y="5749"/>
                  <a:pt x="11613" y="5833"/>
                </a:cubicBezTo>
                <a:cubicBezTo>
                  <a:pt x="11571" y="5728"/>
                  <a:pt x="11508" y="5624"/>
                  <a:pt x="11403" y="5582"/>
                </a:cubicBezTo>
                <a:close/>
                <a:moveTo>
                  <a:pt x="1799" y="6252"/>
                </a:moveTo>
                <a:lnTo>
                  <a:pt x="1799" y="6252"/>
                </a:lnTo>
                <a:cubicBezTo>
                  <a:pt x="1737" y="6356"/>
                  <a:pt x="1737" y="6482"/>
                  <a:pt x="1758" y="6586"/>
                </a:cubicBezTo>
                <a:cubicBezTo>
                  <a:pt x="1653" y="6503"/>
                  <a:pt x="1548" y="6419"/>
                  <a:pt x="1423" y="6335"/>
                </a:cubicBezTo>
                <a:lnTo>
                  <a:pt x="1799" y="6252"/>
                </a:lnTo>
                <a:close/>
                <a:moveTo>
                  <a:pt x="3641" y="7821"/>
                </a:moveTo>
                <a:lnTo>
                  <a:pt x="3996" y="7905"/>
                </a:lnTo>
                <a:lnTo>
                  <a:pt x="3913" y="8072"/>
                </a:lnTo>
                <a:cubicBezTo>
                  <a:pt x="3829" y="7988"/>
                  <a:pt x="3745" y="7884"/>
                  <a:pt x="3641" y="7821"/>
                </a:cubicBezTo>
                <a:close/>
                <a:moveTo>
                  <a:pt x="12763" y="5519"/>
                </a:moveTo>
                <a:cubicBezTo>
                  <a:pt x="17388" y="5519"/>
                  <a:pt x="21886" y="6775"/>
                  <a:pt x="25506" y="9788"/>
                </a:cubicBezTo>
                <a:cubicBezTo>
                  <a:pt x="27849" y="11734"/>
                  <a:pt x="29670" y="14244"/>
                  <a:pt x="30800" y="17069"/>
                </a:cubicBezTo>
                <a:cubicBezTo>
                  <a:pt x="26782" y="10102"/>
                  <a:pt x="16823" y="8909"/>
                  <a:pt x="9332" y="8888"/>
                </a:cubicBezTo>
                <a:cubicBezTo>
                  <a:pt x="10755" y="8093"/>
                  <a:pt x="11926" y="6921"/>
                  <a:pt x="12763" y="5519"/>
                </a:cubicBezTo>
                <a:close/>
                <a:moveTo>
                  <a:pt x="10177" y="689"/>
                </a:moveTo>
                <a:cubicBezTo>
                  <a:pt x="15382" y="689"/>
                  <a:pt x="20442" y="2224"/>
                  <a:pt x="24543" y="5770"/>
                </a:cubicBezTo>
                <a:cubicBezTo>
                  <a:pt x="26929" y="7842"/>
                  <a:pt x="28833" y="10394"/>
                  <a:pt x="30130" y="13282"/>
                </a:cubicBezTo>
                <a:cubicBezTo>
                  <a:pt x="30695" y="14537"/>
                  <a:pt x="31134" y="15856"/>
                  <a:pt x="31427" y="17195"/>
                </a:cubicBezTo>
                <a:cubicBezTo>
                  <a:pt x="28648" y="10275"/>
                  <a:pt x="21875" y="5083"/>
                  <a:pt x="14276" y="5083"/>
                </a:cubicBezTo>
                <a:cubicBezTo>
                  <a:pt x="13810" y="5083"/>
                  <a:pt x="13340" y="5103"/>
                  <a:pt x="12868" y="5143"/>
                </a:cubicBezTo>
                <a:cubicBezTo>
                  <a:pt x="12826" y="4954"/>
                  <a:pt x="12680" y="4829"/>
                  <a:pt x="12491" y="4829"/>
                </a:cubicBezTo>
                <a:cubicBezTo>
                  <a:pt x="11900" y="4814"/>
                  <a:pt x="11297" y="4799"/>
                  <a:pt x="10699" y="4799"/>
                </a:cubicBezTo>
                <a:cubicBezTo>
                  <a:pt x="10452" y="4799"/>
                  <a:pt x="10205" y="4802"/>
                  <a:pt x="9960" y="4808"/>
                </a:cubicBezTo>
                <a:cubicBezTo>
                  <a:pt x="9771" y="4808"/>
                  <a:pt x="9573" y="4797"/>
                  <a:pt x="9378" y="4797"/>
                </a:cubicBezTo>
                <a:cubicBezTo>
                  <a:pt x="8968" y="4797"/>
                  <a:pt x="8569" y="4845"/>
                  <a:pt x="8286" y="5143"/>
                </a:cubicBezTo>
                <a:cubicBezTo>
                  <a:pt x="8139" y="3699"/>
                  <a:pt x="7135" y="2171"/>
                  <a:pt x="6340" y="958"/>
                </a:cubicBezTo>
                <a:cubicBezTo>
                  <a:pt x="7620" y="781"/>
                  <a:pt x="8903" y="689"/>
                  <a:pt x="10177" y="689"/>
                </a:cubicBezTo>
                <a:close/>
                <a:moveTo>
                  <a:pt x="9374" y="9306"/>
                </a:moveTo>
                <a:lnTo>
                  <a:pt x="9374" y="9306"/>
                </a:lnTo>
                <a:cubicBezTo>
                  <a:pt x="14165" y="9599"/>
                  <a:pt x="19103" y="9683"/>
                  <a:pt x="23539" y="11713"/>
                </a:cubicBezTo>
                <a:cubicBezTo>
                  <a:pt x="27012" y="13282"/>
                  <a:pt x="30046" y="16002"/>
                  <a:pt x="31281" y="19622"/>
                </a:cubicBezTo>
                <a:cubicBezTo>
                  <a:pt x="29795" y="17299"/>
                  <a:pt x="27494" y="15479"/>
                  <a:pt x="25046" y="14307"/>
                </a:cubicBezTo>
                <a:cubicBezTo>
                  <a:pt x="22974" y="13345"/>
                  <a:pt x="20735" y="12738"/>
                  <a:pt x="18476" y="12508"/>
                </a:cubicBezTo>
                <a:cubicBezTo>
                  <a:pt x="17157" y="12340"/>
                  <a:pt x="15818" y="12278"/>
                  <a:pt x="14500" y="12278"/>
                </a:cubicBezTo>
                <a:cubicBezTo>
                  <a:pt x="14085" y="12278"/>
                  <a:pt x="13653" y="12267"/>
                  <a:pt x="13217" y="12267"/>
                </a:cubicBezTo>
                <a:cubicBezTo>
                  <a:pt x="12399" y="12267"/>
                  <a:pt x="11568" y="12303"/>
                  <a:pt x="10818" y="12508"/>
                </a:cubicBezTo>
                <a:cubicBezTo>
                  <a:pt x="10797" y="12487"/>
                  <a:pt x="10797" y="12445"/>
                  <a:pt x="10776" y="12424"/>
                </a:cubicBezTo>
                <a:cubicBezTo>
                  <a:pt x="10483" y="11775"/>
                  <a:pt x="10190" y="11127"/>
                  <a:pt x="9897" y="10457"/>
                </a:cubicBezTo>
                <a:cubicBezTo>
                  <a:pt x="9729" y="10081"/>
                  <a:pt x="9583" y="9662"/>
                  <a:pt x="9374" y="9306"/>
                </a:cubicBezTo>
                <a:close/>
                <a:moveTo>
                  <a:pt x="10650" y="1"/>
                </a:moveTo>
                <a:cubicBezTo>
                  <a:pt x="9062" y="1"/>
                  <a:pt x="7485" y="193"/>
                  <a:pt x="5963" y="602"/>
                </a:cubicBezTo>
                <a:cubicBezTo>
                  <a:pt x="5925" y="586"/>
                  <a:pt x="5884" y="578"/>
                  <a:pt x="5842" y="578"/>
                </a:cubicBezTo>
                <a:cubicBezTo>
                  <a:pt x="5725" y="578"/>
                  <a:pt x="5607" y="640"/>
                  <a:pt x="5545" y="749"/>
                </a:cubicBezTo>
                <a:cubicBezTo>
                  <a:pt x="5545" y="770"/>
                  <a:pt x="5524" y="770"/>
                  <a:pt x="5524" y="791"/>
                </a:cubicBezTo>
                <a:cubicBezTo>
                  <a:pt x="5524" y="811"/>
                  <a:pt x="5503" y="832"/>
                  <a:pt x="5503" y="853"/>
                </a:cubicBezTo>
                <a:cubicBezTo>
                  <a:pt x="5022" y="2234"/>
                  <a:pt x="4624" y="3678"/>
                  <a:pt x="4352" y="5122"/>
                </a:cubicBezTo>
                <a:cubicBezTo>
                  <a:pt x="4268" y="5080"/>
                  <a:pt x="4206" y="5080"/>
                  <a:pt x="4122" y="5080"/>
                </a:cubicBezTo>
                <a:cubicBezTo>
                  <a:pt x="2867" y="5268"/>
                  <a:pt x="1632" y="5477"/>
                  <a:pt x="398" y="5708"/>
                </a:cubicBezTo>
                <a:cubicBezTo>
                  <a:pt x="105" y="5791"/>
                  <a:pt x="0" y="6168"/>
                  <a:pt x="209" y="6398"/>
                </a:cubicBezTo>
                <a:cubicBezTo>
                  <a:pt x="774" y="6858"/>
                  <a:pt x="1339" y="7319"/>
                  <a:pt x="1946" y="7716"/>
                </a:cubicBezTo>
                <a:cubicBezTo>
                  <a:pt x="2385" y="8009"/>
                  <a:pt x="2867" y="8386"/>
                  <a:pt x="3390" y="8532"/>
                </a:cubicBezTo>
                <a:cubicBezTo>
                  <a:pt x="2741" y="9955"/>
                  <a:pt x="2155" y="11420"/>
                  <a:pt x="1632" y="12884"/>
                </a:cubicBezTo>
                <a:cubicBezTo>
                  <a:pt x="1550" y="13163"/>
                  <a:pt x="1777" y="13404"/>
                  <a:pt x="2030" y="13404"/>
                </a:cubicBezTo>
                <a:cubicBezTo>
                  <a:pt x="2099" y="13404"/>
                  <a:pt x="2171" y="13385"/>
                  <a:pt x="2239" y="13345"/>
                </a:cubicBezTo>
                <a:cubicBezTo>
                  <a:pt x="3452" y="12529"/>
                  <a:pt x="4959" y="11650"/>
                  <a:pt x="5880" y="10478"/>
                </a:cubicBezTo>
                <a:cubicBezTo>
                  <a:pt x="5880" y="10499"/>
                  <a:pt x="5900" y="10499"/>
                  <a:pt x="5921" y="10520"/>
                </a:cubicBezTo>
                <a:cubicBezTo>
                  <a:pt x="7261" y="11524"/>
                  <a:pt x="8704" y="12340"/>
                  <a:pt x="10232" y="12989"/>
                </a:cubicBezTo>
                <a:cubicBezTo>
                  <a:pt x="10287" y="13020"/>
                  <a:pt x="10347" y="13034"/>
                  <a:pt x="10408" y="13034"/>
                </a:cubicBezTo>
                <a:cubicBezTo>
                  <a:pt x="10556" y="13034"/>
                  <a:pt x="10708" y="12949"/>
                  <a:pt x="10797" y="12801"/>
                </a:cubicBezTo>
                <a:cubicBezTo>
                  <a:pt x="11110" y="12849"/>
                  <a:pt x="11434" y="12866"/>
                  <a:pt x="11761" y="12866"/>
                </a:cubicBezTo>
                <a:cubicBezTo>
                  <a:pt x="12415" y="12866"/>
                  <a:pt x="13084" y="12801"/>
                  <a:pt x="13726" y="12801"/>
                </a:cubicBezTo>
                <a:cubicBezTo>
                  <a:pt x="14939" y="12801"/>
                  <a:pt x="16132" y="12801"/>
                  <a:pt x="17346" y="12926"/>
                </a:cubicBezTo>
                <a:cubicBezTo>
                  <a:pt x="19794" y="13094"/>
                  <a:pt x="22221" y="13679"/>
                  <a:pt x="24481" y="14663"/>
                </a:cubicBezTo>
                <a:cubicBezTo>
                  <a:pt x="28017" y="16253"/>
                  <a:pt x="30800" y="19015"/>
                  <a:pt x="32055" y="22656"/>
                </a:cubicBezTo>
                <a:lnTo>
                  <a:pt x="32055" y="23032"/>
                </a:lnTo>
                <a:cubicBezTo>
                  <a:pt x="32055" y="23137"/>
                  <a:pt x="32118" y="23242"/>
                  <a:pt x="32243" y="23262"/>
                </a:cubicBezTo>
                <a:cubicBezTo>
                  <a:pt x="32243" y="23304"/>
                  <a:pt x="32264" y="23325"/>
                  <a:pt x="32264" y="23367"/>
                </a:cubicBezTo>
                <a:cubicBezTo>
                  <a:pt x="32306" y="23510"/>
                  <a:pt x="32419" y="23572"/>
                  <a:pt x="32532" y="23572"/>
                </a:cubicBezTo>
                <a:cubicBezTo>
                  <a:pt x="32701" y="23572"/>
                  <a:pt x="32871" y="23434"/>
                  <a:pt x="32808" y="23221"/>
                </a:cubicBezTo>
                <a:cubicBezTo>
                  <a:pt x="32745" y="22949"/>
                  <a:pt x="32683" y="22718"/>
                  <a:pt x="32620" y="22467"/>
                </a:cubicBezTo>
                <a:cubicBezTo>
                  <a:pt x="33017" y="16023"/>
                  <a:pt x="29607" y="9181"/>
                  <a:pt x="24711" y="5122"/>
                </a:cubicBezTo>
                <a:cubicBezTo>
                  <a:pt x="20902" y="1966"/>
                  <a:pt x="15722" y="1"/>
                  <a:pt x="10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9" name="Google Shape;10159;p15"/>
          <p:cNvGrpSpPr/>
          <p:nvPr/>
        </p:nvGrpSpPr>
        <p:grpSpPr>
          <a:xfrm>
            <a:off x="8020753" y="147888"/>
            <a:ext cx="937301" cy="645885"/>
            <a:chOff x="2695054" y="2941070"/>
            <a:chExt cx="755157" cy="518534"/>
          </a:xfrm>
        </p:grpSpPr>
        <p:sp>
          <p:nvSpPr>
            <p:cNvPr id="10160" name="Google Shape;10160;p15"/>
            <p:cNvSpPr/>
            <p:nvPr/>
          </p:nvSpPr>
          <p:spPr>
            <a:xfrm>
              <a:off x="2835032" y="2980966"/>
              <a:ext cx="396758" cy="131114"/>
            </a:xfrm>
            <a:custGeom>
              <a:avLst/>
              <a:gdLst/>
              <a:ahLst/>
              <a:cxnLst/>
              <a:rect l="l" t="t" r="r" b="b"/>
              <a:pathLst>
                <a:path w="20904" h="6908" extrusionOk="0">
                  <a:moveTo>
                    <a:pt x="11424" y="0"/>
                  </a:moveTo>
                  <a:cubicBezTo>
                    <a:pt x="11078" y="0"/>
                    <a:pt x="10729" y="15"/>
                    <a:pt x="10379" y="45"/>
                  </a:cubicBezTo>
                  <a:cubicBezTo>
                    <a:pt x="7366" y="317"/>
                    <a:pt x="3809" y="1175"/>
                    <a:pt x="1779" y="3581"/>
                  </a:cubicBezTo>
                  <a:cubicBezTo>
                    <a:pt x="984" y="4564"/>
                    <a:pt x="377" y="5694"/>
                    <a:pt x="1" y="6908"/>
                  </a:cubicBezTo>
                  <a:lnTo>
                    <a:pt x="775" y="6908"/>
                  </a:lnTo>
                  <a:cubicBezTo>
                    <a:pt x="1089" y="5987"/>
                    <a:pt x="1570" y="5108"/>
                    <a:pt x="2156" y="4334"/>
                  </a:cubicBezTo>
                  <a:cubicBezTo>
                    <a:pt x="4018" y="1907"/>
                    <a:pt x="7470" y="1049"/>
                    <a:pt x="10379" y="798"/>
                  </a:cubicBezTo>
                  <a:cubicBezTo>
                    <a:pt x="10715" y="770"/>
                    <a:pt x="11049" y="756"/>
                    <a:pt x="11380" y="756"/>
                  </a:cubicBezTo>
                  <a:cubicBezTo>
                    <a:pt x="14037" y="756"/>
                    <a:pt x="16499" y="1671"/>
                    <a:pt x="18267" y="3811"/>
                  </a:cubicBezTo>
                  <a:cubicBezTo>
                    <a:pt x="19041" y="4732"/>
                    <a:pt x="19648" y="5778"/>
                    <a:pt x="20066" y="6908"/>
                  </a:cubicBezTo>
                  <a:lnTo>
                    <a:pt x="20903" y="6908"/>
                  </a:lnTo>
                  <a:cubicBezTo>
                    <a:pt x="20422" y="5568"/>
                    <a:pt x="19732" y="4334"/>
                    <a:pt x="18811" y="3246"/>
                  </a:cubicBezTo>
                  <a:cubicBezTo>
                    <a:pt x="16927" y="1008"/>
                    <a:pt x="14262" y="0"/>
                    <a:pt x="11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5"/>
            <p:cNvSpPr/>
            <p:nvPr/>
          </p:nvSpPr>
          <p:spPr>
            <a:xfrm>
              <a:off x="2768716" y="2941070"/>
              <a:ext cx="540911" cy="171010"/>
            </a:xfrm>
            <a:custGeom>
              <a:avLst/>
              <a:gdLst/>
              <a:ahLst/>
              <a:cxnLst/>
              <a:rect l="l" t="t" r="r" b="b"/>
              <a:pathLst>
                <a:path w="28499" h="9010" extrusionOk="0">
                  <a:moveTo>
                    <a:pt x="14829" y="1"/>
                  </a:moveTo>
                  <a:cubicBezTo>
                    <a:pt x="9935" y="1"/>
                    <a:pt x="4937" y="1960"/>
                    <a:pt x="1863" y="5829"/>
                  </a:cubicBezTo>
                  <a:cubicBezTo>
                    <a:pt x="1088" y="6792"/>
                    <a:pt x="461" y="7859"/>
                    <a:pt x="0" y="9010"/>
                  </a:cubicBezTo>
                  <a:lnTo>
                    <a:pt x="837" y="9010"/>
                  </a:lnTo>
                  <a:cubicBezTo>
                    <a:pt x="1444" y="7545"/>
                    <a:pt x="2344" y="6227"/>
                    <a:pt x="3495" y="5139"/>
                  </a:cubicBezTo>
                  <a:cubicBezTo>
                    <a:pt x="5838" y="2837"/>
                    <a:pt x="8977" y="1414"/>
                    <a:pt x="12220" y="933"/>
                  </a:cubicBezTo>
                  <a:cubicBezTo>
                    <a:pt x="13071" y="802"/>
                    <a:pt x="13940" y="736"/>
                    <a:pt x="14810" y="736"/>
                  </a:cubicBezTo>
                  <a:cubicBezTo>
                    <a:pt x="17705" y="736"/>
                    <a:pt x="20624" y="1475"/>
                    <a:pt x="23037" y="3067"/>
                  </a:cubicBezTo>
                  <a:cubicBezTo>
                    <a:pt x="25192" y="4469"/>
                    <a:pt x="26804" y="6562"/>
                    <a:pt x="27578" y="9010"/>
                  </a:cubicBezTo>
                  <a:lnTo>
                    <a:pt x="28498" y="9010"/>
                  </a:lnTo>
                  <a:cubicBezTo>
                    <a:pt x="27159" y="4281"/>
                    <a:pt x="22451" y="933"/>
                    <a:pt x="17514" y="201"/>
                  </a:cubicBezTo>
                  <a:cubicBezTo>
                    <a:pt x="16631" y="67"/>
                    <a:pt x="15732" y="1"/>
                    <a:pt x="148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5"/>
            <p:cNvSpPr/>
            <p:nvPr/>
          </p:nvSpPr>
          <p:spPr>
            <a:xfrm>
              <a:off x="2899374" y="3032022"/>
              <a:ext cx="273236" cy="80058"/>
            </a:xfrm>
            <a:custGeom>
              <a:avLst/>
              <a:gdLst/>
              <a:ahLst/>
              <a:cxnLst/>
              <a:rect l="l" t="t" r="r" b="b"/>
              <a:pathLst>
                <a:path w="14396" h="4218" extrusionOk="0">
                  <a:moveTo>
                    <a:pt x="7142" y="1"/>
                  </a:moveTo>
                  <a:cubicBezTo>
                    <a:pt x="6648" y="1"/>
                    <a:pt x="6142" y="45"/>
                    <a:pt x="5629" y="137"/>
                  </a:cubicBezTo>
                  <a:cubicBezTo>
                    <a:pt x="3223" y="556"/>
                    <a:pt x="1151" y="2062"/>
                    <a:pt x="0" y="4218"/>
                  </a:cubicBezTo>
                  <a:lnTo>
                    <a:pt x="816" y="4218"/>
                  </a:lnTo>
                  <a:cubicBezTo>
                    <a:pt x="900" y="4071"/>
                    <a:pt x="984" y="3946"/>
                    <a:pt x="1088" y="3799"/>
                  </a:cubicBezTo>
                  <a:cubicBezTo>
                    <a:pt x="2445" y="1867"/>
                    <a:pt x="4670" y="722"/>
                    <a:pt x="7029" y="722"/>
                  </a:cubicBezTo>
                  <a:cubicBezTo>
                    <a:pt x="7072" y="722"/>
                    <a:pt x="7114" y="723"/>
                    <a:pt x="7156" y="723"/>
                  </a:cubicBezTo>
                  <a:cubicBezTo>
                    <a:pt x="9897" y="723"/>
                    <a:pt x="12136" y="2146"/>
                    <a:pt x="13496" y="4218"/>
                  </a:cubicBezTo>
                  <a:lnTo>
                    <a:pt x="14396" y="4218"/>
                  </a:lnTo>
                  <a:cubicBezTo>
                    <a:pt x="12881" y="1728"/>
                    <a:pt x="10230" y="1"/>
                    <a:pt x="7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5"/>
            <p:cNvSpPr/>
            <p:nvPr/>
          </p:nvSpPr>
          <p:spPr>
            <a:xfrm>
              <a:off x="3075300" y="3112061"/>
              <a:ext cx="374912" cy="304914"/>
            </a:xfrm>
            <a:custGeom>
              <a:avLst/>
              <a:gdLst/>
              <a:ahLst/>
              <a:cxnLst/>
              <a:rect l="l" t="t" r="r" b="b"/>
              <a:pathLst>
                <a:path w="19753" h="16065" extrusionOk="0">
                  <a:moveTo>
                    <a:pt x="12366" y="4374"/>
                  </a:moveTo>
                  <a:cubicBezTo>
                    <a:pt x="13643" y="4415"/>
                    <a:pt x="14647" y="5483"/>
                    <a:pt x="14584" y="6759"/>
                  </a:cubicBezTo>
                  <a:cubicBezTo>
                    <a:pt x="14598" y="6941"/>
                    <a:pt x="14744" y="7067"/>
                    <a:pt x="14902" y="7067"/>
                  </a:cubicBezTo>
                  <a:cubicBezTo>
                    <a:pt x="14979" y="7067"/>
                    <a:pt x="15059" y="7037"/>
                    <a:pt x="15128" y="6968"/>
                  </a:cubicBezTo>
                  <a:cubicBezTo>
                    <a:pt x="15422" y="6620"/>
                    <a:pt x="15897" y="6408"/>
                    <a:pt x="16353" y="6408"/>
                  </a:cubicBezTo>
                  <a:cubicBezTo>
                    <a:pt x="16774" y="6408"/>
                    <a:pt x="17178" y="6588"/>
                    <a:pt x="17409" y="7010"/>
                  </a:cubicBezTo>
                  <a:cubicBezTo>
                    <a:pt x="17806" y="7742"/>
                    <a:pt x="17367" y="8600"/>
                    <a:pt x="16698" y="8935"/>
                  </a:cubicBezTo>
                  <a:cubicBezTo>
                    <a:pt x="16488" y="9061"/>
                    <a:pt x="16488" y="9374"/>
                    <a:pt x="16698" y="9500"/>
                  </a:cubicBezTo>
                  <a:cubicBezTo>
                    <a:pt x="17430" y="9960"/>
                    <a:pt x="18497" y="10902"/>
                    <a:pt x="18560" y="11843"/>
                  </a:cubicBezTo>
                  <a:cubicBezTo>
                    <a:pt x="18630" y="12872"/>
                    <a:pt x="17916" y="13215"/>
                    <a:pt x="17112" y="13215"/>
                  </a:cubicBezTo>
                  <a:cubicBezTo>
                    <a:pt x="16477" y="13215"/>
                    <a:pt x="15785" y="13002"/>
                    <a:pt x="15379" y="12743"/>
                  </a:cubicBezTo>
                  <a:cubicBezTo>
                    <a:pt x="15326" y="12707"/>
                    <a:pt x="15271" y="12692"/>
                    <a:pt x="15219" y="12692"/>
                  </a:cubicBezTo>
                  <a:cubicBezTo>
                    <a:pt x="15027" y="12692"/>
                    <a:pt x="14865" y="12906"/>
                    <a:pt x="14898" y="13120"/>
                  </a:cubicBezTo>
                  <a:cubicBezTo>
                    <a:pt x="15096" y="14078"/>
                    <a:pt x="14332" y="14826"/>
                    <a:pt x="13506" y="14826"/>
                  </a:cubicBezTo>
                  <a:cubicBezTo>
                    <a:pt x="13196" y="14826"/>
                    <a:pt x="12877" y="14720"/>
                    <a:pt x="12596" y="14480"/>
                  </a:cubicBezTo>
                  <a:cubicBezTo>
                    <a:pt x="12157" y="14124"/>
                    <a:pt x="11927" y="13706"/>
                    <a:pt x="11404" y="13454"/>
                  </a:cubicBezTo>
                  <a:cubicBezTo>
                    <a:pt x="11352" y="13431"/>
                    <a:pt x="11300" y="13420"/>
                    <a:pt x="11250" y="13420"/>
                  </a:cubicBezTo>
                  <a:cubicBezTo>
                    <a:pt x="11080" y="13420"/>
                    <a:pt x="10934" y="13548"/>
                    <a:pt x="10902" y="13726"/>
                  </a:cubicBezTo>
                  <a:cubicBezTo>
                    <a:pt x="10859" y="13698"/>
                    <a:pt x="10808" y="13684"/>
                    <a:pt x="10758" y="13684"/>
                  </a:cubicBezTo>
                  <a:cubicBezTo>
                    <a:pt x="10662" y="13684"/>
                    <a:pt x="10566" y="13735"/>
                    <a:pt x="10525" y="13831"/>
                  </a:cubicBezTo>
                  <a:cubicBezTo>
                    <a:pt x="10118" y="14715"/>
                    <a:pt x="9294" y="15435"/>
                    <a:pt x="8316" y="15435"/>
                  </a:cubicBezTo>
                  <a:cubicBezTo>
                    <a:pt x="8136" y="15435"/>
                    <a:pt x="7951" y="15410"/>
                    <a:pt x="7763" y="15359"/>
                  </a:cubicBezTo>
                  <a:cubicBezTo>
                    <a:pt x="6487" y="15003"/>
                    <a:pt x="5922" y="13434"/>
                    <a:pt x="6445" y="12262"/>
                  </a:cubicBezTo>
                  <a:cubicBezTo>
                    <a:pt x="6559" y="12053"/>
                    <a:pt x="6397" y="11793"/>
                    <a:pt x="6164" y="11793"/>
                  </a:cubicBezTo>
                  <a:cubicBezTo>
                    <a:pt x="6139" y="11793"/>
                    <a:pt x="6115" y="11796"/>
                    <a:pt x="6089" y="11802"/>
                  </a:cubicBezTo>
                  <a:cubicBezTo>
                    <a:pt x="5943" y="11840"/>
                    <a:pt x="5806" y="11857"/>
                    <a:pt x="5680" y="11857"/>
                  </a:cubicBezTo>
                  <a:cubicBezTo>
                    <a:pt x="4227" y="11857"/>
                    <a:pt x="4152" y="9522"/>
                    <a:pt x="5724" y="9522"/>
                  </a:cubicBezTo>
                  <a:cubicBezTo>
                    <a:pt x="5807" y="9522"/>
                    <a:pt x="5893" y="9528"/>
                    <a:pt x="5985" y="9542"/>
                  </a:cubicBezTo>
                  <a:cubicBezTo>
                    <a:pt x="6001" y="9544"/>
                    <a:pt x="6018" y="9546"/>
                    <a:pt x="6034" y="9546"/>
                  </a:cubicBezTo>
                  <a:cubicBezTo>
                    <a:pt x="6288" y="9546"/>
                    <a:pt x="6513" y="9254"/>
                    <a:pt x="6278" y="9019"/>
                  </a:cubicBezTo>
                  <a:cubicBezTo>
                    <a:pt x="5482" y="8265"/>
                    <a:pt x="5629" y="6968"/>
                    <a:pt x="6570" y="6382"/>
                  </a:cubicBezTo>
                  <a:cubicBezTo>
                    <a:pt x="6862" y="6204"/>
                    <a:pt x="7176" y="6128"/>
                    <a:pt x="7493" y="6128"/>
                  </a:cubicBezTo>
                  <a:cubicBezTo>
                    <a:pt x="8107" y="6128"/>
                    <a:pt x="8731" y="6414"/>
                    <a:pt x="9228" y="6801"/>
                  </a:cubicBezTo>
                  <a:cubicBezTo>
                    <a:pt x="9249" y="6884"/>
                    <a:pt x="9291" y="6968"/>
                    <a:pt x="9353" y="7031"/>
                  </a:cubicBezTo>
                  <a:cubicBezTo>
                    <a:pt x="9384" y="7062"/>
                    <a:pt x="9426" y="7081"/>
                    <a:pt x="9471" y="7081"/>
                  </a:cubicBezTo>
                  <a:cubicBezTo>
                    <a:pt x="9487" y="7081"/>
                    <a:pt x="9504" y="7078"/>
                    <a:pt x="9521" y="7073"/>
                  </a:cubicBezTo>
                  <a:lnTo>
                    <a:pt x="9563" y="7136"/>
                  </a:lnTo>
                  <a:cubicBezTo>
                    <a:pt x="9594" y="7167"/>
                    <a:pt x="9630" y="7180"/>
                    <a:pt x="9665" y="7180"/>
                  </a:cubicBezTo>
                  <a:cubicBezTo>
                    <a:pt x="9774" y="7180"/>
                    <a:pt x="9877" y="7058"/>
                    <a:pt x="9814" y="6947"/>
                  </a:cubicBezTo>
                  <a:lnTo>
                    <a:pt x="9751" y="6843"/>
                  </a:lnTo>
                  <a:cubicBezTo>
                    <a:pt x="9730" y="6822"/>
                    <a:pt x="9709" y="6801"/>
                    <a:pt x="9688" y="6780"/>
                  </a:cubicBezTo>
                  <a:lnTo>
                    <a:pt x="9625" y="6696"/>
                  </a:lnTo>
                  <a:cubicBezTo>
                    <a:pt x="9709" y="6403"/>
                    <a:pt x="9814" y="6110"/>
                    <a:pt x="9939" y="5838"/>
                  </a:cubicBezTo>
                  <a:cubicBezTo>
                    <a:pt x="10128" y="5524"/>
                    <a:pt x="10379" y="5252"/>
                    <a:pt x="10651" y="5022"/>
                  </a:cubicBezTo>
                  <a:cubicBezTo>
                    <a:pt x="11132" y="4625"/>
                    <a:pt x="11739" y="4395"/>
                    <a:pt x="12366" y="4374"/>
                  </a:cubicBezTo>
                  <a:close/>
                  <a:moveTo>
                    <a:pt x="0" y="1"/>
                  </a:moveTo>
                  <a:cubicBezTo>
                    <a:pt x="3223" y="1926"/>
                    <a:pt x="3683" y="6403"/>
                    <a:pt x="3997" y="9814"/>
                  </a:cubicBezTo>
                  <a:cubicBezTo>
                    <a:pt x="3997" y="9856"/>
                    <a:pt x="4018" y="9897"/>
                    <a:pt x="4039" y="9939"/>
                  </a:cubicBezTo>
                  <a:cubicBezTo>
                    <a:pt x="3892" y="10211"/>
                    <a:pt x="3829" y="10504"/>
                    <a:pt x="3850" y="10797"/>
                  </a:cubicBezTo>
                  <a:cubicBezTo>
                    <a:pt x="3913" y="11822"/>
                    <a:pt x="4813" y="12450"/>
                    <a:pt x="5734" y="12471"/>
                  </a:cubicBezTo>
                  <a:cubicBezTo>
                    <a:pt x="5420" y="13810"/>
                    <a:pt x="5985" y="15338"/>
                    <a:pt x="7345" y="15882"/>
                  </a:cubicBezTo>
                  <a:cubicBezTo>
                    <a:pt x="7652" y="16006"/>
                    <a:pt x="7976" y="16065"/>
                    <a:pt x="8302" y="16065"/>
                  </a:cubicBezTo>
                  <a:cubicBezTo>
                    <a:pt x="9508" y="16065"/>
                    <a:pt x="10723" y="15264"/>
                    <a:pt x="11069" y="14061"/>
                  </a:cubicBezTo>
                  <a:cubicBezTo>
                    <a:pt x="11069" y="14061"/>
                    <a:pt x="11069" y="14040"/>
                    <a:pt x="11069" y="14019"/>
                  </a:cubicBezTo>
                  <a:lnTo>
                    <a:pt x="11090" y="14019"/>
                  </a:lnTo>
                  <a:cubicBezTo>
                    <a:pt x="11718" y="14333"/>
                    <a:pt x="12011" y="15045"/>
                    <a:pt x="12680" y="15317"/>
                  </a:cubicBezTo>
                  <a:cubicBezTo>
                    <a:pt x="12957" y="15443"/>
                    <a:pt x="13257" y="15508"/>
                    <a:pt x="13557" y="15508"/>
                  </a:cubicBezTo>
                  <a:cubicBezTo>
                    <a:pt x="13755" y="15508"/>
                    <a:pt x="13953" y="15480"/>
                    <a:pt x="14145" y="15421"/>
                  </a:cubicBezTo>
                  <a:cubicBezTo>
                    <a:pt x="14961" y="15170"/>
                    <a:pt x="15526" y="14438"/>
                    <a:pt x="15568" y="13580"/>
                  </a:cubicBezTo>
                  <a:cubicBezTo>
                    <a:pt x="16021" y="13763"/>
                    <a:pt x="16563" y="13877"/>
                    <a:pt x="17092" y="13877"/>
                  </a:cubicBezTo>
                  <a:cubicBezTo>
                    <a:pt x="17954" y="13877"/>
                    <a:pt x="18783" y="13576"/>
                    <a:pt x="19146" y="12785"/>
                  </a:cubicBezTo>
                  <a:cubicBezTo>
                    <a:pt x="19752" y="11509"/>
                    <a:pt x="18476" y="10023"/>
                    <a:pt x="17430" y="9207"/>
                  </a:cubicBezTo>
                  <a:cubicBezTo>
                    <a:pt x="18225" y="8558"/>
                    <a:pt x="18476" y="7345"/>
                    <a:pt x="17848" y="6487"/>
                  </a:cubicBezTo>
                  <a:cubicBezTo>
                    <a:pt x="17472" y="5978"/>
                    <a:pt x="16914" y="5749"/>
                    <a:pt x="16347" y="5749"/>
                  </a:cubicBezTo>
                  <a:cubicBezTo>
                    <a:pt x="15937" y="5749"/>
                    <a:pt x="15522" y="5869"/>
                    <a:pt x="15170" y="6089"/>
                  </a:cubicBezTo>
                  <a:cubicBezTo>
                    <a:pt x="14919" y="4855"/>
                    <a:pt x="13915" y="3934"/>
                    <a:pt x="12680" y="3767"/>
                  </a:cubicBezTo>
                  <a:cubicBezTo>
                    <a:pt x="12680" y="3746"/>
                    <a:pt x="12680" y="3725"/>
                    <a:pt x="12680" y="3704"/>
                  </a:cubicBezTo>
                  <a:cubicBezTo>
                    <a:pt x="12785" y="2449"/>
                    <a:pt x="12680" y="1193"/>
                    <a:pt x="12345" y="1"/>
                  </a:cubicBezTo>
                  <a:lnTo>
                    <a:pt x="11425" y="1"/>
                  </a:lnTo>
                  <a:lnTo>
                    <a:pt x="11864" y="3725"/>
                  </a:lnTo>
                  <a:cubicBezTo>
                    <a:pt x="11843" y="3746"/>
                    <a:pt x="11843" y="3788"/>
                    <a:pt x="11864" y="3830"/>
                  </a:cubicBezTo>
                  <a:cubicBezTo>
                    <a:pt x="11048" y="3976"/>
                    <a:pt x="10316" y="4415"/>
                    <a:pt x="9814" y="5085"/>
                  </a:cubicBezTo>
                  <a:cubicBezTo>
                    <a:pt x="9646" y="5294"/>
                    <a:pt x="9500" y="5524"/>
                    <a:pt x="9374" y="5755"/>
                  </a:cubicBezTo>
                  <a:cubicBezTo>
                    <a:pt x="9291" y="3788"/>
                    <a:pt x="8914" y="1842"/>
                    <a:pt x="8265" y="1"/>
                  </a:cubicBezTo>
                  <a:lnTo>
                    <a:pt x="7407" y="1"/>
                  </a:lnTo>
                  <a:cubicBezTo>
                    <a:pt x="8119" y="1863"/>
                    <a:pt x="8433" y="3892"/>
                    <a:pt x="8642" y="5880"/>
                  </a:cubicBezTo>
                  <a:cubicBezTo>
                    <a:pt x="8259" y="5677"/>
                    <a:pt x="7842" y="5569"/>
                    <a:pt x="7421" y="5569"/>
                  </a:cubicBezTo>
                  <a:cubicBezTo>
                    <a:pt x="7107" y="5569"/>
                    <a:pt x="6791" y="5629"/>
                    <a:pt x="6487" y="5755"/>
                  </a:cubicBezTo>
                  <a:cubicBezTo>
                    <a:pt x="6654" y="3746"/>
                    <a:pt x="6194" y="1716"/>
                    <a:pt x="5127" y="1"/>
                  </a:cubicBezTo>
                  <a:lnTo>
                    <a:pt x="4248" y="1"/>
                  </a:lnTo>
                  <a:cubicBezTo>
                    <a:pt x="5420" y="1779"/>
                    <a:pt x="5922" y="3892"/>
                    <a:pt x="5692" y="6027"/>
                  </a:cubicBezTo>
                  <a:cubicBezTo>
                    <a:pt x="5692" y="6110"/>
                    <a:pt x="5713" y="6215"/>
                    <a:pt x="5775" y="6278"/>
                  </a:cubicBezTo>
                  <a:cubicBezTo>
                    <a:pt x="5106" y="7010"/>
                    <a:pt x="4959" y="8098"/>
                    <a:pt x="5441" y="8977"/>
                  </a:cubicBezTo>
                  <a:cubicBezTo>
                    <a:pt x="5190" y="9019"/>
                    <a:pt x="4938" y="9102"/>
                    <a:pt x="4708" y="9249"/>
                  </a:cubicBezTo>
                  <a:cubicBezTo>
                    <a:pt x="4415" y="6027"/>
                    <a:pt x="3746" y="2135"/>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5"/>
            <p:cNvSpPr/>
            <p:nvPr/>
          </p:nvSpPr>
          <p:spPr>
            <a:xfrm>
              <a:off x="2695054" y="3112061"/>
              <a:ext cx="326247" cy="347543"/>
            </a:xfrm>
            <a:custGeom>
              <a:avLst/>
              <a:gdLst/>
              <a:ahLst/>
              <a:cxnLst/>
              <a:rect l="l" t="t" r="r" b="b"/>
              <a:pathLst>
                <a:path w="17189" h="18311" extrusionOk="0">
                  <a:moveTo>
                    <a:pt x="12501" y="5697"/>
                  </a:moveTo>
                  <a:cubicBezTo>
                    <a:pt x="12934" y="5697"/>
                    <a:pt x="13379" y="5819"/>
                    <a:pt x="13799" y="6089"/>
                  </a:cubicBezTo>
                  <a:cubicBezTo>
                    <a:pt x="15369" y="7073"/>
                    <a:pt x="15117" y="9249"/>
                    <a:pt x="13527" y="10044"/>
                  </a:cubicBezTo>
                  <a:cubicBezTo>
                    <a:pt x="13234" y="10211"/>
                    <a:pt x="13360" y="10672"/>
                    <a:pt x="13716" y="10693"/>
                  </a:cubicBezTo>
                  <a:cubicBezTo>
                    <a:pt x="13777" y="10686"/>
                    <a:pt x="13839" y="10683"/>
                    <a:pt x="13900" y="10683"/>
                  </a:cubicBezTo>
                  <a:cubicBezTo>
                    <a:pt x="15259" y="10683"/>
                    <a:pt x="16546" y="12196"/>
                    <a:pt x="15745" y="13517"/>
                  </a:cubicBezTo>
                  <a:cubicBezTo>
                    <a:pt x="15396" y="14107"/>
                    <a:pt x="14721" y="14406"/>
                    <a:pt x="14048" y="14406"/>
                  </a:cubicBezTo>
                  <a:cubicBezTo>
                    <a:pt x="13551" y="14406"/>
                    <a:pt x="13054" y="14243"/>
                    <a:pt x="12690" y="13915"/>
                  </a:cubicBezTo>
                  <a:cubicBezTo>
                    <a:pt x="12625" y="13859"/>
                    <a:pt x="12552" y="13836"/>
                    <a:pt x="12482" y="13836"/>
                  </a:cubicBezTo>
                  <a:cubicBezTo>
                    <a:pt x="12259" y="13836"/>
                    <a:pt x="12056" y="14074"/>
                    <a:pt x="12167" y="14312"/>
                  </a:cubicBezTo>
                  <a:cubicBezTo>
                    <a:pt x="12690" y="15400"/>
                    <a:pt x="12125" y="16677"/>
                    <a:pt x="10975" y="17032"/>
                  </a:cubicBezTo>
                  <a:cubicBezTo>
                    <a:pt x="10795" y="17081"/>
                    <a:pt x="10617" y="17104"/>
                    <a:pt x="10444" y="17104"/>
                  </a:cubicBezTo>
                  <a:cubicBezTo>
                    <a:pt x="9505" y="17104"/>
                    <a:pt x="8682" y="16433"/>
                    <a:pt x="8275" y="15568"/>
                  </a:cubicBezTo>
                  <a:cubicBezTo>
                    <a:pt x="8275" y="15547"/>
                    <a:pt x="8254" y="15526"/>
                    <a:pt x="8234" y="15526"/>
                  </a:cubicBezTo>
                  <a:cubicBezTo>
                    <a:pt x="8213" y="15421"/>
                    <a:pt x="8192" y="15338"/>
                    <a:pt x="8150" y="15254"/>
                  </a:cubicBezTo>
                  <a:cubicBezTo>
                    <a:pt x="8100" y="15113"/>
                    <a:pt x="7988" y="15051"/>
                    <a:pt x="7875" y="15051"/>
                  </a:cubicBezTo>
                  <a:cubicBezTo>
                    <a:pt x="7705" y="15051"/>
                    <a:pt x="7534" y="15194"/>
                    <a:pt x="7585" y="15421"/>
                  </a:cubicBezTo>
                  <a:cubicBezTo>
                    <a:pt x="7753" y="16595"/>
                    <a:pt x="6939" y="17662"/>
                    <a:pt x="5866" y="17662"/>
                  </a:cubicBezTo>
                  <a:cubicBezTo>
                    <a:pt x="5600" y="17662"/>
                    <a:pt x="5319" y="17596"/>
                    <a:pt x="5032" y="17451"/>
                  </a:cubicBezTo>
                  <a:cubicBezTo>
                    <a:pt x="3693" y="16781"/>
                    <a:pt x="3609" y="15087"/>
                    <a:pt x="4446" y="13998"/>
                  </a:cubicBezTo>
                  <a:cubicBezTo>
                    <a:pt x="4675" y="13770"/>
                    <a:pt x="4487" y="13402"/>
                    <a:pt x="4198" y="13402"/>
                  </a:cubicBezTo>
                  <a:cubicBezTo>
                    <a:pt x="4170" y="13402"/>
                    <a:pt x="4141" y="13405"/>
                    <a:pt x="4112" y="13413"/>
                  </a:cubicBezTo>
                  <a:cubicBezTo>
                    <a:pt x="3701" y="13509"/>
                    <a:pt x="3290" y="13551"/>
                    <a:pt x="2879" y="13551"/>
                  </a:cubicBezTo>
                  <a:cubicBezTo>
                    <a:pt x="2662" y="13551"/>
                    <a:pt x="2445" y="13539"/>
                    <a:pt x="2228" y="13517"/>
                  </a:cubicBezTo>
                  <a:cubicBezTo>
                    <a:pt x="1078" y="13287"/>
                    <a:pt x="450" y="12157"/>
                    <a:pt x="1287" y="11153"/>
                  </a:cubicBezTo>
                  <a:cubicBezTo>
                    <a:pt x="1970" y="10356"/>
                    <a:pt x="2962" y="9904"/>
                    <a:pt x="4014" y="9904"/>
                  </a:cubicBezTo>
                  <a:cubicBezTo>
                    <a:pt x="4122" y="9904"/>
                    <a:pt x="4232" y="9909"/>
                    <a:pt x="4342" y="9918"/>
                  </a:cubicBezTo>
                  <a:cubicBezTo>
                    <a:pt x="4348" y="9919"/>
                    <a:pt x="4354" y="9919"/>
                    <a:pt x="4361" y="9919"/>
                  </a:cubicBezTo>
                  <a:cubicBezTo>
                    <a:pt x="4781" y="9919"/>
                    <a:pt x="4775" y="9228"/>
                    <a:pt x="4342" y="9207"/>
                  </a:cubicBezTo>
                  <a:cubicBezTo>
                    <a:pt x="2710" y="9102"/>
                    <a:pt x="3317" y="6968"/>
                    <a:pt x="4593" y="6780"/>
                  </a:cubicBezTo>
                  <a:cubicBezTo>
                    <a:pt x="4682" y="6764"/>
                    <a:pt x="4771" y="6756"/>
                    <a:pt x="4859" y="6756"/>
                  </a:cubicBezTo>
                  <a:cubicBezTo>
                    <a:pt x="5571" y="6756"/>
                    <a:pt x="6197" y="7269"/>
                    <a:pt x="6309" y="8014"/>
                  </a:cubicBezTo>
                  <a:cubicBezTo>
                    <a:pt x="6319" y="8074"/>
                    <a:pt x="6371" y="8101"/>
                    <a:pt x="6429" y="8101"/>
                  </a:cubicBezTo>
                  <a:cubicBezTo>
                    <a:pt x="6491" y="8101"/>
                    <a:pt x="6559" y="8069"/>
                    <a:pt x="6581" y="8014"/>
                  </a:cubicBezTo>
                  <a:lnTo>
                    <a:pt x="6581" y="7972"/>
                  </a:lnTo>
                  <a:cubicBezTo>
                    <a:pt x="6618" y="8075"/>
                    <a:pt x="6705" y="8124"/>
                    <a:pt x="6792" y="8124"/>
                  </a:cubicBezTo>
                  <a:cubicBezTo>
                    <a:pt x="6900" y="8124"/>
                    <a:pt x="7008" y="8049"/>
                    <a:pt x="7020" y="7910"/>
                  </a:cubicBezTo>
                  <a:cubicBezTo>
                    <a:pt x="6978" y="7449"/>
                    <a:pt x="7166" y="7010"/>
                    <a:pt x="7501" y="6675"/>
                  </a:cubicBezTo>
                  <a:cubicBezTo>
                    <a:pt x="7725" y="6477"/>
                    <a:pt x="7981" y="6388"/>
                    <a:pt x="8230" y="6388"/>
                  </a:cubicBezTo>
                  <a:cubicBezTo>
                    <a:pt x="8770" y="6388"/>
                    <a:pt x="9277" y="6811"/>
                    <a:pt x="9363" y="7470"/>
                  </a:cubicBezTo>
                  <a:cubicBezTo>
                    <a:pt x="9375" y="7679"/>
                    <a:pt x="9541" y="7798"/>
                    <a:pt x="9708" y="7798"/>
                  </a:cubicBezTo>
                  <a:cubicBezTo>
                    <a:pt x="9842" y="7798"/>
                    <a:pt x="9977" y="7722"/>
                    <a:pt x="10033" y="7554"/>
                  </a:cubicBezTo>
                  <a:cubicBezTo>
                    <a:pt x="10421" y="6450"/>
                    <a:pt x="11426" y="5697"/>
                    <a:pt x="12501" y="5697"/>
                  </a:cubicBezTo>
                  <a:close/>
                  <a:moveTo>
                    <a:pt x="3881" y="1"/>
                  </a:moveTo>
                  <a:cubicBezTo>
                    <a:pt x="3045" y="2072"/>
                    <a:pt x="2814" y="4353"/>
                    <a:pt x="3233" y="6550"/>
                  </a:cubicBezTo>
                  <a:cubicBezTo>
                    <a:pt x="3254" y="6592"/>
                    <a:pt x="3275" y="6633"/>
                    <a:pt x="3317" y="6654"/>
                  </a:cubicBezTo>
                  <a:cubicBezTo>
                    <a:pt x="2521" y="7324"/>
                    <a:pt x="2396" y="8496"/>
                    <a:pt x="3045" y="9312"/>
                  </a:cubicBezTo>
                  <a:cubicBezTo>
                    <a:pt x="1601" y="9625"/>
                    <a:pt x="115" y="10609"/>
                    <a:pt x="73" y="12115"/>
                  </a:cubicBezTo>
                  <a:cubicBezTo>
                    <a:pt x="1" y="13770"/>
                    <a:pt x="1507" y="14192"/>
                    <a:pt x="2906" y="14192"/>
                  </a:cubicBezTo>
                  <a:cubicBezTo>
                    <a:pt x="3117" y="14192"/>
                    <a:pt x="3325" y="14182"/>
                    <a:pt x="3526" y="14166"/>
                  </a:cubicBezTo>
                  <a:lnTo>
                    <a:pt x="3526" y="14166"/>
                  </a:lnTo>
                  <a:cubicBezTo>
                    <a:pt x="2835" y="15672"/>
                    <a:pt x="3233" y="17576"/>
                    <a:pt x="5011" y="18183"/>
                  </a:cubicBezTo>
                  <a:cubicBezTo>
                    <a:pt x="5265" y="18270"/>
                    <a:pt x="5525" y="18311"/>
                    <a:pt x="5782" y="18311"/>
                  </a:cubicBezTo>
                  <a:cubicBezTo>
                    <a:pt x="6945" y="18311"/>
                    <a:pt x="8049" y="17481"/>
                    <a:pt x="8254" y="16384"/>
                  </a:cubicBezTo>
                  <a:cubicBezTo>
                    <a:pt x="8740" y="17198"/>
                    <a:pt x="9648" y="17755"/>
                    <a:pt x="10592" y="17755"/>
                  </a:cubicBezTo>
                  <a:cubicBezTo>
                    <a:pt x="10908" y="17755"/>
                    <a:pt x="11229" y="17692"/>
                    <a:pt x="11539" y="17556"/>
                  </a:cubicBezTo>
                  <a:cubicBezTo>
                    <a:pt x="12544" y="17074"/>
                    <a:pt x="13130" y="15986"/>
                    <a:pt x="13004" y="14877"/>
                  </a:cubicBezTo>
                  <a:lnTo>
                    <a:pt x="13004" y="14877"/>
                  </a:lnTo>
                  <a:cubicBezTo>
                    <a:pt x="13338" y="15013"/>
                    <a:pt x="13699" y="15080"/>
                    <a:pt x="14059" y="15080"/>
                  </a:cubicBezTo>
                  <a:cubicBezTo>
                    <a:pt x="15029" y="15080"/>
                    <a:pt x="15999" y="14595"/>
                    <a:pt x="16457" y="13664"/>
                  </a:cubicBezTo>
                  <a:cubicBezTo>
                    <a:pt x="17189" y="12178"/>
                    <a:pt x="16101" y="10525"/>
                    <a:pt x="14657" y="10086"/>
                  </a:cubicBezTo>
                  <a:cubicBezTo>
                    <a:pt x="15954" y="8830"/>
                    <a:pt x="15829" y="6717"/>
                    <a:pt x="14385" y="5650"/>
                  </a:cubicBezTo>
                  <a:cubicBezTo>
                    <a:pt x="13867" y="5224"/>
                    <a:pt x="13218" y="5011"/>
                    <a:pt x="12553" y="5011"/>
                  </a:cubicBezTo>
                  <a:cubicBezTo>
                    <a:pt x="12467" y="5011"/>
                    <a:pt x="12380" y="5015"/>
                    <a:pt x="12293" y="5022"/>
                  </a:cubicBezTo>
                  <a:cubicBezTo>
                    <a:pt x="12711" y="3516"/>
                    <a:pt x="13088" y="1926"/>
                    <a:pt x="14092" y="691"/>
                  </a:cubicBezTo>
                  <a:cubicBezTo>
                    <a:pt x="14301" y="419"/>
                    <a:pt x="14552" y="189"/>
                    <a:pt x="14824" y="1"/>
                  </a:cubicBezTo>
                  <a:lnTo>
                    <a:pt x="13757" y="1"/>
                  </a:lnTo>
                  <a:cubicBezTo>
                    <a:pt x="12523" y="1361"/>
                    <a:pt x="12021" y="3286"/>
                    <a:pt x="11811" y="5106"/>
                  </a:cubicBezTo>
                  <a:cubicBezTo>
                    <a:pt x="10975" y="5315"/>
                    <a:pt x="10263" y="5817"/>
                    <a:pt x="9803" y="6529"/>
                  </a:cubicBezTo>
                  <a:cubicBezTo>
                    <a:pt x="9719" y="5776"/>
                    <a:pt x="10326" y="3202"/>
                    <a:pt x="10410" y="2888"/>
                  </a:cubicBezTo>
                  <a:cubicBezTo>
                    <a:pt x="10661" y="1884"/>
                    <a:pt x="11058" y="900"/>
                    <a:pt x="11581" y="1"/>
                  </a:cubicBezTo>
                  <a:lnTo>
                    <a:pt x="10765" y="1"/>
                  </a:lnTo>
                  <a:cubicBezTo>
                    <a:pt x="10619" y="273"/>
                    <a:pt x="10472" y="566"/>
                    <a:pt x="10347" y="858"/>
                  </a:cubicBezTo>
                  <a:cubicBezTo>
                    <a:pt x="9782" y="2302"/>
                    <a:pt x="9405" y="3830"/>
                    <a:pt x="9280" y="5399"/>
                  </a:cubicBezTo>
                  <a:cubicBezTo>
                    <a:pt x="9259" y="5608"/>
                    <a:pt x="9238" y="5817"/>
                    <a:pt x="9259" y="6027"/>
                  </a:cubicBezTo>
                  <a:cubicBezTo>
                    <a:pt x="8948" y="5789"/>
                    <a:pt x="8576" y="5668"/>
                    <a:pt x="8204" y="5668"/>
                  </a:cubicBezTo>
                  <a:cubicBezTo>
                    <a:pt x="7823" y="5668"/>
                    <a:pt x="7442" y="5794"/>
                    <a:pt x="7125" y="6048"/>
                  </a:cubicBezTo>
                  <a:cubicBezTo>
                    <a:pt x="7292" y="4039"/>
                    <a:pt x="7459" y="1926"/>
                    <a:pt x="8150" y="1"/>
                  </a:cubicBezTo>
                  <a:lnTo>
                    <a:pt x="7355" y="1"/>
                  </a:lnTo>
                  <a:cubicBezTo>
                    <a:pt x="6727" y="1988"/>
                    <a:pt x="6622" y="4143"/>
                    <a:pt x="6727" y="6215"/>
                  </a:cubicBezTo>
                  <a:cubicBezTo>
                    <a:pt x="6727" y="6278"/>
                    <a:pt x="6748" y="6340"/>
                    <a:pt x="6811" y="6361"/>
                  </a:cubicBezTo>
                  <a:cubicBezTo>
                    <a:pt x="6664" y="6571"/>
                    <a:pt x="6560" y="6801"/>
                    <a:pt x="6497" y="7052"/>
                  </a:cubicBezTo>
                  <a:cubicBezTo>
                    <a:pt x="6211" y="6466"/>
                    <a:pt x="5457" y="6163"/>
                    <a:pt x="4721" y="6163"/>
                  </a:cubicBezTo>
                  <a:cubicBezTo>
                    <a:pt x="4379" y="6163"/>
                    <a:pt x="4041" y="6229"/>
                    <a:pt x="3756" y="6361"/>
                  </a:cubicBezTo>
                  <a:cubicBezTo>
                    <a:pt x="3568" y="4206"/>
                    <a:pt x="3902" y="2009"/>
                    <a:pt x="4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5"/>
            <p:cNvSpPr/>
            <p:nvPr/>
          </p:nvSpPr>
          <p:spPr>
            <a:xfrm>
              <a:off x="2956561" y="3083401"/>
              <a:ext cx="142976" cy="28679"/>
            </a:xfrm>
            <a:custGeom>
              <a:avLst/>
              <a:gdLst/>
              <a:ahLst/>
              <a:cxnLst/>
              <a:rect l="l" t="t" r="r" b="b"/>
              <a:pathLst>
                <a:path w="7533" h="1511" extrusionOk="0">
                  <a:moveTo>
                    <a:pt x="3576" y="0"/>
                  </a:moveTo>
                  <a:cubicBezTo>
                    <a:pt x="2246" y="0"/>
                    <a:pt x="947" y="489"/>
                    <a:pt x="21" y="1490"/>
                  </a:cubicBezTo>
                  <a:lnTo>
                    <a:pt x="0" y="1511"/>
                  </a:lnTo>
                  <a:lnTo>
                    <a:pt x="1067" y="1511"/>
                  </a:lnTo>
                  <a:cubicBezTo>
                    <a:pt x="1801" y="981"/>
                    <a:pt x="2673" y="729"/>
                    <a:pt x="3564" y="729"/>
                  </a:cubicBezTo>
                  <a:cubicBezTo>
                    <a:pt x="4223" y="729"/>
                    <a:pt x="4892" y="867"/>
                    <a:pt x="5524" y="1134"/>
                  </a:cubicBezTo>
                  <a:cubicBezTo>
                    <a:pt x="5754" y="1239"/>
                    <a:pt x="6005" y="1364"/>
                    <a:pt x="6236" y="1511"/>
                  </a:cubicBezTo>
                  <a:lnTo>
                    <a:pt x="7533" y="1511"/>
                  </a:lnTo>
                  <a:cubicBezTo>
                    <a:pt x="6842" y="925"/>
                    <a:pt x="6026" y="485"/>
                    <a:pt x="5168" y="234"/>
                  </a:cubicBezTo>
                  <a:cubicBezTo>
                    <a:pt x="4648" y="79"/>
                    <a:pt x="4109" y="0"/>
                    <a:pt x="35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15"/>
          <p:cNvGrpSpPr/>
          <p:nvPr/>
        </p:nvGrpSpPr>
        <p:grpSpPr>
          <a:xfrm rot="6870060">
            <a:off x="-707072" y="191323"/>
            <a:ext cx="1394135" cy="453514"/>
            <a:chOff x="4178968" y="-268677"/>
            <a:chExt cx="2329415" cy="757762"/>
          </a:xfrm>
        </p:grpSpPr>
        <p:grpSp>
          <p:nvGrpSpPr>
            <p:cNvPr id="10167" name="Google Shape;10167;p15"/>
            <p:cNvGrpSpPr/>
            <p:nvPr/>
          </p:nvGrpSpPr>
          <p:grpSpPr>
            <a:xfrm>
              <a:off x="4178968" y="-268677"/>
              <a:ext cx="1264254" cy="757762"/>
              <a:chOff x="6323950" y="1278138"/>
              <a:chExt cx="701350" cy="420325"/>
            </a:xfrm>
          </p:grpSpPr>
          <p:sp>
            <p:nvSpPr>
              <p:cNvPr id="10168" name="Google Shape;10168;p15"/>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5"/>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5"/>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5"/>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5"/>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5"/>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5"/>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5"/>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5"/>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5"/>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5"/>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5"/>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5"/>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5"/>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5"/>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5"/>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5"/>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5"/>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5"/>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5"/>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5"/>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5"/>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5"/>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5"/>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5"/>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5"/>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5"/>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5"/>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5"/>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5"/>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5"/>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5"/>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5"/>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5"/>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5"/>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5"/>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5"/>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5"/>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5"/>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5"/>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5"/>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5"/>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5"/>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5"/>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5"/>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5"/>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5"/>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5"/>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5"/>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5"/>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5"/>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5"/>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5"/>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5"/>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5"/>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5"/>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5"/>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5"/>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5"/>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5"/>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5"/>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5"/>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5"/>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5"/>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5"/>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5"/>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5"/>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5"/>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5"/>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5"/>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5"/>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5"/>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5"/>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5"/>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5"/>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5"/>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5"/>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5"/>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5"/>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5"/>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5"/>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5"/>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5"/>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5"/>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5"/>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5"/>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5"/>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5"/>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5"/>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5"/>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5"/>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5"/>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15"/>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5"/>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5"/>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5"/>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5"/>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5"/>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5"/>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5"/>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5"/>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5"/>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5"/>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5"/>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5"/>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5"/>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5"/>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5"/>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5"/>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5"/>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5"/>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5"/>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15"/>
            <p:cNvGrpSpPr/>
            <p:nvPr/>
          </p:nvGrpSpPr>
          <p:grpSpPr>
            <a:xfrm>
              <a:off x="5350843" y="-268677"/>
              <a:ext cx="1157540" cy="757762"/>
              <a:chOff x="6323950" y="1278138"/>
              <a:chExt cx="642150" cy="420325"/>
            </a:xfrm>
          </p:grpSpPr>
          <p:sp>
            <p:nvSpPr>
              <p:cNvPr id="10417" name="Google Shape;10417;p15"/>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5"/>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5"/>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5"/>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5"/>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5"/>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5"/>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5"/>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5"/>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5"/>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5"/>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5"/>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5"/>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5"/>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5"/>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5"/>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5"/>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5"/>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5"/>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5"/>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5"/>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5"/>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5"/>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5"/>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5"/>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5"/>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5"/>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5"/>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5"/>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5"/>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5"/>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5"/>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5"/>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5"/>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5"/>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5"/>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5"/>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5"/>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5"/>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5"/>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5"/>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5"/>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5"/>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5"/>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5"/>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5"/>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5"/>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5"/>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5"/>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5"/>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5"/>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15"/>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5"/>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5"/>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5"/>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5"/>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5"/>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5"/>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5"/>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5"/>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5"/>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5"/>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5"/>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5"/>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15"/>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5"/>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5"/>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5"/>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5"/>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5"/>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5"/>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5"/>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5"/>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5"/>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5"/>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5"/>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5"/>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5"/>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5"/>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5"/>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5"/>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5"/>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5"/>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5"/>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5"/>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5"/>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5"/>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5"/>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5"/>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5"/>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5"/>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5"/>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5"/>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5"/>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5"/>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5"/>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5"/>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5"/>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5"/>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5"/>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5"/>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5"/>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55" name="Google Shape;10655;p15"/>
          <p:cNvGrpSpPr/>
          <p:nvPr/>
        </p:nvGrpSpPr>
        <p:grpSpPr>
          <a:xfrm rot="6869966">
            <a:off x="7832072" y="3952962"/>
            <a:ext cx="2329503" cy="757791"/>
            <a:chOff x="4178968" y="-268677"/>
            <a:chExt cx="2329415" cy="757762"/>
          </a:xfrm>
        </p:grpSpPr>
        <p:grpSp>
          <p:nvGrpSpPr>
            <p:cNvPr id="10656" name="Google Shape;10656;p15"/>
            <p:cNvGrpSpPr/>
            <p:nvPr/>
          </p:nvGrpSpPr>
          <p:grpSpPr>
            <a:xfrm>
              <a:off x="4178968" y="-268677"/>
              <a:ext cx="1264254" cy="757762"/>
              <a:chOff x="6323950" y="1278138"/>
              <a:chExt cx="701350" cy="420325"/>
            </a:xfrm>
          </p:grpSpPr>
          <p:sp>
            <p:nvSpPr>
              <p:cNvPr id="10657" name="Google Shape;10657;p15"/>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5"/>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5"/>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5"/>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5"/>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5"/>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5"/>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5"/>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5"/>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5"/>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5"/>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5"/>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5"/>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5"/>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5"/>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5"/>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5"/>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5"/>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5"/>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5"/>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5"/>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5"/>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5"/>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5"/>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5"/>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5"/>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5"/>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5"/>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5"/>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5"/>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5"/>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5"/>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5"/>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5"/>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5"/>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5"/>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5"/>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5"/>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5"/>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5"/>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5"/>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5"/>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5"/>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5"/>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5"/>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5"/>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5"/>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5"/>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5"/>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5"/>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5"/>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5"/>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5"/>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5"/>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5"/>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5"/>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5"/>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5"/>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5"/>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5"/>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5"/>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5"/>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5"/>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5"/>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5"/>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5"/>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5"/>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5"/>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5"/>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5"/>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5"/>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5"/>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5"/>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5"/>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5"/>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5"/>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5"/>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5"/>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5"/>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5"/>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5"/>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5"/>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5"/>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5"/>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5"/>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5"/>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5"/>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5"/>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5"/>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5"/>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5"/>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5"/>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5"/>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5"/>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5"/>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5"/>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5"/>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5"/>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5"/>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5"/>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5"/>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5"/>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5"/>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5"/>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5"/>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5"/>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5"/>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5"/>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5"/>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5"/>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5"/>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5"/>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5" name="Google Shape;10905;p15"/>
            <p:cNvGrpSpPr/>
            <p:nvPr/>
          </p:nvGrpSpPr>
          <p:grpSpPr>
            <a:xfrm>
              <a:off x="5350843" y="-268677"/>
              <a:ext cx="1157540" cy="757762"/>
              <a:chOff x="6323950" y="1278138"/>
              <a:chExt cx="642150" cy="420325"/>
            </a:xfrm>
          </p:grpSpPr>
          <p:sp>
            <p:nvSpPr>
              <p:cNvPr id="10906" name="Google Shape;10906;p15"/>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5"/>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5"/>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5"/>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5"/>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5"/>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5"/>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5"/>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5"/>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5"/>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5"/>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5"/>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5"/>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5"/>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5"/>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5"/>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5"/>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5"/>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5"/>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5"/>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5"/>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5"/>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5"/>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5"/>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5"/>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5"/>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5"/>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5"/>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5"/>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5"/>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5"/>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5"/>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5"/>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5"/>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5"/>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5"/>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5"/>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5"/>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5"/>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5"/>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5"/>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5"/>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5"/>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5"/>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5"/>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5"/>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5"/>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5"/>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5"/>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5"/>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5"/>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5"/>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5"/>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5"/>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5"/>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5"/>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5"/>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5"/>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5"/>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5"/>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5"/>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5"/>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5"/>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5"/>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5"/>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5"/>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5"/>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5"/>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5"/>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5"/>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5"/>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5"/>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5"/>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5"/>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5"/>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5"/>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5"/>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5"/>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5"/>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5"/>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5"/>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5"/>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5"/>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5"/>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5"/>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5"/>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5"/>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5"/>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5"/>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5"/>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5"/>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15"/>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5"/>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5"/>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5"/>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5"/>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5"/>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5"/>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5"/>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5"/>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5"/>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5"/>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5"/>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5"/>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5"/>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5"/>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5"/>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5"/>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5"/>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5"/>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5"/>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5"/>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5"/>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5"/>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5"/>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5"/>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5"/>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5"/>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5"/>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5"/>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5"/>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5"/>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5"/>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5"/>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5"/>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5"/>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5"/>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5"/>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5"/>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5"/>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5"/>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5"/>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5"/>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5"/>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5"/>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5"/>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16">
    <p:spTree>
      <p:nvGrpSpPr>
        <p:cNvPr id="1" name="Shape 12157"/>
        <p:cNvGrpSpPr/>
        <p:nvPr/>
      </p:nvGrpSpPr>
      <p:grpSpPr>
        <a:xfrm>
          <a:off x="0" y="0"/>
          <a:ext cx="0" cy="0"/>
          <a:chOff x="0" y="0"/>
          <a:chExt cx="0" cy="0"/>
        </a:xfrm>
      </p:grpSpPr>
      <p:sp>
        <p:nvSpPr>
          <p:cNvPr id="12158" name="Google Shape;12158;p17"/>
          <p:cNvSpPr txBox="1">
            <a:spLocks noGrp="1"/>
          </p:cNvSpPr>
          <p:nvPr>
            <p:ph type="subTitle" idx="1"/>
          </p:nvPr>
        </p:nvSpPr>
        <p:spPr>
          <a:xfrm>
            <a:off x="1920600" y="2019600"/>
            <a:ext cx="5302800" cy="812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800">
                <a:solidFill>
                  <a:schemeClr val="dk1"/>
                </a:solidFill>
                <a:latin typeface="Montserrat"/>
                <a:ea typeface="Montserrat"/>
                <a:cs typeface="Montserrat"/>
                <a:sym typeface="Montserrat"/>
              </a:defRPr>
            </a:lvl1pPr>
            <a:lvl2pPr lvl="1" algn="ctr" rtl="0">
              <a:lnSpc>
                <a:spcPct val="100000"/>
              </a:lnSpc>
              <a:spcBef>
                <a:spcPts val="0"/>
              </a:spcBef>
              <a:spcAft>
                <a:spcPts val="0"/>
              </a:spcAft>
              <a:buNone/>
              <a:defRPr sz="1800">
                <a:solidFill>
                  <a:schemeClr val="dk1"/>
                </a:solidFill>
                <a:latin typeface="Montserrat"/>
                <a:ea typeface="Montserrat"/>
                <a:cs typeface="Montserrat"/>
                <a:sym typeface="Montserrat"/>
              </a:defRPr>
            </a:lvl2pPr>
            <a:lvl3pPr lvl="2" algn="ctr" rtl="0">
              <a:lnSpc>
                <a:spcPct val="100000"/>
              </a:lnSpc>
              <a:spcBef>
                <a:spcPts val="0"/>
              </a:spcBef>
              <a:spcAft>
                <a:spcPts val="0"/>
              </a:spcAft>
              <a:buNone/>
              <a:defRPr sz="1800">
                <a:solidFill>
                  <a:schemeClr val="dk1"/>
                </a:solidFill>
                <a:latin typeface="Montserrat"/>
                <a:ea typeface="Montserrat"/>
                <a:cs typeface="Montserrat"/>
                <a:sym typeface="Montserrat"/>
              </a:defRPr>
            </a:lvl3pPr>
            <a:lvl4pPr lvl="3" algn="ctr" rtl="0">
              <a:lnSpc>
                <a:spcPct val="100000"/>
              </a:lnSpc>
              <a:spcBef>
                <a:spcPts val="0"/>
              </a:spcBef>
              <a:spcAft>
                <a:spcPts val="0"/>
              </a:spcAft>
              <a:buNone/>
              <a:defRPr sz="1800">
                <a:solidFill>
                  <a:schemeClr val="dk1"/>
                </a:solidFill>
                <a:latin typeface="Montserrat"/>
                <a:ea typeface="Montserrat"/>
                <a:cs typeface="Montserrat"/>
                <a:sym typeface="Montserrat"/>
              </a:defRPr>
            </a:lvl4pPr>
            <a:lvl5pPr lvl="4" algn="ctr" rtl="0">
              <a:lnSpc>
                <a:spcPct val="100000"/>
              </a:lnSpc>
              <a:spcBef>
                <a:spcPts val="0"/>
              </a:spcBef>
              <a:spcAft>
                <a:spcPts val="0"/>
              </a:spcAft>
              <a:buNone/>
              <a:defRPr sz="1800">
                <a:solidFill>
                  <a:schemeClr val="dk1"/>
                </a:solidFill>
                <a:latin typeface="Montserrat"/>
                <a:ea typeface="Montserrat"/>
                <a:cs typeface="Montserrat"/>
                <a:sym typeface="Montserrat"/>
              </a:defRPr>
            </a:lvl5pPr>
            <a:lvl6pPr lvl="5" algn="ctr" rtl="0">
              <a:lnSpc>
                <a:spcPct val="100000"/>
              </a:lnSpc>
              <a:spcBef>
                <a:spcPts val="0"/>
              </a:spcBef>
              <a:spcAft>
                <a:spcPts val="0"/>
              </a:spcAft>
              <a:buNone/>
              <a:defRPr sz="1800">
                <a:solidFill>
                  <a:schemeClr val="dk1"/>
                </a:solidFill>
                <a:latin typeface="Montserrat"/>
                <a:ea typeface="Montserrat"/>
                <a:cs typeface="Montserrat"/>
                <a:sym typeface="Montserrat"/>
              </a:defRPr>
            </a:lvl6pPr>
            <a:lvl7pPr lvl="6" algn="ctr" rtl="0">
              <a:lnSpc>
                <a:spcPct val="100000"/>
              </a:lnSpc>
              <a:spcBef>
                <a:spcPts val="0"/>
              </a:spcBef>
              <a:spcAft>
                <a:spcPts val="0"/>
              </a:spcAft>
              <a:buNone/>
              <a:defRPr sz="1800">
                <a:solidFill>
                  <a:schemeClr val="dk1"/>
                </a:solidFill>
                <a:latin typeface="Montserrat"/>
                <a:ea typeface="Montserrat"/>
                <a:cs typeface="Montserrat"/>
                <a:sym typeface="Montserrat"/>
              </a:defRPr>
            </a:lvl7pPr>
            <a:lvl8pPr lvl="7" algn="ctr" rtl="0">
              <a:lnSpc>
                <a:spcPct val="100000"/>
              </a:lnSpc>
              <a:spcBef>
                <a:spcPts val="0"/>
              </a:spcBef>
              <a:spcAft>
                <a:spcPts val="0"/>
              </a:spcAft>
              <a:buNone/>
              <a:defRPr sz="1800">
                <a:solidFill>
                  <a:schemeClr val="dk1"/>
                </a:solidFill>
                <a:latin typeface="Montserrat"/>
                <a:ea typeface="Montserrat"/>
                <a:cs typeface="Montserrat"/>
                <a:sym typeface="Montserrat"/>
              </a:defRPr>
            </a:lvl8pPr>
            <a:lvl9pPr lvl="8" algn="ctr" rtl="0">
              <a:lnSpc>
                <a:spcPct val="100000"/>
              </a:lnSpc>
              <a:spcBef>
                <a:spcPts val="0"/>
              </a:spcBef>
              <a:spcAft>
                <a:spcPts val="0"/>
              </a:spcAft>
              <a:buNone/>
              <a:defRPr sz="1800">
                <a:solidFill>
                  <a:schemeClr val="dk1"/>
                </a:solidFill>
                <a:latin typeface="Montserrat"/>
                <a:ea typeface="Montserrat"/>
                <a:cs typeface="Montserrat"/>
                <a:sym typeface="Montserrat"/>
              </a:defRPr>
            </a:lvl9pPr>
          </a:lstStyle>
          <a:p>
            <a:endParaRPr/>
          </a:p>
        </p:txBody>
      </p:sp>
      <p:sp>
        <p:nvSpPr>
          <p:cNvPr id="12159" name="Google Shape;12159;p17"/>
          <p:cNvSpPr txBox="1">
            <a:spLocks noGrp="1"/>
          </p:cNvSpPr>
          <p:nvPr>
            <p:ph type="subTitle" idx="2"/>
          </p:nvPr>
        </p:nvSpPr>
        <p:spPr>
          <a:xfrm>
            <a:off x="2950650" y="2831700"/>
            <a:ext cx="3242700" cy="29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b="1">
                <a:solidFill>
                  <a:schemeClr val="accent4"/>
                </a:solidFill>
                <a:latin typeface="Montserrat"/>
                <a:ea typeface="Montserrat"/>
                <a:cs typeface="Montserrat"/>
                <a:sym typeface="Montserrat"/>
              </a:defRPr>
            </a:lvl1pPr>
            <a:lvl2pPr lvl="1" algn="ctr" rtl="0">
              <a:lnSpc>
                <a:spcPct val="100000"/>
              </a:lnSpc>
              <a:spcBef>
                <a:spcPts val="0"/>
              </a:spcBef>
              <a:spcAft>
                <a:spcPts val="0"/>
              </a:spcAft>
              <a:buNone/>
              <a:defRPr sz="2000" b="1">
                <a:solidFill>
                  <a:schemeClr val="accent4"/>
                </a:solidFill>
                <a:latin typeface="Montserrat"/>
                <a:ea typeface="Montserrat"/>
                <a:cs typeface="Montserrat"/>
                <a:sym typeface="Montserrat"/>
              </a:defRPr>
            </a:lvl2pPr>
            <a:lvl3pPr lvl="2" algn="ctr" rtl="0">
              <a:lnSpc>
                <a:spcPct val="100000"/>
              </a:lnSpc>
              <a:spcBef>
                <a:spcPts val="0"/>
              </a:spcBef>
              <a:spcAft>
                <a:spcPts val="0"/>
              </a:spcAft>
              <a:buNone/>
              <a:defRPr sz="2000" b="1">
                <a:solidFill>
                  <a:schemeClr val="accent4"/>
                </a:solidFill>
                <a:latin typeface="Montserrat"/>
                <a:ea typeface="Montserrat"/>
                <a:cs typeface="Montserrat"/>
                <a:sym typeface="Montserrat"/>
              </a:defRPr>
            </a:lvl3pPr>
            <a:lvl4pPr lvl="3" algn="ctr" rtl="0">
              <a:lnSpc>
                <a:spcPct val="100000"/>
              </a:lnSpc>
              <a:spcBef>
                <a:spcPts val="0"/>
              </a:spcBef>
              <a:spcAft>
                <a:spcPts val="0"/>
              </a:spcAft>
              <a:buNone/>
              <a:defRPr sz="2000" b="1">
                <a:solidFill>
                  <a:schemeClr val="accent4"/>
                </a:solidFill>
                <a:latin typeface="Montserrat"/>
                <a:ea typeface="Montserrat"/>
                <a:cs typeface="Montserrat"/>
                <a:sym typeface="Montserrat"/>
              </a:defRPr>
            </a:lvl4pPr>
            <a:lvl5pPr lvl="4" algn="ctr" rtl="0">
              <a:lnSpc>
                <a:spcPct val="100000"/>
              </a:lnSpc>
              <a:spcBef>
                <a:spcPts val="0"/>
              </a:spcBef>
              <a:spcAft>
                <a:spcPts val="0"/>
              </a:spcAft>
              <a:buNone/>
              <a:defRPr sz="2000" b="1">
                <a:solidFill>
                  <a:schemeClr val="accent4"/>
                </a:solidFill>
                <a:latin typeface="Montserrat"/>
                <a:ea typeface="Montserrat"/>
                <a:cs typeface="Montserrat"/>
                <a:sym typeface="Montserrat"/>
              </a:defRPr>
            </a:lvl5pPr>
            <a:lvl6pPr lvl="5" algn="ctr" rtl="0">
              <a:lnSpc>
                <a:spcPct val="100000"/>
              </a:lnSpc>
              <a:spcBef>
                <a:spcPts val="0"/>
              </a:spcBef>
              <a:spcAft>
                <a:spcPts val="0"/>
              </a:spcAft>
              <a:buNone/>
              <a:defRPr sz="2000" b="1">
                <a:solidFill>
                  <a:schemeClr val="accent4"/>
                </a:solidFill>
                <a:latin typeface="Montserrat"/>
                <a:ea typeface="Montserrat"/>
                <a:cs typeface="Montserrat"/>
                <a:sym typeface="Montserrat"/>
              </a:defRPr>
            </a:lvl6pPr>
            <a:lvl7pPr lvl="6" algn="ctr" rtl="0">
              <a:lnSpc>
                <a:spcPct val="100000"/>
              </a:lnSpc>
              <a:spcBef>
                <a:spcPts val="0"/>
              </a:spcBef>
              <a:spcAft>
                <a:spcPts val="0"/>
              </a:spcAft>
              <a:buNone/>
              <a:defRPr sz="2000" b="1">
                <a:solidFill>
                  <a:schemeClr val="accent4"/>
                </a:solidFill>
                <a:latin typeface="Montserrat"/>
                <a:ea typeface="Montserrat"/>
                <a:cs typeface="Montserrat"/>
                <a:sym typeface="Montserrat"/>
              </a:defRPr>
            </a:lvl7pPr>
            <a:lvl8pPr lvl="7" algn="ctr" rtl="0">
              <a:lnSpc>
                <a:spcPct val="100000"/>
              </a:lnSpc>
              <a:spcBef>
                <a:spcPts val="0"/>
              </a:spcBef>
              <a:spcAft>
                <a:spcPts val="0"/>
              </a:spcAft>
              <a:buNone/>
              <a:defRPr sz="2000" b="1">
                <a:solidFill>
                  <a:schemeClr val="accent4"/>
                </a:solidFill>
                <a:latin typeface="Montserrat"/>
                <a:ea typeface="Montserrat"/>
                <a:cs typeface="Montserrat"/>
                <a:sym typeface="Montserrat"/>
              </a:defRPr>
            </a:lvl8pPr>
            <a:lvl9pPr lvl="8" algn="ctr" rtl="0">
              <a:lnSpc>
                <a:spcPct val="100000"/>
              </a:lnSpc>
              <a:spcBef>
                <a:spcPts val="0"/>
              </a:spcBef>
              <a:spcAft>
                <a:spcPts val="0"/>
              </a:spcAft>
              <a:buNone/>
              <a:defRPr sz="2000" b="1">
                <a:solidFill>
                  <a:schemeClr val="accent4"/>
                </a:solidFill>
                <a:latin typeface="Montserrat"/>
                <a:ea typeface="Montserrat"/>
                <a:cs typeface="Montserrat"/>
                <a:sym typeface="Montserrat"/>
              </a:defRPr>
            </a:lvl9pPr>
          </a:lstStyle>
          <a:p>
            <a:endParaRPr/>
          </a:p>
        </p:txBody>
      </p:sp>
      <p:sp>
        <p:nvSpPr>
          <p:cNvPr id="12160" name="Google Shape;12160;p17"/>
          <p:cNvSpPr/>
          <p:nvPr/>
        </p:nvSpPr>
        <p:spPr>
          <a:xfrm rot="9943625" flipH="1">
            <a:off x="-557186" y="3142379"/>
            <a:ext cx="3489719" cy="3151326"/>
          </a:xfrm>
          <a:custGeom>
            <a:avLst/>
            <a:gdLst/>
            <a:ahLst/>
            <a:cxnLst/>
            <a:rect l="l" t="t" r="r" b="b"/>
            <a:pathLst>
              <a:path w="53306" h="48137" extrusionOk="0">
                <a:moveTo>
                  <a:pt x="31481" y="0"/>
                </a:moveTo>
                <a:cubicBezTo>
                  <a:pt x="31127" y="0"/>
                  <a:pt x="30774" y="6"/>
                  <a:pt x="30422" y="18"/>
                </a:cubicBezTo>
                <a:cubicBezTo>
                  <a:pt x="19948" y="318"/>
                  <a:pt x="9541" y="5789"/>
                  <a:pt x="3870" y="14695"/>
                </a:cubicBezTo>
                <a:cubicBezTo>
                  <a:pt x="2402" y="16963"/>
                  <a:pt x="1301" y="19465"/>
                  <a:pt x="668" y="22067"/>
                </a:cubicBezTo>
                <a:cubicBezTo>
                  <a:pt x="0" y="25069"/>
                  <a:pt x="34" y="28138"/>
                  <a:pt x="501" y="31140"/>
                </a:cubicBezTo>
                <a:cubicBezTo>
                  <a:pt x="934" y="33809"/>
                  <a:pt x="1602" y="36444"/>
                  <a:pt x="2669" y="38946"/>
                </a:cubicBezTo>
                <a:cubicBezTo>
                  <a:pt x="3603" y="41114"/>
                  <a:pt x="4904" y="43215"/>
                  <a:pt x="6772" y="44716"/>
                </a:cubicBezTo>
                <a:cubicBezTo>
                  <a:pt x="7039" y="44917"/>
                  <a:pt x="7306" y="45117"/>
                  <a:pt x="7606" y="45317"/>
                </a:cubicBezTo>
                <a:cubicBezTo>
                  <a:pt x="9274" y="46618"/>
                  <a:pt x="11208" y="47585"/>
                  <a:pt x="13310" y="47952"/>
                </a:cubicBezTo>
                <a:cubicBezTo>
                  <a:pt x="13964" y="48074"/>
                  <a:pt x="14631" y="48137"/>
                  <a:pt x="15298" y="48137"/>
                </a:cubicBezTo>
                <a:cubicBezTo>
                  <a:pt x="17183" y="48137"/>
                  <a:pt x="19063" y="47635"/>
                  <a:pt x="20615" y="46551"/>
                </a:cubicBezTo>
                <a:cubicBezTo>
                  <a:pt x="22683" y="45150"/>
                  <a:pt x="23784" y="42948"/>
                  <a:pt x="24585" y="40647"/>
                </a:cubicBezTo>
                <a:cubicBezTo>
                  <a:pt x="25352" y="38445"/>
                  <a:pt x="25886" y="36044"/>
                  <a:pt x="27287" y="34109"/>
                </a:cubicBezTo>
                <a:cubicBezTo>
                  <a:pt x="28688" y="32141"/>
                  <a:pt x="30956" y="31073"/>
                  <a:pt x="33191" y="30306"/>
                </a:cubicBezTo>
                <a:cubicBezTo>
                  <a:pt x="35593" y="29472"/>
                  <a:pt x="38061" y="28872"/>
                  <a:pt x="40363" y="27771"/>
                </a:cubicBezTo>
                <a:cubicBezTo>
                  <a:pt x="42798" y="26637"/>
                  <a:pt x="44999" y="25102"/>
                  <a:pt x="46901" y="23234"/>
                </a:cubicBezTo>
                <a:cubicBezTo>
                  <a:pt x="48802" y="21333"/>
                  <a:pt x="50603" y="19065"/>
                  <a:pt x="51471" y="16530"/>
                </a:cubicBezTo>
                <a:cubicBezTo>
                  <a:pt x="53305" y="11292"/>
                  <a:pt x="49102" y="6122"/>
                  <a:pt x="44899" y="3520"/>
                </a:cubicBezTo>
                <a:cubicBezTo>
                  <a:pt x="40930" y="1039"/>
                  <a:pt x="36153" y="0"/>
                  <a:pt x="31481"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7"/>
          <p:cNvSpPr/>
          <p:nvPr/>
        </p:nvSpPr>
        <p:spPr>
          <a:xfrm flipH="1">
            <a:off x="6430967" y="-224137"/>
            <a:ext cx="2963675" cy="868150"/>
          </a:xfrm>
          <a:custGeom>
            <a:avLst/>
            <a:gdLst/>
            <a:ahLst/>
            <a:cxnLst/>
            <a:rect l="l" t="t" r="r" b="b"/>
            <a:pathLst>
              <a:path w="118547" h="34726" extrusionOk="0">
                <a:moveTo>
                  <a:pt x="102329" y="1"/>
                </a:moveTo>
                <a:cubicBezTo>
                  <a:pt x="93989" y="1"/>
                  <a:pt x="82640" y="2700"/>
                  <a:pt x="69174" y="2700"/>
                </a:cubicBezTo>
                <a:cubicBezTo>
                  <a:pt x="65839" y="2700"/>
                  <a:pt x="62374" y="2535"/>
                  <a:pt x="58793" y="2121"/>
                </a:cubicBezTo>
                <a:cubicBezTo>
                  <a:pt x="52933" y="1449"/>
                  <a:pt x="47652" y="1145"/>
                  <a:pt x="42896" y="1145"/>
                </a:cubicBezTo>
                <a:cubicBezTo>
                  <a:pt x="2359" y="1145"/>
                  <a:pt x="1" y="23230"/>
                  <a:pt x="2986" y="27440"/>
                </a:cubicBezTo>
                <a:cubicBezTo>
                  <a:pt x="6741" y="32704"/>
                  <a:pt x="10018" y="34725"/>
                  <a:pt x="13240" y="34725"/>
                </a:cubicBezTo>
                <a:cubicBezTo>
                  <a:pt x="23903" y="34725"/>
                  <a:pt x="33971" y="12596"/>
                  <a:pt x="58793" y="12596"/>
                </a:cubicBezTo>
                <a:cubicBezTo>
                  <a:pt x="80341" y="12596"/>
                  <a:pt x="100823" y="22914"/>
                  <a:pt x="110976" y="22914"/>
                </a:cubicBezTo>
                <a:cubicBezTo>
                  <a:pt x="116052" y="22914"/>
                  <a:pt x="118546" y="20334"/>
                  <a:pt x="117301" y="12596"/>
                </a:cubicBezTo>
                <a:cubicBezTo>
                  <a:pt x="115695" y="2549"/>
                  <a:pt x="110432" y="1"/>
                  <a:pt x="102329" y="1"/>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7"/>
          <p:cNvSpPr/>
          <p:nvPr/>
        </p:nvSpPr>
        <p:spPr>
          <a:xfrm flipH="1">
            <a:off x="6968192" y="4063562"/>
            <a:ext cx="1853700" cy="1853700"/>
          </a:xfrm>
          <a:prstGeom prst="ellipse">
            <a:avLst/>
          </a:pr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7"/>
          <p:cNvSpPr/>
          <p:nvPr/>
        </p:nvSpPr>
        <p:spPr>
          <a:xfrm rot="-1652122" flipH="1">
            <a:off x="-210687" y="-496385"/>
            <a:ext cx="2361489" cy="2132499"/>
          </a:xfrm>
          <a:custGeom>
            <a:avLst/>
            <a:gdLst/>
            <a:ahLst/>
            <a:cxnLst/>
            <a:rect l="l" t="t" r="r" b="b"/>
            <a:pathLst>
              <a:path w="53306" h="48137" extrusionOk="0">
                <a:moveTo>
                  <a:pt x="31481" y="0"/>
                </a:moveTo>
                <a:cubicBezTo>
                  <a:pt x="31127" y="0"/>
                  <a:pt x="30774" y="6"/>
                  <a:pt x="30422" y="18"/>
                </a:cubicBezTo>
                <a:cubicBezTo>
                  <a:pt x="19948" y="318"/>
                  <a:pt x="9541" y="5789"/>
                  <a:pt x="3870" y="14695"/>
                </a:cubicBezTo>
                <a:cubicBezTo>
                  <a:pt x="2402" y="16963"/>
                  <a:pt x="1301" y="19465"/>
                  <a:pt x="668" y="22067"/>
                </a:cubicBezTo>
                <a:cubicBezTo>
                  <a:pt x="0" y="25069"/>
                  <a:pt x="34" y="28138"/>
                  <a:pt x="501" y="31140"/>
                </a:cubicBezTo>
                <a:cubicBezTo>
                  <a:pt x="934" y="33809"/>
                  <a:pt x="1602" y="36444"/>
                  <a:pt x="2669" y="38946"/>
                </a:cubicBezTo>
                <a:cubicBezTo>
                  <a:pt x="3603" y="41114"/>
                  <a:pt x="4904" y="43215"/>
                  <a:pt x="6772" y="44716"/>
                </a:cubicBezTo>
                <a:cubicBezTo>
                  <a:pt x="7039" y="44917"/>
                  <a:pt x="7306" y="45117"/>
                  <a:pt x="7606" y="45317"/>
                </a:cubicBezTo>
                <a:cubicBezTo>
                  <a:pt x="9274" y="46618"/>
                  <a:pt x="11208" y="47585"/>
                  <a:pt x="13310" y="47952"/>
                </a:cubicBezTo>
                <a:cubicBezTo>
                  <a:pt x="13964" y="48074"/>
                  <a:pt x="14631" y="48137"/>
                  <a:pt x="15298" y="48137"/>
                </a:cubicBezTo>
                <a:cubicBezTo>
                  <a:pt x="17183" y="48137"/>
                  <a:pt x="19063" y="47635"/>
                  <a:pt x="20615" y="46551"/>
                </a:cubicBezTo>
                <a:cubicBezTo>
                  <a:pt x="22683" y="45150"/>
                  <a:pt x="23784" y="42948"/>
                  <a:pt x="24585" y="40647"/>
                </a:cubicBezTo>
                <a:cubicBezTo>
                  <a:pt x="25352" y="38445"/>
                  <a:pt x="25886" y="36044"/>
                  <a:pt x="27287" y="34109"/>
                </a:cubicBezTo>
                <a:cubicBezTo>
                  <a:pt x="28688" y="32141"/>
                  <a:pt x="30956" y="31073"/>
                  <a:pt x="33191" y="30306"/>
                </a:cubicBezTo>
                <a:cubicBezTo>
                  <a:pt x="35593" y="29472"/>
                  <a:pt x="38061" y="28872"/>
                  <a:pt x="40363" y="27771"/>
                </a:cubicBezTo>
                <a:cubicBezTo>
                  <a:pt x="42798" y="26637"/>
                  <a:pt x="44999" y="25102"/>
                  <a:pt x="46901" y="23234"/>
                </a:cubicBezTo>
                <a:cubicBezTo>
                  <a:pt x="48802" y="21333"/>
                  <a:pt x="50603" y="19065"/>
                  <a:pt x="51471" y="16530"/>
                </a:cubicBezTo>
                <a:cubicBezTo>
                  <a:pt x="53305" y="11292"/>
                  <a:pt x="49102" y="6122"/>
                  <a:pt x="44899" y="3520"/>
                </a:cubicBezTo>
                <a:cubicBezTo>
                  <a:pt x="40930" y="1039"/>
                  <a:pt x="36153" y="0"/>
                  <a:pt x="31481" y="0"/>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7"/>
          <p:cNvSpPr/>
          <p:nvPr/>
        </p:nvSpPr>
        <p:spPr>
          <a:xfrm flipH="1">
            <a:off x="6766816" y="4120759"/>
            <a:ext cx="1853700" cy="18537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7"/>
          <p:cNvSpPr/>
          <p:nvPr/>
        </p:nvSpPr>
        <p:spPr>
          <a:xfrm rot="-1652122" flipH="1">
            <a:off x="-363087" y="-343985"/>
            <a:ext cx="2361489" cy="2132499"/>
          </a:xfrm>
          <a:custGeom>
            <a:avLst/>
            <a:gdLst/>
            <a:ahLst/>
            <a:cxnLst/>
            <a:rect l="l" t="t" r="r" b="b"/>
            <a:pathLst>
              <a:path w="53306" h="48137" extrusionOk="0">
                <a:moveTo>
                  <a:pt x="31481" y="0"/>
                </a:moveTo>
                <a:cubicBezTo>
                  <a:pt x="31127" y="0"/>
                  <a:pt x="30774" y="6"/>
                  <a:pt x="30422" y="18"/>
                </a:cubicBezTo>
                <a:cubicBezTo>
                  <a:pt x="19948" y="318"/>
                  <a:pt x="9541" y="5789"/>
                  <a:pt x="3870" y="14695"/>
                </a:cubicBezTo>
                <a:cubicBezTo>
                  <a:pt x="2402" y="16963"/>
                  <a:pt x="1301" y="19465"/>
                  <a:pt x="668" y="22067"/>
                </a:cubicBezTo>
                <a:cubicBezTo>
                  <a:pt x="0" y="25069"/>
                  <a:pt x="34" y="28138"/>
                  <a:pt x="501" y="31140"/>
                </a:cubicBezTo>
                <a:cubicBezTo>
                  <a:pt x="934" y="33809"/>
                  <a:pt x="1602" y="36444"/>
                  <a:pt x="2669" y="38946"/>
                </a:cubicBezTo>
                <a:cubicBezTo>
                  <a:pt x="3603" y="41114"/>
                  <a:pt x="4904" y="43215"/>
                  <a:pt x="6772" y="44716"/>
                </a:cubicBezTo>
                <a:cubicBezTo>
                  <a:pt x="7039" y="44917"/>
                  <a:pt x="7306" y="45117"/>
                  <a:pt x="7606" y="45317"/>
                </a:cubicBezTo>
                <a:cubicBezTo>
                  <a:pt x="9274" y="46618"/>
                  <a:pt x="11208" y="47585"/>
                  <a:pt x="13310" y="47952"/>
                </a:cubicBezTo>
                <a:cubicBezTo>
                  <a:pt x="13964" y="48074"/>
                  <a:pt x="14631" y="48137"/>
                  <a:pt x="15298" y="48137"/>
                </a:cubicBezTo>
                <a:cubicBezTo>
                  <a:pt x="17183" y="48137"/>
                  <a:pt x="19063" y="47635"/>
                  <a:pt x="20615" y="46551"/>
                </a:cubicBezTo>
                <a:cubicBezTo>
                  <a:pt x="22683" y="45150"/>
                  <a:pt x="23784" y="42948"/>
                  <a:pt x="24585" y="40647"/>
                </a:cubicBezTo>
                <a:cubicBezTo>
                  <a:pt x="25352" y="38445"/>
                  <a:pt x="25886" y="36044"/>
                  <a:pt x="27287" y="34109"/>
                </a:cubicBezTo>
                <a:cubicBezTo>
                  <a:pt x="28688" y="32141"/>
                  <a:pt x="30956" y="31073"/>
                  <a:pt x="33191" y="30306"/>
                </a:cubicBezTo>
                <a:cubicBezTo>
                  <a:pt x="35593" y="29472"/>
                  <a:pt x="38061" y="28872"/>
                  <a:pt x="40363" y="27771"/>
                </a:cubicBezTo>
                <a:cubicBezTo>
                  <a:pt x="42798" y="26637"/>
                  <a:pt x="44999" y="25102"/>
                  <a:pt x="46901" y="23234"/>
                </a:cubicBezTo>
                <a:cubicBezTo>
                  <a:pt x="48802" y="21333"/>
                  <a:pt x="50603" y="19065"/>
                  <a:pt x="51471" y="16530"/>
                </a:cubicBezTo>
                <a:cubicBezTo>
                  <a:pt x="53305" y="11292"/>
                  <a:pt x="49102" y="6122"/>
                  <a:pt x="44899" y="3520"/>
                </a:cubicBezTo>
                <a:cubicBezTo>
                  <a:pt x="40930" y="1039"/>
                  <a:pt x="36153" y="0"/>
                  <a:pt x="31481"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7"/>
          <p:cNvSpPr/>
          <p:nvPr/>
        </p:nvSpPr>
        <p:spPr>
          <a:xfrm rot="1802815" flipH="1">
            <a:off x="1853053" y="316143"/>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7" name="Google Shape;12167;p17"/>
          <p:cNvGrpSpPr/>
          <p:nvPr/>
        </p:nvGrpSpPr>
        <p:grpSpPr>
          <a:xfrm rot="284398" flipH="1">
            <a:off x="6542163" y="4276142"/>
            <a:ext cx="661917" cy="869734"/>
            <a:chOff x="1135315" y="4197713"/>
            <a:chExt cx="558130" cy="733361"/>
          </a:xfrm>
        </p:grpSpPr>
        <p:sp>
          <p:nvSpPr>
            <p:cNvPr id="12168" name="Google Shape;12168;p17"/>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7"/>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17"/>
          <p:cNvGrpSpPr/>
          <p:nvPr/>
        </p:nvGrpSpPr>
        <p:grpSpPr>
          <a:xfrm rot="-1258772" flipH="1">
            <a:off x="7330302" y="232763"/>
            <a:ext cx="634844" cy="579863"/>
            <a:chOff x="2474450" y="2469265"/>
            <a:chExt cx="505551" cy="433940"/>
          </a:xfrm>
        </p:grpSpPr>
        <p:sp>
          <p:nvSpPr>
            <p:cNvPr id="12171" name="Google Shape;12171;p17"/>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7"/>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7"/>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17"/>
          <p:cNvGrpSpPr/>
          <p:nvPr/>
        </p:nvGrpSpPr>
        <p:grpSpPr>
          <a:xfrm flipH="1">
            <a:off x="7921087" y="4063543"/>
            <a:ext cx="988727" cy="681301"/>
            <a:chOff x="2695054" y="2941070"/>
            <a:chExt cx="755157" cy="518534"/>
          </a:xfrm>
        </p:grpSpPr>
        <p:sp>
          <p:nvSpPr>
            <p:cNvPr id="12175" name="Google Shape;12175;p17"/>
            <p:cNvSpPr/>
            <p:nvPr/>
          </p:nvSpPr>
          <p:spPr>
            <a:xfrm>
              <a:off x="2835032" y="2980966"/>
              <a:ext cx="396758" cy="131114"/>
            </a:xfrm>
            <a:custGeom>
              <a:avLst/>
              <a:gdLst/>
              <a:ahLst/>
              <a:cxnLst/>
              <a:rect l="l" t="t" r="r" b="b"/>
              <a:pathLst>
                <a:path w="20904" h="6908" extrusionOk="0">
                  <a:moveTo>
                    <a:pt x="11424" y="0"/>
                  </a:moveTo>
                  <a:cubicBezTo>
                    <a:pt x="11078" y="0"/>
                    <a:pt x="10729" y="15"/>
                    <a:pt x="10379" y="45"/>
                  </a:cubicBezTo>
                  <a:cubicBezTo>
                    <a:pt x="7366" y="317"/>
                    <a:pt x="3809" y="1175"/>
                    <a:pt x="1779" y="3581"/>
                  </a:cubicBezTo>
                  <a:cubicBezTo>
                    <a:pt x="984" y="4564"/>
                    <a:pt x="377" y="5694"/>
                    <a:pt x="1" y="6908"/>
                  </a:cubicBezTo>
                  <a:lnTo>
                    <a:pt x="775" y="6908"/>
                  </a:lnTo>
                  <a:cubicBezTo>
                    <a:pt x="1089" y="5987"/>
                    <a:pt x="1570" y="5108"/>
                    <a:pt x="2156" y="4334"/>
                  </a:cubicBezTo>
                  <a:cubicBezTo>
                    <a:pt x="4018" y="1907"/>
                    <a:pt x="7470" y="1049"/>
                    <a:pt x="10379" y="798"/>
                  </a:cubicBezTo>
                  <a:cubicBezTo>
                    <a:pt x="10715" y="770"/>
                    <a:pt x="11049" y="756"/>
                    <a:pt x="11380" y="756"/>
                  </a:cubicBezTo>
                  <a:cubicBezTo>
                    <a:pt x="14037" y="756"/>
                    <a:pt x="16499" y="1671"/>
                    <a:pt x="18267" y="3811"/>
                  </a:cubicBezTo>
                  <a:cubicBezTo>
                    <a:pt x="19041" y="4732"/>
                    <a:pt x="19648" y="5778"/>
                    <a:pt x="20066" y="6908"/>
                  </a:cubicBezTo>
                  <a:lnTo>
                    <a:pt x="20903" y="6908"/>
                  </a:lnTo>
                  <a:cubicBezTo>
                    <a:pt x="20422" y="5568"/>
                    <a:pt x="19732" y="4334"/>
                    <a:pt x="18811" y="3246"/>
                  </a:cubicBezTo>
                  <a:cubicBezTo>
                    <a:pt x="16927" y="1008"/>
                    <a:pt x="14262" y="0"/>
                    <a:pt x="11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7"/>
            <p:cNvSpPr/>
            <p:nvPr/>
          </p:nvSpPr>
          <p:spPr>
            <a:xfrm>
              <a:off x="2768716" y="2941070"/>
              <a:ext cx="540911" cy="171010"/>
            </a:xfrm>
            <a:custGeom>
              <a:avLst/>
              <a:gdLst/>
              <a:ahLst/>
              <a:cxnLst/>
              <a:rect l="l" t="t" r="r" b="b"/>
              <a:pathLst>
                <a:path w="28499" h="9010" extrusionOk="0">
                  <a:moveTo>
                    <a:pt x="14829" y="1"/>
                  </a:moveTo>
                  <a:cubicBezTo>
                    <a:pt x="9935" y="1"/>
                    <a:pt x="4937" y="1960"/>
                    <a:pt x="1863" y="5829"/>
                  </a:cubicBezTo>
                  <a:cubicBezTo>
                    <a:pt x="1088" y="6792"/>
                    <a:pt x="461" y="7859"/>
                    <a:pt x="0" y="9010"/>
                  </a:cubicBezTo>
                  <a:lnTo>
                    <a:pt x="837" y="9010"/>
                  </a:lnTo>
                  <a:cubicBezTo>
                    <a:pt x="1444" y="7545"/>
                    <a:pt x="2344" y="6227"/>
                    <a:pt x="3495" y="5139"/>
                  </a:cubicBezTo>
                  <a:cubicBezTo>
                    <a:pt x="5838" y="2837"/>
                    <a:pt x="8977" y="1414"/>
                    <a:pt x="12220" y="933"/>
                  </a:cubicBezTo>
                  <a:cubicBezTo>
                    <a:pt x="13071" y="802"/>
                    <a:pt x="13940" y="736"/>
                    <a:pt x="14810" y="736"/>
                  </a:cubicBezTo>
                  <a:cubicBezTo>
                    <a:pt x="17705" y="736"/>
                    <a:pt x="20624" y="1475"/>
                    <a:pt x="23037" y="3067"/>
                  </a:cubicBezTo>
                  <a:cubicBezTo>
                    <a:pt x="25192" y="4469"/>
                    <a:pt x="26804" y="6562"/>
                    <a:pt x="27578" y="9010"/>
                  </a:cubicBezTo>
                  <a:lnTo>
                    <a:pt x="28498" y="9010"/>
                  </a:lnTo>
                  <a:cubicBezTo>
                    <a:pt x="27159" y="4281"/>
                    <a:pt x="22451" y="933"/>
                    <a:pt x="17514" y="201"/>
                  </a:cubicBezTo>
                  <a:cubicBezTo>
                    <a:pt x="16631" y="67"/>
                    <a:pt x="15732" y="1"/>
                    <a:pt x="14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7"/>
            <p:cNvSpPr/>
            <p:nvPr/>
          </p:nvSpPr>
          <p:spPr>
            <a:xfrm>
              <a:off x="2899374" y="3032022"/>
              <a:ext cx="273236" cy="80058"/>
            </a:xfrm>
            <a:custGeom>
              <a:avLst/>
              <a:gdLst/>
              <a:ahLst/>
              <a:cxnLst/>
              <a:rect l="l" t="t" r="r" b="b"/>
              <a:pathLst>
                <a:path w="14396" h="4218" extrusionOk="0">
                  <a:moveTo>
                    <a:pt x="7142" y="1"/>
                  </a:moveTo>
                  <a:cubicBezTo>
                    <a:pt x="6648" y="1"/>
                    <a:pt x="6142" y="45"/>
                    <a:pt x="5629" y="137"/>
                  </a:cubicBezTo>
                  <a:cubicBezTo>
                    <a:pt x="3223" y="556"/>
                    <a:pt x="1151" y="2062"/>
                    <a:pt x="0" y="4218"/>
                  </a:cubicBezTo>
                  <a:lnTo>
                    <a:pt x="816" y="4218"/>
                  </a:lnTo>
                  <a:cubicBezTo>
                    <a:pt x="900" y="4071"/>
                    <a:pt x="984" y="3946"/>
                    <a:pt x="1088" y="3799"/>
                  </a:cubicBezTo>
                  <a:cubicBezTo>
                    <a:pt x="2445" y="1867"/>
                    <a:pt x="4670" y="722"/>
                    <a:pt x="7029" y="722"/>
                  </a:cubicBezTo>
                  <a:cubicBezTo>
                    <a:pt x="7072" y="722"/>
                    <a:pt x="7114" y="723"/>
                    <a:pt x="7156" y="723"/>
                  </a:cubicBezTo>
                  <a:cubicBezTo>
                    <a:pt x="9897" y="723"/>
                    <a:pt x="12136" y="2146"/>
                    <a:pt x="13496" y="4218"/>
                  </a:cubicBezTo>
                  <a:lnTo>
                    <a:pt x="14396" y="4218"/>
                  </a:lnTo>
                  <a:cubicBezTo>
                    <a:pt x="12881" y="1728"/>
                    <a:pt x="10230" y="1"/>
                    <a:pt x="7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7"/>
            <p:cNvSpPr/>
            <p:nvPr/>
          </p:nvSpPr>
          <p:spPr>
            <a:xfrm>
              <a:off x="3075300" y="3112061"/>
              <a:ext cx="374912" cy="304914"/>
            </a:xfrm>
            <a:custGeom>
              <a:avLst/>
              <a:gdLst/>
              <a:ahLst/>
              <a:cxnLst/>
              <a:rect l="l" t="t" r="r" b="b"/>
              <a:pathLst>
                <a:path w="19753" h="16065" extrusionOk="0">
                  <a:moveTo>
                    <a:pt x="12366" y="4374"/>
                  </a:moveTo>
                  <a:cubicBezTo>
                    <a:pt x="13643" y="4415"/>
                    <a:pt x="14647" y="5483"/>
                    <a:pt x="14584" y="6759"/>
                  </a:cubicBezTo>
                  <a:cubicBezTo>
                    <a:pt x="14598" y="6941"/>
                    <a:pt x="14744" y="7067"/>
                    <a:pt x="14902" y="7067"/>
                  </a:cubicBezTo>
                  <a:cubicBezTo>
                    <a:pt x="14979" y="7067"/>
                    <a:pt x="15059" y="7037"/>
                    <a:pt x="15128" y="6968"/>
                  </a:cubicBezTo>
                  <a:cubicBezTo>
                    <a:pt x="15422" y="6620"/>
                    <a:pt x="15897" y="6408"/>
                    <a:pt x="16353" y="6408"/>
                  </a:cubicBezTo>
                  <a:cubicBezTo>
                    <a:pt x="16774" y="6408"/>
                    <a:pt x="17178" y="6588"/>
                    <a:pt x="17409" y="7010"/>
                  </a:cubicBezTo>
                  <a:cubicBezTo>
                    <a:pt x="17806" y="7742"/>
                    <a:pt x="17367" y="8600"/>
                    <a:pt x="16698" y="8935"/>
                  </a:cubicBezTo>
                  <a:cubicBezTo>
                    <a:pt x="16488" y="9061"/>
                    <a:pt x="16488" y="9374"/>
                    <a:pt x="16698" y="9500"/>
                  </a:cubicBezTo>
                  <a:cubicBezTo>
                    <a:pt x="17430" y="9960"/>
                    <a:pt x="18497" y="10902"/>
                    <a:pt x="18560" y="11843"/>
                  </a:cubicBezTo>
                  <a:cubicBezTo>
                    <a:pt x="18630" y="12872"/>
                    <a:pt x="17916" y="13215"/>
                    <a:pt x="17112" y="13215"/>
                  </a:cubicBezTo>
                  <a:cubicBezTo>
                    <a:pt x="16477" y="13215"/>
                    <a:pt x="15785" y="13002"/>
                    <a:pt x="15379" y="12743"/>
                  </a:cubicBezTo>
                  <a:cubicBezTo>
                    <a:pt x="15326" y="12707"/>
                    <a:pt x="15271" y="12692"/>
                    <a:pt x="15219" y="12692"/>
                  </a:cubicBezTo>
                  <a:cubicBezTo>
                    <a:pt x="15027" y="12692"/>
                    <a:pt x="14865" y="12906"/>
                    <a:pt x="14898" y="13120"/>
                  </a:cubicBezTo>
                  <a:cubicBezTo>
                    <a:pt x="15096" y="14078"/>
                    <a:pt x="14332" y="14826"/>
                    <a:pt x="13506" y="14826"/>
                  </a:cubicBezTo>
                  <a:cubicBezTo>
                    <a:pt x="13196" y="14826"/>
                    <a:pt x="12877" y="14720"/>
                    <a:pt x="12596" y="14480"/>
                  </a:cubicBezTo>
                  <a:cubicBezTo>
                    <a:pt x="12157" y="14124"/>
                    <a:pt x="11927" y="13706"/>
                    <a:pt x="11404" y="13454"/>
                  </a:cubicBezTo>
                  <a:cubicBezTo>
                    <a:pt x="11352" y="13431"/>
                    <a:pt x="11300" y="13420"/>
                    <a:pt x="11250" y="13420"/>
                  </a:cubicBezTo>
                  <a:cubicBezTo>
                    <a:pt x="11080" y="13420"/>
                    <a:pt x="10934" y="13548"/>
                    <a:pt x="10902" y="13726"/>
                  </a:cubicBezTo>
                  <a:cubicBezTo>
                    <a:pt x="10859" y="13698"/>
                    <a:pt x="10808" y="13684"/>
                    <a:pt x="10758" y="13684"/>
                  </a:cubicBezTo>
                  <a:cubicBezTo>
                    <a:pt x="10662" y="13684"/>
                    <a:pt x="10566" y="13735"/>
                    <a:pt x="10525" y="13831"/>
                  </a:cubicBezTo>
                  <a:cubicBezTo>
                    <a:pt x="10118" y="14715"/>
                    <a:pt x="9294" y="15435"/>
                    <a:pt x="8316" y="15435"/>
                  </a:cubicBezTo>
                  <a:cubicBezTo>
                    <a:pt x="8136" y="15435"/>
                    <a:pt x="7951" y="15410"/>
                    <a:pt x="7763" y="15359"/>
                  </a:cubicBezTo>
                  <a:cubicBezTo>
                    <a:pt x="6487" y="15003"/>
                    <a:pt x="5922" y="13434"/>
                    <a:pt x="6445" y="12262"/>
                  </a:cubicBezTo>
                  <a:cubicBezTo>
                    <a:pt x="6559" y="12053"/>
                    <a:pt x="6397" y="11793"/>
                    <a:pt x="6164" y="11793"/>
                  </a:cubicBezTo>
                  <a:cubicBezTo>
                    <a:pt x="6139" y="11793"/>
                    <a:pt x="6115" y="11796"/>
                    <a:pt x="6089" y="11802"/>
                  </a:cubicBezTo>
                  <a:cubicBezTo>
                    <a:pt x="5943" y="11840"/>
                    <a:pt x="5806" y="11857"/>
                    <a:pt x="5680" y="11857"/>
                  </a:cubicBezTo>
                  <a:cubicBezTo>
                    <a:pt x="4227" y="11857"/>
                    <a:pt x="4152" y="9522"/>
                    <a:pt x="5724" y="9522"/>
                  </a:cubicBezTo>
                  <a:cubicBezTo>
                    <a:pt x="5807" y="9522"/>
                    <a:pt x="5893" y="9528"/>
                    <a:pt x="5985" y="9542"/>
                  </a:cubicBezTo>
                  <a:cubicBezTo>
                    <a:pt x="6001" y="9544"/>
                    <a:pt x="6018" y="9546"/>
                    <a:pt x="6034" y="9546"/>
                  </a:cubicBezTo>
                  <a:cubicBezTo>
                    <a:pt x="6288" y="9546"/>
                    <a:pt x="6513" y="9254"/>
                    <a:pt x="6278" y="9019"/>
                  </a:cubicBezTo>
                  <a:cubicBezTo>
                    <a:pt x="5482" y="8265"/>
                    <a:pt x="5629" y="6968"/>
                    <a:pt x="6570" y="6382"/>
                  </a:cubicBezTo>
                  <a:cubicBezTo>
                    <a:pt x="6862" y="6204"/>
                    <a:pt x="7176" y="6128"/>
                    <a:pt x="7493" y="6128"/>
                  </a:cubicBezTo>
                  <a:cubicBezTo>
                    <a:pt x="8107" y="6128"/>
                    <a:pt x="8731" y="6414"/>
                    <a:pt x="9228" y="6801"/>
                  </a:cubicBezTo>
                  <a:cubicBezTo>
                    <a:pt x="9249" y="6884"/>
                    <a:pt x="9291" y="6968"/>
                    <a:pt x="9353" y="7031"/>
                  </a:cubicBezTo>
                  <a:cubicBezTo>
                    <a:pt x="9384" y="7062"/>
                    <a:pt x="9426" y="7081"/>
                    <a:pt x="9471" y="7081"/>
                  </a:cubicBezTo>
                  <a:cubicBezTo>
                    <a:pt x="9487" y="7081"/>
                    <a:pt x="9504" y="7078"/>
                    <a:pt x="9521" y="7073"/>
                  </a:cubicBezTo>
                  <a:lnTo>
                    <a:pt x="9563" y="7136"/>
                  </a:lnTo>
                  <a:cubicBezTo>
                    <a:pt x="9594" y="7167"/>
                    <a:pt x="9630" y="7180"/>
                    <a:pt x="9665" y="7180"/>
                  </a:cubicBezTo>
                  <a:cubicBezTo>
                    <a:pt x="9774" y="7180"/>
                    <a:pt x="9877" y="7058"/>
                    <a:pt x="9814" y="6947"/>
                  </a:cubicBezTo>
                  <a:lnTo>
                    <a:pt x="9751" y="6843"/>
                  </a:lnTo>
                  <a:cubicBezTo>
                    <a:pt x="9730" y="6822"/>
                    <a:pt x="9709" y="6801"/>
                    <a:pt x="9688" y="6780"/>
                  </a:cubicBezTo>
                  <a:lnTo>
                    <a:pt x="9625" y="6696"/>
                  </a:lnTo>
                  <a:cubicBezTo>
                    <a:pt x="9709" y="6403"/>
                    <a:pt x="9814" y="6110"/>
                    <a:pt x="9939" y="5838"/>
                  </a:cubicBezTo>
                  <a:cubicBezTo>
                    <a:pt x="10128" y="5524"/>
                    <a:pt x="10379" y="5252"/>
                    <a:pt x="10651" y="5022"/>
                  </a:cubicBezTo>
                  <a:cubicBezTo>
                    <a:pt x="11132" y="4625"/>
                    <a:pt x="11739" y="4395"/>
                    <a:pt x="12366" y="4374"/>
                  </a:cubicBezTo>
                  <a:close/>
                  <a:moveTo>
                    <a:pt x="0" y="1"/>
                  </a:moveTo>
                  <a:cubicBezTo>
                    <a:pt x="3223" y="1926"/>
                    <a:pt x="3683" y="6403"/>
                    <a:pt x="3997" y="9814"/>
                  </a:cubicBezTo>
                  <a:cubicBezTo>
                    <a:pt x="3997" y="9856"/>
                    <a:pt x="4018" y="9897"/>
                    <a:pt x="4039" y="9939"/>
                  </a:cubicBezTo>
                  <a:cubicBezTo>
                    <a:pt x="3892" y="10211"/>
                    <a:pt x="3829" y="10504"/>
                    <a:pt x="3850" y="10797"/>
                  </a:cubicBezTo>
                  <a:cubicBezTo>
                    <a:pt x="3913" y="11822"/>
                    <a:pt x="4813" y="12450"/>
                    <a:pt x="5734" y="12471"/>
                  </a:cubicBezTo>
                  <a:cubicBezTo>
                    <a:pt x="5420" y="13810"/>
                    <a:pt x="5985" y="15338"/>
                    <a:pt x="7345" y="15882"/>
                  </a:cubicBezTo>
                  <a:cubicBezTo>
                    <a:pt x="7652" y="16006"/>
                    <a:pt x="7976" y="16065"/>
                    <a:pt x="8302" y="16065"/>
                  </a:cubicBezTo>
                  <a:cubicBezTo>
                    <a:pt x="9508" y="16065"/>
                    <a:pt x="10723" y="15264"/>
                    <a:pt x="11069" y="14061"/>
                  </a:cubicBezTo>
                  <a:cubicBezTo>
                    <a:pt x="11069" y="14061"/>
                    <a:pt x="11069" y="14040"/>
                    <a:pt x="11069" y="14019"/>
                  </a:cubicBezTo>
                  <a:lnTo>
                    <a:pt x="11090" y="14019"/>
                  </a:lnTo>
                  <a:cubicBezTo>
                    <a:pt x="11718" y="14333"/>
                    <a:pt x="12011" y="15045"/>
                    <a:pt x="12680" y="15317"/>
                  </a:cubicBezTo>
                  <a:cubicBezTo>
                    <a:pt x="12957" y="15443"/>
                    <a:pt x="13257" y="15508"/>
                    <a:pt x="13557" y="15508"/>
                  </a:cubicBezTo>
                  <a:cubicBezTo>
                    <a:pt x="13755" y="15508"/>
                    <a:pt x="13953" y="15480"/>
                    <a:pt x="14145" y="15421"/>
                  </a:cubicBezTo>
                  <a:cubicBezTo>
                    <a:pt x="14961" y="15170"/>
                    <a:pt x="15526" y="14438"/>
                    <a:pt x="15568" y="13580"/>
                  </a:cubicBezTo>
                  <a:cubicBezTo>
                    <a:pt x="16021" y="13763"/>
                    <a:pt x="16563" y="13877"/>
                    <a:pt x="17092" y="13877"/>
                  </a:cubicBezTo>
                  <a:cubicBezTo>
                    <a:pt x="17954" y="13877"/>
                    <a:pt x="18783" y="13576"/>
                    <a:pt x="19146" y="12785"/>
                  </a:cubicBezTo>
                  <a:cubicBezTo>
                    <a:pt x="19752" y="11509"/>
                    <a:pt x="18476" y="10023"/>
                    <a:pt x="17430" y="9207"/>
                  </a:cubicBezTo>
                  <a:cubicBezTo>
                    <a:pt x="18225" y="8558"/>
                    <a:pt x="18476" y="7345"/>
                    <a:pt x="17848" y="6487"/>
                  </a:cubicBezTo>
                  <a:cubicBezTo>
                    <a:pt x="17472" y="5978"/>
                    <a:pt x="16914" y="5749"/>
                    <a:pt x="16347" y="5749"/>
                  </a:cubicBezTo>
                  <a:cubicBezTo>
                    <a:pt x="15937" y="5749"/>
                    <a:pt x="15522" y="5869"/>
                    <a:pt x="15170" y="6089"/>
                  </a:cubicBezTo>
                  <a:cubicBezTo>
                    <a:pt x="14919" y="4855"/>
                    <a:pt x="13915" y="3934"/>
                    <a:pt x="12680" y="3767"/>
                  </a:cubicBezTo>
                  <a:cubicBezTo>
                    <a:pt x="12680" y="3746"/>
                    <a:pt x="12680" y="3725"/>
                    <a:pt x="12680" y="3704"/>
                  </a:cubicBezTo>
                  <a:cubicBezTo>
                    <a:pt x="12785" y="2449"/>
                    <a:pt x="12680" y="1193"/>
                    <a:pt x="12345" y="1"/>
                  </a:cubicBezTo>
                  <a:lnTo>
                    <a:pt x="11425" y="1"/>
                  </a:lnTo>
                  <a:lnTo>
                    <a:pt x="11864" y="3725"/>
                  </a:lnTo>
                  <a:cubicBezTo>
                    <a:pt x="11843" y="3746"/>
                    <a:pt x="11843" y="3788"/>
                    <a:pt x="11864" y="3830"/>
                  </a:cubicBezTo>
                  <a:cubicBezTo>
                    <a:pt x="11048" y="3976"/>
                    <a:pt x="10316" y="4415"/>
                    <a:pt x="9814" y="5085"/>
                  </a:cubicBezTo>
                  <a:cubicBezTo>
                    <a:pt x="9646" y="5294"/>
                    <a:pt x="9500" y="5524"/>
                    <a:pt x="9374" y="5755"/>
                  </a:cubicBezTo>
                  <a:cubicBezTo>
                    <a:pt x="9291" y="3788"/>
                    <a:pt x="8914" y="1842"/>
                    <a:pt x="8265" y="1"/>
                  </a:cubicBezTo>
                  <a:lnTo>
                    <a:pt x="7407" y="1"/>
                  </a:lnTo>
                  <a:cubicBezTo>
                    <a:pt x="8119" y="1863"/>
                    <a:pt x="8433" y="3892"/>
                    <a:pt x="8642" y="5880"/>
                  </a:cubicBezTo>
                  <a:cubicBezTo>
                    <a:pt x="8259" y="5677"/>
                    <a:pt x="7842" y="5569"/>
                    <a:pt x="7421" y="5569"/>
                  </a:cubicBezTo>
                  <a:cubicBezTo>
                    <a:pt x="7107" y="5569"/>
                    <a:pt x="6791" y="5629"/>
                    <a:pt x="6487" y="5755"/>
                  </a:cubicBezTo>
                  <a:cubicBezTo>
                    <a:pt x="6654" y="3746"/>
                    <a:pt x="6194" y="1716"/>
                    <a:pt x="5127" y="1"/>
                  </a:cubicBezTo>
                  <a:lnTo>
                    <a:pt x="4248" y="1"/>
                  </a:lnTo>
                  <a:cubicBezTo>
                    <a:pt x="5420" y="1779"/>
                    <a:pt x="5922" y="3892"/>
                    <a:pt x="5692" y="6027"/>
                  </a:cubicBezTo>
                  <a:cubicBezTo>
                    <a:pt x="5692" y="6110"/>
                    <a:pt x="5713" y="6215"/>
                    <a:pt x="5775" y="6278"/>
                  </a:cubicBezTo>
                  <a:cubicBezTo>
                    <a:pt x="5106" y="7010"/>
                    <a:pt x="4959" y="8098"/>
                    <a:pt x="5441" y="8977"/>
                  </a:cubicBezTo>
                  <a:cubicBezTo>
                    <a:pt x="5190" y="9019"/>
                    <a:pt x="4938" y="9102"/>
                    <a:pt x="4708" y="9249"/>
                  </a:cubicBezTo>
                  <a:cubicBezTo>
                    <a:pt x="4415" y="6027"/>
                    <a:pt x="3746" y="2135"/>
                    <a:pt x="12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7"/>
            <p:cNvSpPr/>
            <p:nvPr/>
          </p:nvSpPr>
          <p:spPr>
            <a:xfrm>
              <a:off x="2695054" y="3112061"/>
              <a:ext cx="326247" cy="347543"/>
            </a:xfrm>
            <a:custGeom>
              <a:avLst/>
              <a:gdLst/>
              <a:ahLst/>
              <a:cxnLst/>
              <a:rect l="l" t="t" r="r" b="b"/>
              <a:pathLst>
                <a:path w="17189" h="18311" extrusionOk="0">
                  <a:moveTo>
                    <a:pt x="12501" y="5697"/>
                  </a:moveTo>
                  <a:cubicBezTo>
                    <a:pt x="12934" y="5697"/>
                    <a:pt x="13379" y="5819"/>
                    <a:pt x="13799" y="6089"/>
                  </a:cubicBezTo>
                  <a:cubicBezTo>
                    <a:pt x="15369" y="7073"/>
                    <a:pt x="15117" y="9249"/>
                    <a:pt x="13527" y="10044"/>
                  </a:cubicBezTo>
                  <a:cubicBezTo>
                    <a:pt x="13234" y="10211"/>
                    <a:pt x="13360" y="10672"/>
                    <a:pt x="13716" y="10693"/>
                  </a:cubicBezTo>
                  <a:cubicBezTo>
                    <a:pt x="13777" y="10686"/>
                    <a:pt x="13839" y="10683"/>
                    <a:pt x="13900" y="10683"/>
                  </a:cubicBezTo>
                  <a:cubicBezTo>
                    <a:pt x="15259" y="10683"/>
                    <a:pt x="16546" y="12196"/>
                    <a:pt x="15745" y="13517"/>
                  </a:cubicBezTo>
                  <a:cubicBezTo>
                    <a:pt x="15396" y="14107"/>
                    <a:pt x="14721" y="14406"/>
                    <a:pt x="14048" y="14406"/>
                  </a:cubicBezTo>
                  <a:cubicBezTo>
                    <a:pt x="13551" y="14406"/>
                    <a:pt x="13054" y="14243"/>
                    <a:pt x="12690" y="13915"/>
                  </a:cubicBezTo>
                  <a:cubicBezTo>
                    <a:pt x="12625" y="13859"/>
                    <a:pt x="12552" y="13836"/>
                    <a:pt x="12482" y="13836"/>
                  </a:cubicBezTo>
                  <a:cubicBezTo>
                    <a:pt x="12259" y="13836"/>
                    <a:pt x="12056" y="14074"/>
                    <a:pt x="12167" y="14312"/>
                  </a:cubicBezTo>
                  <a:cubicBezTo>
                    <a:pt x="12690" y="15400"/>
                    <a:pt x="12125" y="16677"/>
                    <a:pt x="10975" y="17032"/>
                  </a:cubicBezTo>
                  <a:cubicBezTo>
                    <a:pt x="10795" y="17081"/>
                    <a:pt x="10617" y="17104"/>
                    <a:pt x="10444" y="17104"/>
                  </a:cubicBezTo>
                  <a:cubicBezTo>
                    <a:pt x="9505" y="17104"/>
                    <a:pt x="8682" y="16433"/>
                    <a:pt x="8275" y="15568"/>
                  </a:cubicBezTo>
                  <a:cubicBezTo>
                    <a:pt x="8275" y="15547"/>
                    <a:pt x="8254" y="15526"/>
                    <a:pt x="8234" y="15526"/>
                  </a:cubicBezTo>
                  <a:cubicBezTo>
                    <a:pt x="8213" y="15421"/>
                    <a:pt x="8192" y="15338"/>
                    <a:pt x="8150" y="15254"/>
                  </a:cubicBezTo>
                  <a:cubicBezTo>
                    <a:pt x="8100" y="15113"/>
                    <a:pt x="7988" y="15051"/>
                    <a:pt x="7875" y="15051"/>
                  </a:cubicBezTo>
                  <a:cubicBezTo>
                    <a:pt x="7705" y="15051"/>
                    <a:pt x="7534" y="15194"/>
                    <a:pt x="7585" y="15421"/>
                  </a:cubicBezTo>
                  <a:cubicBezTo>
                    <a:pt x="7753" y="16595"/>
                    <a:pt x="6939" y="17662"/>
                    <a:pt x="5866" y="17662"/>
                  </a:cubicBezTo>
                  <a:cubicBezTo>
                    <a:pt x="5600" y="17662"/>
                    <a:pt x="5319" y="17596"/>
                    <a:pt x="5032" y="17451"/>
                  </a:cubicBezTo>
                  <a:cubicBezTo>
                    <a:pt x="3693" y="16781"/>
                    <a:pt x="3609" y="15087"/>
                    <a:pt x="4446" y="13998"/>
                  </a:cubicBezTo>
                  <a:cubicBezTo>
                    <a:pt x="4675" y="13770"/>
                    <a:pt x="4487" y="13402"/>
                    <a:pt x="4198" y="13402"/>
                  </a:cubicBezTo>
                  <a:cubicBezTo>
                    <a:pt x="4170" y="13402"/>
                    <a:pt x="4141" y="13405"/>
                    <a:pt x="4112" y="13413"/>
                  </a:cubicBezTo>
                  <a:cubicBezTo>
                    <a:pt x="3701" y="13509"/>
                    <a:pt x="3290" y="13551"/>
                    <a:pt x="2879" y="13551"/>
                  </a:cubicBezTo>
                  <a:cubicBezTo>
                    <a:pt x="2662" y="13551"/>
                    <a:pt x="2445" y="13539"/>
                    <a:pt x="2228" y="13517"/>
                  </a:cubicBezTo>
                  <a:cubicBezTo>
                    <a:pt x="1078" y="13287"/>
                    <a:pt x="450" y="12157"/>
                    <a:pt x="1287" y="11153"/>
                  </a:cubicBezTo>
                  <a:cubicBezTo>
                    <a:pt x="1970" y="10356"/>
                    <a:pt x="2962" y="9904"/>
                    <a:pt x="4014" y="9904"/>
                  </a:cubicBezTo>
                  <a:cubicBezTo>
                    <a:pt x="4122" y="9904"/>
                    <a:pt x="4232" y="9909"/>
                    <a:pt x="4342" y="9918"/>
                  </a:cubicBezTo>
                  <a:cubicBezTo>
                    <a:pt x="4348" y="9919"/>
                    <a:pt x="4354" y="9919"/>
                    <a:pt x="4361" y="9919"/>
                  </a:cubicBezTo>
                  <a:cubicBezTo>
                    <a:pt x="4781" y="9919"/>
                    <a:pt x="4775" y="9228"/>
                    <a:pt x="4342" y="9207"/>
                  </a:cubicBezTo>
                  <a:cubicBezTo>
                    <a:pt x="2710" y="9102"/>
                    <a:pt x="3317" y="6968"/>
                    <a:pt x="4593" y="6780"/>
                  </a:cubicBezTo>
                  <a:cubicBezTo>
                    <a:pt x="4682" y="6764"/>
                    <a:pt x="4771" y="6756"/>
                    <a:pt x="4859" y="6756"/>
                  </a:cubicBezTo>
                  <a:cubicBezTo>
                    <a:pt x="5571" y="6756"/>
                    <a:pt x="6197" y="7269"/>
                    <a:pt x="6309" y="8014"/>
                  </a:cubicBezTo>
                  <a:cubicBezTo>
                    <a:pt x="6319" y="8074"/>
                    <a:pt x="6371" y="8101"/>
                    <a:pt x="6429" y="8101"/>
                  </a:cubicBezTo>
                  <a:cubicBezTo>
                    <a:pt x="6491" y="8101"/>
                    <a:pt x="6559" y="8069"/>
                    <a:pt x="6581" y="8014"/>
                  </a:cubicBezTo>
                  <a:lnTo>
                    <a:pt x="6581" y="7972"/>
                  </a:lnTo>
                  <a:cubicBezTo>
                    <a:pt x="6618" y="8075"/>
                    <a:pt x="6705" y="8124"/>
                    <a:pt x="6792" y="8124"/>
                  </a:cubicBezTo>
                  <a:cubicBezTo>
                    <a:pt x="6900" y="8124"/>
                    <a:pt x="7008" y="8049"/>
                    <a:pt x="7020" y="7910"/>
                  </a:cubicBezTo>
                  <a:cubicBezTo>
                    <a:pt x="6978" y="7449"/>
                    <a:pt x="7166" y="7010"/>
                    <a:pt x="7501" y="6675"/>
                  </a:cubicBezTo>
                  <a:cubicBezTo>
                    <a:pt x="7725" y="6477"/>
                    <a:pt x="7981" y="6388"/>
                    <a:pt x="8230" y="6388"/>
                  </a:cubicBezTo>
                  <a:cubicBezTo>
                    <a:pt x="8770" y="6388"/>
                    <a:pt x="9277" y="6811"/>
                    <a:pt x="9363" y="7470"/>
                  </a:cubicBezTo>
                  <a:cubicBezTo>
                    <a:pt x="9375" y="7679"/>
                    <a:pt x="9541" y="7798"/>
                    <a:pt x="9708" y="7798"/>
                  </a:cubicBezTo>
                  <a:cubicBezTo>
                    <a:pt x="9842" y="7798"/>
                    <a:pt x="9977" y="7722"/>
                    <a:pt x="10033" y="7554"/>
                  </a:cubicBezTo>
                  <a:cubicBezTo>
                    <a:pt x="10421" y="6450"/>
                    <a:pt x="11426" y="5697"/>
                    <a:pt x="12501" y="5697"/>
                  </a:cubicBezTo>
                  <a:close/>
                  <a:moveTo>
                    <a:pt x="3881" y="1"/>
                  </a:moveTo>
                  <a:cubicBezTo>
                    <a:pt x="3045" y="2072"/>
                    <a:pt x="2814" y="4353"/>
                    <a:pt x="3233" y="6550"/>
                  </a:cubicBezTo>
                  <a:cubicBezTo>
                    <a:pt x="3254" y="6592"/>
                    <a:pt x="3275" y="6633"/>
                    <a:pt x="3317" y="6654"/>
                  </a:cubicBezTo>
                  <a:cubicBezTo>
                    <a:pt x="2521" y="7324"/>
                    <a:pt x="2396" y="8496"/>
                    <a:pt x="3045" y="9312"/>
                  </a:cubicBezTo>
                  <a:cubicBezTo>
                    <a:pt x="1601" y="9625"/>
                    <a:pt x="115" y="10609"/>
                    <a:pt x="73" y="12115"/>
                  </a:cubicBezTo>
                  <a:cubicBezTo>
                    <a:pt x="1" y="13770"/>
                    <a:pt x="1507" y="14192"/>
                    <a:pt x="2906" y="14192"/>
                  </a:cubicBezTo>
                  <a:cubicBezTo>
                    <a:pt x="3117" y="14192"/>
                    <a:pt x="3325" y="14182"/>
                    <a:pt x="3526" y="14166"/>
                  </a:cubicBezTo>
                  <a:lnTo>
                    <a:pt x="3526" y="14166"/>
                  </a:lnTo>
                  <a:cubicBezTo>
                    <a:pt x="2835" y="15672"/>
                    <a:pt x="3233" y="17576"/>
                    <a:pt x="5011" y="18183"/>
                  </a:cubicBezTo>
                  <a:cubicBezTo>
                    <a:pt x="5265" y="18270"/>
                    <a:pt x="5525" y="18311"/>
                    <a:pt x="5782" y="18311"/>
                  </a:cubicBezTo>
                  <a:cubicBezTo>
                    <a:pt x="6945" y="18311"/>
                    <a:pt x="8049" y="17481"/>
                    <a:pt x="8254" y="16384"/>
                  </a:cubicBezTo>
                  <a:cubicBezTo>
                    <a:pt x="8740" y="17198"/>
                    <a:pt x="9648" y="17755"/>
                    <a:pt x="10592" y="17755"/>
                  </a:cubicBezTo>
                  <a:cubicBezTo>
                    <a:pt x="10908" y="17755"/>
                    <a:pt x="11229" y="17692"/>
                    <a:pt x="11539" y="17556"/>
                  </a:cubicBezTo>
                  <a:cubicBezTo>
                    <a:pt x="12544" y="17074"/>
                    <a:pt x="13130" y="15986"/>
                    <a:pt x="13004" y="14877"/>
                  </a:cubicBezTo>
                  <a:lnTo>
                    <a:pt x="13004" y="14877"/>
                  </a:lnTo>
                  <a:cubicBezTo>
                    <a:pt x="13338" y="15013"/>
                    <a:pt x="13699" y="15080"/>
                    <a:pt x="14059" y="15080"/>
                  </a:cubicBezTo>
                  <a:cubicBezTo>
                    <a:pt x="15029" y="15080"/>
                    <a:pt x="15999" y="14595"/>
                    <a:pt x="16457" y="13664"/>
                  </a:cubicBezTo>
                  <a:cubicBezTo>
                    <a:pt x="17189" y="12178"/>
                    <a:pt x="16101" y="10525"/>
                    <a:pt x="14657" y="10086"/>
                  </a:cubicBezTo>
                  <a:cubicBezTo>
                    <a:pt x="15954" y="8830"/>
                    <a:pt x="15829" y="6717"/>
                    <a:pt x="14385" y="5650"/>
                  </a:cubicBezTo>
                  <a:cubicBezTo>
                    <a:pt x="13867" y="5224"/>
                    <a:pt x="13218" y="5011"/>
                    <a:pt x="12553" y="5011"/>
                  </a:cubicBezTo>
                  <a:cubicBezTo>
                    <a:pt x="12467" y="5011"/>
                    <a:pt x="12380" y="5015"/>
                    <a:pt x="12293" y="5022"/>
                  </a:cubicBezTo>
                  <a:cubicBezTo>
                    <a:pt x="12711" y="3516"/>
                    <a:pt x="13088" y="1926"/>
                    <a:pt x="14092" y="691"/>
                  </a:cubicBezTo>
                  <a:cubicBezTo>
                    <a:pt x="14301" y="419"/>
                    <a:pt x="14552" y="189"/>
                    <a:pt x="14824" y="1"/>
                  </a:cubicBezTo>
                  <a:lnTo>
                    <a:pt x="13757" y="1"/>
                  </a:lnTo>
                  <a:cubicBezTo>
                    <a:pt x="12523" y="1361"/>
                    <a:pt x="12021" y="3286"/>
                    <a:pt x="11811" y="5106"/>
                  </a:cubicBezTo>
                  <a:cubicBezTo>
                    <a:pt x="10975" y="5315"/>
                    <a:pt x="10263" y="5817"/>
                    <a:pt x="9803" y="6529"/>
                  </a:cubicBezTo>
                  <a:cubicBezTo>
                    <a:pt x="9719" y="5776"/>
                    <a:pt x="10326" y="3202"/>
                    <a:pt x="10410" y="2888"/>
                  </a:cubicBezTo>
                  <a:cubicBezTo>
                    <a:pt x="10661" y="1884"/>
                    <a:pt x="11058" y="900"/>
                    <a:pt x="11581" y="1"/>
                  </a:cubicBezTo>
                  <a:lnTo>
                    <a:pt x="10765" y="1"/>
                  </a:lnTo>
                  <a:cubicBezTo>
                    <a:pt x="10619" y="273"/>
                    <a:pt x="10472" y="566"/>
                    <a:pt x="10347" y="858"/>
                  </a:cubicBezTo>
                  <a:cubicBezTo>
                    <a:pt x="9782" y="2302"/>
                    <a:pt x="9405" y="3830"/>
                    <a:pt x="9280" y="5399"/>
                  </a:cubicBezTo>
                  <a:cubicBezTo>
                    <a:pt x="9259" y="5608"/>
                    <a:pt x="9238" y="5817"/>
                    <a:pt x="9259" y="6027"/>
                  </a:cubicBezTo>
                  <a:cubicBezTo>
                    <a:pt x="8948" y="5789"/>
                    <a:pt x="8576" y="5668"/>
                    <a:pt x="8204" y="5668"/>
                  </a:cubicBezTo>
                  <a:cubicBezTo>
                    <a:pt x="7823" y="5668"/>
                    <a:pt x="7442" y="5794"/>
                    <a:pt x="7125" y="6048"/>
                  </a:cubicBezTo>
                  <a:cubicBezTo>
                    <a:pt x="7292" y="4039"/>
                    <a:pt x="7459" y="1926"/>
                    <a:pt x="8150" y="1"/>
                  </a:cubicBezTo>
                  <a:lnTo>
                    <a:pt x="7355" y="1"/>
                  </a:lnTo>
                  <a:cubicBezTo>
                    <a:pt x="6727" y="1988"/>
                    <a:pt x="6622" y="4143"/>
                    <a:pt x="6727" y="6215"/>
                  </a:cubicBezTo>
                  <a:cubicBezTo>
                    <a:pt x="6727" y="6278"/>
                    <a:pt x="6748" y="6340"/>
                    <a:pt x="6811" y="6361"/>
                  </a:cubicBezTo>
                  <a:cubicBezTo>
                    <a:pt x="6664" y="6571"/>
                    <a:pt x="6560" y="6801"/>
                    <a:pt x="6497" y="7052"/>
                  </a:cubicBezTo>
                  <a:cubicBezTo>
                    <a:pt x="6211" y="6466"/>
                    <a:pt x="5457" y="6163"/>
                    <a:pt x="4721" y="6163"/>
                  </a:cubicBezTo>
                  <a:cubicBezTo>
                    <a:pt x="4379" y="6163"/>
                    <a:pt x="4041" y="6229"/>
                    <a:pt x="3756" y="6361"/>
                  </a:cubicBezTo>
                  <a:cubicBezTo>
                    <a:pt x="3568" y="4206"/>
                    <a:pt x="3902" y="2009"/>
                    <a:pt x="47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7"/>
            <p:cNvSpPr/>
            <p:nvPr/>
          </p:nvSpPr>
          <p:spPr>
            <a:xfrm>
              <a:off x="2956561" y="3083401"/>
              <a:ext cx="142976" cy="28679"/>
            </a:xfrm>
            <a:custGeom>
              <a:avLst/>
              <a:gdLst/>
              <a:ahLst/>
              <a:cxnLst/>
              <a:rect l="l" t="t" r="r" b="b"/>
              <a:pathLst>
                <a:path w="7533" h="1511" extrusionOk="0">
                  <a:moveTo>
                    <a:pt x="3576" y="0"/>
                  </a:moveTo>
                  <a:cubicBezTo>
                    <a:pt x="2246" y="0"/>
                    <a:pt x="947" y="489"/>
                    <a:pt x="21" y="1490"/>
                  </a:cubicBezTo>
                  <a:lnTo>
                    <a:pt x="0" y="1511"/>
                  </a:lnTo>
                  <a:lnTo>
                    <a:pt x="1067" y="1511"/>
                  </a:lnTo>
                  <a:cubicBezTo>
                    <a:pt x="1801" y="981"/>
                    <a:pt x="2673" y="729"/>
                    <a:pt x="3564" y="729"/>
                  </a:cubicBezTo>
                  <a:cubicBezTo>
                    <a:pt x="4223" y="729"/>
                    <a:pt x="4892" y="867"/>
                    <a:pt x="5524" y="1134"/>
                  </a:cubicBezTo>
                  <a:cubicBezTo>
                    <a:pt x="5754" y="1239"/>
                    <a:pt x="6005" y="1364"/>
                    <a:pt x="6236" y="1511"/>
                  </a:cubicBezTo>
                  <a:lnTo>
                    <a:pt x="7533" y="1511"/>
                  </a:lnTo>
                  <a:cubicBezTo>
                    <a:pt x="6842" y="925"/>
                    <a:pt x="6026" y="485"/>
                    <a:pt x="5168" y="234"/>
                  </a:cubicBezTo>
                  <a:cubicBezTo>
                    <a:pt x="4648" y="79"/>
                    <a:pt x="4109" y="0"/>
                    <a:pt x="3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17"/>
          <p:cNvGrpSpPr/>
          <p:nvPr/>
        </p:nvGrpSpPr>
        <p:grpSpPr>
          <a:xfrm rot="10800000" flipH="1">
            <a:off x="-176118" y="4705881"/>
            <a:ext cx="2329415" cy="757762"/>
            <a:chOff x="4178968" y="-268677"/>
            <a:chExt cx="2329415" cy="757762"/>
          </a:xfrm>
        </p:grpSpPr>
        <p:grpSp>
          <p:nvGrpSpPr>
            <p:cNvPr id="12182" name="Google Shape;12182;p17"/>
            <p:cNvGrpSpPr/>
            <p:nvPr/>
          </p:nvGrpSpPr>
          <p:grpSpPr>
            <a:xfrm>
              <a:off x="4178968" y="-268677"/>
              <a:ext cx="1264254" cy="757762"/>
              <a:chOff x="6323950" y="1278138"/>
              <a:chExt cx="701350" cy="420325"/>
            </a:xfrm>
          </p:grpSpPr>
          <p:sp>
            <p:nvSpPr>
              <p:cNvPr id="12183" name="Google Shape;12183;p1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7"/>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7"/>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7"/>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7"/>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7"/>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7"/>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7"/>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7"/>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7"/>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7"/>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7"/>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7"/>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7"/>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7"/>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7"/>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7"/>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7"/>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7"/>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7"/>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7"/>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7"/>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7"/>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7"/>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7"/>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7"/>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7"/>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7"/>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7"/>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7"/>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7"/>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7"/>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7"/>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7"/>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7"/>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7"/>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7"/>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7"/>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7"/>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7"/>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7"/>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7"/>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7"/>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7"/>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7"/>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7"/>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7"/>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7"/>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7"/>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7"/>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7"/>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7"/>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7"/>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7"/>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7"/>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17"/>
            <p:cNvGrpSpPr/>
            <p:nvPr/>
          </p:nvGrpSpPr>
          <p:grpSpPr>
            <a:xfrm>
              <a:off x="5350843" y="-268677"/>
              <a:ext cx="1157540" cy="757762"/>
              <a:chOff x="6323950" y="1278138"/>
              <a:chExt cx="642150" cy="420325"/>
            </a:xfrm>
          </p:grpSpPr>
          <p:sp>
            <p:nvSpPr>
              <p:cNvPr id="12432" name="Google Shape;12432;p1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7"/>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7"/>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7"/>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7"/>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7"/>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7"/>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7"/>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7"/>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7"/>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7"/>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7"/>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7"/>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7"/>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7"/>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7"/>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7"/>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7"/>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7"/>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7"/>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7"/>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7"/>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7"/>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7"/>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7"/>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7"/>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7"/>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7"/>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7"/>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7"/>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7"/>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7"/>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7"/>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7"/>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7"/>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7"/>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7"/>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7"/>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7"/>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7"/>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7"/>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7"/>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7"/>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7"/>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7"/>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670" name="Google Shape;12670;p17"/>
          <p:cNvSpPr/>
          <p:nvPr/>
        </p:nvSpPr>
        <p:spPr>
          <a:xfrm rot="1802815" flipH="1">
            <a:off x="1673078" y="591668"/>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1" name="Google Shape;12671;p17"/>
          <p:cNvGrpSpPr/>
          <p:nvPr/>
        </p:nvGrpSpPr>
        <p:grpSpPr>
          <a:xfrm rot="-6869966" flipH="1">
            <a:off x="7546166" y="405475"/>
            <a:ext cx="2329503" cy="757791"/>
            <a:chOff x="4178968" y="-268677"/>
            <a:chExt cx="2329415" cy="757762"/>
          </a:xfrm>
        </p:grpSpPr>
        <p:grpSp>
          <p:nvGrpSpPr>
            <p:cNvPr id="12672" name="Google Shape;12672;p17"/>
            <p:cNvGrpSpPr/>
            <p:nvPr/>
          </p:nvGrpSpPr>
          <p:grpSpPr>
            <a:xfrm>
              <a:off x="4178968" y="-268677"/>
              <a:ext cx="1264254" cy="757762"/>
              <a:chOff x="6323950" y="1278138"/>
              <a:chExt cx="701350" cy="420325"/>
            </a:xfrm>
          </p:grpSpPr>
          <p:sp>
            <p:nvSpPr>
              <p:cNvPr id="12673" name="Google Shape;12673;p1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7"/>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7"/>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7"/>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7"/>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7"/>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7"/>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7"/>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7"/>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7"/>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7"/>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7"/>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7"/>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7"/>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7"/>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7"/>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7"/>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7"/>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7"/>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7"/>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7"/>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7"/>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7"/>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7"/>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7"/>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7"/>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7"/>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7"/>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7"/>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7"/>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7"/>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7"/>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7"/>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7"/>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7"/>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7"/>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7"/>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7"/>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7"/>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7"/>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7"/>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7"/>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7"/>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7"/>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7"/>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7"/>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7"/>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7"/>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7"/>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7"/>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7"/>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7"/>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7"/>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7"/>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7"/>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17"/>
            <p:cNvGrpSpPr/>
            <p:nvPr/>
          </p:nvGrpSpPr>
          <p:grpSpPr>
            <a:xfrm>
              <a:off x="5350843" y="-268677"/>
              <a:ext cx="1157540" cy="757762"/>
              <a:chOff x="6323950" y="1278138"/>
              <a:chExt cx="642150" cy="420325"/>
            </a:xfrm>
          </p:grpSpPr>
          <p:sp>
            <p:nvSpPr>
              <p:cNvPr id="12922" name="Google Shape;12922;p1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7"/>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7"/>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7"/>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7"/>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7"/>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7"/>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7"/>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7"/>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7"/>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7"/>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7"/>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7"/>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7"/>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7"/>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7"/>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7"/>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7"/>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7"/>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7"/>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7"/>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7"/>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7"/>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7"/>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7"/>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7"/>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7"/>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7"/>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7"/>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7"/>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7"/>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7"/>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7"/>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7"/>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7"/>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7"/>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7"/>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7"/>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7"/>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7"/>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7"/>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7"/>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7"/>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7"/>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7"/>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160" name="Google Shape;13160;p17"/>
          <p:cNvSpPr/>
          <p:nvPr/>
        </p:nvSpPr>
        <p:spPr>
          <a:xfrm rot="-3638488" flipH="1">
            <a:off x="48133" y="4292267"/>
            <a:ext cx="1013000" cy="586352"/>
          </a:xfrm>
          <a:custGeom>
            <a:avLst/>
            <a:gdLst/>
            <a:ahLst/>
            <a:cxnLst/>
            <a:rect l="l" t="t" r="r" b="b"/>
            <a:pathLst>
              <a:path w="25061" h="14506" extrusionOk="0">
                <a:moveTo>
                  <a:pt x="6451" y="1386"/>
                </a:moveTo>
                <a:cubicBezTo>
                  <a:pt x="7192" y="1386"/>
                  <a:pt x="7770" y="1986"/>
                  <a:pt x="7931" y="2819"/>
                </a:cubicBezTo>
                <a:cubicBezTo>
                  <a:pt x="8098" y="3677"/>
                  <a:pt x="7763" y="4472"/>
                  <a:pt x="7680" y="5309"/>
                </a:cubicBezTo>
                <a:cubicBezTo>
                  <a:pt x="7441" y="5244"/>
                  <a:pt x="7196" y="5212"/>
                  <a:pt x="6954" y="5212"/>
                </a:cubicBezTo>
                <a:cubicBezTo>
                  <a:pt x="6497" y="5212"/>
                  <a:pt x="6047" y="5328"/>
                  <a:pt x="5650" y="5560"/>
                </a:cubicBezTo>
                <a:cubicBezTo>
                  <a:pt x="5357" y="5226"/>
                  <a:pt x="5064" y="4912"/>
                  <a:pt x="4729" y="4619"/>
                </a:cubicBezTo>
                <a:cubicBezTo>
                  <a:pt x="4332" y="3489"/>
                  <a:pt x="4583" y="2150"/>
                  <a:pt x="5734" y="1564"/>
                </a:cubicBezTo>
                <a:cubicBezTo>
                  <a:pt x="5983" y="1442"/>
                  <a:pt x="6225" y="1386"/>
                  <a:pt x="6451" y="1386"/>
                </a:cubicBezTo>
                <a:close/>
                <a:moveTo>
                  <a:pt x="17154" y="714"/>
                </a:moveTo>
                <a:cubicBezTo>
                  <a:pt x="18334" y="714"/>
                  <a:pt x="19379" y="1990"/>
                  <a:pt x="19606" y="3091"/>
                </a:cubicBezTo>
                <a:cubicBezTo>
                  <a:pt x="19836" y="4221"/>
                  <a:pt x="19460" y="5393"/>
                  <a:pt x="18623" y="6167"/>
                </a:cubicBezTo>
                <a:cubicBezTo>
                  <a:pt x="17555" y="5832"/>
                  <a:pt x="16677" y="5100"/>
                  <a:pt x="16175" y="4117"/>
                </a:cubicBezTo>
                <a:lnTo>
                  <a:pt x="16195" y="4117"/>
                </a:lnTo>
                <a:cubicBezTo>
                  <a:pt x="15651" y="3154"/>
                  <a:pt x="15233" y="1438"/>
                  <a:pt x="16447" y="874"/>
                </a:cubicBezTo>
                <a:cubicBezTo>
                  <a:pt x="16684" y="763"/>
                  <a:pt x="16922" y="714"/>
                  <a:pt x="17154" y="714"/>
                </a:cubicBezTo>
                <a:close/>
                <a:moveTo>
                  <a:pt x="10455" y="3988"/>
                </a:moveTo>
                <a:cubicBezTo>
                  <a:pt x="11004" y="3988"/>
                  <a:pt x="11502" y="4273"/>
                  <a:pt x="11634" y="4933"/>
                </a:cubicBezTo>
                <a:cubicBezTo>
                  <a:pt x="11927" y="6272"/>
                  <a:pt x="10818" y="6962"/>
                  <a:pt x="9835" y="7569"/>
                </a:cubicBezTo>
                <a:cubicBezTo>
                  <a:pt x="9667" y="7590"/>
                  <a:pt x="9521" y="7632"/>
                  <a:pt x="9374" y="7716"/>
                </a:cubicBezTo>
                <a:cubicBezTo>
                  <a:pt x="9395" y="6837"/>
                  <a:pt x="8956" y="6000"/>
                  <a:pt x="8224" y="5540"/>
                </a:cubicBezTo>
                <a:cubicBezTo>
                  <a:pt x="8621" y="5079"/>
                  <a:pt x="8977" y="4577"/>
                  <a:pt x="9500" y="4263"/>
                </a:cubicBezTo>
                <a:cubicBezTo>
                  <a:pt x="9794" y="4085"/>
                  <a:pt x="10133" y="3988"/>
                  <a:pt x="10455" y="3988"/>
                </a:cubicBezTo>
                <a:close/>
                <a:moveTo>
                  <a:pt x="2461" y="4368"/>
                </a:moveTo>
                <a:cubicBezTo>
                  <a:pt x="2824" y="4368"/>
                  <a:pt x="3191" y="4454"/>
                  <a:pt x="3495" y="4598"/>
                </a:cubicBezTo>
                <a:cubicBezTo>
                  <a:pt x="3871" y="4765"/>
                  <a:pt x="4206" y="4995"/>
                  <a:pt x="4499" y="5268"/>
                </a:cubicBezTo>
                <a:cubicBezTo>
                  <a:pt x="4667" y="5540"/>
                  <a:pt x="4876" y="5770"/>
                  <a:pt x="5127" y="5958"/>
                </a:cubicBezTo>
                <a:cubicBezTo>
                  <a:pt x="4813" y="6251"/>
                  <a:pt x="4583" y="6628"/>
                  <a:pt x="4478" y="7046"/>
                </a:cubicBezTo>
                <a:cubicBezTo>
                  <a:pt x="4415" y="7318"/>
                  <a:pt x="4395" y="7590"/>
                  <a:pt x="4415" y="7862"/>
                </a:cubicBezTo>
                <a:cubicBezTo>
                  <a:pt x="4290" y="7904"/>
                  <a:pt x="4164" y="7946"/>
                  <a:pt x="4039" y="7988"/>
                </a:cubicBezTo>
                <a:cubicBezTo>
                  <a:pt x="3998" y="7989"/>
                  <a:pt x="3957" y="7989"/>
                  <a:pt x="3917" y="7989"/>
                </a:cubicBezTo>
                <a:cubicBezTo>
                  <a:pt x="3225" y="7989"/>
                  <a:pt x="2538" y="7821"/>
                  <a:pt x="1926" y="7485"/>
                </a:cubicBezTo>
                <a:cubicBezTo>
                  <a:pt x="1193" y="7025"/>
                  <a:pt x="607" y="6021"/>
                  <a:pt x="1026" y="5163"/>
                </a:cubicBezTo>
                <a:cubicBezTo>
                  <a:pt x="1297" y="4594"/>
                  <a:pt x="1873" y="4368"/>
                  <a:pt x="2461" y="4368"/>
                </a:cubicBezTo>
                <a:close/>
                <a:moveTo>
                  <a:pt x="7023" y="5874"/>
                </a:moveTo>
                <a:cubicBezTo>
                  <a:pt x="7159" y="5874"/>
                  <a:pt x="7295" y="5888"/>
                  <a:pt x="7428" y="5916"/>
                </a:cubicBezTo>
                <a:cubicBezTo>
                  <a:pt x="8328" y="6104"/>
                  <a:pt x="8872" y="6962"/>
                  <a:pt x="8935" y="7820"/>
                </a:cubicBezTo>
                <a:cubicBezTo>
                  <a:pt x="8921" y="7818"/>
                  <a:pt x="8907" y="7818"/>
                  <a:pt x="8893" y="7818"/>
                </a:cubicBezTo>
                <a:cubicBezTo>
                  <a:pt x="8743" y="7818"/>
                  <a:pt x="8618" y="7918"/>
                  <a:pt x="8579" y="8071"/>
                </a:cubicBezTo>
                <a:cubicBezTo>
                  <a:pt x="8393" y="8910"/>
                  <a:pt x="7642" y="9566"/>
                  <a:pt x="6770" y="9566"/>
                </a:cubicBezTo>
                <a:cubicBezTo>
                  <a:pt x="6663" y="9566"/>
                  <a:pt x="6555" y="9556"/>
                  <a:pt x="6445" y="9536"/>
                </a:cubicBezTo>
                <a:cubicBezTo>
                  <a:pt x="5796" y="9369"/>
                  <a:pt x="5294" y="8866"/>
                  <a:pt x="5148" y="8197"/>
                </a:cubicBezTo>
                <a:lnTo>
                  <a:pt x="5169" y="8197"/>
                </a:lnTo>
                <a:cubicBezTo>
                  <a:pt x="5190" y="8092"/>
                  <a:pt x="5169" y="7988"/>
                  <a:pt x="5106" y="7904"/>
                </a:cubicBezTo>
                <a:cubicBezTo>
                  <a:pt x="5064" y="7695"/>
                  <a:pt x="5085" y="7506"/>
                  <a:pt x="5127" y="7297"/>
                </a:cubicBezTo>
                <a:cubicBezTo>
                  <a:pt x="5308" y="6429"/>
                  <a:pt x="6160" y="5874"/>
                  <a:pt x="7023" y="5874"/>
                </a:cubicBezTo>
                <a:close/>
                <a:moveTo>
                  <a:pt x="10149" y="8092"/>
                </a:moveTo>
                <a:cubicBezTo>
                  <a:pt x="10713" y="8113"/>
                  <a:pt x="11299" y="8218"/>
                  <a:pt x="11843" y="8364"/>
                </a:cubicBezTo>
                <a:lnTo>
                  <a:pt x="11864" y="8364"/>
                </a:lnTo>
                <a:cubicBezTo>
                  <a:pt x="12722" y="8783"/>
                  <a:pt x="12889" y="9745"/>
                  <a:pt x="12429" y="10540"/>
                </a:cubicBezTo>
                <a:cubicBezTo>
                  <a:pt x="12054" y="11217"/>
                  <a:pt x="11529" y="11488"/>
                  <a:pt x="10978" y="11488"/>
                </a:cubicBezTo>
                <a:cubicBezTo>
                  <a:pt x="9962" y="11488"/>
                  <a:pt x="8861" y="10568"/>
                  <a:pt x="8454" y="9578"/>
                </a:cubicBezTo>
                <a:cubicBezTo>
                  <a:pt x="8726" y="9327"/>
                  <a:pt x="8956" y="9034"/>
                  <a:pt x="9081" y="8678"/>
                </a:cubicBezTo>
                <a:cubicBezTo>
                  <a:pt x="9123" y="8678"/>
                  <a:pt x="9165" y="8657"/>
                  <a:pt x="9186" y="8615"/>
                </a:cubicBezTo>
                <a:cubicBezTo>
                  <a:pt x="9207" y="8553"/>
                  <a:pt x="9228" y="8511"/>
                  <a:pt x="9249" y="8448"/>
                </a:cubicBezTo>
                <a:cubicBezTo>
                  <a:pt x="9261" y="8454"/>
                  <a:pt x="9273" y="8457"/>
                  <a:pt x="9286" y="8457"/>
                </a:cubicBezTo>
                <a:cubicBezTo>
                  <a:pt x="9315" y="8457"/>
                  <a:pt x="9345" y="8442"/>
                  <a:pt x="9374" y="8427"/>
                </a:cubicBezTo>
                <a:lnTo>
                  <a:pt x="9395" y="8427"/>
                </a:lnTo>
                <a:cubicBezTo>
                  <a:pt x="9667" y="8322"/>
                  <a:pt x="9918" y="8218"/>
                  <a:pt x="10149" y="8092"/>
                </a:cubicBezTo>
                <a:close/>
                <a:moveTo>
                  <a:pt x="4562" y="8553"/>
                </a:moveTo>
                <a:cubicBezTo>
                  <a:pt x="4771" y="9201"/>
                  <a:pt x="5231" y="9745"/>
                  <a:pt x="5859" y="10038"/>
                </a:cubicBezTo>
                <a:cubicBezTo>
                  <a:pt x="5629" y="10394"/>
                  <a:pt x="5462" y="10791"/>
                  <a:pt x="5378" y="11231"/>
                </a:cubicBezTo>
                <a:cubicBezTo>
                  <a:pt x="5127" y="11649"/>
                  <a:pt x="4771" y="11984"/>
                  <a:pt x="4332" y="12214"/>
                </a:cubicBezTo>
                <a:cubicBezTo>
                  <a:pt x="3997" y="12386"/>
                  <a:pt x="3574" y="12498"/>
                  <a:pt x="3166" y="12498"/>
                </a:cubicBezTo>
                <a:cubicBezTo>
                  <a:pt x="2579" y="12498"/>
                  <a:pt x="2022" y="12266"/>
                  <a:pt x="1800" y="11649"/>
                </a:cubicBezTo>
                <a:cubicBezTo>
                  <a:pt x="1193" y="9913"/>
                  <a:pt x="3202" y="9013"/>
                  <a:pt x="4562" y="8553"/>
                </a:cubicBezTo>
                <a:close/>
                <a:moveTo>
                  <a:pt x="7889" y="9954"/>
                </a:moveTo>
                <a:cubicBezTo>
                  <a:pt x="8077" y="10415"/>
                  <a:pt x="8370" y="10833"/>
                  <a:pt x="8726" y="11189"/>
                </a:cubicBezTo>
                <a:cubicBezTo>
                  <a:pt x="9123" y="12235"/>
                  <a:pt x="8977" y="13449"/>
                  <a:pt x="7638" y="13783"/>
                </a:cubicBezTo>
                <a:lnTo>
                  <a:pt x="7659" y="13783"/>
                </a:lnTo>
                <a:cubicBezTo>
                  <a:pt x="7526" y="13817"/>
                  <a:pt x="7397" y="13834"/>
                  <a:pt x="7274" y="13834"/>
                </a:cubicBezTo>
                <a:cubicBezTo>
                  <a:pt x="6643" y="13834"/>
                  <a:pt x="6163" y="13403"/>
                  <a:pt x="6006" y="12737"/>
                </a:cubicBezTo>
                <a:cubicBezTo>
                  <a:pt x="5796" y="11879"/>
                  <a:pt x="6089" y="11042"/>
                  <a:pt x="6466" y="10268"/>
                </a:cubicBezTo>
                <a:lnTo>
                  <a:pt x="6487" y="10205"/>
                </a:lnTo>
                <a:cubicBezTo>
                  <a:pt x="6581" y="10218"/>
                  <a:pt x="6674" y="10224"/>
                  <a:pt x="6768" y="10224"/>
                </a:cubicBezTo>
                <a:cubicBezTo>
                  <a:pt x="7154" y="10224"/>
                  <a:pt x="7535" y="10123"/>
                  <a:pt x="7889" y="9954"/>
                </a:cubicBezTo>
                <a:close/>
                <a:moveTo>
                  <a:pt x="17040" y="1"/>
                </a:moveTo>
                <a:cubicBezTo>
                  <a:pt x="16844" y="1"/>
                  <a:pt x="16645" y="26"/>
                  <a:pt x="16447" y="78"/>
                </a:cubicBezTo>
                <a:cubicBezTo>
                  <a:pt x="14982" y="455"/>
                  <a:pt x="14773" y="2129"/>
                  <a:pt x="15128" y="3384"/>
                </a:cubicBezTo>
                <a:cubicBezTo>
                  <a:pt x="15484" y="4640"/>
                  <a:pt x="16300" y="5707"/>
                  <a:pt x="17430" y="6397"/>
                </a:cubicBezTo>
                <a:cubicBezTo>
                  <a:pt x="16927" y="6344"/>
                  <a:pt x="16423" y="6318"/>
                  <a:pt x="15922" y="6318"/>
                </a:cubicBezTo>
                <a:cubicBezTo>
                  <a:pt x="14442" y="6318"/>
                  <a:pt x="12978" y="6546"/>
                  <a:pt x="11571" y="6983"/>
                </a:cubicBezTo>
                <a:cubicBezTo>
                  <a:pt x="12262" y="6230"/>
                  <a:pt x="12617" y="5247"/>
                  <a:pt x="12053" y="4221"/>
                </a:cubicBezTo>
                <a:cubicBezTo>
                  <a:pt x="11717" y="3668"/>
                  <a:pt x="11114" y="3344"/>
                  <a:pt x="10478" y="3344"/>
                </a:cubicBezTo>
                <a:cubicBezTo>
                  <a:pt x="10320" y="3344"/>
                  <a:pt x="10160" y="3364"/>
                  <a:pt x="10002" y="3405"/>
                </a:cubicBezTo>
                <a:cubicBezTo>
                  <a:pt x="9437" y="3573"/>
                  <a:pt x="8935" y="3866"/>
                  <a:pt x="8558" y="4305"/>
                </a:cubicBezTo>
                <a:cubicBezTo>
                  <a:pt x="8768" y="3468"/>
                  <a:pt x="8684" y="2589"/>
                  <a:pt x="8307" y="1815"/>
                </a:cubicBezTo>
                <a:cubicBezTo>
                  <a:pt x="7925" y="1096"/>
                  <a:pt x="7195" y="679"/>
                  <a:pt x="6437" y="679"/>
                </a:cubicBezTo>
                <a:cubicBezTo>
                  <a:pt x="6159" y="679"/>
                  <a:pt x="5878" y="735"/>
                  <a:pt x="5608" y="853"/>
                </a:cubicBezTo>
                <a:cubicBezTo>
                  <a:pt x="4248" y="1438"/>
                  <a:pt x="3746" y="2819"/>
                  <a:pt x="3997" y="4075"/>
                </a:cubicBezTo>
                <a:cubicBezTo>
                  <a:pt x="3683" y="3907"/>
                  <a:pt x="3348" y="3782"/>
                  <a:pt x="2993" y="3719"/>
                </a:cubicBezTo>
                <a:cubicBezTo>
                  <a:pt x="2842" y="3694"/>
                  <a:pt x="2687" y="3682"/>
                  <a:pt x="2533" y="3682"/>
                </a:cubicBezTo>
                <a:cubicBezTo>
                  <a:pt x="1638" y="3682"/>
                  <a:pt x="734" y="4097"/>
                  <a:pt x="377" y="4954"/>
                </a:cubicBezTo>
                <a:cubicBezTo>
                  <a:pt x="1" y="5853"/>
                  <a:pt x="356" y="6941"/>
                  <a:pt x="1047" y="7590"/>
                </a:cubicBezTo>
                <a:cubicBezTo>
                  <a:pt x="1570" y="8071"/>
                  <a:pt x="2218" y="8364"/>
                  <a:pt x="2930" y="8427"/>
                </a:cubicBezTo>
                <a:cubicBezTo>
                  <a:pt x="2323" y="8699"/>
                  <a:pt x="1800" y="9159"/>
                  <a:pt x="1423" y="9724"/>
                </a:cubicBezTo>
                <a:cubicBezTo>
                  <a:pt x="942" y="10540"/>
                  <a:pt x="837" y="11649"/>
                  <a:pt x="1444" y="12423"/>
                </a:cubicBezTo>
                <a:cubicBezTo>
                  <a:pt x="1870" y="12953"/>
                  <a:pt x="2479" y="13179"/>
                  <a:pt x="3117" y="13179"/>
                </a:cubicBezTo>
                <a:cubicBezTo>
                  <a:pt x="3892" y="13179"/>
                  <a:pt x="4709" y="12846"/>
                  <a:pt x="5294" y="12319"/>
                </a:cubicBezTo>
                <a:cubicBezTo>
                  <a:pt x="5368" y="13486"/>
                  <a:pt x="5951" y="14506"/>
                  <a:pt x="7174" y="14506"/>
                </a:cubicBezTo>
                <a:cubicBezTo>
                  <a:pt x="7331" y="14506"/>
                  <a:pt x="7500" y="14489"/>
                  <a:pt x="7680" y="14453"/>
                </a:cubicBezTo>
                <a:cubicBezTo>
                  <a:pt x="9165" y="14139"/>
                  <a:pt x="9667" y="12926"/>
                  <a:pt x="9458" y="11733"/>
                </a:cubicBezTo>
                <a:lnTo>
                  <a:pt x="9458" y="11733"/>
                </a:lnTo>
                <a:cubicBezTo>
                  <a:pt x="9835" y="11942"/>
                  <a:pt x="10232" y="12068"/>
                  <a:pt x="10651" y="12110"/>
                </a:cubicBezTo>
                <a:cubicBezTo>
                  <a:pt x="10708" y="12113"/>
                  <a:pt x="10765" y="12115"/>
                  <a:pt x="10822" y="12115"/>
                </a:cubicBezTo>
                <a:cubicBezTo>
                  <a:pt x="11967" y="12115"/>
                  <a:pt x="12985" y="11321"/>
                  <a:pt x="13224" y="10185"/>
                </a:cubicBezTo>
                <a:cubicBezTo>
                  <a:pt x="13517" y="9055"/>
                  <a:pt x="12827" y="7925"/>
                  <a:pt x="11697" y="7674"/>
                </a:cubicBezTo>
                <a:cubicBezTo>
                  <a:pt x="11634" y="7653"/>
                  <a:pt x="11509" y="7632"/>
                  <a:pt x="11383" y="7611"/>
                </a:cubicBezTo>
                <a:cubicBezTo>
                  <a:pt x="12917" y="7235"/>
                  <a:pt x="14440" y="6989"/>
                  <a:pt x="16007" y="6989"/>
                </a:cubicBezTo>
                <a:cubicBezTo>
                  <a:pt x="16620" y="6989"/>
                  <a:pt x="17240" y="7026"/>
                  <a:pt x="17869" y="7109"/>
                </a:cubicBezTo>
                <a:cubicBezTo>
                  <a:pt x="20234" y="7444"/>
                  <a:pt x="22493" y="8260"/>
                  <a:pt x="24544" y="9515"/>
                </a:cubicBezTo>
                <a:cubicBezTo>
                  <a:pt x="24592" y="9544"/>
                  <a:pt x="24639" y="9556"/>
                  <a:pt x="24682" y="9556"/>
                </a:cubicBezTo>
                <a:cubicBezTo>
                  <a:pt x="24921" y="9556"/>
                  <a:pt x="25061" y="9169"/>
                  <a:pt x="24795" y="8992"/>
                </a:cubicBezTo>
                <a:cubicBezTo>
                  <a:pt x="23017" y="7799"/>
                  <a:pt x="21029" y="7004"/>
                  <a:pt x="18936" y="6607"/>
                </a:cubicBezTo>
                <a:cubicBezTo>
                  <a:pt x="20129" y="5665"/>
                  <a:pt x="20631" y="4096"/>
                  <a:pt x="20192" y="2631"/>
                </a:cubicBezTo>
                <a:cubicBezTo>
                  <a:pt x="19787" y="1324"/>
                  <a:pt x="18475" y="1"/>
                  <a:pt x="17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p:cSld name="TITLE_ONLY_1">
    <p:spTree>
      <p:nvGrpSpPr>
        <p:cNvPr id="1" name="Shape 13161"/>
        <p:cNvGrpSpPr/>
        <p:nvPr/>
      </p:nvGrpSpPr>
      <p:grpSpPr>
        <a:xfrm>
          <a:off x="0" y="0"/>
          <a:ext cx="0" cy="0"/>
          <a:chOff x="0" y="0"/>
          <a:chExt cx="0" cy="0"/>
        </a:xfrm>
      </p:grpSpPr>
      <p:sp>
        <p:nvSpPr>
          <p:cNvPr id="13162" name="Google Shape;13162;p18"/>
          <p:cNvSpPr/>
          <p:nvPr/>
        </p:nvSpPr>
        <p:spPr>
          <a:xfrm rot="4835227" flipH="1">
            <a:off x="690726" y="-2360024"/>
            <a:ext cx="1995532" cy="4546414"/>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8"/>
          <p:cNvSpPr/>
          <p:nvPr/>
        </p:nvSpPr>
        <p:spPr>
          <a:xfrm flipH="1">
            <a:off x="-172872" y="4450909"/>
            <a:ext cx="1465244" cy="1040452"/>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8"/>
          <p:cNvSpPr/>
          <p:nvPr/>
        </p:nvSpPr>
        <p:spPr>
          <a:xfrm flipH="1">
            <a:off x="-251376" y="4529414"/>
            <a:ext cx="1465244" cy="1040452"/>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8"/>
          <p:cNvSpPr/>
          <p:nvPr/>
        </p:nvSpPr>
        <p:spPr>
          <a:xfrm flipH="1">
            <a:off x="7455617" y="-51525"/>
            <a:ext cx="1864575" cy="2042580"/>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8"/>
          <p:cNvSpPr/>
          <p:nvPr/>
        </p:nvSpPr>
        <p:spPr>
          <a:xfrm flipH="1">
            <a:off x="7682117" y="-104950"/>
            <a:ext cx="1864575" cy="2149418"/>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8"/>
          <p:cNvSpPr/>
          <p:nvPr/>
        </p:nvSpPr>
        <p:spPr>
          <a:xfrm rot="4651469">
            <a:off x="7642781" y="3599645"/>
            <a:ext cx="1500252" cy="2714683"/>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8"/>
          <p:cNvSpPr/>
          <p:nvPr/>
        </p:nvSpPr>
        <p:spPr>
          <a:xfrm rot="-1624403" flipH="1">
            <a:off x="7990008" y="1205331"/>
            <a:ext cx="615769" cy="410651"/>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9" name="Google Shape;13169;p18"/>
          <p:cNvGrpSpPr/>
          <p:nvPr/>
        </p:nvGrpSpPr>
        <p:grpSpPr>
          <a:xfrm rot="161976">
            <a:off x="7205072" y="4465027"/>
            <a:ext cx="618370" cy="785313"/>
            <a:chOff x="1975860" y="4231375"/>
            <a:chExt cx="618364" cy="785305"/>
          </a:xfrm>
        </p:grpSpPr>
        <p:sp>
          <p:nvSpPr>
            <p:cNvPr id="13170" name="Google Shape;13170;p18"/>
            <p:cNvSpPr/>
            <p:nvPr/>
          </p:nvSpPr>
          <p:spPr>
            <a:xfrm rot="1802815" flipH="1">
              <a:off x="2037778" y="4538368"/>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8"/>
            <p:cNvSpPr/>
            <p:nvPr/>
          </p:nvSpPr>
          <p:spPr>
            <a:xfrm rot="1802815" flipH="1">
              <a:off x="2037790" y="4329643"/>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2" name="Google Shape;13172;p18"/>
          <p:cNvGrpSpPr/>
          <p:nvPr/>
        </p:nvGrpSpPr>
        <p:grpSpPr>
          <a:xfrm flipH="1">
            <a:off x="100813" y="-196758"/>
            <a:ext cx="835926" cy="803691"/>
            <a:chOff x="4600286" y="770365"/>
            <a:chExt cx="391975" cy="377019"/>
          </a:xfrm>
        </p:grpSpPr>
        <p:sp>
          <p:nvSpPr>
            <p:cNvPr id="13173" name="Google Shape;13173;p18"/>
            <p:cNvSpPr/>
            <p:nvPr/>
          </p:nvSpPr>
          <p:spPr>
            <a:xfrm>
              <a:off x="4659446" y="809976"/>
              <a:ext cx="269668" cy="283694"/>
            </a:xfrm>
            <a:custGeom>
              <a:avLst/>
              <a:gdLst/>
              <a:ahLst/>
              <a:cxnLst/>
              <a:rect l="l" t="t" r="r" b="b"/>
              <a:pathLst>
                <a:path w="14208" h="14947" extrusionOk="0">
                  <a:moveTo>
                    <a:pt x="11530" y="1001"/>
                  </a:moveTo>
                  <a:cubicBezTo>
                    <a:pt x="11300" y="1691"/>
                    <a:pt x="11069" y="2382"/>
                    <a:pt x="10839" y="3072"/>
                  </a:cubicBezTo>
                  <a:cubicBezTo>
                    <a:pt x="10504" y="3993"/>
                    <a:pt x="10023" y="4934"/>
                    <a:pt x="9835" y="5876"/>
                  </a:cubicBezTo>
                  <a:cubicBezTo>
                    <a:pt x="9835" y="6022"/>
                    <a:pt x="9877" y="6148"/>
                    <a:pt x="9939" y="6273"/>
                  </a:cubicBezTo>
                  <a:cubicBezTo>
                    <a:pt x="10944" y="7173"/>
                    <a:pt x="11948" y="8073"/>
                    <a:pt x="12973" y="8973"/>
                  </a:cubicBezTo>
                  <a:lnTo>
                    <a:pt x="8182" y="8701"/>
                  </a:lnTo>
                  <a:cubicBezTo>
                    <a:pt x="8035" y="8701"/>
                    <a:pt x="7931" y="8805"/>
                    <a:pt x="7889" y="8931"/>
                  </a:cubicBezTo>
                  <a:cubicBezTo>
                    <a:pt x="7617" y="10563"/>
                    <a:pt x="7157" y="12174"/>
                    <a:pt x="6550" y="13722"/>
                  </a:cubicBezTo>
                  <a:cubicBezTo>
                    <a:pt x="6403" y="13074"/>
                    <a:pt x="6236" y="12425"/>
                    <a:pt x="6069" y="11776"/>
                  </a:cubicBezTo>
                  <a:cubicBezTo>
                    <a:pt x="5880" y="11023"/>
                    <a:pt x="5755" y="10165"/>
                    <a:pt x="5378" y="9454"/>
                  </a:cubicBezTo>
                  <a:cubicBezTo>
                    <a:pt x="5462" y="9266"/>
                    <a:pt x="5336" y="9035"/>
                    <a:pt x="5106" y="9035"/>
                  </a:cubicBezTo>
                  <a:cubicBezTo>
                    <a:pt x="3767" y="9035"/>
                    <a:pt x="2449" y="8973"/>
                    <a:pt x="1110" y="8826"/>
                  </a:cubicBezTo>
                  <a:cubicBezTo>
                    <a:pt x="2198" y="7843"/>
                    <a:pt x="3265" y="6838"/>
                    <a:pt x="4311" y="5792"/>
                  </a:cubicBezTo>
                  <a:cubicBezTo>
                    <a:pt x="4416" y="5688"/>
                    <a:pt x="4395" y="5520"/>
                    <a:pt x="4269" y="5457"/>
                  </a:cubicBezTo>
                  <a:cubicBezTo>
                    <a:pt x="4353" y="5395"/>
                    <a:pt x="4416" y="5290"/>
                    <a:pt x="4374" y="5185"/>
                  </a:cubicBezTo>
                  <a:cubicBezTo>
                    <a:pt x="3872" y="3867"/>
                    <a:pt x="3453" y="2549"/>
                    <a:pt x="3097" y="1189"/>
                  </a:cubicBezTo>
                  <a:lnTo>
                    <a:pt x="3097" y="1189"/>
                  </a:lnTo>
                  <a:cubicBezTo>
                    <a:pt x="3809" y="1461"/>
                    <a:pt x="4520" y="1754"/>
                    <a:pt x="5232" y="2089"/>
                  </a:cubicBezTo>
                  <a:cubicBezTo>
                    <a:pt x="5922" y="2424"/>
                    <a:pt x="6675" y="2905"/>
                    <a:pt x="7429" y="3198"/>
                  </a:cubicBezTo>
                  <a:cubicBezTo>
                    <a:pt x="7445" y="3203"/>
                    <a:pt x="7464" y="3206"/>
                    <a:pt x="7483" y="3206"/>
                  </a:cubicBezTo>
                  <a:cubicBezTo>
                    <a:pt x="7535" y="3206"/>
                    <a:pt x="7592" y="3186"/>
                    <a:pt x="7638" y="3156"/>
                  </a:cubicBezTo>
                  <a:cubicBezTo>
                    <a:pt x="7677" y="3185"/>
                    <a:pt x="7729" y="3201"/>
                    <a:pt x="7782" y="3201"/>
                  </a:cubicBezTo>
                  <a:cubicBezTo>
                    <a:pt x="7844" y="3201"/>
                    <a:pt x="7907" y="3180"/>
                    <a:pt x="7952" y="3135"/>
                  </a:cubicBezTo>
                  <a:cubicBezTo>
                    <a:pt x="9186" y="2570"/>
                    <a:pt x="10358" y="1754"/>
                    <a:pt x="11530" y="1001"/>
                  </a:cubicBezTo>
                  <a:close/>
                  <a:moveTo>
                    <a:pt x="12074" y="1"/>
                  </a:moveTo>
                  <a:cubicBezTo>
                    <a:pt x="12025" y="1"/>
                    <a:pt x="11975" y="12"/>
                    <a:pt x="11927" y="38"/>
                  </a:cubicBezTo>
                  <a:cubicBezTo>
                    <a:pt x="10504" y="896"/>
                    <a:pt x="8956" y="1670"/>
                    <a:pt x="7638" y="2696"/>
                  </a:cubicBezTo>
                  <a:cubicBezTo>
                    <a:pt x="6947" y="2131"/>
                    <a:pt x="6069" y="1775"/>
                    <a:pt x="5274" y="1398"/>
                  </a:cubicBezTo>
                  <a:cubicBezTo>
                    <a:pt x="4437" y="1022"/>
                    <a:pt x="3579" y="687"/>
                    <a:pt x="2721" y="352"/>
                  </a:cubicBezTo>
                  <a:cubicBezTo>
                    <a:pt x="2689" y="341"/>
                    <a:pt x="2658" y="337"/>
                    <a:pt x="2628" y="337"/>
                  </a:cubicBezTo>
                  <a:cubicBezTo>
                    <a:pt x="2426" y="337"/>
                    <a:pt x="2287" y="567"/>
                    <a:pt x="2323" y="750"/>
                  </a:cubicBezTo>
                  <a:cubicBezTo>
                    <a:pt x="2700" y="2340"/>
                    <a:pt x="3223" y="3888"/>
                    <a:pt x="3934" y="5374"/>
                  </a:cubicBezTo>
                  <a:cubicBezTo>
                    <a:pt x="3934" y="5395"/>
                    <a:pt x="3955" y="5437"/>
                    <a:pt x="3997" y="5457"/>
                  </a:cubicBezTo>
                  <a:lnTo>
                    <a:pt x="3976" y="5457"/>
                  </a:lnTo>
                  <a:cubicBezTo>
                    <a:pt x="2700" y="6545"/>
                    <a:pt x="1465" y="7675"/>
                    <a:pt x="210" y="8826"/>
                  </a:cubicBezTo>
                  <a:cubicBezTo>
                    <a:pt x="1" y="9014"/>
                    <a:pt x="189" y="9307"/>
                    <a:pt x="419" y="9349"/>
                  </a:cubicBezTo>
                  <a:cubicBezTo>
                    <a:pt x="1947" y="9517"/>
                    <a:pt x="3495" y="9621"/>
                    <a:pt x="5022" y="9621"/>
                  </a:cubicBezTo>
                  <a:cubicBezTo>
                    <a:pt x="5043" y="10395"/>
                    <a:pt x="5336" y="11211"/>
                    <a:pt x="5504" y="11923"/>
                  </a:cubicBezTo>
                  <a:cubicBezTo>
                    <a:pt x="5734" y="12864"/>
                    <a:pt x="5964" y="13806"/>
                    <a:pt x="6194" y="14727"/>
                  </a:cubicBezTo>
                  <a:cubicBezTo>
                    <a:pt x="6231" y="14862"/>
                    <a:pt x="6377" y="14947"/>
                    <a:pt x="6507" y="14947"/>
                  </a:cubicBezTo>
                  <a:cubicBezTo>
                    <a:pt x="6599" y="14947"/>
                    <a:pt x="6683" y="14905"/>
                    <a:pt x="6717" y="14810"/>
                  </a:cubicBezTo>
                  <a:cubicBezTo>
                    <a:pt x="7491" y="13053"/>
                    <a:pt x="8056" y="11191"/>
                    <a:pt x="8412" y="9307"/>
                  </a:cubicBezTo>
                  <a:lnTo>
                    <a:pt x="13810" y="9642"/>
                  </a:lnTo>
                  <a:cubicBezTo>
                    <a:pt x="14082" y="9642"/>
                    <a:pt x="14208" y="9307"/>
                    <a:pt x="14041" y="9119"/>
                  </a:cubicBezTo>
                  <a:cubicBezTo>
                    <a:pt x="12827" y="8031"/>
                    <a:pt x="11613" y="6922"/>
                    <a:pt x="10421" y="5834"/>
                  </a:cubicBezTo>
                  <a:cubicBezTo>
                    <a:pt x="10839" y="5081"/>
                    <a:pt x="11069" y="4160"/>
                    <a:pt x="11362" y="3365"/>
                  </a:cubicBezTo>
                  <a:cubicBezTo>
                    <a:pt x="11718" y="2382"/>
                    <a:pt x="12053" y="1377"/>
                    <a:pt x="12388" y="373"/>
                  </a:cubicBezTo>
                  <a:cubicBezTo>
                    <a:pt x="12437" y="174"/>
                    <a:pt x="12263" y="1"/>
                    <a:pt x="12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8"/>
            <p:cNvSpPr/>
            <p:nvPr/>
          </p:nvSpPr>
          <p:spPr>
            <a:xfrm>
              <a:off x="4600286" y="770365"/>
              <a:ext cx="391975" cy="377019"/>
            </a:xfrm>
            <a:custGeom>
              <a:avLst/>
              <a:gdLst/>
              <a:ahLst/>
              <a:cxnLst/>
              <a:rect l="l" t="t" r="r" b="b"/>
              <a:pathLst>
                <a:path w="20652" h="19864" extrusionOk="0">
                  <a:moveTo>
                    <a:pt x="16655" y="723"/>
                  </a:moveTo>
                  <a:cubicBezTo>
                    <a:pt x="16655" y="1288"/>
                    <a:pt x="16404" y="1874"/>
                    <a:pt x="16279" y="2376"/>
                  </a:cubicBezTo>
                  <a:cubicBezTo>
                    <a:pt x="16132" y="2941"/>
                    <a:pt x="15986" y="3485"/>
                    <a:pt x="15860" y="4029"/>
                  </a:cubicBezTo>
                  <a:cubicBezTo>
                    <a:pt x="15567" y="5180"/>
                    <a:pt x="15253" y="6310"/>
                    <a:pt x="14981" y="7461"/>
                  </a:cubicBezTo>
                  <a:cubicBezTo>
                    <a:pt x="14940" y="7607"/>
                    <a:pt x="15023" y="7775"/>
                    <a:pt x="15191" y="7796"/>
                  </a:cubicBezTo>
                  <a:cubicBezTo>
                    <a:pt x="15170" y="7900"/>
                    <a:pt x="15191" y="8005"/>
                    <a:pt x="15253" y="8068"/>
                  </a:cubicBezTo>
                  <a:cubicBezTo>
                    <a:pt x="16634" y="9490"/>
                    <a:pt x="18099" y="10829"/>
                    <a:pt x="19522" y="12190"/>
                  </a:cubicBezTo>
                  <a:cubicBezTo>
                    <a:pt x="18371" y="12231"/>
                    <a:pt x="17241" y="12294"/>
                    <a:pt x="16090" y="12357"/>
                  </a:cubicBezTo>
                  <a:cubicBezTo>
                    <a:pt x="14856" y="12420"/>
                    <a:pt x="13370" y="12336"/>
                    <a:pt x="12199" y="12754"/>
                  </a:cubicBezTo>
                  <a:lnTo>
                    <a:pt x="12178" y="12754"/>
                  </a:lnTo>
                  <a:cubicBezTo>
                    <a:pt x="12094" y="12796"/>
                    <a:pt x="12052" y="12859"/>
                    <a:pt x="12031" y="12943"/>
                  </a:cubicBezTo>
                  <a:cubicBezTo>
                    <a:pt x="11487" y="14993"/>
                    <a:pt x="10755" y="17002"/>
                    <a:pt x="9855" y="18906"/>
                  </a:cubicBezTo>
                  <a:cubicBezTo>
                    <a:pt x="9332" y="17713"/>
                    <a:pt x="8809" y="16521"/>
                    <a:pt x="8286" y="15328"/>
                  </a:cubicBezTo>
                  <a:cubicBezTo>
                    <a:pt x="7972" y="14638"/>
                    <a:pt x="7700" y="13926"/>
                    <a:pt x="7323" y="13298"/>
                  </a:cubicBezTo>
                  <a:cubicBezTo>
                    <a:pt x="7240" y="13110"/>
                    <a:pt x="7114" y="12943"/>
                    <a:pt x="6968" y="12817"/>
                  </a:cubicBezTo>
                  <a:cubicBezTo>
                    <a:pt x="7171" y="12675"/>
                    <a:pt x="7059" y="12356"/>
                    <a:pt x="6823" y="12356"/>
                  </a:cubicBezTo>
                  <a:cubicBezTo>
                    <a:pt x="6815" y="12356"/>
                    <a:pt x="6808" y="12356"/>
                    <a:pt x="6800" y="12357"/>
                  </a:cubicBezTo>
                  <a:cubicBezTo>
                    <a:pt x="4813" y="12294"/>
                    <a:pt x="2867" y="12231"/>
                    <a:pt x="921" y="11980"/>
                  </a:cubicBezTo>
                  <a:cubicBezTo>
                    <a:pt x="1611" y="11018"/>
                    <a:pt x="2406" y="10118"/>
                    <a:pt x="3306" y="9344"/>
                  </a:cubicBezTo>
                  <a:cubicBezTo>
                    <a:pt x="4059" y="8695"/>
                    <a:pt x="4875" y="8193"/>
                    <a:pt x="5315" y="7335"/>
                  </a:cubicBezTo>
                  <a:cubicBezTo>
                    <a:pt x="5344" y="7365"/>
                    <a:pt x="5385" y="7379"/>
                    <a:pt x="5425" y="7379"/>
                  </a:cubicBezTo>
                  <a:cubicBezTo>
                    <a:pt x="5499" y="7379"/>
                    <a:pt x="5573" y="7333"/>
                    <a:pt x="5587" y="7252"/>
                  </a:cubicBezTo>
                  <a:cubicBezTo>
                    <a:pt x="5629" y="6184"/>
                    <a:pt x="5168" y="4992"/>
                    <a:pt x="4917" y="3946"/>
                  </a:cubicBezTo>
                  <a:cubicBezTo>
                    <a:pt x="4666" y="2962"/>
                    <a:pt x="4415" y="1979"/>
                    <a:pt x="4185" y="995"/>
                  </a:cubicBezTo>
                  <a:lnTo>
                    <a:pt x="4185" y="995"/>
                  </a:lnTo>
                  <a:cubicBezTo>
                    <a:pt x="6110" y="1874"/>
                    <a:pt x="8035" y="2795"/>
                    <a:pt x="10002" y="3611"/>
                  </a:cubicBezTo>
                  <a:cubicBezTo>
                    <a:pt x="10023" y="3632"/>
                    <a:pt x="10043" y="3632"/>
                    <a:pt x="10085" y="3653"/>
                  </a:cubicBezTo>
                  <a:cubicBezTo>
                    <a:pt x="10085" y="3718"/>
                    <a:pt x="10149" y="3771"/>
                    <a:pt x="10227" y="3771"/>
                  </a:cubicBezTo>
                  <a:cubicBezTo>
                    <a:pt x="10249" y="3771"/>
                    <a:pt x="10272" y="3766"/>
                    <a:pt x="10295" y="3757"/>
                  </a:cubicBezTo>
                  <a:cubicBezTo>
                    <a:pt x="12471" y="2858"/>
                    <a:pt x="14563" y="1770"/>
                    <a:pt x="16655" y="723"/>
                  </a:cubicBezTo>
                  <a:close/>
                  <a:moveTo>
                    <a:pt x="16879" y="0"/>
                  </a:moveTo>
                  <a:cubicBezTo>
                    <a:pt x="16832" y="0"/>
                    <a:pt x="16784" y="10"/>
                    <a:pt x="16739" y="33"/>
                  </a:cubicBezTo>
                  <a:cubicBezTo>
                    <a:pt x="14626" y="1079"/>
                    <a:pt x="12471" y="2104"/>
                    <a:pt x="10420" y="3276"/>
                  </a:cubicBezTo>
                  <a:cubicBezTo>
                    <a:pt x="10399" y="3213"/>
                    <a:pt x="10357" y="3171"/>
                    <a:pt x="10295" y="3130"/>
                  </a:cubicBezTo>
                  <a:cubicBezTo>
                    <a:pt x="8181" y="2146"/>
                    <a:pt x="6026" y="1205"/>
                    <a:pt x="3913" y="242"/>
                  </a:cubicBezTo>
                  <a:cubicBezTo>
                    <a:pt x="3862" y="215"/>
                    <a:pt x="3811" y="202"/>
                    <a:pt x="3762" y="202"/>
                  </a:cubicBezTo>
                  <a:cubicBezTo>
                    <a:pt x="3588" y="202"/>
                    <a:pt x="3445" y="360"/>
                    <a:pt x="3494" y="556"/>
                  </a:cubicBezTo>
                  <a:cubicBezTo>
                    <a:pt x="3787" y="1728"/>
                    <a:pt x="4059" y="2920"/>
                    <a:pt x="4373" y="4092"/>
                  </a:cubicBezTo>
                  <a:cubicBezTo>
                    <a:pt x="4582" y="4971"/>
                    <a:pt x="4729" y="5996"/>
                    <a:pt x="5085" y="6854"/>
                  </a:cubicBezTo>
                  <a:cubicBezTo>
                    <a:pt x="4499" y="7900"/>
                    <a:pt x="3264" y="8549"/>
                    <a:pt x="2385" y="9365"/>
                  </a:cubicBezTo>
                  <a:cubicBezTo>
                    <a:pt x="1528" y="10160"/>
                    <a:pt x="774" y="11081"/>
                    <a:pt x="126" y="12064"/>
                  </a:cubicBezTo>
                  <a:cubicBezTo>
                    <a:pt x="0" y="12252"/>
                    <a:pt x="168" y="12503"/>
                    <a:pt x="398" y="12503"/>
                  </a:cubicBezTo>
                  <a:cubicBezTo>
                    <a:pt x="2283" y="12775"/>
                    <a:pt x="4186" y="12903"/>
                    <a:pt x="6108" y="12903"/>
                  </a:cubicBezTo>
                  <a:cubicBezTo>
                    <a:pt x="6255" y="12903"/>
                    <a:pt x="6402" y="12902"/>
                    <a:pt x="6549" y="12901"/>
                  </a:cubicBezTo>
                  <a:cubicBezTo>
                    <a:pt x="7093" y="13194"/>
                    <a:pt x="7323" y="14366"/>
                    <a:pt x="7533" y="14930"/>
                  </a:cubicBezTo>
                  <a:cubicBezTo>
                    <a:pt x="7721" y="15391"/>
                    <a:pt x="7909" y="15851"/>
                    <a:pt x="8119" y="16311"/>
                  </a:cubicBezTo>
                  <a:cubicBezTo>
                    <a:pt x="8600" y="17441"/>
                    <a:pt x="9081" y="18592"/>
                    <a:pt x="9562" y="19722"/>
                  </a:cubicBezTo>
                  <a:cubicBezTo>
                    <a:pt x="9615" y="19816"/>
                    <a:pt x="9709" y="19863"/>
                    <a:pt x="9803" y="19863"/>
                  </a:cubicBezTo>
                  <a:cubicBezTo>
                    <a:pt x="9897" y="19863"/>
                    <a:pt x="9991" y="19816"/>
                    <a:pt x="10043" y="19722"/>
                  </a:cubicBezTo>
                  <a:cubicBezTo>
                    <a:pt x="11111" y="17609"/>
                    <a:pt x="11948" y="15391"/>
                    <a:pt x="12554" y="13110"/>
                  </a:cubicBezTo>
                  <a:cubicBezTo>
                    <a:pt x="12790" y="13136"/>
                    <a:pt x="13033" y="13147"/>
                    <a:pt x="13279" y="13147"/>
                  </a:cubicBezTo>
                  <a:cubicBezTo>
                    <a:pt x="14217" y="13147"/>
                    <a:pt x="15213" y="12992"/>
                    <a:pt x="16090" y="12943"/>
                  </a:cubicBezTo>
                  <a:cubicBezTo>
                    <a:pt x="17471" y="12880"/>
                    <a:pt x="18873" y="12838"/>
                    <a:pt x="20254" y="12796"/>
                  </a:cubicBezTo>
                  <a:cubicBezTo>
                    <a:pt x="20526" y="12775"/>
                    <a:pt x="20652" y="12462"/>
                    <a:pt x="20463" y="12273"/>
                  </a:cubicBezTo>
                  <a:cubicBezTo>
                    <a:pt x="18873" y="10725"/>
                    <a:pt x="17325" y="9135"/>
                    <a:pt x="15672" y="7649"/>
                  </a:cubicBezTo>
                  <a:cubicBezTo>
                    <a:pt x="15630" y="7607"/>
                    <a:pt x="15567" y="7586"/>
                    <a:pt x="15525" y="7586"/>
                  </a:cubicBezTo>
                  <a:cubicBezTo>
                    <a:pt x="15881" y="6247"/>
                    <a:pt x="16216" y="4908"/>
                    <a:pt x="16551" y="3590"/>
                  </a:cubicBezTo>
                  <a:cubicBezTo>
                    <a:pt x="16802" y="2565"/>
                    <a:pt x="17430" y="1267"/>
                    <a:pt x="17158" y="200"/>
                  </a:cubicBezTo>
                  <a:cubicBezTo>
                    <a:pt x="17127" y="78"/>
                    <a:pt x="17007" y="0"/>
                    <a:pt x="168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5" name="Google Shape;13175;p18"/>
          <p:cNvSpPr/>
          <p:nvPr/>
        </p:nvSpPr>
        <p:spPr>
          <a:xfrm rot="2700000">
            <a:off x="8433615" y="4014533"/>
            <a:ext cx="699795" cy="405060"/>
          </a:xfrm>
          <a:custGeom>
            <a:avLst/>
            <a:gdLst/>
            <a:ahLst/>
            <a:cxnLst/>
            <a:rect l="l" t="t" r="r" b="b"/>
            <a:pathLst>
              <a:path w="25061" h="14506" extrusionOk="0">
                <a:moveTo>
                  <a:pt x="6451" y="1386"/>
                </a:moveTo>
                <a:cubicBezTo>
                  <a:pt x="7192" y="1386"/>
                  <a:pt x="7770" y="1986"/>
                  <a:pt x="7931" y="2819"/>
                </a:cubicBezTo>
                <a:cubicBezTo>
                  <a:pt x="8098" y="3677"/>
                  <a:pt x="7763" y="4472"/>
                  <a:pt x="7680" y="5309"/>
                </a:cubicBezTo>
                <a:cubicBezTo>
                  <a:pt x="7441" y="5244"/>
                  <a:pt x="7196" y="5212"/>
                  <a:pt x="6954" y="5212"/>
                </a:cubicBezTo>
                <a:cubicBezTo>
                  <a:pt x="6497" y="5212"/>
                  <a:pt x="6047" y="5328"/>
                  <a:pt x="5650" y="5560"/>
                </a:cubicBezTo>
                <a:cubicBezTo>
                  <a:pt x="5357" y="5226"/>
                  <a:pt x="5064" y="4912"/>
                  <a:pt x="4729" y="4619"/>
                </a:cubicBezTo>
                <a:cubicBezTo>
                  <a:pt x="4332" y="3489"/>
                  <a:pt x="4583" y="2150"/>
                  <a:pt x="5734" y="1564"/>
                </a:cubicBezTo>
                <a:cubicBezTo>
                  <a:pt x="5983" y="1442"/>
                  <a:pt x="6225" y="1386"/>
                  <a:pt x="6451" y="1386"/>
                </a:cubicBezTo>
                <a:close/>
                <a:moveTo>
                  <a:pt x="17154" y="714"/>
                </a:moveTo>
                <a:cubicBezTo>
                  <a:pt x="18334" y="714"/>
                  <a:pt x="19379" y="1990"/>
                  <a:pt x="19606" y="3091"/>
                </a:cubicBezTo>
                <a:cubicBezTo>
                  <a:pt x="19836" y="4221"/>
                  <a:pt x="19460" y="5393"/>
                  <a:pt x="18623" y="6167"/>
                </a:cubicBezTo>
                <a:cubicBezTo>
                  <a:pt x="17555" y="5832"/>
                  <a:pt x="16677" y="5100"/>
                  <a:pt x="16175" y="4117"/>
                </a:cubicBezTo>
                <a:lnTo>
                  <a:pt x="16195" y="4117"/>
                </a:lnTo>
                <a:cubicBezTo>
                  <a:pt x="15651" y="3154"/>
                  <a:pt x="15233" y="1438"/>
                  <a:pt x="16447" y="874"/>
                </a:cubicBezTo>
                <a:cubicBezTo>
                  <a:pt x="16684" y="763"/>
                  <a:pt x="16922" y="714"/>
                  <a:pt x="17154" y="714"/>
                </a:cubicBezTo>
                <a:close/>
                <a:moveTo>
                  <a:pt x="10455" y="3988"/>
                </a:moveTo>
                <a:cubicBezTo>
                  <a:pt x="11004" y="3988"/>
                  <a:pt x="11502" y="4273"/>
                  <a:pt x="11634" y="4933"/>
                </a:cubicBezTo>
                <a:cubicBezTo>
                  <a:pt x="11927" y="6272"/>
                  <a:pt x="10818" y="6962"/>
                  <a:pt x="9835" y="7569"/>
                </a:cubicBezTo>
                <a:cubicBezTo>
                  <a:pt x="9667" y="7590"/>
                  <a:pt x="9521" y="7632"/>
                  <a:pt x="9374" y="7716"/>
                </a:cubicBezTo>
                <a:cubicBezTo>
                  <a:pt x="9395" y="6837"/>
                  <a:pt x="8956" y="6000"/>
                  <a:pt x="8224" y="5540"/>
                </a:cubicBezTo>
                <a:cubicBezTo>
                  <a:pt x="8621" y="5079"/>
                  <a:pt x="8977" y="4577"/>
                  <a:pt x="9500" y="4263"/>
                </a:cubicBezTo>
                <a:cubicBezTo>
                  <a:pt x="9794" y="4085"/>
                  <a:pt x="10133" y="3988"/>
                  <a:pt x="10455" y="3988"/>
                </a:cubicBezTo>
                <a:close/>
                <a:moveTo>
                  <a:pt x="2461" y="4368"/>
                </a:moveTo>
                <a:cubicBezTo>
                  <a:pt x="2824" y="4368"/>
                  <a:pt x="3191" y="4454"/>
                  <a:pt x="3495" y="4598"/>
                </a:cubicBezTo>
                <a:cubicBezTo>
                  <a:pt x="3871" y="4765"/>
                  <a:pt x="4206" y="4995"/>
                  <a:pt x="4499" y="5268"/>
                </a:cubicBezTo>
                <a:cubicBezTo>
                  <a:pt x="4667" y="5540"/>
                  <a:pt x="4876" y="5770"/>
                  <a:pt x="5127" y="5958"/>
                </a:cubicBezTo>
                <a:cubicBezTo>
                  <a:pt x="4813" y="6251"/>
                  <a:pt x="4583" y="6628"/>
                  <a:pt x="4478" y="7046"/>
                </a:cubicBezTo>
                <a:cubicBezTo>
                  <a:pt x="4415" y="7318"/>
                  <a:pt x="4395" y="7590"/>
                  <a:pt x="4415" y="7862"/>
                </a:cubicBezTo>
                <a:cubicBezTo>
                  <a:pt x="4290" y="7904"/>
                  <a:pt x="4164" y="7946"/>
                  <a:pt x="4039" y="7988"/>
                </a:cubicBezTo>
                <a:cubicBezTo>
                  <a:pt x="3998" y="7989"/>
                  <a:pt x="3957" y="7989"/>
                  <a:pt x="3917" y="7989"/>
                </a:cubicBezTo>
                <a:cubicBezTo>
                  <a:pt x="3225" y="7989"/>
                  <a:pt x="2538" y="7821"/>
                  <a:pt x="1926" y="7485"/>
                </a:cubicBezTo>
                <a:cubicBezTo>
                  <a:pt x="1193" y="7025"/>
                  <a:pt x="607" y="6021"/>
                  <a:pt x="1026" y="5163"/>
                </a:cubicBezTo>
                <a:cubicBezTo>
                  <a:pt x="1297" y="4594"/>
                  <a:pt x="1873" y="4368"/>
                  <a:pt x="2461" y="4368"/>
                </a:cubicBezTo>
                <a:close/>
                <a:moveTo>
                  <a:pt x="7023" y="5874"/>
                </a:moveTo>
                <a:cubicBezTo>
                  <a:pt x="7159" y="5874"/>
                  <a:pt x="7295" y="5888"/>
                  <a:pt x="7428" y="5916"/>
                </a:cubicBezTo>
                <a:cubicBezTo>
                  <a:pt x="8328" y="6104"/>
                  <a:pt x="8872" y="6962"/>
                  <a:pt x="8935" y="7820"/>
                </a:cubicBezTo>
                <a:cubicBezTo>
                  <a:pt x="8921" y="7818"/>
                  <a:pt x="8907" y="7818"/>
                  <a:pt x="8893" y="7818"/>
                </a:cubicBezTo>
                <a:cubicBezTo>
                  <a:pt x="8743" y="7818"/>
                  <a:pt x="8618" y="7918"/>
                  <a:pt x="8579" y="8071"/>
                </a:cubicBezTo>
                <a:cubicBezTo>
                  <a:pt x="8393" y="8910"/>
                  <a:pt x="7642" y="9566"/>
                  <a:pt x="6770" y="9566"/>
                </a:cubicBezTo>
                <a:cubicBezTo>
                  <a:pt x="6663" y="9566"/>
                  <a:pt x="6555" y="9556"/>
                  <a:pt x="6445" y="9536"/>
                </a:cubicBezTo>
                <a:cubicBezTo>
                  <a:pt x="5796" y="9369"/>
                  <a:pt x="5294" y="8866"/>
                  <a:pt x="5148" y="8197"/>
                </a:cubicBezTo>
                <a:lnTo>
                  <a:pt x="5169" y="8197"/>
                </a:lnTo>
                <a:cubicBezTo>
                  <a:pt x="5190" y="8092"/>
                  <a:pt x="5169" y="7988"/>
                  <a:pt x="5106" y="7904"/>
                </a:cubicBezTo>
                <a:cubicBezTo>
                  <a:pt x="5064" y="7695"/>
                  <a:pt x="5085" y="7506"/>
                  <a:pt x="5127" y="7297"/>
                </a:cubicBezTo>
                <a:cubicBezTo>
                  <a:pt x="5308" y="6429"/>
                  <a:pt x="6160" y="5874"/>
                  <a:pt x="7023" y="5874"/>
                </a:cubicBezTo>
                <a:close/>
                <a:moveTo>
                  <a:pt x="10149" y="8092"/>
                </a:moveTo>
                <a:cubicBezTo>
                  <a:pt x="10713" y="8113"/>
                  <a:pt x="11299" y="8218"/>
                  <a:pt x="11843" y="8364"/>
                </a:cubicBezTo>
                <a:lnTo>
                  <a:pt x="11864" y="8364"/>
                </a:lnTo>
                <a:cubicBezTo>
                  <a:pt x="12722" y="8783"/>
                  <a:pt x="12889" y="9745"/>
                  <a:pt x="12429" y="10540"/>
                </a:cubicBezTo>
                <a:cubicBezTo>
                  <a:pt x="12054" y="11217"/>
                  <a:pt x="11529" y="11488"/>
                  <a:pt x="10978" y="11488"/>
                </a:cubicBezTo>
                <a:cubicBezTo>
                  <a:pt x="9962" y="11488"/>
                  <a:pt x="8861" y="10568"/>
                  <a:pt x="8454" y="9578"/>
                </a:cubicBezTo>
                <a:cubicBezTo>
                  <a:pt x="8726" y="9327"/>
                  <a:pt x="8956" y="9034"/>
                  <a:pt x="9081" y="8678"/>
                </a:cubicBezTo>
                <a:cubicBezTo>
                  <a:pt x="9123" y="8678"/>
                  <a:pt x="9165" y="8657"/>
                  <a:pt x="9186" y="8615"/>
                </a:cubicBezTo>
                <a:cubicBezTo>
                  <a:pt x="9207" y="8553"/>
                  <a:pt x="9228" y="8511"/>
                  <a:pt x="9249" y="8448"/>
                </a:cubicBezTo>
                <a:cubicBezTo>
                  <a:pt x="9261" y="8454"/>
                  <a:pt x="9273" y="8457"/>
                  <a:pt x="9286" y="8457"/>
                </a:cubicBezTo>
                <a:cubicBezTo>
                  <a:pt x="9315" y="8457"/>
                  <a:pt x="9345" y="8442"/>
                  <a:pt x="9374" y="8427"/>
                </a:cubicBezTo>
                <a:lnTo>
                  <a:pt x="9395" y="8427"/>
                </a:lnTo>
                <a:cubicBezTo>
                  <a:pt x="9667" y="8322"/>
                  <a:pt x="9918" y="8218"/>
                  <a:pt x="10149" y="8092"/>
                </a:cubicBezTo>
                <a:close/>
                <a:moveTo>
                  <a:pt x="4562" y="8553"/>
                </a:moveTo>
                <a:cubicBezTo>
                  <a:pt x="4771" y="9201"/>
                  <a:pt x="5231" y="9745"/>
                  <a:pt x="5859" y="10038"/>
                </a:cubicBezTo>
                <a:cubicBezTo>
                  <a:pt x="5629" y="10394"/>
                  <a:pt x="5462" y="10791"/>
                  <a:pt x="5378" y="11231"/>
                </a:cubicBezTo>
                <a:cubicBezTo>
                  <a:pt x="5127" y="11649"/>
                  <a:pt x="4771" y="11984"/>
                  <a:pt x="4332" y="12214"/>
                </a:cubicBezTo>
                <a:cubicBezTo>
                  <a:pt x="3997" y="12386"/>
                  <a:pt x="3574" y="12498"/>
                  <a:pt x="3166" y="12498"/>
                </a:cubicBezTo>
                <a:cubicBezTo>
                  <a:pt x="2579" y="12498"/>
                  <a:pt x="2022" y="12266"/>
                  <a:pt x="1800" y="11649"/>
                </a:cubicBezTo>
                <a:cubicBezTo>
                  <a:pt x="1193" y="9913"/>
                  <a:pt x="3202" y="9013"/>
                  <a:pt x="4562" y="8553"/>
                </a:cubicBezTo>
                <a:close/>
                <a:moveTo>
                  <a:pt x="7889" y="9954"/>
                </a:moveTo>
                <a:cubicBezTo>
                  <a:pt x="8077" y="10415"/>
                  <a:pt x="8370" y="10833"/>
                  <a:pt x="8726" y="11189"/>
                </a:cubicBezTo>
                <a:cubicBezTo>
                  <a:pt x="9123" y="12235"/>
                  <a:pt x="8977" y="13449"/>
                  <a:pt x="7638" y="13783"/>
                </a:cubicBezTo>
                <a:lnTo>
                  <a:pt x="7659" y="13783"/>
                </a:lnTo>
                <a:cubicBezTo>
                  <a:pt x="7526" y="13817"/>
                  <a:pt x="7397" y="13834"/>
                  <a:pt x="7274" y="13834"/>
                </a:cubicBezTo>
                <a:cubicBezTo>
                  <a:pt x="6643" y="13834"/>
                  <a:pt x="6163" y="13403"/>
                  <a:pt x="6006" y="12737"/>
                </a:cubicBezTo>
                <a:cubicBezTo>
                  <a:pt x="5796" y="11879"/>
                  <a:pt x="6089" y="11042"/>
                  <a:pt x="6466" y="10268"/>
                </a:cubicBezTo>
                <a:lnTo>
                  <a:pt x="6487" y="10205"/>
                </a:lnTo>
                <a:cubicBezTo>
                  <a:pt x="6581" y="10218"/>
                  <a:pt x="6674" y="10224"/>
                  <a:pt x="6768" y="10224"/>
                </a:cubicBezTo>
                <a:cubicBezTo>
                  <a:pt x="7154" y="10224"/>
                  <a:pt x="7535" y="10123"/>
                  <a:pt x="7889" y="9954"/>
                </a:cubicBezTo>
                <a:close/>
                <a:moveTo>
                  <a:pt x="17040" y="1"/>
                </a:moveTo>
                <a:cubicBezTo>
                  <a:pt x="16844" y="1"/>
                  <a:pt x="16645" y="26"/>
                  <a:pt x="16447" y="78"/>
                </a:cubicBezTo>
                <a:cubicBezTo>
                  <a:pt x="14982" y="455"/>
                  <a:pt x="14773" y="2129"/>
                  <a:pt x="15128" y="3384"/>
                </a:cubicBezTo>
                <a:cubicBezTo>
                  <a:pt x="15484" y="4640"/>
                  <a:pt x="16300" y="5707"/>
                  <a:pt x="17430" y="6397"/>
                </a:cubicBezTo>
                <a:cubicBezTo>
                  <a:pt x="16927" y="6344"/>
                  <a:pt x="16423" y="6318"/>
                  <a:pt x="15922" y="6318"/>
                </a:cubicBezTo>
                <a:cubicBezTo>
                  <a:pt x="14442" y="6318"/>
                  <a:pt x="12978" y="6546"/>
                  <a:pt x="11571" y="6983"/>
                </a:cubicBezTo>
                <a:cubicBezTo>
                  <a:pt x="12262" y="6230"/>
                  <a:pt x="12617" y="5247"/>
                  <a:pt x="12053" y="4221"/>
                </a:cubicBezTo>
                <a:cubicBezTo>
                  <a:pt x="11717" y="3668"/>
                  <a:pt x="11114" y="3344"/>
                  <a:pt x="10478" y="3344"/>
                </a:cubicBezTo>
                <a:cubicBezTo>
                  <a:pt x="10320" y="3344"/>
                  <a:pt x="10160" y="3364"/>
                  <a:pt x="10002" y="3405"/>
                </a:cubicBezTo>
                <a:cubicBezTo>
                  <a:pt x="9437" y="3573"/>
                  <a:pt x="8935" y="3866"/>
                  <a:pt x="8558" y="4305"/>
                </a:cubicBezTo>
                <a:cubicBezTo>
                  <a:pt x="8768" y="3468"/>
                  <a:pt x="8684" y="2589"/>
                  <a:pt x="8307" y="1815"/>
                </a:cubicBezTo>
                <a:cubicBezTo>
                  <a:pt x="7925" y="1096"/>
                  <a:pt x="7195" y="679"/>
                  <a:pt x="6437" y="679"/>
                </a:cubicBezTo>
                <a:cubicBezTo>
                  <a:pt x="6159" y="679"/>
                  <a:pt x="5878" y="735"/>
                  <a:pt x="5608" y="853"/>
                </a:cubicBezTo>
                <a:cubicBezTo>
                  <a:pt x="4248" y="1438"/>
                  <a:pt x="3746" y="2819"/>
                  <a:pt x="3997" y="4075"/>
                </a:cubicBezTo>
                <a:cubicBezTo>
                  <a:pt x="3683" y="3907"/>
                  <a:pt x="3348" y="3782"/>
                  <a:pt x="2993" y="3719"/>
                </a:cubicBezTo>
                <a:cubicBezTo>
                  <a:pt x="2842" y="3694"/>
                  <a:pt x="2687" y="3682"/>
                  <a:pt x="2533" y="3682"/>
                </a:cubicBezTo>
                <a:cubicBezTo>
                  <a:pt x="1638" y="3682"/>
                  <a:pt x="734" y="4097"/>
                  <a:pt x="377" y="4954"/>
                </a:cubicBezTo>
                <a:cubicBezTo>
                  <a:pt x="1" y="5853"/>
                  <a:pt x="356" y="6941"/>
                  <a:pt x="1047" y="7590"/>
                </a:cubicBezTo>
                <a:cubicBezTo>
                  <a:pt x="1570" y="8071"/>
                  <a:pt x="2218" y="8364"/>
                  <a:pt x="2930" y="8427"/>
                </a:cubicBezTo>
                <a:cubicBezTo>
                  <a:pt x="2323" y="8699"/>
                  <a:pt x="1800" y="9159"/>
                  <a:pt x="1423" y="9724"/>
                </a:cubicBezTo>
                <a:cubicBezTo>
                  <a:pt x="942" y="10540"/>
                  <a:pt x="837" y="11649"/>
                  <a:pt x="1444" y="12423"/>
                </a:cubicBezTo>
                <a:cubicBezTo>
                  <a:pt x="1870" y="12953"/>
                  <a:pt x="2479" y="13179"/>
                  <a:pt x="3117" y="13179"/>
                </a:cubicBezTo>
                <a:cubicBezTo>
                  <a:pt x="3892" y="13179"/>
                  <a:pt x="4709" y="12846"/>
                  <a:pt x="5294" y="12319"/>
                </a:cubicBezTo>
                <a:cubicBezTo>
                  <a:pt x="5368" y="13486"/>
                  <a:pt x="5951" y="14506"/>
                  <a:pt x="7174" y="14506"/>
                </a:cubicBezTo>
                <a:cubicBezTo>
                  <a:pt x="7331" y="14506"/>
                  <a:pt x="7500" y="14489"/>
                  <a:pt x="7680" y="14453"/>
                </a:cubicBezTo>
                <a:cubicBezTo>
                  <a:pt x="9165" y="14139"/>
                  <a:pt x="9667" y="12926"/>
                  <a:pt x="9458" y="11733"/>
                </a:cubicBezTo>
                <a:lnTo>
                  <a:pt x="9458" y="11733"/>
                </a:lnTo>
                <a:cubicBezTo>
                  <a:pt x="9835" y="11942"/>
                  <a:pt x="10232" y="12068"/>
                  <a:pt x="10651" y="12110"/>
                </a:cubicBezTo>
                <a:cubicBezTo>
                  <a:pt x="10708" y="12113"/>
                  <a:pt x="10765" y="12115"/>
                  <a:pt x="10822" y="12115"/>
                </a:cubicBezTo>
                <a:cubicBezTo>
                  <a:pt x="11967" y="12115"/>
                  <a:pt x="12985" y="11321"/>
                  <a:pt x="13224" y="10185"/>
                </a:cubicBezTo>
                <a:cubicBezTo>
                  <a:pt x="13517" y="9055"/>
                  <a:pt x="12827" y="7925"/>
                  <a:pt x="11697" y="7674"/>
                </a:cubicBezTo>
                <a:cubicBezTo>
                  <a:pt x="11634" y="7653"/>
                  <a:pt x="11509" y="7632"/>
                  <a:pt x="11383" y="7611"/>
                </a:cubicBezTo>
                <a:cubicBezTo>
                  <a:pt x="12917" y="7235"/>
                  <a:pt x="14440" y="6989"/>
                  <a:pt x="16007" y="6989"/>
                </a:cubicBezTo>
                <a:cubicBezTo>
                  <a:pt x="16620" y="6989"/>
                  <a:pt x="17240" y="7026"/>
                  <a:pt x="17869" y="7109"/>
                </a:cubicBezTo>
                <a:cubicBezTo>
                  <a:pt x="20234" y="7444"/>
                  <a:pt x="22493" y="8260"/>
                  <a:pt x="24544" y="9515"/>
                </a:cubicBezTo>
                <a:cubicBezTo>
                  <a:pt x="24592" y="9544"/>
                  <a:pt x="24639" y="9556"/>
                  <a:pt x="24682" y="9556"/>
                </a:cubicBezTo>
                <a:cubicBezTo>
                  <a:pt x="24921" y="9556"/>
                  <a:pt x="25061" y="9169"/>
                  <a:pt x="24795" y="8992"/>
                </a:cubicBezTo>
                <a:cubicBezTo>
                  <a:pt x="23017" y="7799"/>
                  <a:pt x="21029" y="7004"/>
                  <a:pt x="18936" y="6607"/>
                </a:cubicBezTo>
                <a:cubicBezTo>
                  <a:pt x="20129" y="5665"/>
                  <a:pt x="20631" y="4096"/>
                  <a:pt x="20192" y="2631"/>
                </a:cubicBezTo>
                <a:cubicBezTo>
                  <a:pt x="19787" y="1324"/>
                  <a:pt x="18475" y="1"/>
                  <a:pt x="17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6" name="Google Shape;13176;p18"/>
          <p:cNvGrpSpPr/>
          <p:nvPr/>
        </p:nvGrpSpPr>
        <p:grpSpPr>
          <a:xfrm rot="-1258772" flipH="1">
            <a:off x="7612852" y="47788"/>
            <a:ext cx="634844" cy="579863"/>
            <a:chOff x="2474450" y="2469265"/>
            <a:chExt cx="505551" cy="433940"/>
          </a:xfrm>
        </p:grpSpPr>
        <p:sp>
          <p:nvSpPr>
            <p:cNvPr id="13177" name="Google Shape;13177;p18"/>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8"/>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8"/>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0" name="Google Shape;13180;p18"/>
          <p:cNvGrpSpPr/>
          <p:nvPr/>
        </p:nvGrpSpPr>
        <p:grpSpPr>
          <a:xfrm rot="-6869966" flipH="1">
            <a:off x="7927366" y="395150"/>
            <a:ext cx="2329503" cy="757791"/>
            <a:chOff x="4178968" y="-268677"/>
            <a:chExt cx="2329415" cy="757762"/>
          </a:xfrm>
        </p:grpSpPr>
        <p:grpSp>
          <p:nvGrpSpPr>
            <p:cNvPr id="13181" name="Google Shape;13181;p18"/>
            <p:cNvGrpSpPr/>
            <p:nvPr/>
          </p:nvGrpSpPr>
          <p:grpSpPr>
            <a:xfrm>
              <a:off x="4178968" y="-268677"/>
              <a:ext cx="1264254" cy="757762"/>
              <a:chOff x="6323950" y="1278138"/>
              <a:chExt cx="701350" cy="420325"/>
            </a:xfrm>
          </p:grpSpPr>
          <p:sp>
            <p:nvSpPr>
              <p:cNvPr id="13182" name="Google Shape;13182;p1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8"/>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8"/>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8"/>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8"/>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8"/>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8"/>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8"/>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8"/>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8"/>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8"/>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8"/>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8"/>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8"/>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8"/>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8"/>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8"/>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8"/>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8"/>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8"/>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8"/>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8"/>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8"/>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8"/>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8"/>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8"/>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8"/>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8"/>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8"/>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8"/>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8"/>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8"/>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8"/>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8"/>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8"/>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8"/>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8"/>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8"/>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8"/>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8"/>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8"/>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8"/>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8"/>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8"/>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8"/>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8"/>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8"/>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8"/>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8"/>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8"/>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8"/>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8"/>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8"/>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8"/>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8"/>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18"/>
            <p:cNvGrpSpPr/>
            <p:nvPr/>
          </p:nvGrpSpPr>
          <p:grpSpPr>
            <a:xfrm>
              <a:off x="5350843" y="-268677"/>
              <a:ext cx="1157540" cy="757762"/>
              <a:chOff x="6323950" y="1278138"/>
              <a:chExt cx="642150" cy="420325"/>
            </a:xfrm>
          </p:grpSpPr>
          <p:sp>
            <p:nvSpPr>
              <p:cNvPr id="13431" name="Google Shape;13431;p1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8"/>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8"/>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8"/>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8"/>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8"/>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8"/>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8"/>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8"/>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8"/>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8"/>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8"/>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8"/>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8"/>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8"/>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8"/>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8"/>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8"/>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8"/>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8"/>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8"/>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8"/>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8"/>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8"/>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8"/>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8"/>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8"/>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8"/>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8"/>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8"/>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8"/>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8"/>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8"/>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8"/>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8"/>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8"/>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8"/>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8"/>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8"/>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8"/>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8"/>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8"/>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8"/>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8"/>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8"/>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69" name="Google Shape;13669;p18"/>
          <p:cNvGrpSpPr/>
          <p:nvPr/>
        </p:nvGrpSpPr>
        <p:grpSpPr>
          <a:xfrm rot="-6869923" flipH="1">
            <a:off x="-1127579" y="4579737"/>
            <a:ext cx="2057119" cy="669184"/>
            <a:chOff x="4178968" y="-268677"/>
            <a:chExt cx="2329415" cy="757762"/>
          </a:xfrm>
        </p:grpSpPr>
        <p:grpSp>
          <p:nvGrpSpPr>
            <p:cNvPr id="13670" name="Google Shape;13670;p18"/>
            <p:cNvGrpSpPr/>
            <p:nvPr/>
          </p:nvGrpSpPr>
          <p:grpSpPr>
            <a:xfrm>
              <a:off x="4178968" y="-268677"/>
              <a:ext cx="1264254" cy="757762"/>
              <a:chOff x="6323950" y="1278138"/>
              <a:chExt cx="701350" cy="420325"/>
            </a:xfrm>
          </p:grpSpPr>
          <p:sp>
            <p:nvSpPr>
              <p:cNvPr id="13671" name="Google Shape;13671;p1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8"/>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8"/>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8"/>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8"/>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8"/>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8"/>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8"/>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8"/>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8"/>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8"/>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8"/>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8"/>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8"/>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8"/>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8"/>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8"/>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8"/>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8"/>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8"/>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8"/>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8"/>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8"/>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8"/>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8"/>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8"/>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8"/>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8"/>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8"/>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8"/>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8"/>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8"/>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8"/>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8"/>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8"/>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8"/>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8"/>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8"/>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8"/>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8"/>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8"/>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8"/>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8"/>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8"/>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8"/>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8"/>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8"/>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8"/>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8"/>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8"/>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8"/>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8"/>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8"/>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8"/>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8"/>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18"/>
            <p:cNvGrpSpPr/>
            <p:nvPr/>
          </p:nvGrpSpPr>
          <p:grpSpPr>
            <a:xfrm>
              <a:off x="5350843" y="-268677"/>
              <a:ext cx="1157540" cy="757762"/>
              <a:chOff x="6323950" y="1278138"/>
              <a:chExt cx="642150" cy="420325"/>
            </a:xfrm>
          </p:grpSpPr>
          <p:sp>
            <p:nvSpPr>
              <p:cNvPr id="13920" name="Google Shape;13920;p1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8"/>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8"/>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8"/>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8"/>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8"/>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8"/>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8"/>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8"/>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8"/>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8"/>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8"/>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8"/>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1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8"/>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8"/>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8"/>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8"/>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8"/>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8"/>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8"/>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8"/>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8"/>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8"/>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8"/>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8"/>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8"/>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8"/>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8"/>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8"/>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8"/>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8"/>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8"/>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8"/>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8"/>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8"/>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8"/>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8"/>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8"/>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8"/>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8"/>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8"/>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8"/>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8"/>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8"/>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8"/>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58" name="Google Shape;14158;p18"/>
          <p:cNvGrpSpPr/>
          <p:nvPr/>
        </p:nvGrpSpPr>
        <p:grpSpPr>
          <a:xfrm rot="-926934" flipH="1">
            <a:off x="541557" y="4747024"/>
            <a:ext cx="1220106" cy="499625"/>
            <a:chOff x="2075319" y="1019783"/>
            <a:chExt cx="1278562" cy="512014"/>
          </a:xfrm>
        </p:grpSpPr>
        <p:sp>
          <p:nvSpPr>
            <p:cNvPr id="14159" name="Google Shape;14159;p18"/>
            <p:cNvSpPr/>
            <p:nvPr/>
          </p:nvSpPr>
          <p:spPr>
            <a:xfrm rot="1029107">
              <a:off x="2681265" y="1087880"/>
              <a:ext cx="600677" cy="375820"/>
            </a:xfrm>
            <a:custGeom>
              <a:avLst/>
              <a:gdLst/>
              <a:ahLst/>
              <a:cxnLst/>
              <a:rect l="l" t="t" r="r" b="b"/>
              <a:pathLst>
                <a:path w="32533" h="18981" extrusionOk="0">
                  <a:moveTo>
                    <a:pt x="27189" y="4952"/>
                  </a:moveTo>
                  <a:cubicBezTo>
                    <a:pt x="28884" y="5098"/>
                    <a:pt x="30935" y="6417"/>
                    <a:pt x="30370" y="8383"/>
                  </a:cubicBezTo>
                  <a:cubicBezTo>
                    <a:pt x="30088" y="9337"/>
                    <a:pt x="29440" y="9742"/>
                    <a:pt x="28758" y="9742"/>
                  </a:cubicBezTo>
                  <a:cubicBezTo>
                    <a:pt x="27867" y="9742"/>
                    <a:pt x="26918" y="9052"/>
                    <a:pt x="26645" y="7986"/>
                  </a:cubicBezTo>
                  <a:cubicBezTo>
                    <a:pt x="26373" y="6919"/>
                    <a:pt x="26645" y="5893"/>
                    <a:pt x="27189" y="4952"/>
                  </a:cubicBezTo>
                  <a:close/>
                  <a:moveTo>
                    <a:pt x="19217" y="8823"/>
                  </a:moveTo>
                  <a:cubicBezTo>
                    <a:pt x="20870" y="10183"/>
                    <a:pt x="22000" y="12338"/>
                    <a:pt x="21080" y="14388"/>
                  </a:cubicBezTo>
                  <a:cubicBezTo>
                    <a:pt x="20873" y="14856"/>
                    <a:pt x="20628" y="15042"/>
                    <a:pt x="20372" y="15042"/>
                  </a:cubicBezTo>
                  <a:cubicBezTo>
                    <a:pt x="19541" y="15042"/>
                    <a:pt x="18597" y="13073"/>
                    <a:pt x="18485" y="12401"/>
                  </a:cubicBezTo>
                  <a:cubicBezTo>
                    <a:pt x="18276" y="11166"/>
                    <a:pt x="18548" y="9890"/>
                    <a:pt x="19217" y="8823"/>
                  </a:cubicBezTo>
                  <a:close/>
                  <a:moveTo>
                    <a:pt x="6328" y="11250"/>
                  </a:moveTo>
                  <a:cubicBezTo>
                    <a:pt x="8672" y="11710"/>
                    <a:pt x="10722" y="13928"/>
                    <a:pt x="10011" y="16418"/>
                  </a:cubicBezTo>
                  <a:cubicBezTo>
                    <a:pt x="9715" y="17463"/>
                    <a:pt x="8869" y="18232"/>
                    <a:pt x="7833" y="18232"/>
                  </a:cubicBezTo>
                  <a:cubicBezTo>
                    <a:pt x="7624" y="18232"/>
                    <a:pt x="7408" y="18201"/>
                    <a:pt x="7186" y="18134"/>
                  </a:cubicBezTo>
                  <a:cubicBezTo>
                    <a:pt x="5868" y="17736"/>
                    <a:pt x="4864" y="16334"/>
                    <a:pt x="4843" y="14953"/>
                  </a:cubicBezTo>
                  <a:cubicBezTo>
                    <a:pt x="4822" y="13572"/>
                    <a:pt x="5429" y="12338"/>
                    <a:pt x="6328" y="11250"/>
                  </a:cubicBezTo>
                  <a:close/>
                  <a:moveTo>
                    <a:pt x="31971" y="1"/>
                  </a:moveTo>
                  <a:cubicBezTo>
                    <a:pt x="31921" y="1"/>
                    <a:pt x="31868" y="11"/>
                    <a:pt x="31813" y="35"/>
                  </a:cubicBezTo>
                  <a:cubicBezTo>
                    <a:pt x="30160" y="767"/>
                    <a:pt x="28026" y="2274"/>
                    <a:pt x="26771" y="4136"/>
                  </a:cubicBezTo>
                  <a:cubicBezTo>
                    <a:pt x="26744" y="4136"/>
                    <a:pt x="26717" y="4135"/>
                    <a:pt x="26690" y="4135"/>
                  </a:cubicBezTo>
                  <a:cubicBezTo>
                    <a:pt x="24999" y="4135"/>
                    <a:pt x="23232" y="4776"/>
                    <a:pt x="21770" y="5559"/>
                  </a:cubicBezTo>
                  <a:cubicBezTo>
                    <a:pt x="20745" y="6103"/>
                    <a:pt x="19845" y="6856"/>
                    <a:pt x="19113" y="7756"/>
                  </a:cubicBezTo>
                  <a:cubicBezTo>
                    <a:pt x="17693" y="6880"/>
                    <a:pt x="16077" y="6422"/>
                    <a:pt x="14441" y="6422"/>
                  </a:cubicBezTo>
                  <a:cubicBezTo>
                    <a:pt x="14004" y="6422"/>
                    <a:pt x="13565" y="6455"/>
                    <a:pt x="13129" y="6521"/>
                  </a:cubicBezTo>
                  <a:cubicBezTo>
                    <a:pt x="10346" y="6982"/>
                    <a:pt x="7835" y="8383"/>
                    <a:pt x="5973" y="10476"/>
                  </a:cubicBezTo>
                  <a:cubicBezTo>
                    <a:pt x="5837" y="10465"/>
                    <a:pt x="5702" y="10460"/>
                    <a:pt x="5569" y="10460"/>
                  </a:cubicBezTo>
                  <a:cubicBezTo>
                    <a:pt x="2506" y="10460"/>
                    <a:pt x="1" y="13171"/>
                    <a:pt x="281" y="16439"/>
                  </a:cubicBezTo>
                  <a:cubicBezTo>
                    <a:pt x="291" y="16536"/>
                    <a:pt x="382" y="16584"/>
                    <a:pt x="475" y="16584"/>
                  </a:cubicBezTo>
                  <a:cubicBezTo>
                    <a:pt x="581" y="16584"/>
                    <a:pt x="690" y="16520"/>
                    <a:pt x="679" y="16397"/>
                  </a:cubicBezTo>
                  <a:cubicBezTo>
                    <a:pt x="574" y="13740"/>
                    <a:pt x="2730" y="11208"/>
                    <a:pt x="5429" y="11166"/>
                  </a:cubicBezTo>
                  <a:lnTo>
                    <a:pt x="5429" y="11166"/>
                  </a:lnTo>
                  <a:cubicBezTo>
                    <a:pt x="4906" y="11878"/>
                    <a:pt x="4508" y="12694"/>
                    <a:pt x="4278" y="13552"/>
                  </a:cubicBezTo>
                  <a:cubicBezTo>
                    <a:pt x="3859" y="15121"/>
                    <a:pt x="4215" y="16753"/>
                    <a:pt x="5387" y="17904"/>
                  </a:cubicBezTo>
                  <a:cubicBezTo>
                    <a:pt x="6069" y="18558"/>
                    <a:pt x="6974" y="18981"/>
                    <a:pt x="7885" y="18981"/>
                  </a:cubicBezTo>
                  <a:cubicBezTo>
                    <a:pt x="8343" y="18981"/>
                    <a:pt x="8803" y="18874"/>
                    <a:pt x="9237" y="18636"/>
                  </a:cubicBezTo>
                  <a:cubicBezTo>
                    <a:pt x="10701" y="17820"/>
                    <a:pt x="11141" y="15916"/>
                    <a:pt x="10785" y="14388"/>
                  </a:cubicBezTo>
                  <a:cubicBezTo>
                    <a:pt x="10408" y="12673"/>
                    <a:pt x="8986" y="11334"/>
                    <a:pt x="7354" y="10748"/>
                  </a:cubicBezTo>
                  <a:cubicBezTo>
                    <a:pt x="7207" y="10706"/>
                    <a:pt x="7040" y="10664"/>
                    <a:pt x="6893" y="10622"/>
                  </a:cubicBezTo>
                  <a:cubicBezTo>
                    <a:pt x="7730" y="9764"/>
                    <a:pt x="8693" y="9053"/>
                    <a:pt x="9739" y="8488"/>
                  </a:cubicBezTo>
                  <a:cubicBezTo>
                    <a:pt x="11203" y="7667"/>
                    <a:pt x="12858" y="7174"/>
                    <a:pt x="14511" y="7174"/>
                  </a:cubicBezTo>
                  <a:cubicBezTo>
                    <a:pt x="15597" y="7174"/>
                    <a:pt x="16682" y="7387"/>
                    <a:pt x="17711" y="7860"/>
                  </a:cubicBezTo>
                  <a:cubicBezTo>
                    <a:pt x="18025" y="8007"/>
                    <a:pt x="18339" y="8174"/>
                    <a:pt x="18631" y="8383"/>
                  </a:cubicBezTo>
                  <a:cubicBezTo>
                    <a:pt x="17564" y="10015"/>
                    <a:pt x="17167" y="12024"/>
                    <a:pt x="18171" y="13991"/>
                  </a:cubicBezTo>
                  <a:cubicBezTo>
                    <a:pt x="18555" y="14759"/>
                    <a:pt x="19503" y="15908"/>
                    <a:pt x="20443" y="15908"/>
                  </a:cubicBezTo>
                  <a:cubicBezTo>
                    <a:pt x="20731" y="15908"/>
                    <a:pt x="21019" y="15800"/>
                    <a:pt x="21289" y="15539"/>
                  </a:cubicBezTo>
                  <a:cubicBezTo>
                    <a:pt x="22419" y="14430"/>
                    <a:pt x="22335" y="12422"/>
                    <a:pt x="21854" y="11083"/>
                  </a:cubicBezTo>
                  <a:cubicBezTo>
                    <a:pt x="21435" y="9932"/>
                    <a:pt x="20682" y="8927"/>
                    <a:pt x="19719" y="8174"/>
                  </a:cubicBezTo>
                  <a:cubicBezTo>
                    <a:pt x="21205" y="6396"/>
                    <a:pt x="23904" y="5057"/>
                    <a:pt x="26310" y="4931"/>
                  </a:cubicBezTo>
                  <a:lnTo>
                    <a:pt x="26310" y="4931"/>
                  </a:lnTo>
                  <a:cubicBezTo>
                    <a:pt x="25725" y="6082"/>
                    <a:pt x="25515" y="7295"/>
                    <a:pt x="25976" y="8509"/>
                  </a:cubicBezTo>
                  <a:cubicBezTo>
                    <a:pt x="26381" y="9655"/>
                    <a:pt x="27486" y="10623"/>
                    <a:pt x="28700" y="10623"/>
                  </a:cubicBezTo>
                  <a:cubicBezTo>
                    <a:pt x="28926" y="10623"/>
                    <a:pt x="29156" y="10590"/>
                    <a:pt x="29386" y="10518"/>
                  </a:cubicBezTo>
                  <a:cubicBezTo>
                    <a:pt x="30788" y="10078"/>
                    <a:pt x="31520" y="8425"/>
                    <a:pt x="31186" y="7044"/>
                  </a:cubicBezTo>
                  <a:cubicBezTo>
                    <a:pt x="30788" y="5475"/>
                    <a:pt x="29240" y="4450"/>
                    <a:pt x="27691" y="4199"/>
                  </a:cubicBezTo>
                  <a:cubicBezTo>
                    <a:pt x="28905" y="2629"/>
                    <a:pt x="30788" y="1374"/>
                    <a:pt x="32148" y="704"/>
                  </a:cubicBezTo>
                  <a:cubicBezTo>
                    <a:pt x="32533" y="521"/>
                    <a:pt x="32324" y="1"/>
                    <a:pt x="319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8"/>
            <p:cNvSpPr/>
            <p:nvPr/>
          </p:nvSpPr>
          <p:spPr>
            <a:xfrm>
              <a:off x="2075319" y="1114890"/>
              <a:ext cx="488887" cy="377360"/>
            </a:xfrm>
            <a:custGeom>
              <a:avLst/>
              <a:gdLst/>
              <a:ahLst/>
              <a:cxnLst/>
              <a:rect l="l" t="t" r="r" b="b"/>
              <a:pathLst>
                <a:path w="25758" h="19882" extrusionOk="0">
                  <a:moveTo>
                    <a:pt x="25025" y="796"/>
                  </a:moveTo>
                  <a:cubicBezTo>
                    <a:pt x="25025" y="817"/>
                    <a:pt x="25025" y="859"/>
                    <a:pt x="25005" y="880"/>
                  </a:cubicBezTo>
                  <a:cubicBezTo>
                    <a:pt x="24984" y="900"/>
                    <a:pt x="24984" y="984"/>
                    <a:pt x="24984" y="1026"/>
                  </a:cubicBezTo>
                  <a:cubicBezTo>
                    <a:pt x="24565" y="1842"/>
                    <a:pt x="24481" y="2825"/>
                    <a:pt x="24293" y="3704"/>
                  </a:cubicBezTo>
                  <a:cubicBezTo>
                    <a:pt x="24168" y="4332"/>
                    <a:pt x="23896" y="5085"/>
                    <a:pt x="23833" y="5776"/>
                  </a:cubicBezTo>
                  <a:cubicBezTo>
                    <a:pt x="23770" y="5943"/>
                    <a:pt x="23728" y="6110"/>
                    <a:pt x="23665" y="6278"/>
                  </a:cubicBezTo>
                  <a:cubicBezTo>
                    <a:pt x="23624" y="6445"/>
                    <a:pt x="23561" y="6675"/>
                    <a:pt x="23498" y="6864"/>
                  </a:cubicBezTo>
                  <a:cubicBezTo>
                    <a:pt x="21782" y="6947"/>
                    <a:pt x="20025" y="7345"/>
                    <a:pt x="18330" y="7575"/>
                  </a:cubicBezTo>
                  <a:cubicBezTo>
                    <a:pt x="16342" y="7847"/>
                    <a:pt x="14333" y="8098"/>
                    <a:pt x="12325" y="8349"/>
                  </a:cubicBezTo>
                  <a:cubicBezTo>
                    <a:pt x="9082" y="8768"/>
                    <a:pt x="5734" y="8977"/>
                    <a:pt x="2470" y="9437"/>
                  </a:cubicBezTo>
                  <a:cubicBezTo>
                    <a:pt x="5922" y="8391"/>
                    <a:pt x="9291" y="7073"/>
                    <a:pt x="12639" y="5797"/>
                  </a:cubicBezTo>
                  <a:cubicBezTo>
                    <a:pt x="14668" y="5022"/>
                    <a:pt x="16698" y="4248"/>
                    <a:pt x="18727" y="3432"/>
                  </a:cubicBezTo>
                  <a:cubicBezTo>
                    <a:pt x="20799" y="2616"/>
                    <a:pt x="23038" y="1926"/>
                    <a:pt x="24963" y="838"/>
                  </a:cubicBezTo>
                  <a:lnTo>
                    <a:pt x="25025" y="796"/>
                  </a:lnTo>
                  <a:close/>
                  <a:moveTo>
                    <a:pt x="22619" y="13455"/>
                  </a:moveTo>
                  <a:cubicBezTo>
                    <a:pt x="23142" y="14543"/>
                    <a:pt x="23707" y="15610"/>
                    <a:pt x="24272" y="16677"/>
                  </a:cubicBezTo>
                  <a:cubicBezTo>
                    <a:pt x="23665" y="16321"/>
                    <a:pt x="23038" y="16007"/>
                    <a:pt x="22410" y="15756"/>
                  </a:cubicBezTo>
                  <a:cubicBezTo>
                    <a:pt x="22473" y="14982"/>
                    <a:pt x="22556" y="14229"/>
                    <a:pt x="22619" y="13455"/>
                  </a:cubicBezTo>
                  <a:close/>
                  <a:moveTo>
                    <a:pt x="23728" y="7512"/>
                  </a:moveTo>
                  <a:cubicBezTo>
                    <a:pt x="23833" y="8998"/>
                    <a:pt x="24293" y="10525"/>
                    <a:pt x="24502" y="12011"/>
                  </a:cubicBezTo>
                  <a:cubicBezTo>
                    <a:pt x="24774" y="13664"/>
                    <a:pt x="24921" y="15338"/>
                    <a:pt x="25193" y="16991"/>
                  </a:cubicBezTo>
                  <a:cubicBezTo>
                    <a:pt x="24377" y="15442"/>
                    <a:pt x="23540" y="13915"/>
                    <a:pt x="22682" y="12388"/>
                  </a:cubicBezTo>
                  <a:cubicBezTo>
                    <a:pt x="22682" y="12283"/>
                    <a:pt x="22682" y="12157"/>
                    <a:pt x="22703" y="12032"/>
                  </a:cubicBezTo>
                  <a:cubicBezTo>
                    <a:pt x="23017" y="11864"/>
                    <a:pt x="22933" y="11383"/>
                    <a:pt x="22577" y="11341"/>
                  </a:cubicBezTo>
                  <a:cubicBezTo>
                    <a:pt x="16949" y="10944"/>
                    <a:pt x="11320" y="10316"/>
                    <a:pt x="5692" y="9898"/>
                  </a:cubicBezTo>
                  <a:cubicBezTo>
                    <a:pt x="7826" y="9667"/>
                    <a:pt x="9960" y="9333"/>
                    <a:pt x="12074" y="9082"/>
                  </a:cubicBezTo>
                  <a:cubicBezTo>
                    <a:pt x="13999" y="8851"/>
                    <a:pt x="15924" y="8600"/>
                    <a:pt x="17870" y="8349"/>
                  </a:cubicBezTo>
                  <a:cubicBezTo>
                    <a:pt x="19774" y="8098"/>
                    <a:pt x="21866" y="8014"/>
                    <a:pt x="23728" y="7512"/>
                  </a:cubicBezTo>
                  <a:close/>
                  <a:moveTo>
                    <a:pt x="1382" y="10253"/>
                  </a:moveTo>
                  <a:cubicBezTo>
                    <a:pt x="8224" y="11216"/>
                    <a:pt x="15191" y="11551"/>
                    <a:pt x="22054" y="12032"/>
                  </a:cubicBezTo>
                  <a:cubicBezTo>
                    <a:pt x="21992" y="12095"/>
                    <a:pt x="21992" y="12199"/>
                    <a:pt x="22033" y="12283"/>
                  </a:cubicBezTo>
                  <a:cubicBezTo>
                    <a:pt x="21824" y="13476"/>
                    <a:pt x="21699" y="14668"/>
                    <a:pt x="21573" y="15861"/>
                  </a:cubicBezTo>
                  <a:cubicBezTo>
                    <a:pt x="21489" y="16802"/>
                    <a:pt x="21280" y="17807"/>
                    <a:pt x="21259" y="18790"/>
                  </a:cubicBezTo>
                  <a:cubicBezTo>
                    <a:pt x="20590" y="18476"/>
                    <a:pt x="19899" y="18204"/>
                    <a:pt x="19188" y="17974"/>
                  </a:cubicBezTo>
                  <a:cubicBezTo>
                    <a:pt x="18267" y="17597"/>
                    <a:pt x="17326" y="17242"/>
                    <a:pt x="16384" y="16865"/>
                  </a:cubicBezTo>
                  <a:cubicBezTo>
                    <a:pt x="14647" y="16175"/>
                    <a:pt x="12911" y="15442"/>
                    <a:pt x="11174" y="14710"/>
                  </a:cubicBezTo>
                  <a:cubicBezTo>
                    <a:pt x="7784" y="13266"/>
                    <a:pt x="4437" y="11697"/>
                    <a:pt x="1026" y="10274"/>
                  </a:cubicBezTo>
                  <a:lnTo>
                    <a:pt x="1382" y="10253"/>
                  </a:lnTo>
                  <a:close/>
                  <a:moveTo>
                    <a:pt x="25456" y="0"/>
                  </a:moveTo>
                  <a:cubicBezTo>
                    <a:pt x="25366" y="0"/>
                    <a:pt x="25274" y="40"/>
                    <a:pt x="25214" y="126"/>
                  </a:cubicBezTo>
                  <a:cubicBezTo>
                    <a:pt x="25172" y="210"/>
                    <a:pt x="25130" y="294"/>
                    <a:pt x="25109" y="377"/>
                  </a:cubicBezTo>
                  <a:cubicBezTo>
                    <a:pt x="25077" y="248"/>
                    <a:pt x="24956" y="168"/>
                    <a:pt x="24836" y="168"/>
                  </a:cubicBezTo>
                  <a:cubicBezTo>
                    <a:pt x="24801" y="168"/>
                    <a:pt x="24765" y="175"/>
                    <a:pt x="24733" y="189"/>
                  </a:cubicBezTo>
                  <a:cubicBezTo>
                    <a:pt x="22745" y="754"/>
                    <a:pt x="20841" y="1758"/>
                    <a:pt x="18937" y="2512"/>
                  </a:cubicBezTo>
                  <a:cubicBezTo>
                    <a:pt x="16844" y="3349"/>
                    <a:pt x="14752" y="4165"/>
                    <a:pt x="12660" y="4981"/>
                  </a:cubicBezTo>
                  <a:cubicBezTo>
                    <a:pt x="8517" y="6550"/>
                    <a:pt x="4290" y="7910"/>
                    <a:pt x="189" y="9584"/>
                  </a:cubicBezTo>
                  <a:cubicBezTo>
                    <a:pt x="1" y="9730"/>
                    <a:pt x="85" y="10044"/>
                    <a:pt x="336" y="10065"/>
                  </a:cubicBezTo>
                  <a:cubicBezTo>
                    <a:pt x="168" y="10128"/>
                    <a:pt x="168" y="10358"/>
                    <a:pt x="315" y="10463"/>
                  </a:cubicBezTo>
                  <a:cubicBezTo>
                    <a:pt x="3683" y="12283"/>
                    <a:pt x="7240" y="13831"/>
                    <a:pt x="10776" y="15338"/>
                  </a:cubicBezTo>
                  <a:cubicBezTo>
                    <a:pt x="12555" y="16112"/>
                    <a:pt x="14354" y="16865"/>
                    <a:pt x="16154" y="17597"/>
                  </a:cubicBezTo>
                  <a:lnTo>
                    <a:pt x="18769" y="18644"/>
                  </a:lnTo>
                  <a:cubicBezTo>
                    <a:pt x="19585" y="18958"/>
                    <a:pt x="20422" y="19397"/>
                    <a:pt x="21301" y="19543"/>
                  </a:cubicBezTo>
                  <a:lnTo>
                    <a:pt x="21301" y="19648"/>
                  </a:lnTo>
                  <a:cubicBezTo>
                    <a:pt x="21334" y="19803"/>
                    <a:pt x="21466" y="19881"/>
                    <a:pt x="21599" y="19881"/>
                  </a:cubicBezTo>
                  <a:cubicBezTo>
                    <a:pt x="21718" y="19881"/>
                    <a:pt x="21838" y="19818"/>
                    <a:pt x="21887" y="19690"/>
                  </a:cubicBezTo>
                  <a:cubicBezTo>
                    <a:pt x="22222" y="18686"/>
                    <a:pt x="22243" y="17556"/>
                    <a:pt x="22326" y="16468"/>
                  </a:cubicBezTo>
                  <a:cubicBezTo>
                    <a:pt x="23142" y="16991"/>
                    <a:pt x="24084" y="17409"/>
                    <a:pt x="24921" y="17849"/>
                  </a:cubicBezTo>
                  <a:cubicBezTo>
                    <a:pt x="24975" y="17878"/>
                    <a:pt x="25035" y="17891"/>
                    <a:pt x="25094" y="17891"/>
                  </a:cubicBezTo>
                  <a:cubicBezTo>
                    <a:pt x="25329" y="17891"/>
                    <a:pt x="25557" y="17677"/>
                    <a:pt x="25423" y="17409"/>
                  </a:cubicBezTo>
                  <a:lnTo>
                    <a:pt x="25381" y="17367"/>
                  </a:lnTo>
                  <a:lnTo>
                    <a:pt x="25381" y="17367"/>
                  </a:lnTo>
                  <a:cubicBezTo>
                    <a:pt x="25403" y="17374"/>
                    <a:pt x="25425" y="17377"/>
                    <a:pt x="25447" y="17377"/>
                  </a:cubicBezTo>
                  <a:cubicBezTo>
                    <a:pt x="25569" y="17377"/>
                    <a:pt x="25674" y="17282"/>
                    <a:pt x="25674" y="17158"/>
                  </a:cubicBezTo>
                  <a:cubicBezTo>
                    <a:pt x="25674" y="15442"/>
                    <a:pt x="25528" y="13748"/>
                    <a:pt x="25256" y="12053"/>
                  </a:cubicBezTo>
                  <a:cubicBezTo>
                    <a:pt x="25025" y="10421"/>
                    <a:pt x="24900" y="8558"/>
                    <a:pt x="24272" y="7031"/>
                  </a:cubicBezTo>
                  <a:cubicBezTo>
                    <a:pt x="24230" y="6947"/>
                    <a:pt x="24168" y="6906"/>
                    <a:pt x="24084" y="6885"/>
                  </a:cubicBezTo>
                  <a:cubicBezTo>
                    <a:pt x="24084" y="6864"/>
                    <a:pt x="24084" y="6864"/>
                    <a:pt x="24084" y="6843"/>
                  </a:cubicBezTo>
                  <a:cubicBezTo>
                    <a:pt x="24126" y="6843"/>
                    <a:pt x="24168" y="6822"/>
                    <a:pt x="24189" y="6780"/>
                  </a:cubicBezTo>
                  <a:cubicBezTo>
                    <a:pt x="24753" y="6131"/>
                    <a:pt x="24774" y="4981"/>
                    <a:pt x="24963" y="4165"/>
                  </a:cubicBezTo>
                  <a:cubicBezTo>
                    <a:pt x="25130" y="3369"/>
                    <a:pt x="25381" y="2512"/>
                    <a:pt x="25444" y="1696"/>
                  </a:cubicBezTo>
                  <a:cubicBezTo>
                    <a:pt x="25528" y="1465"/>
                    <a:pt x="25590" y="1256"/>
                    <a:pt x="25632" y="1026"/>
                  </a:cubicBezTo>
                  <a:cubicBezTo>
                    <a:pt x="25716" y="775"/>
                    <a:pt x="25758" y="503"/>
                    <a:pt x="25737" y="231"/>
                  </a:cubicBezTo>
                  <a:cubicBezTo>
                    <a:pt x="25712" y="83"/>
                    <a:pt x="25586" y="0"/>
                    <a:pt x="25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61" name="Google Shape;14161;p18"/>
          <p:cNvSpPr txBox="1">
            <a:spLocks noGrp="1"/>
          </p:cNvSpPr>
          <p:nvPr>
            <p:ph type="title"/>
          </p:nvPr>
        </p:nvSpPr>
        <p:spPr>
          <a:xfrm>
            <a:off x="715900" y="605648"/>
            <a:ext cx="8022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3">
  <p:cSld name="ONE_COLUMN_TEXT_1">
    <p:spTree>
      <p:nvGrpSpPr>
        <p:cNvPr id="1" name="Shape 15165"/>
        <p:cNvGrpSpPr/>
        <p:nvPr/>
      </p:nvGrpSpPr>
      <p:grpSpPr>
        <a:xfrm>
          <a:off x="0" y="0"/>
          <a:ext cx="0" cy="0"/>
          <a:chOff x="0" y="0"/>
          <a:chExt cx="0" cy="0"/>
        </a:xfrm>
      </p:grpSpPr>
      <p:sp>
        <p:nvSpPr>
          <p:cNvPr id="15166" name="Google Shape;15166;p20"/>
          <p:cNvSpPr txBox="1">
            <a:spLocks noGrp="1"/>
          </p:cNvSpPr>
          <p:nvPr>
            <p:ph type="body" idx="1"/>
          </p:nvPr>
        </p:nvSpPr>
        <p:spPr>
          <a:xfrm>
            <a:off x="702300" y="1488475"/>
            <a:ext cx="3476100" cy="2698200"/>
          </a:xfrm>
          <a:prstGeom prst="rect">
            <a:avLst/>
          </a:prstGeom>
        </p:spPr>
        <p:txBody>
          <a:bodyPr spcFirstLastPara="1" wrap="square" lIns="91425" tIns="91425" rIns="91425" bIns="91425" anchor="t" anchorCtr="0">
            <a:noAutofit/>
          </a:bodyPr>
          <a:lstStyle>
            <a:lvl1pPr marL="457200" lvl="0" indent="-317500" algn="l" rtl="0">
              <a:lnSpc>
                <a:spcPct val="100000"/>
              </a:lnSpc>
              <a:spcBef>
                <a:spcPts val="0"/>
              </a:spcBef>
              <a:spcAft>
                <a:spcPts val="0"/>
              </a:spcAft>
              <a:buClr>
                <a:srgbClr val="41294A"/>
              </a:buClr>
              <a:buSzPts val="1400"/>
              <a:buFont typeface="Montserrat"/>
              <a:buChar char="●"/>
              <a:defRPr/>
            </a:lvl1pPr>
            <a:lvl2pPr marL="914400" lvl="1" indent="-317500" algn="l" rtl="0">
              <a:spcBef>
                <a:spcPts val="0"/>
              </a:spcBef>
              <a:spcAft>
                <a:spcPts val="0"/>
              </a:spcAft>
              <a:buClr>
                <a:schemeClr val="dk2"/>
              </a:buClr>
              <a:buSzPts val="1400"/>
              <a:buFont typeface="Montserrat"/>
              <a:buChar char="○"/>
              <a:defRPr/>
            </a:lvl2pPr>
            <a:lvl3pPr marL="1371600" lvl="2" indent="-317500" algn="l" rtl="0">
              <a:spcBef>
                <a:spcPts val="0"/>
              </a:spcBef>
              <a:spcAft>
                <a:spcPts val="0"/>
              </a:spcAft>
              <a:buClr>
                <a:schemeClr val="dk2"/>
              </a:buClr>
              <a:buSzPts val="1400"/>
              <a:buFont typeface="Montserrat"/>
              <a:buChar char="■"/>
              <a:defRPr/>
            </a:lvl3pPr>
            <a:lvl4pPr marL="1828800" lvl="3" indent="-317500" algn="l" rtl="0">
              <a:spcBef>
                <a:spcPts val="0"/>
              </a:spcBef>
              <a:spcAft>
                <a:spcPts val="0"/>
              </a:spcAft>
              <a:buClr>
                <a:schemeClr val="dk2"/>
              </a:buClr>
              <a:buSzPts val="1400"/>
              <a:buFont typeface="Montserrat"/>
              <a:buChar char="●"/>
              <a:defRPr/>
            </a:lvl4pPr>
            <a:lvl5pPr marL="2286000" lvl="4" indent="-317500" algn="l" rtl="0">
              <a:spcBef>
                <a:spcPts val="0"/>
              </a:spcBef>
              <a:spcAft>
                <a:spcPts val="0"/>
              </a:spcAft>
              <a:buClr>
                <a:schemeClr val="dk2"/>
              </a:buClr>
              <a:buSzPts val="1400"/>
              <a:buFont typeface="Montserrat"/>
              <a:buChar char="○"/>
              <a:defRPr/>
            </a:lvl5pPr>
            <a:lvl6pPr marL="2743200" lvl="5" indent="-317500" algn="l" rtl="0">
              <a:spcBef>
                <a:spcPts val="0"/>
              </a:spcBef>
              <a:spcAft>
                <a:spcPts val="0"/>
              </a:spcAft>
              <a:buClr>
                <a:schemeClr val="dk2"/>
              </a:buClr>
              <a:buSzPts val="1400"/>
              <a:buFont typeface="Montserrat"/>
              <a:buChar char="■"/>
              <a:defRPr/>
            </a:lvl6pPr>
            <a:lvl7pPr marL="3200400" lvl="6" indent="-317500" algn="l" rtl="0">
              <a:spcBef>
                <a:spcPts val="0"/>
              </a:spcBef>
              <a:spcAft>
                <a:spcPts val="0"/>
              </a:spcAft>
              <a:buClr>
                <a:schemeClr val="dk2"/>
              </a:buClr>
              <a:buSzPts val="1400"/>
              <a:buFont typeface="Montserrat"/>
              <a:buChar char="●"/>
              <a:defRPr/>
            </a:lvl7pPr>
            <a:lvl8pPr marL="3657600" lvl="7" indent="-317500" algn="l" rtl="0">
              <a:spcBef>
                <a:spcPts val="0"/>
              </a:spcBef>
              <a:spcAft>
                <a:spcPts val="0"/>
              </a:spcAft>
              <a:buClr>
                <a:schemeClr val="dk2"/>
              </a:buClr>
              <a:buSzPts val="1400"/>
              <a:buFont typeface="Montserrat"/>
              <a:buChar char="○"/>
              <a:defRPr/>
            </a:lvl8pPr>
            <a:lvl9pPr marL="4114800" lvl="8" indent="-317500" algn="l" rtl="0">
              <a:spcBef>
                <a:spcPts val="0"/>
              </a:spcBef>
              <a:spcAft>
                <a:spcPts val="0"/>
              </a:spcAft>
              <a:buClr>
                <a:schemeClr val="dk2"/>
              </a:buClr>
              <a:buSzPts val="1400"/>
              <a:buFont typeface="Montserrat"/>
              <a:buChar char="■"/>
              <a:defRPr/>
            </a:lvl9pPr>
          </a:lstStyle>
          <a:p>
            <a:endParaRPr/>
          </a:p>
        </p:txBody>
      </p:sp>
      <p:sp>
        <p:nvSpPr>
          <p:cNvPr id="15167" name="Google Shape;15167;p20"/>
          <p:cNvSpPr/>
          <p:nvPr/>
        </p:nvSpPr>
        <p:spPr>
          <a:xfrm flipH="1">
            <a:off x="8398638" y="45280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20"/>
          <p:cNvSpPr txBox="1">
            <a:spLocks noGrp="1"/>
          </p:cNvSpPr>
          <p:nvPr>
            <p:ph type="title"/>
          </p:nvPr>
        </p:nvSpPr>
        <p:spPr>
          <a:xfrm>
            <a:off x="702300" y="605225"/>
            <a:ext cx="4278300" cy="44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15169" name="Google Shape;15169;p20"/>
          <p:cNvSpPr/>
          <p:nvPr/>
        </p:nvSpPr>
        <p:spPr>
          <a:xfrm rot="4835227" flipH="1">
            <a:off x="690726" y="-2360024"/>
            <a:ext cx="1995532" cy="4546414"/>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20"/>
          <p:cNvSpPr/>
          <p:nvPr/>
        </p:nvSpPr>
        <p:spPr>
          <a:xfrm flipH="1">
            <a:off x="-172872" y="4450909"/>
            <a:ext cx="1465244" cy="1040452"/>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20"/>
          <p:cNvSpPr/>
          <p:nvPr/>
        </p:nvSpPr>
        <p:spPr>
          <a:xfrm flipH="1">
            <a:off x="-251376" y="4529414"/>
            <a:ext cx="1465244" cy="1040452"/>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20"/>
          <p:cNvSpPr/>
          <p:nvPr/>
        </p:nvSpPr>
        <p:spPr>
          <a:xfrm flipH="1">
            <a:off x="7790540" y="-104710"/>
            <a:ext cx="1611148" cy="1765047"/>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20"/>
          <p:cNvSpPr/>
          <p:nvPr/>
        </p:nvSpPr>
        <p:spPr>
          <a:xfrm flipH="1">
            <a:off x="7986259" y="-150875"/>
            <a:ext cx="1611148" cy="1857292"/>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20"/>
          <p:cNvSpPr/>
          <p:nvPr/>
        </p:nvSpPr>
        <p:spPr>
          <a:xfrm rot="4651469">
            <a:off x="7795181" y="3371045"/>
            <a:ext cx="1500252" cy="2714683"/>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20"/>
          <p:cNvSpPr/>
          <p:nvPr/>
        </p:nvSpPr>
        <p:spPr>
          <a:xfrm rot="-1624403" flipH="1">
            <a:off x="3059495" y="-231"/>
            <a:ext cx="615769" cy="410651"/>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6" name="Google Shape;15176;p20"/>
          <p:cNvGrpSpPr/>
          <p:nvPr/>
        </p:nvGrpSpPr>
        <p:grpSpPr>
          <a:xfrm rot="161976">
            <a:off x="8683622" y="4226627"/>
            <a:ext cx="618370" cy="785313"/>
            <a:chOff x="1975860" y="4231375"/>
            <a:chExt cx="618364" cy="785305"/>
          </a:xfrm>
        </p:grpSpPr>
        <p:sp>
          <p:nvSpPr>
            <p:cNvPr id="15177" name="Google Shape;15177;p20"/>
            <p:cNvSpPr/>
            <p:nvPr/>
          </p:nvSpPr>
          <p:spPr>
            <a:xfrm rot="1802815" flipH="1">
              <a:off x="2037778" y="4538368"/>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20"/>
            <p:cNvSpPr/>
            <p:nvPr/>
          </p:nvSpPr>
          <p:spPr>
            <a:xfrm rot="1802815" flipH="1">
              <a:off x="2037790" y="4329643"/>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9" name="Google Shape;15179;p20"/>
          <p:cNvGrpSpPr/>
          <p:nvPr/>
        </p:nvGrpSpPr>
        <p:grpSpPr>
          <a:xfrm flipH="1">
            <a:off x="100813" y="-196758"/>
            <a:ext cx="835926" cy="803691"/>
            <a:chOff x="4600286" y="770365"/>
            <a:chExt cx="391975" cy="377019"/>
          </a:xfrm>
        </p:grpSpPr>
        <p:sp>
          <p:nvSpPr>
            <p:cNvPr id="15180" name="Google Shape;15180;p20"/>
            <p:cNvSpPr/>
            <p:nvPr/>
          </p:nvSpPr>
          <p:spPr>
            <a:xfrm>
              <a:off x="4659446" y="809976"/>
              <a:ext cx="269668" cy="283694"/>
            </a:xfrm>
            <a:custGeom>
              <a:avLst/>
              <a:gdLst/>
              <a:ahLst/>
              <a:cxnLst/>
              <a:rect l="l" t="t" r="r" b="b"/>
              <a:pathLst>
                <a:path w="14208" h="14947" extrusionOk="0">
                  <a:moveTo>
                    <a:pt x="11530" y="1001"/>
                  </a:moveTo>
                  <a:cubicBezTo>
                    <a:pt x="11300" y="1691"/>
                    <a:pt x="11069" y="2382"/>
                    <a:pt x="10839" y="3072"/>
                  </a:cubicBezTo>
                  <a:cubicBezTo>
                    <a:pt x="10504" y="3993"/>
                    <a:pt x="10023" y="4934"/>
                    <a:pt x="9835" y="5876"/>
                  </a:cubicBezTo>
                  <a:cubicBezTo>
                    <a:pt x="9835" y="6022"/>
                    <a:pt x="9877" y="6148"/>
                    <a:pt x="9939" y="6273"/>
                  </a:cubicBezTo>
                  <a:cubicBezTo>
                    <a:pt x="10944" y="7173"/>
                    <a:pt x="11948" y="8073"/>
                    <a:pt x="12973" y="8973"/>
                  </a:cubicBezTo>
                  <a:lnTo>
                    <a:pt x="8182" y="8701"/>
                  </a:lnTo>
                  <a:cubicBezTo>
                    <a:pt x="8035" y="8701"/>
                    <a:pt x="7931" y="8805"/>
                    <a:pt x="7889" y="8931"/>
                  </a:cubicBezTo>
                  <a:cubicBezTo>
                    <a:pt x="7617" y="10563"/>
                    <a:pt x="7157" y="12174"/>
                    <a:pt x="6550" y="13722"/>
                  </a:cubicBezTo>
                  <a:cubicBezTo>
                    <a:pt x="6403" y="13074"/>
                    <a:pt x="6236" y="12425"/>
                    <a:pt x="6069" y="11776"/>
                  </a:cubicBezTo>
                  <a:cubicBezTo>
                    <a:pt x="5880" y="11023"/>
                    <a:pt x="5755" y="10165"/>
                    <a:pt x="5378" y="9454"/>
                  </a:cubicBezTo>
                  <a:cubicBezTo>
                    <a:pt x="5462" y="9266"/>
                    <a:pt x="5336" y="9035"/>
                    <a:pt x="5106" y="9035"/>
                  </a:cubicBezTo>
                  <a:cubicBezTo>
                    <a:pt x="3767" y="9035"/>
                    <a:pt x="2449" y="8973"/>
                    <a:pt x="1110" y="8826"/>
                  </a:cubicBezTo>
                  <a:cubicBezTo>
                    <a:pt x="2198" y="7843"/>
                    <a:pt x="3265" y="6838"/>
                    <a:pt x="4311" y="5792"/>
                  </a:cubicBezTo>
                  <a:cubicBezTo>
                    <a:pt x="4416" y="5688"/>
                    <a:pt x="4395" y="5520"/>
                    <a:pt x="4269" y="5457"/>
                  </a:cubicBezTo>
                  <a:cubicBezTo>
                    <a:pt x="4353" y="5395"/>
                    <a:pt x="4416" y="5290"/>
                    <a:pt x="4374" y="5185"/>
                  </a:cubicBezTo>
                  <a:cubicBezTo>
                    <a:pt x="3872" y="3867"/>
                    <a:pt x="3453" y="2549"/>
                    <a:pt x="3097" y="1189"/>
                  </a:cubicBezTo>
                  <a:lnTo>
                    <a:pt x="3097" y="1189"/>
                  </a:lnTo>
                  <a:cubicBezTo>
                    <a:pt x="3809" y="1461"/>
                    <a:pt x="4520" y="1754"/>
                    <a:pt x="5232" y="2089"/>
                  </a:cubicBezTo>
                  <a:cubicBezTo>
                    <a:pt x="5922" y="2424"/>
                    <a:pt x="6675" y="2905"/>
                    <a:pt x="7429" y="3198"/>
                  </a:cubicBezTo>
                  <a:cubicBezTo>
                    <a:pt x="7445" y="3203"/>
                    <a:pt x="7464" y="3206"/>
                    <a:pt x="7483" y="3206"/>
                  </a:cubicBezTo>
                  <a:cubicBezTo>
                    <a:pt x="7535" y="3206"/>
                    <a:pt x="7592" y="3186"/>
                    <a:pt x="7638" y="3156"/>
                  </a:cubicBezTo>
                  <a:cubicBezTo>
                    <a:pt x="7677" y="3185"/>
                    <a:pt x="7729" y="3201"/>
                    <a:pt x="7782" y="3201"/>
                  </a:cubicBezTo>
                  <a:cubicBezTo>
                    <a:pt x="7844" y="3201"/>
                    <a:pt x="7907" y="3180"/>
                    <a:pt x="7952" y="3135"/>
                  </a:cubicBezTo>
                  <a:cubicBezTo>
                    <a:pt x="9186" y="2570"/>
                    <a:pt x="10358" y="1754"/>
                    <a:pt x="11530" y="1001"/>
                  </a:cubicBezTo>
                  <a:close/>
                  <a:moveTo>
                    <a:pt x="12074" y="1"/>
                  </a:moveTo>
                  <a:cubicBezTo>
                    <a:pt x="12025" y="1"/>
                    <a:pt x="11975" y="12"/>
                    <a:pt x="11927" y="38"/>
                  </a:cubicBezTo>
                  <a:cubicBezTo>
                    <a:pt x="10504" y="896"/>
                    <a:pt x="8956" y="1670"/>
                    <a:pt x="7638" y="2696"/>
                  </a:cubicBezTo>
                  <a:cubicBezTo>
                    <a:pt x="6947" y="2131"/>
                    <a:pt x="6069" y="1775"/>
                    <a:pt x="5274" y="1398"/>
                  </a:cubicBezTo>
                  <a:cubicBezTo>
                    <a:pt x="4437" y="1022"/>
                    <a:pt x="3579" y="687"/>
                    <a:pt x="2721" y="352"/>
                  </a:cubicBezTo>
                  <a:cubicBezTo>
                    <a:pt x="2689" y="341"/>
                    <a:pt x="2658" y="337"/>
                    <a:pt x="2628" y="337"/>
                  </a:cubicBezTo>
                  <a:cubicBezTo>
                    <a:pt x="2426" y="337"/>
                    <a:pt x="2287" y="567"/>
                    <a:pt x="2323" y="750"/>
                  </a:cubicBezTo>
                  <a:cubicBezTo>
                    <a:pt x="2700" y="2340"/>
                    <a:pt x="3223" y="3888"/>
                    <a:pt x="3934" y="5374"/>
                  </a:cubicBezTo>
                  <a:cubicBezTo>
                    <a:pt x="3934" y="5395"/>
                    <a:pt x="3955" y="5437"/>
                    <a:pt x="3997" y="5457"/>
                  </a:cubicBezTo>
                  <a:lnTo>
                    <a:pt x="3976" y="5457"/>
                  </a:lnTo>
                  <a:cubicBezTo>
                    <a:pt x="2700" y="6545"/>
                    <a:pt x="1465" y="7675"/>
                    <a:pt x="210" y="8826"/>
                  </a:cubicBezTo>
                  <a:cubicBezTo>
                    <a:pt x="1" y="9014"/>
                    <a:pt x="189" y="9307"/>
                    <a:pt x="419" y="9349"/>
                  </a:cubicBezTo>
                  <a:cubicBezTo>
                    <a:pt x="1947" y="9517"/>
                    <a:pt x="3495" y="9621"/>
                    <a:pt x="5022" y="9621"/>
                  </a:cubicBezTo>
                  <a:cubicBezTo>
                    <a:pt x="5043" y="10395"/>
                    <a:pt x="5336" y="11211"/>
                    <a:pt x="5504" y="11923"/>
                  </a:cubicBezTo>
                  <a:cubicBezTo>
                    <a:pt x="5734" y="12864"/>
                    <a:pt x="5964" y="13806"/>
                    <a:pt x="6194" y="14727"/>
                  </a:cubicBezTo>
                  <a:cubicBezTo>
                    <a:pt x="6231" y="14862"/>
                    <a:pt x="6377" y="14947"/>
                    <a:pt x="6507" y="14947"/>
                  </a:cubicBezTo>
                  <a:cubicBezTo>
                    <a:pt x="6599" y="14947"/>
                    <a:pt x="6683" y="14905"/>
                    <a:pt x="6717" y="14810"/>
                  </a:cubicBezTo>
                  <a:cubicBezTo>
                    <a:pt x="7491" y="13053"/>
                    <a:pt x="8056" y="11191"/>
                    <a:pt x="8412" y="9307"/>
                  </a:cubicBezTo>
                  <a:lnTo>
                    <a:pt x="13810" y="9642"/>
                  </a:lnTo>
                  <a:cubicBezTo>
                    <a:pt x="14082" y="9642"/>
                    <a:pt x="14208" y="9307"/>
                    <a:pt x="14041" y="9119"/>
                  </a:cubicBezTo>
                  <a:cubicBezTo>
                    <a:pt x="12827" y="8031"/>
                    <a:pt x="11613" y="6922"/>
                    <a:pt x="10421" y="5834"/>
                  </a:cubicBezTo>
                  <a:cubicBezTo>
                    <a:pt x="10839" y="5081"/>
                    <a:pt x="11069" y="4160"/>
                    <a:pt x="11362" y="3365"/>
                  </a:cubicBezTo>
                  <a:cubicBezTo>
                    <a:pt x="11718" y="2382"/>
                    <a:pt x="12053" y="1377"/>
                    <a:pt x="12388" y="373"/>
                  </a:cubicBezTo>
                  <a:cubicBezTo>
                    <a:pt x="12437" y="174"/>
                    <a:pt x="12263" y="1"/>
                    <a:pt x="12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20"/>
            <p:cNvSpPr/>
            <p:nvPr/>
          </p:nvSpPr>
          <p:spPr>
            <a:xfrm>
              <a:off x="4600286" y="770365"/>
              <a:ext cx="391975" cy="377019"/>
            </a:xfrm>
            <a:custGeom>
              <a:avLst/>
              <a:gdLst/>
              <a:ahLst/>
              <a:cxnLst/>
              <a:rect l="l" t="t" r="r" b="b"/>
              <a:pathLst>
                <a:path w="20652" h="19864" extrusionOk="0">
                  <a:moveTo>
                    <a:pt x="16655" y="723"/>
                  </a:moveTo>
                  <a:cubicBezTo>
                    <a:pt x="16655" y="1288"/>
                    <a:pt x="16404" y="1874"/>
                    <a:pt x="16279" y="2376"/>
                  </a:cubicBezTo>
                  <a:cubicBezTo>
                    <a:pt x="16132" y="2941"/>
                    <a:pt x="15986" y="3485"/>
                    <a:pt x="15860" y="4029"/>
                  </a:cubicBezTo>
                  <a:cubicBezTo>
                    <a:pt x="15567" y="5180"/>
                    <a:pt x="15253" y="6310"/>
                    <a:pt x="14981" y="7461"/>
                  </a:cubicBezTo>
                  <a:cubicBezTo>
                    <a:pt x="14940" y="7607"/>
                    <a:pt x="15023" y="7775"/>
                    <a:pt x="15191" y="7796"/>
                  </a:cubicBezTo>
                  <a:cubicBezTo>
                    <a:pt x="15170" y="7900"/>
                    <a:pt x="15191" y="8005"/>
                    <a:pt x="15253" y="8068"/>
                  </a:cubicBezTo>
                  <a:cubicBezTo>
                    <a:pt x="16634" y="9490"/>
                    <a:pt x="18099" y="10829"/>
                    <a:pt x="19522" y="12190"/>
                  </a:cubicBezTo>
                  <a:cubicBezTo>
                    <a:pt x="18371" y="12231"/>
                    <a:pt x="17241" y="12294"/>
                    <a:pt x="16090" y="12357"/>
                  </a:cubicBezTo>
                  <a:cubicBezTo>
                    <a:pt x="14856" y="12420"/>
                    <a:pt x="13370" y="12336"/>
                    <a:pt x="12199" y="12754"/>
                  </a:cubicBezTo>
                  <a:lnTo>
                    <a:pt x="12178" y="12754"/>
                  </a:lnTo>
                  <a:cubicBezTo>
                    <a:pt x="12094" y="12796"/>
                    <a:pt x="12052" y="12859"/>
                    <a:pt x="12031" y="12943"/>
                  </a:cubicBezTo>
                  <a:cubicBezTo>
                    <a:pt x="11487" y="14993"/>
                    <a:pt x="10755" y="17002"/>
                    <a:pt x="9855" y="18906"/>
                  </a:cubicBezTo>
                  <a:cubicBezTo>
                    <a:pt x="9332" y="17713"/>
                    <a:pt x="8809" y="16521"/>
                    <a:pt x="8286" y="15328"/>
                  </a:cubicBezTo>
                  <a:cubicBezTo>
                    <a:pt x="7972" y="14638"/>
                    <a:pt x="7700" y="13926"/>
                    <a:pt x="7323" y="13298"/>
                  </a:cubicBezTo>
                  <a:cubicBezTo>
                    <a:pt x="7240" y="13110"/>
                    <a:pt x="7114" y="12943"/>
                    <a:pt x="6968" y="12817"/>
                  </a:cubicBezTo>
                  <a:cubicBezTo>
                    <a:pt x="7171" y="12675"/>
                    <a:pt x="7059" y="12356"/>
                    <a:pt x="6823" y="12356"/>
                  </a:cubicBezTo>
                  <a:cubicBezTo>
                    <a:pt x="6815" y="12356"/>
                    <a:pt x="6808" y="12356"/>
                    <a:pt x="6800" y="12357"/>
                  </a:cubicBezTo>
                  <a:cubicBezTo>
                    <a:pt x="4813" y="12294"/>
                    <a:pt x="2867" y="12231"/>
                    <a:pt x="921" y="11980"/>
                  </a:cubicBezTo>
                  <a:cubicBezTo>
                    <a:pt x="1611" y="11018"/>
                    <a:pt x="2406" y="10118"/>
                    <a:pt x="3306" y="9344"/>
                  </a:cubicBezTo>
                  <a:cubicBezTo>
                    <a:pt x="4059" y="8695"/>
                    <a:pt x="4875" y="8193"/>
                    <a:pt x="5315" y="7335"/>
                  </a:cubicBezTo>
                  <a:cubicBezTo>
                    <a:pt x="5344" y="7365"/>
                    <a:pt x="5385" y="7379"/>
                    <a:pt x="5425" y="7379"/>
                  </a:cubicBezTo>
                  <a:cubicBezTo>
                    <a:pt x="5499" y="7379"/>
                    <a:pt x="5573" y="7333"/>
                    <a:pt x="5587" y="7252"/>
                  </a:cubicBezTo>
                  <a:cubicBezTo>
                    <a:pt x="5629" y="6184"/>
                    <a:pt x="5168" y="4992"/>
                    <a:pt x="4917" y="3946"/>
                  </a:cubicBezTo>
                  <a:cubicBezTo>
                    <a:pt x="4666" y="2962"/>
                    <a:pt x="4415" y="1979"/>
                    <a:pt x="4185" y="995"/>
                  </a:cubicBezTo>
                  <a:lnTo>
                    <a:pt x="4185" y="995"/>
                  </a:lnTo>
                  <a:cubicBezTo>
                    <a:pt x="6110" y="1874"/>
                    <a:pt x="8035" y="2795"/>
                    <a:pt x="10002" y="3611"/>
                  </a:cubicBezTo>
                  <a:cubicBezTo>
                    <a:pt x="10023" y="3632"/>
                    <a:pt x="10043" y="3632"/>
                    <a:pt x="10085" y="3653"/>
                  </a:cubicBezTo>
                  <a:cubicBezTo>
                    <a:pt x="10085" y="3718"/>
                    <a:pt x="10149" y="3771"/>
                    <a:pt x="10227" y="3771"/>
                  </a:cubicBezTo>
                  <a:cubicBezTo>
                    <a:pt x="10249" y="3771"/>
                    <a:pt x="10272" y="3766"/>
                    <a:pt x="10295" y="3757"/>
                  </a:cubicBezTo>
                  <a:cubicBezTo>
                    <a:pt x="12471" y="2858"/>
                    <a:pt x="14563" y="1770"/>
                    <a:pt x="16655" y="723"/>
                  </a:cubicBezTo>
                  <a:close/>
                  <a:moveTo>
                    <a:pt x="16879" y="0"/>
                  </a:moveTo>
                  <a:cubicBezTo>
                    <a:pt x="16832" y="0"/>
                    <a:pt x="16784" y="10"/>
                    <a:pt x="16739" y="33"/>
                  </a:cubicBezTo>
                  <a:cubicBezTo>
                    <a:pt x="14626" y="1079"/>
                    <a:pt x="12471" y="2104"/>
                    <a:pt x="10420" y="3276"/>
                  </a:cubicBezTo>
                  <a:cubicBezTo>
                    <a:pt x="10399" y="3213"/>
                    <a:pt x="10357" y="3171"/>
                    <a:pt x="10295" y="3130"/>
                  </a:cubicBezTo>
                  <a:cubicBezTo>
                    <a:pt x="8181" y="2146"/>
                    <a:pt x="6026" y="1205"/>
                    <a:pt x="3913" y="242"/>
                  </a:cubicBezTo>
                  <a:cubicBezTo>
                    <a:pt x="3862" y="215"/>
                    <a:pt x="3811" y="202"/>
                    <a:pt x="3762" y="202"/>
                  </a:cubicBezTo>
                  <a:cubicBezTo>
                    <a:pt x="3588" y="202"/>
                    <a:pt x="3445" y="360"/>
                    <a:pt x="3494" y="556"/>
                  </a:cubicBezTo>
                  <a:cubicBezTo>
                    <a:pt x="3787" y="1728"/>
                    <a:pt x="4059" y="2920"/>
                    <a:pt x="4373" y="4092"/>
                  </a:cubicBezTo>
                  <a:cubicBezTo>
                    <a:pt x="4582" y="4971"/>
                    <a:pt x="4729" y="5996"/>
                    <a:pt x="5085" y="6854"/>
                  </a:cubicBezTo>
                  <a:cubicBezTo>
                    <a:pt x="4499" y="7900"/>
                    <a:pt x="3264" y="8549"/>
                    <a:pt x="2385" y="9365"/>
                  </a:cubicBezTo>
                  <a:cubicBezTo>
                    <a:pt x="1528" y="10160"/>
                    <a:pt x="774" y="11081"/>
                    <a:pt x="126" y="12064"/>
                  </a:cubicBezTo>
                  <a:cubicBezTo>
                    <a:pt x="0" y="12252"/>
                    <a:pt x="168" y="12503"/>
                    <a:pt x="398" y="12503"/>
                  </a:cubicBezTo>
                  <a:cubicBezTo>
                    <a:pt x="2283" y="12775"/>
                    <a:pt x="4186" y="12903"/>
                    <a:pt x="6108" y="12903"/>
                  </a:cubicBezTo>
                  <a:cubicBezTo>
                    <a:pt x="6255" y="12903"/>
                    <a:pt x="6402" y="12902"/>
                    <a:pt x="6549" y="12901"/>
                  </a:cubicBezTo>
                  <a:cubicBezTo>
                    <a:pt x="7093" y="13194"/>
                    <a:pt x="7323" y="14366"/>
                    <a:pt x="7533" y="14930"/>
                  </a:cubicBezTo>
                  <a:cubicBezTo>
                    <a:pt x="7721" y="15391"/>
                    <a:pt x="7909" y="15851"/>
                    <a:pt x="8119" y="16311"/>
                  </a:cubicBezTo>
                  <a:cubicBezTo>
                    <a:pt x="8600" y="17441"/>
                    <a:pt x="9081" y="18592"/>
                    <a:pt x="9562" y="19722"/>
                  </a:cubicBezTo>
                  <a:cubicBezTo>
                    <a:pt x="9615" y="19816"/>
                    <a:pt x="9709" y="19863"/>
                    <a:pt x="9803" y="19863"/>
                  </a:cubicBezTo>
                  <a:cubicBezTo>
                    <a:pt x="9897" y="19863"/>
                    <a:pt x="9991" y="19816"/>
                    <a:pt x="10043" y="19722"/>
                  </a:cubicBezTo>
                  <a:cubicBezTo>
                    <a:pt x="11111" y="17609"/>
                    <a:pt x="11948" y="15391"/>
                    <a:pt x="12554" y="13110"/>
                  </a:cubicBezTo>
                  <a:cubicBezTo>
                    <a:pt x="12790" y="13136"/>
                    <a:pt x="13033" y="13147"/>
                    <a:pt x="13279" y="13147"/>
                  </a:cubicBezTo>
                  <a:cubicBezTo>
                    <a:pt x="14217" y="13147"/>
                    <a:pt x="15213" y="12992"/>
                    <a:pt x="16090" y="12943"/>
                  </a:cubicBezTo>
                  <a:cubicBezTo>
                    <a:pt x="17471" y="12880"/>
                    <a:pt x="18873" y="12838"/>
                    <a:pt x="20254" y="12796"/>
                  </a:cubicBezTo>
                  <a:cubicBezTo>
                    <a:pt x="20526" y="12775"/>
                    <a:pt x="20652" y="12462"/>
                    <a:pt x="20463" y="12273"/>
                  </a:cubicBezTo>
                  <a:cubicBezTo>
                    <a:pt x="18873" y="10725"/>
                    <a:pt x="17325" y="9135"/>
                    <a:pt x="15672" y="7649"/>
                  </a:cubicBezTo>
                  <a:cubicBezTo>
                    <a:pt x="15630" y="7607"/>
                    <a:pt x="15567" y="7586"/>
                    <a:pt x="15525" y="7586"/>
                  </a:cubicBezTo>
                  <a:cubicBezTo>
                    <a:pt x="15881" y="6247"/>
                    <a:pt x="16216" y="4908"/>
                    <a:pt x="16551" y="3590"/>
                  </a:cubicBezTo>
                  <a:cubicBezTo>
                    <a:pt x="16802" y="2565"/>
                    <a:pt x="17430" y="1267"/>
                    <a:pt x="17158" y="200"/>
                  </a:cubicBezTo>
                  <a:cubicBezTo>
                    <a:pt x="17127" y="78"/>
                    <a:pt x="17007" y="0"/>
                    <a:pt x="16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82" name="Google Shape;15182;p20"/>
          <p:cNvSpPr/>
          <p:nvPr/>
        </p:nvSpPr>
        <p:spPr>
          <a:xfrm rot="-4084028" flipH="1">
            <a:off x="1133775" y="4612808"/>
            <a:ext cx="699792" cy="405059"/>
          </a:xfrm>
          <a:custGeom>
            <a:avLst/>
            <a:gdLst/>
            <a:ahLst/>
            <a:cxnLst/>
            <a:rect l="l" t="t" r="r" b="b"/>
            <a:pathLst>
              <a:path w="25061" h="14506" extrusionOk="0">
                <a:moveTo>
                  <a:pt x="6451" y="1386"/>
                </a:moveTo>
                <a:cubicBezTo>
                  <a:pt x="7192" y="1386"/>
                  <a:pt x="7770" y="1986"/>
                  <a:pt x="7931" y="2819"/>
                </a:cubicBezTo>
                <a:cubicBezTo>
                  <a:pt x="8098" y="3677"/>
                  <a:pt x="7763" y="4472"/>
                  <a:pt x="7680" y="5309"/>
                </a:cubicBezTo>
                <a:cubicBezTo>
                  <a:pt x="7441" y="5244"/>
                  <a:pt x="7196" y="5212"/>
                  <a:pt x="6954" y="5212"/>
                </a:cubicBezTo>
                <a:cubicBezTo>
                  <a:pt x="6497" y="5212"/>
                  <a:pt x="6047" y="5328"/>
                  <a:pt x="5650" y="5560"/>
                </a:cubicBezTo>
                <a:cubicBezTo>
                  <a:pt x="5357" y="5226"/>
                  <a:pt x="5064" y="4912"/>
                  <a:pt x="4729" y="4619"/>
                </a:cubicBezTo>
                <a:cubicBezTo>
                  <a:pt x="4332" y="3489"/>
                  <a:pt x="4583" y="2150"/>
                  <a:pt x="5734" y="1564"/>
                </a:cubicBezTo>
                <a:cubicBezTo>
                  <a:pt x="5983" y="1442"/>
                  <a:pt x="6225" y="1386"/>
                  <a:pt x="6451" y="1386"/>
                </a:cubicBezTo>
                <a:close/>
                <a:moveTo>
                  <a:pt x="17154" y="714"/>
                </a:moveTo>
                <a:cubicBezTo>
                  <a:pt x="18334" y="714"/>
                  <a:pt x="19379" y="1990"/>
                  <a:pt x="19606" y="3091"/>
                </a:cubicBezTo>
                <a:cubicBezTo>
                  <a:pt x="19836" y="4221"/>
                  <a:pt x="19460" y="5393"/>
                  <a:pt x="18623" y="6167"/>
                </a:cubicBezTo>
                <a:cubicBezTo>
                  <a:pt x="17555" y="5832"/>
                  <a:pt x="16677" y="5100"/>
                  <a:pt x="16175" y="4117"/>
                </a:cubicBezTo>
                <a:lnTo>
                  <a:pt x="16195" y="4117"/>
                </a:lnTo>
                <a:cubicBezTo>
                  <a:pt x="15651" y="3154"/>
                  <a:pt x="15233" y="1438"/>
                  <a:pt x="16447" y="874"/>
                </a:cubicBezTo>
                <a:cubicBezTo>
                  <a:pt x="16684" y="763"/>
                  <a:pt x="16922" y="714"/>
                  <a:pt x="17154" y="714"/>
                </a:cubicBezTo>
                <a:close/>
                <a:moveTo>
                  <a:pt x="10455" y="3988"/>
                </a:moveTo>
                <a:cubicBezTo>
                  <a:pt x="11004" y="3988"/>
                  <a:pt x="11502" y="4273"/>
                  <a:pt x="11634" y="4933"/>
                </a:cubicBezTo>
                <a:cubicBezTo>
                  <a:pt x="11927" y="6272"/>
                  <a:pt x="10818" y="6962"/>
                  <a:pt x="9835" y="7569"/>
                </a:cubicBezTo>
                <a:cubicBezTo>
                  <a:pt x="9667" y="7590"/>
                  <a:pt x="9521" y="7632"/>
                  <a:pt x="9374" y="7716"/>
                </a:cubicBezTo>
                <a:cubicBezTo>
                  <a:pt x="9395" y="6837"/>
                  <a:pt x="8956" y="6000"/>
                  <a:pt x="8224" y="5540"/>
                </a:cubicBezTo>
                <a:cubicBezTo>
                  <a:pt x="8621" y="5079"/>
                  <a:pt x="8977" y="4577"/>
                  <a:pt x="9500" y="4263"/>
                </a:cubicBezTo>
                <a:cubicBezTo>
                  <a:pt x="9794" y="4085"/>
                  <a:pt x="10133" y="3988"/>
                  <a:pt x="10455" y="3988"/>
                </a:cubicBezTo>
                <a:close/>
                <a:moveTo>
                  <a:pt x="2461" y="4368"/>
                </a:moveTo>
                <a:cubicBezTo>
                  <a:pt x="2824" y="4368"/>
                  <a:pt x="3191" y="4454"/>
                  <a:pt x="3495" y="4598"/>
                </a:cubicBezTo>
                <a:cubicBezTo>
                  <a:pt x="3871" y="4765"/>
                  <a:pt x="4206" y="4995"/>
                  <a:pt x="4499" y="5268"/>
                </a:cubicBezTo>
                <a:cubicBezTo>
                  <a:pt x="4667" y="5540"/>
                  <a:pt x="4876" y="5770"/>
                  <a:pt x="5127" y="5958"/>
                </a:cubicBezTo>
                <a:cubicBezTo>
                  <a:pt x="4813" y="6251"/>
                  <a:pt x="4583" y="6628"/>
                  <a:pt x="4478" y="7046"/>
                </a:cubicBezTo>
                <a:cubicBezTo>
                  <a:pt x="4415" y="7318"/>
                  <a:pt x="4395" y="7590"/>
                  <a:pt x="4415" y="7862"/>
                </a:cubicBezTo>
                <a:cubicBezTo>
                  <a:pt x="4290" y="7904"/>
                  <a:pt x="4164" y="7946"/>
                  <a:pt x="4039" y="7988"/>
                </a:cubicBezTo>
                <a:cubicBezTo>
                  <a:pt x="3998" y="7989"/>
                  <a:pt x="3957" y="7989"/>
                  <a:pt x="3917" y="7989"/>
                </a:cubicBezTo>
                <a:cubicBezTo>
                  <a:pt x="3225" y="7989"/>
                  <a:pt x="2538" y="7821"/>
                  <a:pt x="1926" y="7485"/>
                </a:cubicBezTo>
                <a:cubicBezTo>
                  <a:pt x="1193" y="7025"/>
                  <a:pt x="607" y="6021"/>
                  <a:pt x="1026" y="5163"/>
                </a:cubicBezTo>
                <a:cubicBezTo>
                  <a:pt x="1297" y="4594"/>
                  <a:pt x="1873" y="4368"/>
                  <a:pt x="2461" y="4368"/>
                </a:cubicBezTo>
                <a:close/>
                <a:moveTo>
                  <a:pt x="7023" y="5874"/>
                </a:moveTo>
                <a:cubicBezTo>
                  <a:pt x="7159" y="5874"/>
                  <a:pt x="7295" y="5888"/>
                  <a:pt x="7428" y="5916"/>
                </a:cubicBezTo>
                <a:cubicBezTo>
                  <a:pt x="8328" y="6104"/>
                  <a:pt x="8872" y="6962"/>
                  <a:pt x="8935" y="7820"/>
                </a:cubicBezTo>
                <a:cubicBezTo>
                  <a:pt x="8921" y="7818"/>
                  <a:pt x="8907" y="7818"/>
                  <a:pt x="8893" y="7818"/>
                </a:cubicBezTo>
                <a:cubicBezTo>
                  <a:pt x="8743" y="7818"/>
                  <a:pt x="8618" y="7918"/>
                  <a:pt x="8579" y="8071"/>
                </a:cubicBezTo>
                <a:cubicBezTo>
                  <a:pt x="8393" y="8910"/>
                  <a:pt x="7642" y="9566"/>
                  <a:pt x="6770" y="9566"/>
                </a:cubicBezTo>
                <a:cubicBezTo>
                  <a:pt x="6663" y="9566"/>
                  <a:pt x="6555" y="9556"/>
                  <a:pt x="6445" y="9536"/>
                </a:cubicBezTo>
                <a:cubicBezTo>
                  <a:pt x="5796" y="9369"/>
                  <a:pt x="5294" y="8866"/>
                  <a:pt x="5148" y="8197"/>
                </a:cubicBezTo>
                <a:lnTo>
                  <a:pt x="5169" y="8197"/>
                </a:lnTo>
                <a:cubicBezTo>
                  <a:pt x="5190" y="8092"/>
                  <a:pt x="5169" y="7988"/>
                  <a:pt x="5106" y="7904"/>
                </a:cubicBezTo>
                <a:cubicBezTo>
                  <a:pt x="5064" y="7695"/>
                  <a:pt x="5085" y="7506"/>
                  <a:pt x="5127" y="7297"/>
                </a:cubicBezTo>
                <a:cubicBezTo>
                  <a:pt x="5308" y="6429"/>
                  <a:pt x="6160" y="5874"/>
                  <a:pt x="7023" y="5874"/>
                </a:cubicBezTo>
                <a:close/>
                <a:moveTo>
                  <a:pt x="10149" y="8092"/>
                </a:moveTo>
                <a:cubicBezTo>
                  <a:pt x="10713" y="8113"/>
                  <a:pt x="11299" y="8218"/>
                  <a:pt x="11843" y="8364"/>
                </a:cubicBezTo>
                <a:lnTo>
                  <a:pt x="11864" y="8364"/>
                </a:lnTo>
                <a:cubicBezTo>
                  <a:pt x="12722" y="8783"/>
                  <a:pt x="12889" y="9745"/>
                  <a:pt x="12429" y="10540"/>
                </a:cubicBezTo>
                <a:cubicBezTo>
                  <a:pt x="12054" y="11217"/>
                  <a:pt x="11529" y="11488"/>
                  <a:pt x="10978" y="11488"/>
                </a:cubicBezTo>
                <a:cubicBezTo>
                  <a:pt x="9962" y="11488"/>
                  <a:pt x="8861" y="10568"/>
                  <a:pt x="8454" y="9578"/>
                </a:cubicBezTo>
                <a:cubicBezTo>
                  <a:pt x="8726" y="9327"/>
                  <a:pt x="8956" y="9034"/>
                  <a:pt x="9081" y="8678"/>
                </a:cubicBezTo>
                <a:cubicBezTo>
                  <a:pt x="9123" y="8678"/>
                  <a:pt x="9165" y="8657"/>
                  <a:pt x="9186" y="8615"/>
                </a:cubicBezTo>
                <a:cubicBezTo>
                  <a:pt x="9207" y="8553"/>
                  <a:pt x="9228" y="8511"/>
                  <a:pt x="9249" y="8448"/>
                </a:cubicBezTo>
                <a:cubicBezTo>
                  <a:pt x="9261" y="8454"/>
                  <a:pt x="9273" y="8457"/>
                  <a:pt x="9286" y="8457"/>
                </a:cubicBezTo>
                <a:cubicBezTo>
                  <a:pt x="9315" y="8457"/>
                  <a:pt x="9345" y="8442"/>
                  <a:pt x="9374" y="8427"/>
                </a:cubicBezTo>
                <a:lnTo>
                  <a:pt x="9395" y="8427"/>
                </a:lnTo>
                <a:cubicBezTo>
                  <a:pt x="9667" y="8322"/>
                  <a:pt x="9918" y="8218"/>
                  <a:pt x="10149" y="8092"/>
                </a:cubicBezTo>
                <a:close/>
                <a:moveTo>
                  <a:pt x="4562" y="8553"/>
                </a:moveTo>
                <a:cubicBezTo>
                  <a:pt x="4771" y="9201"/>
                  <a:pt x="5231" y="9745"/>
                  <a:pt x="5859" y="10038"/>
                </a:cubicBezTo>
                <a:cubicBezTo>
                  <a:pt x="5629" y="10394"/>
                  <a:pt x="5462" y="10791"/>
                  <a:pt x="5378" y="11231"/>
                </a:cubicBezTo>
                <a:cubicBezTo>
                  <a:pt x="5127" y="11649"/>
                  <a:pt x="4771" y="11984"/>
                  <a:pt x="4332" y="12214"/>
                </a:cubicBezTo>
                <a:cubicBezTo>
                  <a:pt x="3997" y="12386"/>
                  <a:pt x="3574" y="12498"/>
                  <a:pt x="3166" y="12498"/>
                </a:cubicBezTo>
                <a:cubicBezTo>
                  <a:pt x="2579" y="12498"/>
                  <a:pt x="2022" y="12266"/>
                  <a:pt x="1800" y="11649"/>
                </a:cubicBezTo>
                <a:cubicBezTo>
                  <a:pt x="1193" y="9913"/>
                  <a:pt x="3202" y="9013"/>
                  <a:pt x="4562" y="8553"/>
                </a:cubicBezTo>
                <a:close/>
                <a:moveTo>
                  <a:pt x="7889" y="9954"/>
                </a:moveTo>
                <a:cubicBezTo>
                  <a:pt x="8077" y="10415"/>
                  <a:pt x="8370" y="10833"/>
                  <a:pt x="8726" y="11189"/>
                </a:cubicBezTo>
                <a:cubicBezTo>
                  <a:pt x="9123" y="12235"/>
                  <a:pt x="8977" y="13449"/>
                  <a:pt x="7638" y="13783"/>
                </a:cubicBezTo>
                <a:lnTo>
                  <a:pt x="7659" y="13783"/>
                </a:lnTo>
                <a:cubicBezTo>
                  <a:pt x="7526" y="13817"/>
                  <a:pt x="7397" y="13834"/>
                  <a:pt x="7274" y="13834"/>
                </a:cubicBezTo>
                <a:cubicBezTo>
                  <a:pt x="6643" y="13834"/>
                  <a:pt x="6163" y="13403"/>
                  <a:pt x="6006" y="12737"/>
                </a:cubicBezTo>
                <a:cubicBezTo>
                  <a:pt x="5796" y="11879"/>
                  <a:pt x="6089" y="11042"/>
                  <a:pt x="6466" y="10268"/>
                </a:cubicBezTo>
                <a:lnTo>
                  <a:pt x="6487" y="10205"/>
                </a:lnTo>
                <a:cubicBezTo>
                  <a:pt x="6581" y="10218"/>
                  <a:pt x="6674" y="10224"/>
                  <a:pt x="6768" y="10224"/>
                </a:cubicBezTo>
                <a:cubicBezTo>
                  <a:pt x="7154" y="10224"/>
                  <a:pt x="7535" y="10123"/>
                  <a:pt x="7889" y="9954"/>
                </a:cubicBezTo>
                <a:close/>
                <a:moveTo>
                  <a:pt x="17040" y="1"/>
                </a:moveTo>
                <a:cubicBezTo>
                  <a:pt x="16844" y="1"/>
                  <a:pt x="16645" y="26"/>
                  <a:pt x="16447" y="78"/>
                </a:cubicBezTo>
                <a:cubicBezTo>
                  <a:pt x="14982" y="455"/>
                  <a:pt x="14773" y="2129"/>
                  <a:pt x="15128" y="3384"/>
                </a:cubicBezTo>
                <a:cubicBezTo>
                  <a:pt x="15484" y="4640"/>
                  <a:pt x="16300" y="5707"/>
                  <a:pt x="17430" y="6397"/>
                </a:cubicBezTo>
                <a:cubicBezTo>
                  <a:pt x="16927" y="6344"/>
                  <a:pt x="16423" y="6318"/>
                  <a:pt x="15922" y="6318"/>
                </a:cubicBezTo>
                <a:cubicBezTo>
                  <a:pt x="14442" y="6318"/>
                  <a:pt x="12978" y="6546"/>
                  <a:pt x="11571" y="6983"/>
                </a:cubicBezTo>
                <a:cubicBezTo>
                  <a:pt x="12262" y="6230"/>
                  <a:pt x="12617" y="5247"/>
                  <a:pt x="12053" y="4221"/>
                </a:cubicBezTo>
                <a:cubicBezTo>
                  <a:pt x="11717" y="3668"/>
                  <a:pt x="11114" y="3344"/>
                  <a:pt x="10478" y="3344"/>
                </a:cubicBezTo>
                <a:cubicBezTo>
                  <a:pt x="10320" y="3344"/>
                  <a:pt x="10160" y="3364"/>
                  <a:pt x="10002" y="3405"/>
                </a:cubicBezTo>
                <a:cubicBezTo>
                  <a:pt x="9437" y="3573"/>
                  <a:pt x="8935" y="3866"/>
                  <a:pt x="8558" y="4305"/>
                </a:cubicBezTo>
                <a:cubicBezTo>
                  <a:pt x="8768" y="3468"/>
                  <a:pt x="8684" y="2589"/>
                  <a:pt x="8307" y="1815"/>
                </a:cubicBezTo>
                <a:cubicBezTo>
                  <a:pt x="7925" y="1096"/>
                  <a:pt x="7195" y="679"/>
                  <a:pt x="6437" y="679"/>
                </a:cubicBezTo>
                <a:cubicBezTo>
                  <a:pt x="6159" y="679"/>
                  <a:pt x="5878" y="735"/>
                  <a:pt x="5608" y="853"/>
                </a:cubicBezTo>
                <a:cubicBezTo>
                  <a:pt x="4248" y="1438"/>
                  <a:pt x="3746" y="2819"/>
                  <a:pt x="3997" y="4075"/>
                </a:cubicBezTo>
                <a:cubicBezTo>
                  <a:pt x="3683" y="3907"/>
                  <a:pt x="3348" y="3782"/>
                  <a:pt x="2993" y="3719"/>
                </a:cubicBezTo>
                <a:cubicBezTo>
                  <a:pt x="2842" y="3694"/>
                  <a:pt x="2687" y="3682"/>
                  <a:pt x="2533" y="3682"/>
                </a:cubicBezTo>
                <a:cubicBezTo>
                  <a:pt x="1638" y="3682"/>
                  <a:pt x="734" y="4097"/>
                  <a:pt x="377" y="4954"/>
                </a:cubicBezTo>
                <a:cubicBezTo>
                  <a:pt x="1" y="5853"/>
                  <a:pt x="356" y="6941"/>
                  <a:pt x="1047" y="7590"/>
                </a:cubicBezTo>
                <a:cubicBezTo>
                  <a:pt x="1570" y="8071"/>
                  <a:pt x="2218" y="8364"/>
                  <a:pt x="2930" y="8427"/>
                </a:cubicBezTo>
                <a:cubicBezTo>
                  <a:pt x="2323" y="8699"/>
                  <a:pt x="1800" y="9159"/>
                  <a:pt x="1423" y="9724"/>
                </a:cubicBezTo>
                <a:cubicBezTo>
                  <a:pt x="942" y="10540"/>
                  <a:pt x="837" y="11649"/>
                  <a:pt x="1444" y="12423"/>
                </a:cubicBezTo>
                <a:cubicBezTo>
                  <a:pt x="1870" y="12953"/>
                  <a:pt x="2479" y="13179"/>
                  <a:pt x="3117" y="13179"/>
                </a:cubicBezTo>
                <a:cubicBezTo>
                  <a:pt x="3892" y="13179"/>
                  <a:pt x="4709" y="12846"/>
                  <a:pt x="5294" y="12319"/>
                </a:cubicBezTo>
                <a:cubicBezTo>
                  <a:pt x="5368" y="13486"/>
                  <a:pt x="5951" y="14506"/>
                  <a:pt x="7174" y="14506"/>
                </a:cubicBezTo>
                <a:cubicBezTo>
                  <a:pt x="7331" y="14506"/>
                  <a:pt x="7500" y="14489"/>
                  <a:pt x="7680" y="14453"/>
                </a:cubicBezTo>
                <a:cubicBezTo>
                  <a:pt x="9165" y="14139"/>
                  <a:pt x="9667" y="12926"/>
                  <a:pt x="9458" y="11733"/>
                </a:cubicBezTo>
                <a:lnTo>
                  <a:pt x="9458" y="11733"/>
                </a:lnTo>
                <a:cubicBezTo>
                  <a:pt x="9835" y="11942"/>
                  <a:pt x="10232" y="12068"/>
                  <a:pt x="10651" y="12110"/>
                </a:cubicBezTo>
                <a:cubicBezTo>
                  <a:pt x="10708" y="12113"/>
                  <a:pt x="10765" y="12115"/>
                  <a:pt x="10822" y="12115"/>
                </a:cubicBezTo>
                <a:cubicBezTo>
                  <a:pt x="11967" y="12115"/>
                  <a:pt x="12985" y="11321"/>
                  <a:pt x="13224" y="10185"/>
                </a:cubicBezTo>
                <a:cubicBezTo>
                  <a:pt x="13517" y="9055"/>
                  <a:pt x="12827" y="7925"/>
                  <a:pt x="11697" y="7674"/>
                </a:cubicBezTo>
                <a:cubicBezTo>
                  <a:pt x="11634" y="7653"/>
                  <a:pt x="11509" y="7632"/>
                  <a:pt x="11383" y="7611"/>
                </a:cubicBezTo>
                <a:cubicBezTo>
                  <a:pt x="12917" y="7235"/>
                  <a:pt x="14440" y="6989"/>
                  <a:pt x="16007" y="6989"/>
                </a:cubicBezTo>
                <a:cubicBezTo>
                  <a:pt x="16620" y="6989"/>
                  <a:pt x="17240" y="7026"/>
                  <a:pt x="17869" y="7109"/>
                </a:cubicBezTo>
                <a:cubicBezTo>
                  <a:pt x="20234" y="7444"/>
                  <a:pt x="22493" y="8260"/>
                  <a:pt x="24544" y="9515"/>
                </a:cubicBezTo>
                <a:cubicBezTo>
                  <a:pt x="24592" y="9544"/>
                  <a:pt x="24639" y="9556"/>
                  <a:pt x="24682" y="9556"/>
                </a:cubicBezTo>
                <a:cubicBezTo>
                  <a:pt x="24921" y="9556"/>
                  <a:pt x="25061" y="9169"/>
                  <a:pt x="24795" y="8992"/>
                </a:cubicBezTo>
                <a:cubicBezTo>
                  <a:pt x="23017" y="7799"/>
                  <a:pt x="21029" y="7004"/>
                  <a:pt x="18936" y="6607"/>
                </a:cubicBezTo>
                <a:cubicBezTo>
                  <a:pt x="20129" y="5665"/>
                  <a:pt x="20631" y="4096"/>
                  <a:pt x="20192" y="2631"/>
                </a:cubicBezTo>
                <a:cubicBezTo>
                  <a:pt x="19787" y="1324"/>
                  <a:pt x="18475" y="1"/>
                  <a:pt x="17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83" name="Google Shape;15183;p20"/>
          <p:cNvGrpSpPr/>
          <p:nvPr/>
        </p:nvGrpSpPr>
        <p:grpSpPr>
          <a:xfrm rot="-1258772" flipH="1">
            <a:off x="4369202" y="4239975"/>
            <a:ext cx="634844" cy="579863"/>
            <a:chOff x="2474450" y="2469265"/>
            <a:chExt cx="505551" cy="433940"/>
          </a:xfrm>
        </p:grpSpPr>
        <p:sp>
          <p:nvSpPr>
            <p:cNvPr id="15184" name="Google Shape;15184;p20"/>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20"/>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20"/>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7" name="Google Shape;15187;p20"/>
          <p:cNvGrpSpPr/>
          <p:nvPr/>
        </p:nvGrpSpPr>
        <p:grpSpPr>
          <a:xfrm rot="-6869864" flipH="1">
            <a:off x="8197965" y="281097"/>
            <a:ext cx="2012817" cy="654772"/>
            <a:chOff x="4178968" y="-268677"/>
            <a:chExt cx="2329415" cy="757762"/>
          </a:xfrm>
        </p:grpSpPr>
        <p:grpSp>
          <p:nvGrpSpPr>
            <p:cNvPr id="15188" name="Google Shape;15188;p20"/>
            <p:cNvGrpSpPr/>
            <p:nvPr/>
          </p:nvGrpSpPr>
          <p:grpSpPr>
            <a:xfrm>
              <a:off x="4178968" y="-268677"/>
              <a:ext cx="1264254" cy="757762"/>
              <a:chOff x="6323950" y="1278138"/>
              <a:chExt cx="701350" cy="420325"/>
            </a:xfrm>
          </p:grpSpPr>
          <p:sp>
            <p:nvSpPr>
              <p:cNvPr id="15189" name="Google Shape;15189;p20"/>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20"/>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20"/>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20"/>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20"/>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20"/>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20"/>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20"/>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20"/>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20"/>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20"/>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20"/>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20"/>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20"/>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20"/>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20"/>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20"/>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20"/>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20"/>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20"/>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20"/>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20"/>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20"/>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20"/>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20"/>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20"/>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20"/>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20"/>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20"/>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20"/>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20"/>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20"/>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20"/>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20"/>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20"/>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20"/>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20"/>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20"/>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20"/>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20"/>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20"/>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20"/>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20"/>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20"/>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20"/>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20"/>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20"/>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20"/>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20"/>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20"/>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20"/>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20"/>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20"/>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20"/>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20"/>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20"/>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20"/>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20"/>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20"/>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20"/>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20"/>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20"/>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20"/>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20"/>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20"/>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20"/>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20"/>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20"/>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20"/>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20"/>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20"/>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20"/>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20"/>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20"/>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20"/>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20"/>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20"/>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20"/>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20"/>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20"/>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20"/>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20"/>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20"/>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20"/>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20"/>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20"/>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20"/>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20"/>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20"/>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20"/>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20"/>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20"/>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20"/>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20"/>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20"/>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20"/>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20"/>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20"/>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20"/>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20"/>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20"/>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20"/>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20"/>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20"/>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20"/>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20"/>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20"/>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20"/>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20"/>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20"/>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20"/>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20"/>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20"/>
            <p:cNvGrpSpPr/>
            <p:nvPr/>
          </p:nvGrpSpPr>
          <p:grpSpPr>
            <a:xfrm>
              <a:off x="5350843" y="-268677"/>
              <a:ext cx="1157540" cy="757762"/>
              <a:chOff x="6323950" y="1278138"/>
              <a:chExt cx="642150" cy="420325"/>
            </a:xfrm>
          </p:grpSpPr>
          <p:sp>
            <p:nvSpPr>
              <p:cNvPr id="15438" name="Google Shape;15438;p20"/>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20"/>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20"/>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20"/>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20"/>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20"/>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20"/>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20"/>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20"/>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20"/>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20"/>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20"/>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20"/>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20"/>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20"/>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20"/>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20"/>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20"/>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20"/>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20"/>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20"/>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20"/>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20"/>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20"/>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20"/>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20"/>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20"/>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20"/>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20"/>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20"/>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20"/>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20"/>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20"/>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20"/>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20"/>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20"/>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20"/>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20"/>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20"/>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20"/>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20"/>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20"/>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20"/>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20"/>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20"/>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20"/>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20"/>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20"/>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20"/>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20"/>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20"/>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20"/>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20"/>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20"/>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20"/>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20"/>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20"/>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20"/>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20"/>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20"/>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20"/>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20"/>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20"/>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20"/>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20"/>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20"/>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20"/>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20"/>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20"/>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20"/>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20"/>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20"/>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20"/>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20"/>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20"/>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20"/>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20"/>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20"/>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20"/>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20"/>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20"/>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20"/>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20"/>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20"/>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20"/>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20"/>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20"/>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20"/>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20"/>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20"/>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20"/>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20"/>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20"/>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20"/>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20"/>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20"/>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20"/>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20"/>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20"/>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20"/>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20"/>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20"/>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76" name="Google Shape;15676;p20"/>
          <p:cNvGrpSpPr/>
          <p:nvPr/>
        </p:nvGrpSpPr>
        <p:grpSpPr>
          <a:xfrm rot="-6869923" flipH="1">
            <a:off x="-1127579" y="4579737"/>
            <a:ext cx="2057119" cy="669184"/>
            <a:chOff x="4178968" y="-268677"/>
            <a:chExt cx="2329415" cy="757762"/>
          </a:xfrm>
        </p:grpSpPr>
        <p:grpSp>
          <p:nvGrpSpPr>
            <p:cNvPr id="15677" name="Google Shape;15677;p20"/>
            <p:cNvGrpSpPr/>
            <p:nvPr/>
          </p:nvGrpSpPr>
          <p:grpSpPr>
            <a:xfrm>
              <a:off x="4178968" y="-268677"/>
              <a:ext cx="1264254" cy="757762"/>
              <a:chOff x="6323950" y="1278138"/>
              <a:chExt cx="701350" cy="420325"/>
            </a:xfrm>
          </p:grpSpPr>
          <p:sp>
            <p:nvSpPr>
              <p:cNvPr id="15678" name="Google Shape;15678;p20"/>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20"/>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20"/>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20"/>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20"/>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20"/>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20"/>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20"/>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20"/>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20"/>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20"/>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20"/>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20"/>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20"/>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20"/>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20"/>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20"/>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20"/>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20"/>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20"/>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20"/>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20"/>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20"/>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20"/>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20"/>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20"/>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20"/>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20"/>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20"/>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20"/>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20"/>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20"/>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20"/>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20"/>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20"/>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20"/>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20"/>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20"/>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20"/>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20"/>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20"/>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20"/>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20"/>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20"/>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20"/>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20"/>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20"/>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20"/>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20"/>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20"/>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20"/>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20"/>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20"/>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20"/>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20"/>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20"/>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20"/>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20"/>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20"/>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20"/>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20"/>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20"/>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20"/>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20"/>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20"/>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20"/>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20"/>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20"/>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20"/>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20"/>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20"/>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20"/>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20"/>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20"/>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20"/>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20"/>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20"/>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20"/>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20"/>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20"/>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20"/>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20"/>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20"/>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20"/>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20"/>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20"/>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20"/>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20"/>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20"/>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20"/>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20"/>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20"/>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20"/>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20"/>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20"/>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20"/>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20"/>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20"/>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20"/>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20"/>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20"/>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20"/>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20"/>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20"/>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20"/>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20"/>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20"/>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20"/>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20"/>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20"/>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20"/>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20"/>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6" name="Google Shape;15926;p20"/>
            <p:cNvGrpSpPr/>
            <p:nvPr/>
          </p:nvGrpSpPr>
          <p:grpSpPr>
            <a:xfrm>
              <a:off x="5350843" y="-268677"/>
              <a:ext cx="1157540" cy="757762"/>
              <a:chOff x="6323950" y="1278138"/>
              <a:chExt cx="642150" cy="420325"/>
            </a:xfrm>
          </p:grpSpPr>
          <p:sp>
            <p:nvSpPr>
              <p:cNvPr id="15927" name="Google Shape;15927;p20"/>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20"/>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20"/>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20"/>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20"/>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20"/>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20"/>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20"/>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20"/>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20"/>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20"/>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20"/>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20"/>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20"/>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20"/>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20"/>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20"/>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20"/>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20"/>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20"/>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20"/>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20"/>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20"/>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20"/>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20"/>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20"/>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20"/>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20"/>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20"/>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20"/>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20"/>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20"/>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20"/>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20"/>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20"/>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20"/>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20"/>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20"/>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20"/>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20"/>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20"/>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20"/>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20"/>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20"/>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20"/>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20"/>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20"/>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20"/>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20"/>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20"/>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20"/>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20"/>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20"/>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20"/>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20"/>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20"/>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20"/>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20"/>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20"/>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20"/>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20"/>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20"/>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20"/>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20"/>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20"/>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20"/>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20"/>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20"/>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20"/>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20"/>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20"/>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20"/>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20"/>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20"/>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20"/>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20"/>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20"/>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20"/>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20"/>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20"/>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20"/>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20"/>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20"/>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20"/>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20"/>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20"/>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20"/>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20"/>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20"/>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20"/>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20"/>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20"/>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20"/>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20"/>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20"/>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20"/>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20"/>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20"/>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20"/>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20"/>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20"/>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20"/>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20"/>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20"/>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20"/>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20"/>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20"/>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20"/>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20"/>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20"/>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20"/>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20"/>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20"/>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20"/>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20"/>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20"/>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20"/>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20"/>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20"/>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20"/>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20"/>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20"/>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20"/>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20"/>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20"/>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20"/>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20"/>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20"/>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20"/>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20"/>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20"/>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20"/>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20"/>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20"/>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20"/>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20"/>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65" name="Google Shape;16165;p20"/>
          <p:cNvGrpSpPr/>
          <p:nvPr/>
        </p:nvGrpSpPr>
        <p:grpSpPr>
          <a:xfrm rot="387732">
            <a:off x="6933804" y="48518"/>
            <a:ext cx="1220084" cy="499634"/>
            <a:chOff x="2075319" y="1019783"/>
            <a:chExt cx="1278562" cy="512014"/>
          </a:xfrm>
        </p:grpSpPr>
        <p:sp>
          <p:nvSpPr>
            <p:cNvPr id="16166" name="Google Shape;16166;p20"/>
            <p:cNvSpPr/>
            <p:nvPr/>
          </p:nvSpPr>
          <p:spPr>
            <a:xfrm rot="1029107">
              <a:off x="2681265" y="1087880"/>
              <a:ext cx="600677" cy="375820"/>
            </a:xfrm>
            <a:custGeom>
              <a:avLst/>
              <a:gdLst/>
              <a:ahLst/>
              <a:cxnLst/>
              <a:rect l="l" t="t" r="r" b="b"/>
              <a:pathLst>
                <a:path w="32533" h="18981" extrusionOk="0">
                  <a:moveTo>
                    <a:pt x="27189" y="4952"/>
                  </a:moveTo>
                  <a:cubicBezTo>
                    <a:pt x="28884" y="5098"/>
                    <a:pt x="30935" y="6417"/>
                    <a:pt x="30370" y="8383"/>
                  </a:cubicBezTo>
                  <a:cubicBezTo>
                    <a:pt x="30088" y="9337"/>
                    <a:pt x="29440" y="9742"/>
                    <a:pt x="28758" y="9742"/>
                  </a:cubicBezTo>
                  <a:cubicBezTo>
                    <a:pt x="27867" y="9742"/>
                    <a:pt x="26918" y="9052"/>
                    <a:pt x="26645" y="7986"/>
                  </a:cubicBezTo>
                  <a:cubicBezTo>
                    <a:pt x="26373" y="6919"/>
                    <a:pt x="26645" y="5893"/>
                    <a:pt x="27189" y="4952"/>
                  </a:cubicBezTo>
                  <a:close/>
                  <a:moveTo>
                    <a:pt x="19217" y="8823"/>
                  </a:moveTo>
                  <a:cubicBezTo>
                    <a:pt x="20870" y="10183"/>
                    <a:pt x="22000" y="12338"/>
                    <a:pt x="21080" y="14388"/>
                  </a:cubicBezTo>
                  <a:cubicBezTo>
                    <a:pt x="20873" y="14856"/>
                    <a:pt x="20628" y="15042"/>
                    <a:pt x="20372" y="15042"/>
                  </a:cubicBezTo>
                  <a:cubicBezTo>
                    <a:pt x="19541" y="15042"/>
                    <a:pt x="18597" y="13073"/>
                    <a:pt x="18485" y="12401"/>
                  </a:cubicBezTo>
                  <a:cubicBezTo>
                    <a:pt x="18276" y="11166"/>
                    <a:pt x="18548" y="9890"/>
                    <a:pt x="19217" y="8823"/>
                  </a:cubicBezTo>
                  <a:close/>
                  <a:moveTo>
                    <a:pt x="6328" y="11250"/>
                  </a:moveTo>
                  <a:cubicBezTo>
                    <a:pt x="8672" y="11710"/>
                    <a:pt x="10722" y="13928"/>
                    <a:pt x="10011" y="16418"/>
                  </a:cubicBezTo>
                  <a:cubicBezTo>
                    <a:pt x="9715" y="17463"/>
                    <a:pt x="8869" y="18232"/>
                    <a:pt x="7833" y="18232"/>
                  </a:cubicBezTo>
                  <a:cubicBezTo>
                    <a:pt x="7624" y="18232"/>
                    <a:pt x="7408" y="18201"/>
                    <a:pt x="7186" y="18134"/>
                  </a:cubicBezTo>
                  <a:cubicBezTo>
                    <a:pt x="5868" y="17736"/>
                    <a:pt x="4864" y="16334"/>
                    <a:pt x="4843" y="14953"/>
                  </a:cubicBezTo>
                  <a:cubicBezTo>
                    <a:pt x="4822" y="13572"/>
                    <a:pt x="5429" y="12338"/>
                    <a:pt x="6328" y="11250"/>
                  </a:cubicBezTo>
                  <a:close/>
                  <a:moveTo>
                    <a:pt x="31971" y="1"/>
                  </a:moveTo>
                  <a:cubicBezTo>
                    <a:pt x="31921" y="1"/>
                    <a:pt x="31868" y="11"/>
                    <a:pt x="31813" y="35"/>
                  </a:cubicBezTo>
                  <a:cubicBezTo>
                    <a:pt x="30160" y="767"/>
                    <a:pt x="28026" y="2274"/>
                    <a:pt x="26771" y="4136"/>
                  </a:cubicBezTo>
                  <a:cubicBezTo>
                    <a:pt x="26744" y="4136"/>
                    <a:pt x="26717" y="4135"/>
                    <a:pt x="26690" y="4135"/>
                  </a:cubicBezTo>
                  <a:cubicBezTo>
                    <a:pt x="24999" y="4135"/>
                    <a:pt x="23232" y="4776"/>
                    <a:pt x="21770" y="5559"/>
                  </a:cubicBezTo>
                  <a:cubicBezTo>
                    <a:pt x="20745" y="6103"/>
                    <a:pt x="19845" y="6856"/>
                    <a:pt x="19113" y="7756"/>
                  </a:cubicBezTo>
                  <a:cubicBezTo>
                    <a:pt x="17693" y="6880"/>
                    <a:pt x="16077" y="6422"/>
                    <a:pt x="14441" y="6422"/>
                  </a:cubicBezTo>
                  <a:cubicBezTo>
                    <a:pt x="14004" y="6422"/>
                    <a:pt x="13565" y="6455"/>
                    <a:pt x="13129" y="6521"/>
                  </a:cubicBezTo>
                  <a:cubicBezTo>
                    <a:pt x="10346" y="6982"/>
                    <a:pt x="7835" y="8383"/>
                    <a:pt x="5973" y="10476"/>
                  </a:cubicBezTo>
                  <a:cubicBezTo>
                    <a:pt x="5837" y="10465"/>
                    <a:pt x="5702" y="10460"/>
                    <a:pt x="5569" y="10460"/>
                  </a:cubicBezTo>
                  <a:cubicBezTo>
                    <a:pt x="2506" y="10460"/>
                    <a:pt x="1" y="13171"/>
                    <a:pt x="281" y="16439"/>
                  </a:cubicBezTo>
                  <a:cubicBezTo>
                    <a:pt x="291" y="16536"/>
                    <a:pt x="382" y="16584"/>
                    <a:pt x="475" y="16584"/>
                  </a:cubicBezTo>
                  <a:cubicBezTo>
                    <a:pt x="581" y="16584"/>
                    <a:pt x="690" y="16520"/>
                    <a:pt x="679" y="16397"/>
                  </a:cubicBezTo>
                  <a:cubicBezTo>
                    <a:pt x="574" y="13740"/>
                    <a:pt x="2730" y="11208"/>
                    <a:pt x="5429" y="11166"/>
                  </a:cubicBezTo>
                  <a:lnTo>
                    <a:pt x="5429" y="11166"/>
                  </a:lnTo>
                  <a:cubicBezTo>
                    <a:pt x="4906" y="11878"/>
                    <a:pt x="4508" y="12694"/>
                    <a:pt x="4278" y="13552"/>
                  </a:cubicBezTo>
                  <a:cubicBezTo>
                    <a:pt x="3859" y="15121"/>
                    <a:pt x="4215" y="16753"/>
                    <a:pt x="5387" y="17904"/>
                  </a:cubicBezTo>
                  <a:cubicBezTo>
                    <a:pt x="6069" y="18558"/>
                    <a:pt x="6974" y="18981"/>
                    <a:pt x="7885" y="18981"/>
                  </a:cubicBezTo>
                  <a:cubicBezTo>
                    <a:pt x="8343" y="18981"/>
                    <a:pt x="8803" y="18874"/>
                    <a:pt x="9237" y="18636"/>
                  </a:cubicBezTo>
                  <a:cubicBezTo>
                    <a:pt x="10701" y="17820"/>
                    <a:pt x="11141" y="15916"/>
                    <a:pt x="10785" y="14388"/>
                  </a:cubicBezTo>
                  <a:cubicBezTo>
                    <a:pt x="10408" y="12673"/>
                    <a:pt x="8986" y="11334"/>
                    <a:pt x="7354" y="10748"/>
                  </a:cubicBezTo>
                  <a:cubicBezTo>
                    <a:pt x="7207" y="10706"/>
                    <a:pt x="7040" y="10664"/>
                    <a:pt x="6893" y="10622"/>
                  </a:cubicBezTo>
                  <a:cubicBezTo>
                    <a:pt x="7730" y="9764"/>
                    <a:pt x="8693" y="9053"/>
                    <a:pt x="9739" y="8488"/>
                  </a:cubicBezTo>
                  <a:cubicBezTo>
                    <a:pt x="11203" y="7667"/>
                    <a:pt x="12858" y="7174"/>
                    <a:pt x="14511" y="7174"/>
                  </a:cubicBezTo>
                  <a:cubicBezTo>
                    <a:pt x="15597" y="7174"/>
                    <a:pt x="16682" y="7387"/>
                    <a:pt x="17711" y="7860"/>
                  </a:cubicBezTo>
                  <a:cubicBezTo>
                    <a:pt x="18025" y="8007"/>
                    <a:pt x="18339" y="8174"/>
                    <a:pt x="18631" y="8383"/>
                  </a:cubicBezTo>
                  <a:cubicBezTo>
                    <a:pt x="17564" y="10015"/>
                    <a:pt x="17167" y="12024"/>
                    <a:pt x="18171" y="13991"/>
                  </a:cubicBezTo>
                  <a:cubicBezTo>
                    <a:pt x="18555" y="14759"/>
                    <a:pt x="19503" y="15908"/>
                    <a:pt x="20443" y="15908"/>
                  </a:cubicBezTo>
                  <a:cubicBezTo>
                    <a:pt x="20731" y="15908"/>
                    <a:pt x="21019" y="15800"/>
                    <a:pt x="21289" y="15539"/>
                  </a:cubicBezTo>
                  <a:cubicBezTo>
                    <a:pt x="22419" y="14430"/>
                    <a:pt x="22335" y="12422"/>
                    <a:pt x="21854" y="11083"/>
                  </a:cubicBezTo>
                  <a:cubicBezTo>
                    <a:pt x="21435" y="9932"/>
                    <a:pt x="20682" y="8927"/>
                    <a:pt x="19719" y="8174"/>
                  </a:cubicBezTo>
                  <a:cubicBezTo>
                    <a:pt x="21205" y="6396"/>
                    <a:pt x="23904" y="5057"/>
                    <a:pt x="26310" y="4931"/>
                  </a:cubicBezTo>
                  <a:lnTo>
                    <a:pt x="26310" y="4931"/>
                  </a:lnTo>
                  <a:cubicBezTo>
                    <a:pt x="25725" y="6082"/>
                    <a:pt x="25515" y="7295"/>
                    <a:pt x="25976" y="8509"/>
                  </a:cubicBezTo>
                  <a:cubicBezTo>
                    <a:pt x="26381" y="9655"/>
                    <a:pt x="27486" y="10623"/>
                    <a:pt x="28700" y="10623"/>
                  </a:cubicBezTo>
                  <a:cubicBezTo>
                    <a:pt x="28926" y="10623"/>
                    <a:pt x="29156" y="10590"/>
                    <a:pt x="29386" y="10518"/>
                  </a:cubicBezTo>
                  <a:cubicBezTo>
                    <a:pt x="30788" y="10078"/>
                    <a:pt x="31520" y="8425"/>
                    <a:pt x="31186" y="7044"/>
                  </a:cubicBezTo>
                  <a:cubicBezTo>
                    <a:pt x="30788" y="5475"/>
                    <a:pt x="29240" y="4450"/>
                    <a:pt x="27691" y="4199"/>
                  </a:cubicBezTo>
                  <a:cubicBezTo>
                    <a:pt x="28905" y="2629"/>
                    <a:pt x="30788" y="1374"/>
                    <a:pt x="32148" y="704"/>
                  </a:cubicBezTo>
                  <a:cubicBezTo>
                    <a:pt x="32533" y="521"/>
                    <a:pt x="32324" y="1"/>
                    <a:pt x="319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20"/>
            <p:cNvSpPr/>
            <p:nvPr/>
          </p:nvSpPr>
          <p:spPr>
            <a:xfrm>
              <a:off x="2075319" y="1114890"/>
              <a:ext cx="488887" cy="377360"/>
            </a:xfrm>
            <a:custGeom>
              <a:avLst/>
              <a:gdLst/>
              <a:ahLst/>
              <a:cxnLst/>
              <a:rect l="l" t="t" r="r" b="b"/>
              <a:pathLst>
                <a:path w="25758" h="19882" extrusionOk="0">
                  <a:moveTo>
                    <a:pt x="25025" y="796"/>
                  </a:moveTo>
                  <a:cubicBezTo>
                    <a:pt x="25025" y="817"/>
                    <a:pt x="25025" y="859"/>
                    <a:pt x="25005" y="880"/>
                  </a:cubicBezTo>
                  <a:cubicBezTo>
                    <a:pt x="24984" y="900"/>
                    <a:pt x="24984" y="984"/>
                    <a:pt x="24984" y="1026"/>
                  </a:cubicBezTo>
                  <a:cubicBezTo>
                    <a:pt x="24565" y="1842"/>
                    <a:pt x="24481" y="2825"/>
                    <a:pt x="24293" y="3704"/>
                  </a:cubicBezTo>
                  <a:cubicBezTo>
                    <a:pt x="24168" y="4332"/>
                    <a:pt x="23896" y="5085"/>
                    <a:pt x="23833" y="5776"/>
                  </a:cubicBezTo>
                  <a:cubicBezTo>
                    <a:pt x="23770" y="5943"/>
                    <a:pt x="23728" y="6110"/>
                    <a:pt x="23665" y="6278"/>
                  </a:cubicBezTo>
                  <a:cubicBezTo>
                    <a:pt x="23624" y="6445"/>
                    <a:pt x="23561" y="6675"/>
                    <a:pt x="23498" y="6864"/>
                  </a:cubicBezTo>
                  <a:cubicBezTo>
                    <a:pt x="21782" y="6947"/>
                    <a:pt x="20025" y="7345"/>
                    <a:pt x="18330" y="7575"/>
                  </a:cubicBezTo>
                  <a:cubicBezTo>
                    <a:pt x="16342" y="7847"/>
                    <a:pt x="14333" y="8098"/>
                    <a:pt x="12325" y="8349"/>
                  </a:cubicBezTo>
                  <a:cubicBezTo>
                    <a:pt x="9082" y="8768"/>
                    <a:pt x="5734" y="8977"/>
                    <a:pt x="2470" y="9437"/>
                  </a:cubicBezTo>
                  <a:cubicBezTo>
                    <a:pt x="5922" y="8391"/>
                    <a:pt x="9291" y="7073"/>
                    <a:pt x="12639" y="5797"/>
                  </a:cubicBezTo>
                  <a:cubicBezTo>
                    <a:pt x="14668" y="5022"/>
                    <a:pt x="16698" y="4248"/>
                    <a:pt x="18727" y="3432"/>
                  </a:cubicBezTo>
                  <a:cubicBezTo>
                    <a:pt x="20799" y="2616"/>
                    <a:pt x="23038" y="1926"/>
                    <a:pt x="24963" y="838"/>
                  </a:cubicBezTo>
                  <a:lnTo>
                    <a:pt x="25025" y="796"/>
                  </a:lnTo>
                  <a:close/>
                  <a:moveTo>
                    <a:pt x="22619" y="13455"/>
                  </a:moveTo>
                  <a:cubicBezTo>
                    <a:pt x="23142" y="14543"/>
                    <a:pt x="23707" y="15610"/>
                    <a:pt x="24272" y="16677"/>
                  </a:cubicBezTo>
                  <a:cubicBezTo>
                    <a:pt x="23665" y="16321"/>
                    <a:pt x="23038" y="16007"/>
                    <a:pt x="22410" y="15756"/>
                  </a:cubicBezTo>
                  <a:cubicBezTo>
                    <a:pt x="22473" y="14982"/>
                    <a:pt x="22556" y="14229"/>
                    <a:pt x="22619" y="13455"/>
                  </a:cubicBezTo>
                  <a:close/>
                  <a:moveTo>
                    <a:pt x="23728" y="7512"/>
                  </a:moveTo>
                  <a:cubicBezTo>
                    <a:pt x="23833" y="8998"/>
                    <a:pt x="24293" y="10525"/>
                    <a:pt x="24502" y="12011"/>
                  </a:cubicBezTo>
                  <a:cubicBezTo>
                    <a:pt x="24774" y="13664"/>
                    <a:pt x="24921" y="15338"/>
                    <a:pt x="25193" y="16991"/>
                  </a:cubicBezTo>
                  <a:cubicBezTo>
                    <a:pt x="24377" y="15442"/>
                    <a:pt x="23540" y="13915"/>
                    <a:pt x="22682" y="12388"/>
                  </a:cubicBezTo>
                  <a:cubicBezTo>
                    <a:pt x="22682" y="12283"/>
                    <a:pt x="22682" y="12157"/>
                    <a:pt x="22703" y="12032"/>
                  </a:cubicBezTo>
                  <a:cubicBezTo>
                    <a:pt x="23017" y="11864"/>
                    <a:pt x="22933" y="11383"/>
                    <a:pt x="22577" y="11341"/>
                  </a:cubicBezTo>
                  <a:cubicBezTo>
                    <a:pt x="16949" y="10944"/>
                    <a:pt x="11320" y="10316"/>
                    <a:pt x="5692" y="9898"/>
                  </a:cubicBezTo>
                  <a:cubicBezTo>
                    <a:pt x="7826" y="9667"/>
                    <a:pt x="9960" y="9333"/>
                    <a:pt x="12074" y="9082"/>
                  </a:cubicBezTo>
                  <a:cubicBezTo>
                    <a:pt x="13999" y="8851"/>
                    <a:pt x="15924" y="8600"/>
                    <a:pt x="17870" y="8349"/>
                  </a:cubicBezTo>
                  <a:cubicBezTo>
                    <a:pt x="19774" y="8098"/>
                    <a:pt x="21866" y="8014"/>
                    <a:pt x="23728" y="7512"/>
                  </a:cubicBezTo>
                  <a:close/>
                  <a:moveTo>
                    <a:pt x="1382" y="10253"/>
                  </a:moveTo>
                  <a:cubicBezTo>
                    <a:pt x="8224" y="11216"/>
                    <a:pt x="15191" y="11551"/>
                    <a:pt x="22054" y="12032"/>
                  </a:cubicBezTo>
                  <a:cubicBezTo>
                    <a:pt x="21992" y="12095"/>
                    <a:pt x="21992" y="12199"/>
                    <a:pt x="22033" y="12283"/>
                  </a:cubicBezTo>
                  <a:cubicBezTo>
                    <a:pt x="21824" y="13476"/>
                    <a:pt x="21699" y="14668"/>
                    <a:pt x="21573" y="15861"/>
                  </a:cubicBezTo>
                  <a:cubicBezTo>
                    <a:pt x="21489" y="16802"/>
                    <a:pt x="21280" y="17807"/>
                    <a:pt x="21259" y="18790"/>
                  </a:cubicBezTo>
                  <a:cubicBezTo>
                    <a:pt x="20590" y="18476"/>
                    <a:pt x="19899" y="18204"/>
                    <a:pt x="19188" y="17974"/>
                  </a:cubicBezTo>
                  <a:cubicBezTo>
                    <a:pt x="18267" y="17597"/>
                    <a:pt x="17326" y="17242"/>
                    <a:pt x="16384" y="16865"/>
                  </a:cubicBezTo>
                  <a:cubicBezTo>
                    <a:pt x="14647" y="16175"/>
                    <a:pt x="12911" y="15442"/>
                    <a:pt x="11174" y="14710"/>
                  </a:cubicBezTo>
                  <a:cubicBezTo>
                    <a:pt x="7784" y="13266"/>
                    <a:pt x="4437" y="11697"/>
                    <a:pt x="1026" y="10274"/>
                  </a:cubicBezTo>
                  <a:lnTo>
                    <a:pt x="1382" y="10253"/>
                  </a:lnTo>
                  <a:close/>
                  <a:moveTo>
                    <a:pt x="25456" y="0"/>
                  </a:moveTo>
                  <a:cubicBezTo>
                    <a:pt x="25366" y="0"/>
                    <a:pt x="25274" y="40"/>
                    <a:pt x="25214" y="126"/>
                  </a:cubicBezTo>
                  <a:cubicBezTo>
                    <a:pt x="25172" y="210"/>
                    <a:pt x="25130" y="294"/>
                    <a:pt x="25109" y="377"/>
                  </a:cubicBezTo>
                  <a:cubicBezTo>
                    <a:pt x="25077" y="248"/>
                    <a:pt x="24956" y="168"/>
                    <a:pt x="24836" y="168"/>
                  </a:cubicBezTo>
                  <a:cubicBezTo>
                    <a:pt x="24801" y="168"/>
                    <a:pt x="24765" y="175"/>
                    <a:pt x="24733" y="189"/>
                  </a:cubicBezTo>
                  <a:cubicBezTo>
                    <a:pt x="22745" y="754"/>
                    <a:pt x="20841" y="1758"/>
                    <a:pt x="18937" y="2512"/>
                  </a:cubicBezTo>
                  <a:cubicBezTo>
                    <a:pt x="16844" y="3349"/>
                    <a:pt x="14752" y="4165"/>
                    <a:pt x="12660" y="4981"/>
                  </a:cubicBezTo>
                  <a:cubicBezTo>
                    <a:pt x="8517" y="6550"/>
                    <a:pt x="4290" y="7910"/>
                    <a:pt x="189" y="9584"/>
                  </a:cubicBezTo>
                  <a:cubicBezTo>
                    <a:pt x="1" y="9730"/>
                    <a:pt x="85" y="10044"/>
                    <a:pt x="336" y="10065"/>
                  </a:cubicBezTo>
                  <a:cubicBezTo>
                    <a:pt x="168" y="10128"/>
                    <a:pt x="168" y="10358"/>
                    <a:pt x="315" y="10463"/>
                  </a:cubicBezTo>
                  <a:cubicBezTo>
                    <a:pt x="3683" y="12283"/>
                    <a:pt x="7240" y="13831"/>
                    <a:pt x="10776" y="15338"/>
                  </a:cubicBezTo>
                  <a:cubicBezTo>
                    <a:pt x="12555" y="16112"/>
                    <a:pt x="14354" y="16865"/>
                    <a:pt x="16154" y="17597"/>
                  </a:cubicBezTo>
                  <a:lnTo>
                    <a:pt x="18769" y="18644"/>
                  </a:lnTo>
                  <a:cubicBezTo>
                    <a:pt x="19585" y="18958"/>
                    <a:pt x="20422" y="19397"/>
                    <a:pt x="21301" y="19543"/>
                  </a:cubicBezTo>
                  <a:lnTo>
                    <a:pt x="21301" y="19648"/>
                  </a:lnTo>
                  <a:cubicBezTo>
                    <a:pt x="21334" y="19803"/>
                    <a:pt x="21466" y="19881"/>
                    <a:pt x="21599" y="19881"/>
                  </a:cubicBezTo>
                  <a:cubicBezTo>
                    <a:pt x="21718" y="19881"/>
                    <a:pt x="21838" y="19818"/>
                    <a:pt x="21887" y="19690"/>
                  </a:cubicBezTo>
                  <a:cubicBezTo>
                    <a:pt x="22222" y="18686"/>
                    <a:pt x="22243" y="17556"/>
                    <a:pt x="22326" y="16468"/>
                  </a:cubicBezTo>
                  <a:cubicBezTo>
                    <a:pt x="23142" y="16991"/>
                    <a:pt x="24084" y="17409"/>
                    <a:pt x="24921" y="17849"/>
                  </a:cubicBezTo>
                  <a:cubicBezTo>
                    <a:pt x="24975" y="17878"/>
                    <a:pt x="25035" y="17891"/>
                    <a:pt x="25094" y="17891"/>
                  </a:cubicBezTo>
                  <a:cubicBezTo>
                    <a:pt x="25329" y="17891"/>
                    <a:pt x="25557" y="17677"/>
                    <a:pt x="25423" y="17409"/>
                  </a:cubicBezTo>
                  <a:lnTo>
                    <a:pt x="25381" y="17367"/>
                  </a:lnTo>
                  <a:lnTo>
                    <a:pt x="25381" y="17367"/>
                  </a:lnTo>
                  <a:cubicBezTo>
                    <a:pt x="25403" y="17374"/>
                    <a:pt x="25425" y="17377"/>
                    <a:pt x="25447" y="17377"/>
                  </a:cubicBezTo>
                  <a:cubicBezTo>
                    <a:pt x="25569" y="17377"/>
                    <a:pt x="25674" y="17282"/>
                    <a:pt x="25674" y="17158"/>
                  </a:cubicBezTo>
                  <a:cubicBezTo>
                    <a:pt x="25674" y="15442"/>
                    <a:pt x="25528" y="13748"/>
                    <a:pt x="25256" y="12053"/>
                  </a:cubicBezTo>
                  <a:cubicBezTo>
                    <a:pt x="25025" y="10421"/>
                    <a:pt x="24900" y="8558"/>
                    <a:pt x="24272" y="7031"/>
                  </a:cubicBezTo>
                  <a:cubicBezTo>
                    <a:pt x="24230" y="6947"/>
                    <a:pt x="24168" y="6906"/>
                    <a:pt x="24084" y="6885"/>
                  </a:cubicBezTo>
                  <a:cubicBezTo>
                    <a:pt x="24084" y="6864"/>
                    <a:pt x="24084" y="6864"/>
                    <a:pt x="24084" y="6843"/>
                  </a:cubicBezTo>
                  <a:cubicBezTo>
                    <a:pt x="24126" y="6843"/>
                    <a:pt x="24168" y="6822"/>
                    <a:pt x="24189" y="6780"/>
                  </a:cubicBezTo>
                  <a:cubicBezTo>
                    <a:pt x="24753" y="6131"/>
                    <a:pt x="24774" y="4981"/>
                    <a:pt x="24963" y="4165"/>
                  </a:cubicBezTo>
                  <a:cubicBezTo>
                    <a:pt x="25130" y="3369"/>
                    <a:pt x="25381" y="2512"/>
                    <a:pt x="25444" y="1696"/>
                  </a:cubicBezTo>
                  <a:cubicBezTo>
                    <a:pt x="25528" y="1465"/>
                    <a:pt x="25590" y="1256"/>
                    <a:pt x="25632" y="1026"/>
                  </a:cubicBezTo>
                  <a:cubicBezTo>
                    <a:pt x="25716" y="775"/>
                    <a:pt x="25758" y="503"/>
                    <a:pt x="25737" y="231"/>
                  </a:cubicBezTo>
                  <a:cubicBezTo>
                    <a:pt x="25712" y="83"/>
                    <a:pt x="25586" y="0"/>
                    <a:pt x="25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CUSTOM_21_1_1_1">
    <p:spTree>
      <p:nvGrpSpPr>
        <p:cNvPr id="1" name="Shape 17694"/>
        <p:cNvGrpSpPr/>
        <p:nvPr/>
      </p:nvGrpSpPr>
      <p:grpSpPr>
        <a:xfrm>
          <a:off x="0" y="0"/>
          <a:ext cx="0" cy="0"/>
          <a:chOff x="0" y="0"/>
          <a:chExt cx="0" cy="0"/>
        </a:xfrm>
      </p:grpSpPr>
      <p:sp>
        <p:nvSpPr>
          <p:cNvPr id="17695" name="Google Shape;17695;p23"/>
          <p:cNvSpPr/>
          <p:nvPr/>
        </p:nvSpPr>
        <p:spPr>
          <a:xfrm rot="3833385" flipH="1">
            <a:off x="406042" y="-1935476"/>
            <a:ext cx="3046464" cy="4546379"/>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23"/>
          <p:cNvSpPr/>
          <p:nvPr/>
        </p:nvSpPr>
        <p:spPr>
          <a:xfrm flipH="1">
            <a:off x="-26789" y="4141250"/>
            <a:ext cx="3670092" cy="1125109"/>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23"/>
          <p:cNvSpPr/>
          <p:nvPr/>
        </p:nvSpPr>
        <p:spPr>
          <a:xfrm flipH="1">
            <a:off x="-223425" y="4226142"/>
            <a:ext cx="3670092" cy="1125109"/>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23"/>
          <p:cNvSpPr/>
          <p:nvPr/>
        </p:nvSpPr>
        <p:spPr>
          <a:xfrm flipH="1">
            <a:off x="7455617" y="-51525"/>
            <a:ext cx="1864575" cy="2042580"/>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23"/>
          <p:cNvSpPr/>
          <p:nvPr/>
        </p:nvSpPr>
        <p:spPr>
          <a:xfrm flipH="1">
            <a:off x="7682117" y="-104950"/>
            <a:ext cx="1864575" cy="2149418"/>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23"/>
          <p:cNvSpPr/>
          <p:nvPr/>
        </p:nvSpPr>
        <p:spPr>
          <a:xfrm rot="4651469">
            <a:off x="7301588" y="2791168"/>
            <a:ext cx="1500252" cy="4194004"/>
          </a:xfrm>
          <a:custGeom>
            <a:avLst/>
            <a:gdLst/>
            <a:ahLst/>
            <a:cxnLst/>
            <a:rect l="l" t="t" r="r" b="b"/>
            <a:pathLst>
              <a:path w="45534" h="46567" extrusionOk="0">
                <a:moveTo>
                  <a:pt x="23284" y="0"/>
                </a:moveTo>
                <a:cubicBezTo>
                  <a:pt x="10975" y="0"/>
                  <a:pt x="1" y="10474"/>
                  <a:pt x="9774" y="23283"/>
                </a:cubicBezTo>
                <a:cubicBezTo>
                  <a:pt x="17580" y="33491"/>
                  <a:pt x="10975" y="46567"/>
                  <a:pt x="23284" y="46567"/>
                </a:cubicBezTo>
                <a:cubicBezTo>
                  <a:pt x="35593" y="46567"/>
                  <a:pt x="45533" y="36126"/>
                  <a:pt x="45533" y="23283"/>
                </a:cubicBezTo>
                <a:cubicBezTo>
                  <a:pt x="45533" y="10408"/>
                  <a:pt x="35593" y="0"/>
                  <a:pt x="23284"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01" name="Google Shape;17701;p23"/>
          <p:cNvGrpSpPr/>
          <p:nvPr/>
        </p:nvGrpSpPr>
        <p:grpSpPr>
          <a:xfrm flipH="1">
            <a:off x="8716885" y="4074588"/>
            <a:ext cx="558130" cy="733361"/>
            <a:chOff x="1135315" y="4197713"/>
            <a:chExt cx="558130" cy="733361"/>
          </a:xfrm>
        </p:grpSpPr>
        <p:sp>
          <p:nvSpPr>
            <p:cNvPr id="17702" name="Google Shape;17702;p23"/>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23"/>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04" name="Google Shape;17704;p23"/>
          <p:cNvSpPr/>
          <p:nvPr/>
        </p:nvSpPr>
        <p:spPr>
          <a:xfrm rot="-1624403" flipH="1">
            <a:off x="705758" y="1139031"/>
            <a:ext cx="615769" cy="410651"/>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05" name="Google Shape;17705;p23"/>
          <p:cNvGrpSpPr/>
          <p:nvPr/>
        </p:nvGrpSpPr>
        <p:grpSpPr>
          <a:xfrm>
            <a:off x="2741794" y="4218748"/>
            <a:ext cx="637228" cy="800087"/>
            <a:chOff x="2741794" y="4218748"/>
            <a:chExt cx="637228" cy="800087"/>
          </a:xfrm>
        </p:grpSpPr>
        <p:sp>
          <p:nvSpPr>
            <p:cNvPr id="17706" name="Google Shape;17706;p23"/>
            <p:cNvSpPr/>
            <p:nvPr/>
          </p:nvSpPr>
          <p:spPr>
            <a:xfrm rot="2044573" flipH="1">
              <a:off x="2805808" y="4532869"/>
              <a:ext cx="494529" cy="38005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23"/>
            <p:cNvSpPr/>
            <p:nvPr/>
          </p:nvSpPr>
          <p:spPr>
            <a:xfrm rot="2044573" flipH="1">
              <a:off x="2820479" y="4324660"/>
              <a:ext cx="494529" cy="38005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8" name="Google Shape;17708;p23"/>
          <p:cNvGrpSpPr/>
          <p:nvPr/>
        </p:nvGrpSpPr>
        <p:grpSpPr>
          <a:xfrm flipH="1">
            <a:off x="290488" y="-64133"/>
            <a:ext cx="835926" cy="803691"/>
            <a:chOff x="4600286" y="770365"/>
            <a:chExt cx="391975" cy="377019"/>
          </a:xfrm>
        </p:grpSpPr>
        <p:sp>
          <p:nvSpPr>
            <p:cNvPr id="17709" name="Google Shape;17709;p23"/>
            <p:cNvSpPr/>
            <p:nvPr/>
          </p:nvSpPr>
          <p:spPr>
            <a:xfrm>
              <a:off x="4659446" y="809976"/>
              <a:ext cx="269668" cy="283694"/>
            </a:xfrm>
            <a:custGeom>
              <a:avLst/>
              <a:gdLst/>
              <a:ahLst/>
              <a:cxnLst/>
              <a:rect l="l" t="t" r="r" b="b"/>
              <a:pathLst>
                <a:path w="14208" h="14947" extrusionOk="0">
                  <a:moveTo>
                    <a:pt x="11530" y="1001"/>
                  </a:moveTo>
                  <a:cubicBezTo>
                    <a:pt x="11300" y="1691"/>
                    <a:pt x="11069" y="2382"/>
                    <a:pt x="10839" y="3072"/>
                  </a:cubicBezTo>
                  <a:cubicBezTo>
                    <a:pt x="10504" y="3993"/>
                    <a:pt x="10023" y="4934"/>
                    <a:pt x="9835" y="5876"/>
                  </a:cubicBezTo>
                  <a:cubicBezTo>
                    <a:pt x="9835" y="6022"/>
                    <a:pt x="9877" y="6148"/>
                    <a:pt x="9939" y="6273"/>
                  </a:cubicBezTo>
                  <a:cubicBezTo>
                    <a:pt x="10944" y="7173"/>
                    <a:pt x="11948" y="8073"/>
                    <a:pt x="12973" y="8973"/>
                  </a:cubicBezTo>
                  <a:lnTo>
                    <a:pt x="8182" y="8701"/>
                  </a:lnTo>
                  <a:cubicBezTo>
                    <a:pt x="8035" y="8701"/>
                    <a:pt x="7931" y="8805"/>
                    <a:pt x="7889" y="8931"/>
                  </a:cubicBezTo>
                  <a:cubicBezTo>
                    <a:pt x="7617" y="10563"/>
                    <a:pt x="7157" y="12174"/>
                    <a:pt x="6550" y="13722"/>
                  </a:cubicBezTo>
                  <a:cubicBezTo>
                    <a:pt x="6403" y="13074"/>
                    <a:pt x="6236" y="12425"/>
                    <a:pt x="6069" y="11776"/>
                  </a:cubicBezTo>
                  <a:cubicBezTo>
                    <a:pt x="5880" y="11023"/>
                    <a:pt x="5755" y="10165"/>
                    <a:pt x="5378" y="9454"/>
                  </a:cubicBezTo>
                  <a:cubicBezTo>
                    <a:pt x="5462" y="9266"/>
                    <a:pt x="5336" y="9035"/>
                    <a:pt x="5106" y="9035"/>
                  </a:cubicBezTo>
                  <a:cubicBezTo>
                    <a:pt x="3767" y="9035"/>
                    <a:pt x="2449" y="8973"/>
                    <a:pt x="1110" y="8826"/>
                  </a:cubicBezTo>
                  <a:cubicBezTo>
                    <a:pt x="2198" y="7843"/>
                    <a:pt x="3265" y="6838"/>
                    <a:pt x="4311" y="5792"/>
                  </a:cubicBezTo>
                  <a:cubicBezTo>
                    <a:pt x="4416" y="5688"/>
                    <a:pt x="4395" y="5520"/>
                    <a:pt x="4269" y="5457"/>
                  </a:cubicBezTo>
                  <a:cubicBezTo>
                    <a:pt x="4353" y="5395"/>
                    <a:pt x="4416" y="5290"/>
                    <a:pt x="4374" y="5185"/>
                  </a:cubicBezTo>
                  <a:cubicBezTo>
                    <a:pt x="3872" y="3867"/>
                    <a:pt x="3453" y="2549"/>
                    <a:pt x="3097" y="1189"/>
                  </a:cubicBezTo>
                  <a:lnTo>
                    <a:pt x="3097" y="1189"/>
                  </a:lnTo>
                  <a:cubicBezTo>
                    <a:pt x="3809" y="1461"/>
                    <a:pt x="4520" y="1754"/>
                    <a:pt x="5232" y="2089"/>
                  </a:cubicBezTo>
                  <a:cubicBezTo>
                    <a:pt x="5922" y="2424"/>
                    <a:pt x="6675" y="2905"/>
                    <a:pt x="7429" y="3198"/>
                  </a:cubicBezTo>
                  <a:cubicBezTo>
                    <a:pt x="7445" y="3203"/>
                    <a:pt x="7464" y="3206"/>
                    <a:pt x="7483" y="3206"/>
                  </a:cubicBezTo>
                  <a:cubicBezTo>
                    <a:pt x="7535" y="3206"/>
                    <a:pt x="7592" y="3186"/>
                    <a:pt x="7638" y="3156"/>
                  </a:cubicBezTo>
                  <a:cubicBezTo>
                    <a:pt x="7677" y="3185"/>
                    <a:pt x="7729" y="3201"/>
                    <a:pt x="7782" y="3201"/>
                  </a:cubicBezTo>
                  <a:cubicBezTo>
                    <a:pt x="7844" y="3201"/>
                    <a:pt x="7907" y="3180"/>
                    <a:pt x="7952" y="3135"/>
                  </a:cubicBezTo>
                  <a:cubicBezTo>
                    <a:pt x="9186" y="2570"/>
                    <a:pt x="10358" y="1754"/>
                    <a:pt x="11530" y="1001"/>
                  </a:cubicBezTo>
                  <a:close/>
                  <a:moveTo>
                    <a:pt x="12074" y="1"/>
                  </a:moveTo>
                  <a:cubicBezTo>
                    <a:pt x="12025" y="1"/>
                    <a:pt x="11975" y="12"/>
                    <a:pt x="11927" y="38"/>
                  </a:cubicBezTo>
                  <a:cubicBezTo>
                    <a:pt x="10504" y="896"/>
                    <a:pt x="8956" y="1670"/>
                    <a:pt x="7638" y="2696"/>
                  </a:cubicBezTo>
                  <a:cubicBezTo>
                    <a:pt x="6947" y="2131"/>
                    <a:pt x="6069" y="1775"/>
                    <a:pt x="5274" y="1398"/>
                  </a:cubicBezTo>
                  <a:cubicBezTo>
                    <a:pt x="4437" y="1022"/>
                    <a:pt x="3579" y="687"/>
                    <a:pt x="2721" y="352"/>
                  </a:cubicBezTo>
                  <a:cubicBezTo>
                    <a:pt x="2689" y="341"/>
                    <a:pt x="2658" y="337"/>
                    <a:pt x="2628" y="337"/>
                  </a:cubicBezTo>
                  <a:cubicBezTo>
                    <a:pt x="2426" y="337"/>
                    <a:pt x="2287" y="567"/>
                    <a:pt x="2323" y="750"/>
                  </a:cubicBezTo>
                  <a:cubicBezTo>
                    <a:pt x="2700" y="2340"/>
                    <a:pt x="3223" y="3888"/>
                    <a:pt x="3934" y="5374"/>
                  </a:cubicBezTo>
                  <a:cubicBezTo>
                    <a:pt x="3934" y="5395"/>
                    <a:pt x="3955" y="5437"/>
                    <a:pt x="3997" y="5457"/>
                  </a:cubicBezTo>
                  <a:lnTo>
                    <a:pt x="3976" y="5457"/>
                  </a:lnTo>
                  <a:cubicBezTo>
                    <a:pt x="2700" y="6545"/>
                    <a:pt x="1465" y="7675"/>
                    <a:pt x="210" y="8826"/>
                  </a:cubicBezTo>
                  <a:cubicBezTo>
                    <a:pt x="1" y="9014"/>
                    <a:pt x="189" y="9307"/>
                    <a:pt x="419" y="9349"/>
                  </a:cubicBezTo>
                  <a:cubicBezTo>
                    <a:pt x="1947" y="9517"/>
                    <a:pt x="3495" y="9621"/>
                    <a:pt x="5022" y="9621"/>
                  </a:cubicBezTo>
                  <a:cubicBezTo>
                    <a:pt x="5043" y="10395"/>
                    <a:pt x="5336" y="11211"/>
                    <a:pt x="5504" y="11923"/>
                  </a:cubicBezTo>
                  <a:cubicBezTo>
                    <a:pt x="5734" y="12864"/>
                    <a:pt x="5964" y="13806"/>
                    <a:pt x="6194" y="14727"/>
                  </a:cubicBezTo>
                  <a:cubicBezTo>
                    <a:pt x="6231" y="14862"/>
                    <a:pt x="6377" y="14947"/>
                    <a:pt x="6507" y="14947"/>
                  </a:cubicBezTo>
                  <a:cubicBezTo>
                    <a:pt x="6599" y="14947"/>
                    <a:pt x="6683" y="14905"/>
                    <a:pt x="6717" y="14810"/>
                  </a:cubicBezTo>
                  <a:cubicBezTo>
                    <a:pt x="7491" y="13053"/>
                    <a:pt x="8056" y="11191"/>
                    <a:pt x="8412" y="9307"/>
                  </a:cubicBezTo>
                  <a:lnTo>
                    <a:pt x="13810" y="9642"/>
                  </a:lnTo>
                  <a:cubicBezTo>
                    <a:pt x="14082" y="9642"/>
                    <a:pt x="14208" y="9307"/>
                    <a:pt x="14041" y="9119"/>
                  </a:cubicBezTo>
                  <a:cubicBezTo>
                    <a:pt x="12827" y="8031"/>
                    <a:pt x="11613" y="6922"/>
                    <a:pt x="10421" y="5834"/>
                  </a:cubicBezTo>
                  <a:cubicBezTo>
                    <a:pt x="10839" y="5081"/>
                    <a:pt x="11069" y="4160"/>
                    <a:pt x="11362" y="3365"/>
                  </a:cubicBezTo>
                  <a:cubicBezTo>
                    <a:pt x="11718" y="2382"/>
                    <a:pt x="12053" y="1377"/>
                    <a:pt x="12388" y="373"/>
                  </a:cubicBezTo>
                  <a:cubicBezTo>
                    <a:pt x="12437" y="174"/>
                    <a:pt x="12263" y="1"/>
                    <a:pt x="12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23"/>
            <p:cNvSpPr/>
            <p:nvPr/>
          </p:nvSpPr>
          <p:spPr>
            <a:xfrm>
              <a:off x="4600286" y="770365"/>
              <a:ext cx="391975" cy="377019"/>
            </a:xfrm>
            <a:custGeom>
              <a:avLst/>
              <a:gdLst/>
              <a:ahLst/>
              <a:cxnLst/>
              <a:rect l="l" t="t" r="r" b="b"/>
              <a:pathLst>
                <a:path w="20652" h="19864" extrusionOk="0">
                  <a:moveTo>
                    <a:pt x="16655" y="723"/>
                  </a:moveTo>
                  <a:cubicBezTo>
                    <a:pt x="16655" y="1288"/>
                    <a:pt x="16404" y="1874"/>
                    <a:pt x="16279" y="2376"/>
                  </a:cubicBezTo>
                  <a:cubicBezTo>
                    <a:pt x="16132" y="2941"/>
                    <a:pt x="15986" y="3485"/>
                    <a:pt x="15860" y="4029"/>
                  </a:cubicBezTo>
                  <a:cubicBezTo>
                    <a:pt x="15567" y="5180"/>
                    <a:pt x="15253" y="6310"/>
                    <a:pt x="14981" y="7461"/>
                  </a:cubicBezTo>
                  <a:cubicBezTo>
                    <a:pt x="14940" y="7607"/>
                    <a:pt x="15023" y="7775"/>
                    <a:pt x="15191" y="7796"/>
                  </a:cubicBezTo>
                  <a:cubicBezTo>
                    <a:pt x="15170" y="7900"/>
                    <a:pt x="15191" y="8005"/>
                    <a:pt x="15253" y="8068"/>
                  </a:cubicBezTo>
                  <a:cubicBezTo>
                    <a:pt x="16634" y="9490"/>
                    <a:pt x="18099" y="10829"/>
                    <a:pt x="19522" y="12190"/>
                  </a:cubicBezTo>
                  <a:cubicBezTo>
                    <a:pt x="18371" y="12231"/>
                    <a:pt x="17241" y="12294"/>
                    <a:pt x="16090" y="12357"/>
                  </a:cubicBezTo>
                  <a:cubicBezTo>
                    <a:pt x="14856" y="12420"/>
                    <a:pt x="13370" y="12336"/>
                    <a:pt x="12199" y="12754"/>
                  </a:cubicBezTo>
                  <a:lnTo>
                    <a:pt x="12178" y="12754"/>
                  </a:lnTo>
                  <a:cubicBezTo>
                    <a:pt x="12094" y="12796"/>
                    <a:pt x="12052" y="12859"/>
                    <a:pt x="12031" y="12943"/>
                  </a:cubicBezTo>
                  <a:cubicBezTo>
                    <a:pt x="11487" y="14993"/>
                    <a:pt x="10755" y="17002"/>
                    <a:pt x="9855" y="18906"/>
                  </a:cubicBezTo>
                  <a:cubicBezTo>
                    <a:pt x="9332" y="17713"/>
                    <a:pt x="8809" y="16521"/>
                    <a:pt x="8286" y="15328"/>
                  </a:cubicBezTo>
                  <a:cubicBezTo>
                    <a:pt x="7972" y="14638"/>
                    <a:pt x="7700" y="13926"/>
                    <a:pt x="7323" y="13298"/>
                  </a:cubicBezTo>
                  <a:cubicBezTo>
                    <a:pt x="7240" y="13110"/>
                    <a:pt x="7114" y="12943"/>
                    <a:pt x="6968" y="12817"/>
                  </a:cubicBezTo>
                  <a:cubicBezTo>
                    <a:pt x="7171" y="12675"/>
                    <a:pt x="7059" y="12356"/>
                    <a:pt x="6823" y="12356"/>
                  </a:cubicBezTo>
                  <a:cubicBezTo>
                    <a:pt x="6815" y="12356"/>
                    <a:pt x="6808" y="12356"/>
                    <a:pt x="6800" y="12357"/>
                  </a:cubicBezTo>
                  <a:cubicBezTo>
                    <a:pt x="4813" y="12294"/>
                    <a:pt x="2867" y="12231"/>
                    <a:pt x="921" y="11980"/>
                  </a:cubicBezTo>
                  <a:cubicBezTo>
                    <a:pt x="1611" y="11018"/>
                    <a:pt x="2406" y="10118"/>
                    <a:pt x="3306" y="9344"/>
                  </a:cubicBezTo>
                  <a:cubicBezTo>
                    <a:pt x="4059" y="8695"/>
                    <a:pt x="4875" y="8193"/>
                    <a:pt x="5315" y="7335"/>
                  </a:cubicBezTo>
                  <a:cubicBezTo>
                    <a:pt x="5344" y="7365"/>
                    <a:pt x="5385" y="7379"/>
                    <a:pt x="5425" y="7379"/>
                  </a:cubicBezTo>
                  <a:cubicBezTo>
                    <a:pt x="5499" y="7379"/>
                    <a:pt x="5573" y="7333"/>
                    <a:pt x="5587" y="7252"/>
                  </a:cubicBezTo>
                  <a:cubicBezTo>
                    <a:pt x="5629" y="6184"/>
                    <a:pt x="5168" y="4992"/>
                    <a:pt x="4917" y="3946"/>
                  </a:cubicBezTo>
                  <a:cubicBezTo>
                    <a:pt x="4666" y="2962"/>
                    <a:pt x="4415" y="1979"/>
                    <a:pt x="4185" y="995"/>
                  </a:cubicBezTo>
                  <a:lnTo>
                    <a:pt x="4185" y="995"/>
                  </a:lnTo>
                  <a:cubicBezTo>
                    <a:pt x="6110" y="1874"/>
                    <a:pt x="8035" y="2795"/>
                    <a:pt x="10002" y="3611"/>
                  </a:cubicBezTo>
                  <a:cubicBezTo>
                    <a:pt x="10023" y="3632"/>
                    <a:pt x="10043" y="3632"/>
                    <a:pt x="10085" y="3653"/>
                  </a:cubicBezTo>
                  <a:cubicBezTo>
                    <a:pt x="10085" y="3718"/>
                    <a:pt x="10149" y="3771"/>
                    <a:pt x="10227" y="3771"/>
                  </a:cubicBezTo>
                  <a:cubicBezTo>
                    <a:pt x="10249" y="3771"/>
                    <a:pt x="10272" y="3766"/>
                    <a:pt x="10295" y="3757"/>
                  </a:cubicBezTo>
                  <a:cubicBezTo>
                    <a:pt x="12471" y="2858"/>
                    <a:pt x="14563" y="1770"/>
                    <a:pt x="16655" y="723"/>
                  </a:cubicBezTo>
                  <a:close/>
                  <a:moveTo>
                    <a:pt x="16879" y="0"/>
                  </a:moveTo>
                  <a:cubicBezTo>
                    <a:pt x="16832" y="0"/>
                    <a:pt x="16784" y="10"/>
                    <a:pt x="16739" y="33"/>
                  </a:cubicBezTo>
                  <a:cubicBezTo>
                    <a:pt x="14626" y="1079"/>
                    <a:pt x="12471" y="2104"/>
                    <a:pt x="10420" y="3276"/>
                  </a:cubicBezTo>
                  <a:cubicBezTo>
                    <a:pt x="10399" y="3213"/>
                    <a:pt x="10357" y="3171"/>
                    <a:pt x="10295" y="3130"/>
                  </a:cubicBezTo>
                  <a:cubicBezTo>
                    <a:pt x="8181" y="2146"/>
                    <a:pt x="6026" y="1205"/>
                    <a:pt x="3913" y="242"/>
                  </a:cubicBezTo>
                  <a:cubicBezTo>
                    <a:pt x="3862" y="215"/>
                    <a:pt x="3811" y="202"/>
                    <a:pt x="3762" y="202"/>
                  </a:cubicBezTo>
                  <a:cubicBezTo>
                    <a:pt x="3588" y="202"/>
                    <a:pt x="3445" y="360"/>
                    <a:pt x="3494" y="556"/>
                  </a:cubicBezTo>
                  <a:cubicBezTo>
                    <a:pt x="3787" y="1728"/>
                    <a:pt x="4059" y="2920"/>
                    <a:pt x="4373" y="4092"/>
                  </a:cubicBezTo>
                  <a:cubicBezTo>
                    <a:pt x="4582" y="4971"/>
                    <a:pt x="4729" y="5996"/>
                    <a:pt x="5085" y="6854"/>
                  </a:cubicBezTo>
                  <a:cubicBezTo>
                    <a:pt x="4499" y="7900"/>
                    <a:pt x="3264" y="8549"/>
                    <a:pt x="2385" y="9365"/>
                  </a:cubicBezTo>
                  <a:cubicBezTo>
                    <a:pt x="1528" y="10160"/>
                    <a:pt x="774" y="11081"/>
                    <a:pt x="126" y="12064"/>
                  </a:cubicBezTo>
                  <a:cubicBezTo>
                    <a:pt x="0" y="12252"/>
                    <a:pt x="168" y="12503"/>
                    <a:pt x="398" y="12503"/>
                  </a:cubicBezTo>
                  <a:cubicBezTo>
                    <a:pt x="2283" y="12775"/>
                    <a:pt x="4186" y="12903"/>
                    <a:pt x="6108" y="12903"/>
                  </a:cubicBezTo>
                  <a:cubicBezTo>
                    <a:pt x="6255" y="12903"/>
                    <a:pt x="6402" y="12902"/>
                    <a:pt x="6549" y="12901"/>
                  </a:cubicBezTo>
                  <a:cubicBezTo>
                    <a:pt x="7093" y="13194"/>
                    <a:pt x="7323" y="14366"/>
                    <a:pt x="7533" y="14930"/>
                  </a:cubicBezTo>
                  <a:cubicBezTo>
                    <a:pt x="7721" y="15391"/>
                    <a:pt x="7909" y="15851"/>
                    <a:pt x="8119" y="16311"/>
                  </a:cubicBezTo>
                  <a:cubicBezTo>
                    <a:pt x="8600" y="17441"/>
                    <a:pt x="9081" y="18592"/>
                    <a:pt x="9562" y="19722"/>
                  </a:cubicBezTo>
                  <a:cubicBezTo>
                    <a:pt x="9615" y="19816"/>
                    <a:pt x="9709" y="19863"/>
                    <a:pt x="9803" y="19863"/>
                  </a:cubicBezTo>
                  <a:cubicBezTo>
                    <a:pt x="9897" y="19863"/>
                    <a:pt x="9991" y="19816"/>
                    <a:pt x="10043" y="19722"/>
                  </a:cubicBezTo>
                  <a:cubicBezTo>
                    <a:pt x="11111" y="17609"/>
                    <a:pt x="11948" y="15391"/>
                    <a:pt x="12554" y="13110"/>
                  </a:cubicBezTo>
                  <a:cubicBezTo>
                    <a:pt x="12790" y="13136"/>
                    <a:pt x="13033" y="13147"/>
                    <a:pt x="13279" y="13147"/>
                  </a:cubicBezTo>
                  <a:cubicBezTo>
                    <a:pt x="14217" y="13147"/>
                    <a:pt x="15213" y="12992"/>
                    <a:pt x="16090" y="12943"/>
                  </a:cubicBezTo>
                  <a:cubicBezTo>
                    <a:pt x="17471" y="12880"/>
                    <a:pt x="18873" y="12838"/>
                    <a:pt x="20254" y="12796"/>
                  </a:cubicBezTo>
                  <a:cubicBezTo>
                    <a:pt x="20526" y="12775"/>
                    <a:pt x="20652" y="12462"/>
                    <a:pt x="20463" y="12273"/>
                  </a:cubicBezTo>
                  <a:cubicBezTo>
                    <a:pt x="18873" y="10725"/>
                    <a:pt x="17325" y="9135"/>
                    <a:pt x="15672" y="7649"/>
                  </a:cubicBezTo>
                  <a:cubicBezTo>
                    <a:pt x="15630" y="7607"/>
                    <a:pt x="15567" y="7586"/>
                    <a:pt x="15525" y="7586"/>
                  </a:cubicBezTo>
                  <a:cubicBezTo>
                    <a:pt x="15881" y="6247"/>
                    <a:pt x="16216" y="4908"/>
                    <a:pt x="16551" y="3590"/>
                  </a:cubicBezTo>
                  <a:cubicBezTo>
                    <a:pt x="16802" y="2565"/>
                    <a:pt x="17430" y="1267"/>
                    <a:pt x="17158" y="200"/>
                  </a:cubicBezTo>
                  <a:cubicBezTo>
                    <a:pt x="17127" y="78"/>
                    <a:pt x="17007" y="0"/>
                    <a:pt x="168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11" name="Google Shape;17711;p23"/>
          <p:cNvSpPr/>
          <p:nvPr/>
        </p:nvSpPr>
        <p:spPr>
          <a:xfrm rot="2700000">
            <a:off x="8586015" y="3785933"/>
            <a:ext cx="699795" cy="405060"/>
          </a:xfrm>
          <a:custGeom>
            <a:avLst/>
            <a:gdLst/>
            <a:ahLst/>
            <a:cxnLst/>
            <a:rect l="l" t="t" r="r" b="b"/>
            <a:pathLst>
              <a:path w="25061" h="14506" extrusionOk="0">
                <a:moveTo>
                  <a:pt x="6451" y="1386"/>
                </a:moveTo>
                <a:cubicBezTo>
                  <a:pt x="7192" y="1386"/>
                  <a:pt x="7770" y="1986"/>
                  <a:pt x="7931" y="2819"/>
                </a:cubicBezTo>
                <a:cubicBezTo>
                  <a:pt x="8098" y="3677"/>
                  <a:pt x="7763" y="4472"/>
                  <a:pt x="7680" y="5309"/>
                </a:cubicBezTo>
                <a:cubicBezTo>
                  <a:pt x="7441" y="5244"/>
                  <a:pt x="7196" y="5212"/>
                  <a:pt x="6954" y="5212"/>
                </a:cubicBezTo>
                <a:cubicBezTo>
                  <a:pt x="6497" y="5212"/>
                  <a:pt x="6047" y="5328"/>
                  <a:pt x="5650" y="5560"/>
                </a:cubicBezTo>
                <a:cubicBezTo>
                  <a:pt x="5357" y="5226"/>
                  <a:pt x="5064" y="4912"/>
                  <a:pt x="4729" y="4619"/>
                </a:cubicBezTo>
                <a:cubicBezTo>
                  <a:pt x="4332" y="3489"/>
                  <a:pt x="4583" y="2150"/>
                  <a:pt x="5734" y="1564"/>
                </a:cubicBezTo>
                <a:cubicBezTo>
                  <a:pt x="5983" y="1442"/>
                  <a:pt x="6225" y="1386"/>
                  <a:pt x="6451" y="1386"/>
                </a:cubicBezTo>
                <a:close/>
                <a:moveTo>
                  <a:pt x="17154" y="714"/>
                </a:moveTo>
                <a:cubicBezTo>
                  <a:pt x="18334" y="714"/>
                  <a:pt x="19379" y="1990"/>
                  <a:pt x="19606" y="3091"/>
                </a:cubicBezTo>
                <a:cubicBezTo>
                  <a:pt x="19836" y="4221"/>
                  <a:pt x="19460" y="5393"/>
                  <a:pt x="18623" y="6167"/>
                </a:cubicBezTo>
                <a:cubicBezTo>
                  <a:pt x="17555" y="5832"/>
                  <a:pt x="16677" y="5100"/>
                  <a:pt x="16175" y="4117"/>
                </a:cubicBezTo>
                <a:lnTo>
                  <a:pt x="16195" y="4117"/>
                </a:lnTo>
                <a:cubicBezTo>
                  <a:pt x="15651" y="3154"/>
                  <a:pt x="15233" y="1438"/>
                  <a:pt x="16447" y="874"/>
                </a:cubicBezTo>
                <a:cubicBezTo>
                  <a:pt x="16684" y="763"/>
                  <a:pt x="16922" y="714"/>
                  <a:pt x="17154" y="714"/>
                </a:cubicBezTo>
                <a:close/>
                <a:moveTo>
                  <a:pt x="10455" y="3988"/>
                </a:moveTo>
                <a:cubicBezTo>
                  <a:pt x="11004" y="3988"/>
                  <a:pt x="11502" y="4273"/>
                  <a:pt x="11634" y="4933"/>
                </a:cubicBezTo>
                <a:cubicBezTo>
                  <a:pt x="11927" y="6272"/>
                  <a:pt x="10818" y="6962"/>
                  <a:pt x="9835" y="7569"/>
                </a:cubicBezTo>
                <a:cubicBezTo>
                  <a:pt x="9667" y="7590"/>
                  <a:pt x="9521" y="7632"/>
                  <a:pt x="9374" y="7716"/>
                </a:cubicBezTo>
                <a:cubicBezTo>
                  <a:pt x="9395" y="6837"/>
                  <a:pt x="8956" y="6000"/>
                  <a:pt x="8224" y="5540"/>
                </a:cubicBezTo>
                <a:cubicBezTo>
                  <a:pt x="8621" y="5079"/>
                  <a:pt x="8977" y="4577"/>
                  <a:pt x="9500" y="4263"/>
                </a:cubicBezTo>
                <a:cubicBezTo>
                  <a:pt x="9794" y="4085"/>
                  <a:pt x="10133" y="3988"/>
                  <a:pt x="10455" y="3988"/>
                </a:cubicBezTo>
                <a:close/>
                <a:moveTo>
                  <a:pt x="2461" y="4368"/>
                </a:moveTo>
                <a:cubicBezTo>
                  <a:pt x="2824" y="4368"/>
                  <a:pt x="3191" y="4454"/>
                  <a:pt x="3495" y="4598"/>
                </a:cubicBezTo>
                <a:cubicBezTo>
                  <a:pt x="3871" y="4765"/>
                  <a:pt x="4206" y="4995"/>
                  <a:pt x="4499" y="5268"/>
                </a:cubicBezTo>
                <a:cubicBezTo>
                  <a:pt x="4667" y="5540"/>
                  <a:pt x="4876" y="5770"/>
                  <a:pt x="5127" y="5958"/>
                </a:cubicBezTo>
                <a:cubicBezTo>
                  <a:pt x="4813" y="6251"/>
                  <a:pt x="4583" y="6628"/>
                  <a:pt x="4478" y="7046"/>
                </a:cubicBezTo>
                <a:cubicBezTo>
                  <a:pt x="4415" y="7318"/>
                  <a:pt x="4395" y="7590"/>
                  <a:pt x="4415" y="7862"/>
                </a:cubicBezTo>
                <a:cubicBezTo>
                  <a:pt x="4290" y="7904"/>
                  <a:pt x="4164" y="7946"/>
                  <a:pt x="4039" y="7988"/>
                </a:cubicBezTo>
                <a:cubicBezTo>
                  <a:pt x="3998" y="7989"/>
                  <a:pt x="3957" y="7989"/>
                  <a:pt x="3917" y="7989"/>
                </a:cubicBezTo>
                <a:cubicBezTo>
                  <a:pt x="3225" y="7989"/>
                  <a:pt x="2538" y="7821"/>
                  <a:pt x="1926" y="7485"/>
                </a:cubicBezTo>
                <a:cubicBezTo>
                  <a:pt x="1193" y="7025"/>
                  <a:pt x="607" y="6021"/>
                  <a:pt x="1026" y="5163"/>
                </a:cubicBezTo>
                <a:cubicBezTo>
                  <a:pt x="1297" y="4594"/>
                  <a:pt x="1873" y="4368"/>
                  <a:pt x="2461" y="4368"/>
                </a:cubicBezTo>
                <a:close/>
                <a:moveTo>
                  <a:pt x="7023" y="5874"/>
                </a:moveTo>
                <a:cubicBezTo>
                  <a:pt x="7159" y="5874"/>
                  <a:pt x="7295" y="5888"/>
                  <a:pt x="7428" y="5916"/>
                </a:cubicBezTo>
                <a:cubicBezTo>
                  <a:pt x="8328" y="6104"/>
                  <a:pt x="8872" y="6962"/>
                  <a:pt x="8935" y="7820"/>
                </a:cubicBezTo>
                <a:cubicBezTo>
                  <a:pt x="8921" y="7818"/>
                  <a:pt x="8907" y="7818"/>
                  <a:pt x="8893" y="7818"/>
                </a:cubicBezTo>
                <a:cubicBezTo>
                  <a:pt x="8743" y="7818"/>
                  <a:pt x="8618" y="7918"/>
                  <a:pt x="8579" y="8071"/>
                </a:cubicBezTo>
                <a:cubicBezTo>
                  <a:pt x="8393" y="8910"/>
                  <a:pt x="7642" y="9566"/>
                  <a:pt x="6770" y="9566"/>
                </a:cubicBezTo>
                <a:cubicBezTo>
                  <a:pt x="6663" y="9566"/>
                  <a:pt x="6555" y="9556"/>
                  <a:pt x="6445" y="9536"/>
                </a:cubicBezTo>
                <a:cubicBezTo>
                  <a:pt x="5796" y="9369"/>
                  <a:pt x="5294" y="8866"/>
                  <a:pt x="5148" y="8197"/>
                </a:cubicBezTo>
                <a:lnTo>
                  <a:pt x="5169" y="8197"/>
                </a:lnTo>
                <a:cubicBezTo>
                  <a:pt x="5190" y="8092"/>
                  <a:pt x="5169" y="7988"/>
                  <a:pt x="5106" y="7904"/>
                </a:cubicBezTo>
                <a:cubicBezTo>
                  <a:pt x="5064" y="7695"/>
                  <a:pt x="5085" y="7506"/>
                  <a:pt x="5127" y="7297"/>
                </a:cubicBezTo>
                <a:cubicBezTo>
                  <a:pt x="5308" y="6429"/>
                  <a:pt x="6160" y="5874"/>
                  <a:pt x="7023" y="5874"/>
                </a:cubicBezTo>
                <a:close/>
                <a:moveTo>
                  <a:pt x="10149" y="8092"/>
                </a:moveTo>
                <a:cubicBezTo>
                  <a:pt x="10713" y="8113"/>
                  <a:pt x="11299" y="8218"/>
                  <a:pt x="11843" y="8364"/>
                </a:cubicBezTo>
                <a:lnTo>
                  <a:pt x="11864" y="8364"/>
                </a:lnTo>
                <a:cubicBezTo>
                  <a:pt x="12722" y="8783"/>
                  <a:pt x="12889" y="9745"/>
                  <a:pt x="12429" y="10540"/>
                </a:cubicBezTo>
                <a:cubicBezTo>
                  <a:pt x="12054" y="11217"/>
                  <a:pt x="11529" y="11488"/>
                  <a:pt x="10978" y="11488"/>
                </a:cubicBezTo>
                <a:cubicBezTo>
                  <a:pt x="9962" y="11488"/>
                  <a:pt x="8861" y="10568"/>
                  <a:pt x="8454" y="9578"/>
                </a:cubicBezTo>
                <a:cubicBezTo>
                  <a:pt x="8726" y="9327"/>
                  <a:pt x="8956" y="9034"/>
                  <a:pt x="9081" y="8678"/>
                </a:cubicBezTo>
                <a:cubicBezTo>
                  <a:pt x="9123" y="8678"/>
                  <a:pt x="9165" y="8657"/>
                  <a:pt x="9186" y="8615"/>
                </a:cubicBezTo>
                <a:cubicBezTo>
                  <a:pt x="9207" y="8553"/>
                  <a:pt x="9228" y="8511"/>
                  <a:pt x="9249" y="8448"/>
                </a:cubicBezTo>
                <a:cubicBezTo>
                  <a:pt x="9261" y="8454"/>
                  <a:pt x="9273" y="8457"/>
                  <a:pt x="9286" y="8457"/>
                </a:cubicBezTo>
                <a:cubicBezTo>
                  <a:pt x="9315" y="8457"/>
                  <a:pt x="9345" y="8442"/>
                  <a:pt x="9374" y="8427"/>
                </a:cubicBezTo>
                <a:lnTo>
                  <a:pt x="9395" y="8427"/>
                </a:lnTo>
                <a:cubicBezTo>
                  <a:pt x="9667" y="8322"/>
                  <a:pt x="9918" y="8218"/>
                  <a:pt x="10149" y="8092"/>
                </a:cubicBezTo>
                <a:close/>
                <a:moveTo>
                  <a:pt x="4562" y="8553"/>
                </a:moveTo>
                <a:cubicBezTo>
                  <a:pt x="4771" y="9201"/>
                  <a:pt x="5231" y="9745"/>
                  <a:pt x="5859" y="10038"/>
                </a:cubicBezTo>
                <a:cubicBezTo>
                  <a:pt x="5629" y="10394"/>
                  <a:pt x="5462" y="10791"/>
                  <a:pt x="5378" y="11231"/>
                </a:cubicBezTo>
                <a:cubicBezTo>
                  <a:pt x="5127" y="11649"/>
                  <a:pt x="4771" y="11984"/>
                  <a:pt x="4332" y="12214"/>
                </a:cubicBezTo>
                <a:cubicBezTo>
                  <a:pt x="3997" y="12386"/>
                  <a:pt x="3574" y="12498"/>
                  <a:pt x="3166" y="12498"/>
                </a:cubicBezTo>
                <a:cubicBezTo>
                  <a:pt x="2579" y="12498"/>
                  <a:pt x="2022" y="12266"/>
                  <a:pt x="1800" y="11649"/>
                </a:cubicBezTo>
                <a:cubicBezTo>
                  <a:pt x="1193" y="9913"/>
                  <a:pt x="3202" y="9013"/>
                  <a:pt x="4562" y="8553"/>
                </a:cubicBezTo>
                <a:close/>
                <a:moveTo>
                  <a:pt x="7889" y="9954"/>
                </a:moveTo>
                <a:cubicBezTo>
                  <a:pt x="8077" y="10415"/>
                  <a:pt x="8370" y="10833"/>
                  <a:pt x="8726" y="11189"/>
                </a:cubicBezTo>
                <a:cubicBezTo>
                  <a:pt x="9123" y="12235"/>
                  <a:pt x="8977" y="13449"/>
                  <a:pt x="7638" y="13783"/>
                </a:cubicBezTo>
                <a:lnTo>
                  <a:pt x="7659" y="13783"/>
                </a:lnTo>
                <a:cubicBezTo>
                  <a:pt x="7526" y="13817"/>
                  <a:pt x="7397" y="13834"/>
                  <a:pt x="7274" y="13834"/>
                </a:cubicBezTo>
                <a:cubicBezTo>
                  <a:pt x="6643" y="13834"/>
                  <a:pt x="6163" y="13403"/>
                  <a:pt x="6006" y="12737"/>
                </a:cubicBezTo>
                <a:cubicBezTo>
                  <a:pt x="5796" y="11879"/>
                  <a:pt x="6089" y="11042"/>
                  <a:pt x="6466" y="10268"/>
                </a:cubicBezTo>
                <a:lnTo>
                  <a:pt x="6487" y="10205"/>
                </a:lnTo>
                <a:cubicBezTo>
                  <a:pt x="6581" y="10218"/>
                  <a:pt x="6674" y="10224"/>
                  <a:pt x="6768" y="10224"/>
                </a:cubicBezTo>
                <a:cubicBezTo>
                  <a:pt x="7154" y="10224"/>
                  <a:pt x="7535" y="10123"/>
                  <a:pt x="7889" y="9954"/>
                </a:cubicBezTo>
                <a:close/>
                <a:moveTo>
                  <a:pt x="17040" y="1"/>
                </a:moveTo>
                <a:cubicBezTo>
                  <a:pt x="16844" y="1"/>
                  <a:pt x="16645" y="26"/>
                  <a:pt x="16447" y="78"/>
                </a:cubicBezTo>
                <a:cubicBezTo>
                  <a:pt x="14982" y="455"/>
                  <a:pt x="14773" y="2129"/>
                  <a:pt x="15128" y="3384"/>
                </a:cubicBezTo>
                <a:cubicBezTo>
                  <a:pt x="15484" y="4640"/>
                  <a:pt x="16300" y="5707"/>
                  <a:pt x="17430" y="6397"/>
                </a:cubicBezTo>
                <a:cubicBezTo>
                  <a:pt x="16927" y="6344"/>
                  <a:pt x="16423" y="6318"/>
                  <a:pt x="15922" y="6318"/>
                </a:cubicBezTo>
                <a:cubicBezTo>
                  <a:pt x="14442" y="6318"/>
                  <a:pt x="12978" y="6546"/>
                  <a:pt x="11571" y="6983"/>
                </a:cubicBezTo>
                <a:cubicBezTo>
                  <a:pt x="12262" y="6230"/>
                  <a:pt x="12617" y="5247"/>
                  <a:pt x="12053" y="4221"/>
                </a:cubicBezTo>
                <a:cubicBezTo>
                  <a:pt x="11717" y="3668"/>
                  <a:pt x="11114" y="3344"/>
                  <a:pt x="10478" y="3344"/>
                </a:cubicBezTo>
                <a:cubicBezTo>
                  <a:pt x="10320" y="3344"/>
                  <a:pt x="10160" y="3364"/>
                  <a:pt x="10002" y="3405"/>
                </a:cubicBezTo>
                <a:cubicBezTo>
                  <a:pt x="9437" y="3573"/>
                  <a:pt x="8935" y="3866"/>
                  <a:pt x="8558" y="4305"/>
                </a:cubicBezTo>
                <a:cubicBezTo>
                  <a:pt x="8768" y="3468"/>
                  <a:pt x="8684" y="2589"/>
                  <a:pt x="8307" y="1815"/>
                </a:cubicBezTo>
                <a:cubicBezTo>
                  <a:pt x="7925" y="1096"/>
                  <a:pt x="7195" y="679"/>
                  <a:pt x="6437" y="679"/>
                </a:cubicBezTo>
                <a:cubicBezTo>
                  <a:pt x="6159" y="679"/>
                  <a:pt x="5878" y="735"/>
                  <a:pt x="5608" y="853"/>
                </a:cubicBezTo>
                <a:cubicBezTo>
                  <a:pt x="4248" y="1438"/>
                  <a:pt x="3746" y="2819"/>
                  <a:pt x="3997" y="4075"/>
                </a:cubicBezTo>
                <a:cubicBezTo>
                  <a:pt x="3683" y="3907"/>
                  <a:pt x="3348" y="3782"/>
                  <a:pt x="2993" y="3719"/>
                </a:cubicBezTo>
                <a:cubicBezTo>
                  <a:pt x="2842" y="3694"/>
                  <a:pt x="2687" y="3682"/>
                  <a:pt x="2533" y="3682"/>
                </a:cubicBezTo>
                <a:cubicBezTo>
                  <a:pt x="1638" y="3682"/>
                  <a:pt x="734" y="4097"/>
                  <a:pt x="377" y="4954"/>
                </a:cubicBezTo>
                <a:cubicBezTo>
                  <a:pt x="1" y="5853"/>
                  <a:pt x="356" y="6941"/>
                  <a:pt x="1047" y="7590"/>
                </a:cubicBezTo>
                <a:cubicBezTo>
                  <a:pt x="1570" y="8071"/>
                  <a:pt x="2218" y="8364"/>
                  <a:pt x="2930" y="8427"/>
                </a:cubicBezTo>
                <a:cubicBezTo>
                  <a:pt x="2323" y="8699"/>
                  <a:pt x="1800" y="9159"/>
                  <a:pt x="1423" y="9724"/>
                </a:cubicBezTo>
                <a:cubicBezTo>
                  <a:pt x="942" y="10540"/>
                  <a:pt x="837" y="11649"/>
                  <a:pt x="1444" y="12423"/>
                </a:cubicBezTo>
                <a:cubicBezTo>
                  <a:pt x="1870" y="12953"/>
                  <a:pt x="2479" y="13179"/>
                  <a:pt x="3117" y="13179"/>
                </a:cubicBezTo>
                <a:cubicBezTo>
                  <a:pt x="3892" y="13179"/>
                  <a:pt x="4709" y="12846"/>
                  <a:pt x="5294" y="12319"/>
                </a:cubicBezTo>
                <a:cubicBezTo>
                  <a:pt x="5368" y="13486"/>
                  <a:pt x="5951" y="14506"/>
                  <a:pt x="7174" y="14506"/>
                </a:cubicBezTo>
                <a:cubicBezTo>
                  <a:pt x="7331" y="14506"/>
                  <a:pt x="7500" y="14489"/>
                  <a:pt x="7680" y="14453"/>
                </a:cubicBezTo>
                <a:cubicBezTo>
                  <a:pt x="9165" y="14139"/>
                  <a:pt x="9667" y="12926"/>
                  <a:pt x="9458" y="11733"/>
                </a:cubicBezTo>
                <a:lnTo>
                  <a:pt x="9458" y="11733"/>
                </a:lnTo>
                <a:cubicBezTo>
                  <a:pt x="9835" y="11942"/>
                  <a:pt x="10232" y="12068"/>
                  <a:pt x="10651" y="12110"/>
                </a:cubicBezTo>
                <a:cubicBezTo>
                  <a:pt x="10708" y="12113"/>
                  <a:pt x="10765" y="12115"/>
                  <a:pt x="10822" y="12115"/>
                </a:cubicBezTo>
                <a:cubicBezTo>
                  <a:pt x="11967" y="12115"/>
                  <a:pt x="12985" y="11321"/>
                  <a:pt x="13224" y="10185"/>
                </a:cubicBezTo>
                <a:cubicBezTo>
                  <a:pt x="13517" y="9055"/>
                  <a:pt x="12827" y="7925"/>
                  <a:pt x="11697" y="7674"/>
                </a:cubicBezTo>
                <a:cubicBezTo>
                  <a:pt x="11634" y="7653"/>
                  <a:pt x="11509" y="7632"/>
                  <a:pt x="11383" y="7611"/>
                </a:cubicBezTo>
                <a:cubicBezTo>
                  <a:pt x="12917" y="7235"/>
                  <a:pt x="14440" y="6989"/>
                  <a:pt x="16007" y="6989"/>
                </a:cubicBezTo>
                <a:cubicBezTo>
                  <a:pt x="16620" y="6989"/>
                  <a:pt x="17240" y="7026"/>
                  <a:pt x="17869" y="7109"/>
                </a:cubicBezTo>
                <a:cubicBezTo>
                  <a:pt x="20234" y="7444"/>
                  <a:pt x="22493" y="8260"/>
                  <a:pt x="24544" y="9515"/>
                </a:cubicBezTo>
                <a:cubicBezTo>
                  <a:pt x="24592" y="9544"/>
                  <a:pt x="24639" y="9556"/>
                  <a:pt x="24682" y="9556"/>
                </a:cubicBezTo>
                <a:cubicBezTo>
                  <a:pt x="24921" y="9556"/>
                  <a:pt x="25061" y="9169"/>
                  <a:pt x="24795" y="8992"/>
                </a:cubicBezTo>
                <a:cubicBezTo>
                  <a:pt x="23017" y="7799"/>
                  <a:pt x="21029" y="7004"/>
                  <a:pt x="18936" y="6607"/>
                </a:cubicBezTo>
                <a:cubicBezTo>
                  <a:pt x="20129" y="5665"/>
                  <a:pt x="20631" y="4096"/>
                  <a:pt x="20192" y="2631"/>
                </a:cubicBezTo>
                <a:cubicBezTo>
                  <a:pt x="19787" y="1324"/>
                  <a:pt x="18475" y="1"/>
                  <a:pt x="17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12" name="Google Shape;17712;p23"/>
          <p:cNvGrpSpPr/>
          <p:nvPr/>
        </p:nvGrpSpPr>
        <p:grpSpPr>
          <a:xfrm rot="-1258772" flipH="1">
            <a:off x="6684577" y="154913"/>
            <a:ext cx="634844" cy="579863"/>
            <a:chOff x="2474450" y="2469265"/>
            <a:chExt cx="505551" cy="433940"/>
          </a:xfrm>
        </p:grpSpPr>
        <p:sp>
          <p:nvSpPr>
            <p:cNvPr id="17713" name="Google Shape;17713;p23"/>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23"/>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23"/>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6" name="Google Shape;17716;p23"/>
          <p:cNvGrpSpPr/>
          <p:nvPr/>
        </p:nvGrpSpPr>
        <p:grpSpPr>
          <a:xfrm flipH="1">
            <a:off x="3115062" y="188188"/>
            <a:ext cx="937301" cy="645885"/>
            <a:chOff x="2695054" y="2941070"/>
            <a:chExt cx="755157" cy="518534"/>
          </a:xfrm>
        </p:grpSpPr>
        <p:sp>
          <p:nvSpPr>
            <p:cNvPr id="17717" name="Google Shape;17717;p23"/>
            <p:cNvSpPr/>
            <p:nvPr/>
          </p:nvSpPr>
          <p:spPr>
            <a:xfrm>
              <a:off x="2835032" y="2980966"/>
              <a:ext cx="396758" cy="131114"/>
            </a:xfrm>
            <a:custGeom>
              <a:avLst/>
              <a:gdLst/>
              <a:ahLst/>
              <a:cxnLst/>
              <a:rect l="l" t="t" r="r" b="b"/>
              <a:pathLst>
                <a:path w="20904" h="6908" extrusionOk="0">
                  <a:moveTo>
                    <a:pt x="11424" y="0"/>
                  </a:moveTo>
                  <a:cubicBezTo>
                    <a:pt x="11078" y="0"/>
                    <a:pt x="10729" y="15"/>
                    <a:pt x="10379" y="45"/>
                  </a:cubicBezTo>
                  <a:cubicBezTo>
                    <a:pt x="7366" y="317"/>
                    <a:pt x="3809" y="1175"/>
                    <a:pt x="1779" y="3581"/>
                  </a:cubicBezTo>
                  <a:cubicBezTo>
                    <a:pt x="984" y="4564"/>
                    <a:pt x="377" y="5694"/>
                    <a:pt x="1" y="6908"/>
                  </a:cubicBezTo>
                  <a:lnTo>
                    <a:pt x="775" y="6908"/>
                  </a:lnTo>
                  <a:cubicBezTo>
                    <a:pt x="1089" y="5987"/>
                    <a:pt x="1570" y="5108"/>
                    <a:pt x="2156" y="4334"/>
                  </a:cubicBezTo>
                  <a:cubicBezTo>
                    <a:pt x="4018" y="1907"/>
                    <a:pt x="7470" y="1049"/>
                    <a:pt x="10379" y="798"/>
                  </a:cubicBezTo>
                  <a:cubicBezTo>
                    <a:pt x="10715" y="770"/>
                    <a:pt x="11049" y="756"/>
                    <a:pt x="11380" y="756"/>
                  </a:cubicBezTo>
                  <a:cubicBezTo>
                    <a:pt x="14037" y="756"/>
                    <a:pt x="16499" y="1671"/>
                    <a:pt x="18267" y="3811"/>
                  </a:cubicBezTo>
                  <a:cubicBezTo>
                    <a:pt x="19041" y="4732"/>
                    <a:pt x="19648" y="5778"/>
                    <a:pt x="20066" y="6908"/>
                  </a:cubicBezTo>
                  <a:lnTo>
                    <a:pt x="20903" y="6908"/>
                  </a:lnTo>
                  <a:cubicBezTo>
                    <a:pt x="20422" y="5568"/>
                    <a:pt x="19732" y="4334"/>
                    <a:pt x="18811" y="3246"/>
                  </a:cubicBezTo>
                  <a:cubicBezTo>
                    <a:pt x="16927" y="1008"/>
                    <a:pt x="14262" y="0"/>
                    <a:pt x="11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23"/>
            <p:cNvSpPr/>
            <p:nvPr/>
          </p:nvSpPr>
          <p:spPr>
            <a:xfrm>
              <a:off x="2768716" y="2941070"/>
              <a:ext cx="540911" cy="171010"/>
            </a:xfrm>
            <a:custGeom>
              <a:avLst/>
              <a:gdLst/>
              <a:ahLst/>
              <a:cxnLst/>
              <a:rect l="l" t="t" r="r" b="b"/>
              <a:pathLst>
                <a:path w="28499" h="9010" extrusionOk="0">
                  <a:moveTo>
                    <a:pt x="14829" y="1"/>
                  </a:moveTo>
                  <a:cubicBezTo>
                    <a:pt x="9935" y="1"/>
                    <a:pt x="4937" y="1960"/>
                    <a:pt x="1863" y="5829"/>
                  </a:cubicBezTo>
                  <a:cubicBezTo>
                    <a:pt x="1088" y="6792"/>
                    <a:pt x="461" y="7859"/>
                    <a:pt x="0" y="9010"/>
                  </a:cubicBezTo>
                  <a:lnTo>
                    <a:pt x="837" y="9010"/>
                  </a:lnTo>
                  <a:cubicBezTo>
                    <a:pt x="1444" y="7545"/>
                    <a:pt x="2344" y="6227"/>
                    <a:pt x="3495" y="5139"/>
                  </a:cubicBezTo>
                  <a:cubicBezTo>
                    <a:pt x="5838" y="2837"/>
                    <a:pt x="8977" y="1414"/>
                    <a:pt x="12220" y="933"/>
                  </a:cubicBezTo>
                  <a:cubicBezTo>
                    <a:pt x="13071" y="802"/>
                    <a:pt x="13940" y="736"/>
                    <a:pt x="14810" y="736"/>
                  </a:cubicBezTo>
                  <a:cubicBezTo>
                    <a:pt x="17705" y="736"/>
                    <a:pt x="20624" y="1475"/>
                    <a:pt x="23037" y="3067"/>
                  </a:cubicBezTo>
                  <a:cubicBezTo>
                    <a:pt x="25192" y="4469"/>
                    <a:pt x="26804" y="6562"/>
                    <a:pt x="27578" y="9010"/>
                  </a:cubicBezTo>
                  <a:lnTo>
                    <a:pt x="28498" y="9010"/>
                  </a:lnTo>
                  <a:cubicBezTo>
                    <a:pt x="27159" y="4281"/>
                    <a:pt x="22451" y="933"/>
                    <a:pt x="17514" y="201"/>
                  </a:cubicBezTo>
                  <a:cubicBezTo>
                    <a:pt x="16631" y="67"/>
                    <a:pt x="15732" y="1"/>
                    <a:pt x="148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23"/>
            <p:cNvSpPr/>
            <p:nvPr/>
          </p:nvSpPr>
          <p:spPr>
            <a:xfrm>
              <a:off x="2899374" y="3032022"/>
              <a:ext cx="273236" cy="80058"/>
            </a:xfrm>
            <a:custGeom>
              <a:avLst/>
              <a:gdLst/>
              <a:ahLst/>
              <a:cxnLst/>
              <a:rect l="l" t="t" r="r" b="b"/>
              <a:pathLst>
                <a:path w="14396" h="4218" extrusionOk="0">
                  <a:moveTo>
                    <a:pt x="7142" y="1"/>
                  </a:moveTo>
                  <a:cubicBezTo>
                    <a:pt x="6648" y="1"/>
                    <a:pt x="6142" y="45"/>
                    <a:pt x="5629" y="137"/>
                  </a:cubicBezTo>
                  <a:cubicBezTo>
                    <a:pt x="3223" y="556"/>
                    <a:pt x="1151" y="2062"/>
                    <a:pt x="0" y="4218"/>
                  </a:cubicBezTo>
                  <a:lnTo>
                    <a:pt x="816" y="4218"/>
                  </a:lnTo>
                  <a:cubicBezTo>
                    <a:pt x="900" y="4071"/>
                    <a:pt x="984" y="3946"/>
                    <a:pt x="1088" y="3799"/>
                  </a:cubicBezTo>
                  <a:cubicBezTo>
                    <a:pt x="2445" y="1867"/>
                    <a:pt x="4670" y="722"/>
                    <a:pt x="7029" y="722"/>
                  </a:cubicBezTo>
                  <a:cubicBezTo>
                    <a:pt x="7072" y="722"/>
                    <a:pt x="7114" y="723"/>
                    <a:pt x="7156" y="723"/>
                  </a:cubicBezTo>
                  <a:cubicBezTo>
                    <a:pt x="9897" y="723"/>
                    <a:pt x="12136" y="2146"/>
                    <a:pt x="13496" y="4218"/>
                  </a:cubicBezTo>
                  <a:lnTo>
                    <a:pt x="14396" y="4218"/>
                  </a:lnTo>
                  <a:cubicBezTo>
                    <a:pt x="12881" y="1728"/>
                    <a:pt x="10230" y="1"/>
                    <a:pt x="7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23"/>
            <p:cNvSpPr/>
            <p:nvPr/>
          </p:nvSpPr>
          <p:spPr>
            <a:xfrm>
              <a:off x="3075300" y="3112061"/>
              <a:ext cx="374912" cy="304914"/>
            </a:xfrm>
            <a:custGeom>
              <a:avLst/>
              <a:gdLst/>
              <a:ahLst/>
              <a:cxnLst/>
              <a:rect l="l" t="t" r="r" b="b"/>
              <a:pathLst>
                <a:path w="19753" h="16065" extrusionOk="0">
                  <a:moveTo>
                    <a:pt x="12366" y="4374"/>
                  </a:moveTo>
                  <a:cubicBezTo>
                    <a:pt x="13643" y="4415"/>
                    <a:pt x="14647" y="5483"/>
                    <a:pt x="14584" y="6759"/>
                  </a:cubicBezTo>
                  <a:cubicBezTo>
                    <a:pt x="14598" y="6941"/>
                    <a:pt x="14744" y="7067"/>
                    <a:pt x="14902" y="7067"/>
                  </a:cubicBezTo>
                  <a:cubicBezTo>
                    <a:pt x="14979" y="7067"/>
                    <a:pt x="15059" y="7037"/>
                    <a:pt x="15128" y="6968"/>
                  </a:cubicBezTo>
                  <a:cubicBezTo>
                    <a:pt x="15422" y="6620"/>
                    <a:pt x="15897" y="6408"/>
                    <a:pt x="16353" y="6408"/>
                  </a:cubicBezTo>
                  <a:cubicBezTo>
                    <a:pt x="16774" y="6408"/>
                    <a:pt x="17178" y="6588"/>
                    <a:pt x="17409" y="7010"/>
                  </a:cubicBezTo>
                  <a:cubicBezTo>
                    <a:pt x="17806" y="7742"/>
                    <a:pt x="17367" y="8600"/>
                    <a:pt x="16698" y="8935"/>
                  </a:cubicBezTo>
                  <a:cubicBezTo>
                    <a:pt x="16488" y="9061"/>
                    <a:pt x="16488" y="9374"/>
                    <a:pt x="16698" y="9500"/>
                  </a:cubicBezTo>
                  <a:cubicBezTo>
                    <a:pt x="17430" y="9960"/>
                    <a:pt x="18497" y="10902"/>
                    <a:pt x="18560" y="11843"/>
                  </a:cubicBezTo>
                  <a:cubicBezTo>
                    <a:pt x="18630" y="12872"/>
                    <a:pt x="17916" y="13215"/>
                    <a:pt x="17112" y="13215"/>
                  </a:cubicBezTo>
                  <a:cubicBezTo>
                    <a:pt x="16477" y="13215"/>
                    <a:pt x="15785" y="13002"/>
                    <a:pt x="15379" y="12743"/>
                  </a:cubicBezTo>
                  <a:cubicBezTo>
                    <a:pt x="15326" y="12707"/>
                    <a:pt x="15271" y="12692"/>
                    <a:pt x="15219" y="12692"/>
                  </a:cubicBezTo>
                  <a:cubicBezTo>
                    <a:pt x="15027" y="12692"/>
                    <a:pt x="14865" y="12906"/>
                    <a:pt x="14898" y="13120"/>
                  </a:cubicBezTo>
                  <a:cubicBezTo>
                    <a:pt x="15096" y="14078"/>
                    <a:pt x="14332" y="14826"/>
                    <a:pt x="13506" y="14826"/>
                  </a:cubicBezTo>
                  <a:cubicBezTo>
                    <a:pt x="13196" y="14826"/>
                    <a:pt x="12877" y="14720"/>
                    <a:pt x="12596" y="14480"/>
                  </a:cubicBezTo>
                  <a:cubicBezTo>
                    <a:pt x="12157" y="14124"/>
                    <a:pt x="11927" y="13706"/>
                    <a:pt x="11404" y="13454"/>
                  </a:cubicBezTo>
                  <a:cubicBezTo>
                    <a:pt x="11352" y="13431"/>
                    <a:pt x="11300" y="13420"/>
                    <a:pt x="11250" y="13420"/>
                  </a:cubicBezTo>
                  <a:cubicBezTo>
                    <a:pt x="11080" y="13420"/>
                    <a:pt x="10934" y="13548"/>
                    <a:pt x="10902" y="13726"/>
                  </a:cubicBezTo>
                  <a:cubicBezTo>
                    <a:pt x="10859" y="13698"/>
                    <a:pt x="10808" y="13684"/>
                    <a:pt x="10758" y="13684"/>
                  </a:cubicBezTo>
                  <a:cubicBezTo>
                    <a:pt x="10662" y="13684"/>
                    <a:pt x="10566" y="13735"/>
                    <a:pt x="10525" y="13831"/>
                  </a:cubicBezTo>
                  <a:cubicBezTo>
                    <a:pt x="10118" y="14715"/>
                    <a:pt x="9294" y="15435"/>
                    <a:pt x="8316" y="15435"/>
                  </a:cubicBezTo>
                  <a:cubicBezTo>
                    <a:pt x="8136" y="15435"/>
                    <a:pt x="7951" y="15410"/>
                    <a:pt x="7763" y="15359"/>
                  </a:cubicBezTo>
                  <a:cubicBezTo>
                    <a:pt x="6487" y="15003"/>
                    <a:pt x="5922" y="13434"/>
                    <a:pt x="6445" y="12262"/>
                  </a:cubicBezTo>
                  <a:cubicBezTo>
                    <a:pt x="6559" y="12053"/>
                    <a:pt x="6397" y="11793"/>
                    <a:pt x="6164" y="11793"/>
                  </a:cubicBezTo>
                  <a:cubicBezTo>
                    <a:pt x="6139" y="11793"/>
                    <a:pt x="6115" y="11796"/>
                    <a:pt x="6089" y="11802"/>
                  </a:cubicBezTo>
                  <a:cubicBezTo>
                    <a:pt x="5943" y="11840"/>
                    <a:pt x="5806" y="11857"/>
                    <a:pt x="5680" y="11857"/>
                  </a:cubicBezTo>
                  <a:cubicBezTo>
                    <a:pt x="4227" y="11857"/>
                    <a:pt x="4152" y="9522"/>
                    <a:pt x="5724" y="9522"/>
                  </a:cubicBezTo>
                  <a:cubicBezTo>
                    <a:pt x="5807" y="9522"/>
                    <a:pt x="5893" y="9528"/>
                    <a:pt x="5985" y="9542"/>
                  </a:cubicBezTo>
                  <a:cubicBezTo>
                    <a:pt x="6001" y="9544"/>
                    <a:pt x="6018" y="9546"/>
                    <a:pt x="6034" y="9546"/>
                  </a:cubicBezTo>
                  <a:cubicBezTo>
                    <a:pt x="6288" y="9546"/>
                    <a:pt x="6513" y="9254"/>
                    <a:pt x="6278" y="9019"/>
                  </a:cubicBezTo>
                  <a:cubicBezTo>
                    <a:pt x="5482" y="8265"/>
                    <a:pt x="5629" y="6968"/>
                    <a:pt x="6570" y="6382"/>
                  </a:cubicBezTo>
                  <a:cubicBezTo>
                    <a:pt x="6862" y="6204"/>
                    <a:pt x="7176" y="6128"/>
                    <a:pt x="7493" y="6128"/>
                  </a:cubicBezTo>
                  <a:cubicBezTo>
                    <a:pt x="8107" y="6128"/>
                    <a:pt x="8731" y="6414"/>
                    <a:pt x="9228" y="6801"/>
                  </a:cubicBezTo>
                  <a:cubicBezTo>
                    <a:pt x="9249" y="6884"/>
                    <a:pt x="9291" y="6968"/>
                    <a:pt x="9353" y="7031"/>
                  </a:cubicBezTo>
                  <a:cubicBezTo>
                    <a:pt x="9384" y="7062"/>
                    <a:pt x="9426" y="7081"/>
                    <a:pt x="9471" y="7081"/>
                  </a:cubicBezTo>
                  <a:cubicBezTo>
                    <a:pt x="9487" y="7081"/>
                    <a:pt x="9504" y="7078"/>
                    <a:pt x="9521" y="7073"/>
                  </a:cubicBezTo>
                  <a:lnTo>
                    <a:pt x="9563" y="7136"/>
                  </a:lnTo>
                  <a:cubicBezTo>
                    <a:pt x="9594" y="7167"/>
                    <a:pt x="9630" y="7180"/>
                    <a:pt x="9665" y="7180"/>
                  </a:cubicBezTo>
                  <a:cubicBezTo>
                    <a:pt x="9774" y="7180"/>
                    <a:pt x="9877" y="7058"/>
                    <a:pt x="9814" y="6947"/>
                  </a:cubicBezTo>
                  <a:lnTo>
                    <a:pt x="9751" y="6843"/>
                  </a:lnTo>
                  <a:cubicBezTo>
                    <a:pt x="9730" y="6822"/>
                    <a:pt x="9709" y="6801"/>
                    <a:pt x="9688" y="6780"/>
                  </a:cubicBezTo>
                  <a:lnTo>
                    <a:pt x="9625" y="6696"/>
                  </a:lnTo>
                  <a:cubicBezTo>
                    <a:pt x="9709" y="6403"/>
                    <a:pt x="9814" y="6110"/>
                    <a:pt x="9939" y="5838"/>
                  </a:cubicBezTo>
                  <a:cubicBezTo>
                    <a:pt x="10128" y="5524"/>
                    <a:pt x="10379" y="5252"/>
                    <a:pt x="10651" y="5022"/>
                  </a:cubicBezTo>
                  <a:cubicBezTo>
                    <a:pt x="11132" y="4625"/>
                    <a:pt x="11739" y="4395"/>
                    <a:pt x="12366" y="4374"/>
                  </a:cubicBezTo>
                  <a:close/>
                  <a:moveTo>
                    <a:pt x="0" y="1"/>
                  </a:moveTo>
                  <a:cubicBezTo>
                    <a:pt x="3223" y="1926"/>
                    <a:pt x="3683" y="6403"/>
                    <a:pt x="3997" y="9814"/>
                  </a:cubicBezTo>
                  <a:cubicBezTo>
                    <a:pt x="3997" y="9856"/>
                    <a:pt x="4018" y="9897"/>
                    <a:pt x="4039" y="9939"/>
                  </a:cubicBezTo>
                  <a:cubicBezTo>
                    <a:pt x="3892" y="10211"/>
                    <a:pt x="3829" y="10504"/>
                    <a:pt x="3850" y="10797"/>
                  </a:cubicBezTo>
                  <a:cubicBezTo>
                    <a:pt x="3913" y="11822"/>
                    <a:pt x="4813" y="12450"/>
                    <a:pt x="5734" y="12471"/>
                  </a:cubicBezTo>
                  <a:cubicBezTo>
                    <a:pt x="5420" y="13810"/>
                    <a:pt x="5985" y="15338"/>
                    <a:pt x="7345" y="15882"/>
                  </a:cubicBezTo>
                  <a:cubicBezTo>
                    <a:pt x="7652" y="16006"/>
                    <a:pt x="7976" y="16065"/>
                    <a:pt x="8302" y="16065"/>
                  </a:cubicBezTo>
                  <a:cubicBezTo>
                    <a:pt x="9508" y="16065"/>
                    <a:pt x="10723" y="15264"/>
                    <a:pt x="11069" y="14061"/>
                  </a:cubicBezTo>
                  <a:cubicBezTo>
                    <a:pt x="11069" y="14061"/>
                    <a:pt x="11069" y="14040"/>
                    <a:pt x="11069" y="14019"/>
                  </a:cubicBezTo>
                  <a:lnTo>
                    <a:pt x="11090" y="14019"/>
                  </a:lnTo>
                  <a:cubicBezTo>
                    <a:pt x="11718" y="14333"/>
                    <a:pt x="12011" y="15045"/>
                    <a:pt x="12680" y="15317"/>
                  </a:cubicBezTo>
                  <a:cubicBezTo>
                    <a:pt x="12957" y="15443"/>
                    <a:pt x="13257" y="15508"/>
                    <a:pt x="13557" y="15508"/>
                  </a:cubicBezTo>
                  <a:cubicBezTo>
                    <a:pt x="13755" y="15508"/>
                    <a:pt x="13953" y="15480"/>
                    <a:pt x="14145" y="15421"/>
                  </a:cubicBezTo>
                  <a:cubicBezTo>
                    <a:pt x="14961" y="15170"/>
                    <a:pt x="15526" y="14438"/>
                    <a:pt x="15568" y="13580"/>
                  </a:cubicBezTo>
                  <a:cubicBezTo>
                    <a:pt x="16021" y="13763"/>
                    <a:pt x="16563" y="13877"/>
                    <a:pt x="17092" y="13877"/>
                  </a:cubicBezTo>
                  <a:cubicBezTo>
                    <a:pt x="17954" y="13877"/>
                    <a:pt x="18783" y="13576"/>
                    <a:pt x="19146" y="12785"/>
                  </a:cubicBezTo>
                  <a:cubicBezTo>
                    <a:pt x="19752" y="11509"/>
                    <a:pt x="18476" y="10023"/>
                    <a:pt x="17430" y="9207"/>
                  </a:cubicBezTo>
                  <a:cubicBezTo>
                    <a:pt x="18225" y="8558"/>
                    <a:pt x="18476" y="7345"/>
                    <a:pt x="17848" y="6487"/>
                  </a:cubicBezTo>
                  <a:cubicBezTo>
                    <a:pt x="17472" y="5978"/>
                    <a:pt x="16914" y="5749"/>
                    <a:pt x="16347" y="5749"/>
                  </a:cubicBezTo>
                  <a:cubicBezTo>
                    <a:pt x="15937" y="5749"/>
                    <a:pt x="15522" y="5869"/>
                    <a:pt x="15170" y="6089"/>
                  </a:cubicBezTo>
                  <a:cubicBezTo>
                    <a:pt x="14919" y="4855"/>
                    <a:pt x="13915" y="3934"/>
                    <a:pt x="12680" y="3767"/>
                  </a:cubicBezTo>
                  <a:cubicBezTo>
                    <a:pt x="12680" y="3746"/>
                    <a:pt x="12680" y="3725"/>
                    <a:pt x="12680" y="3704"/>
                  </a:cubicBezTo>
                  <a:cubicBezTo>
                    <a:pt x="12785" y="2449"/>
                    <a:pt x="12680" y="1193"/>
                    <a:pt x="12345" y="1"/>
                  </a:cubicBezTo>
                  <a:lnTo>
                    <a:pt x="11425" y="1"/>
                  </a:lnTo>
                  <a:lnTo>
                    <a:pt x="11864" y="3725"/>
                  </a:lnTo>
                  <a:cubicBezTo>
                    <a:pt x="11843" y="3746"/>
                    <a:pt x="11843" y="3788"/>
                    <a:pt x="11864" y="3830"/>
                  </a:cubicBezTo>
                  <a:cubicBezTo>
                    <a:pt x="11048" y="3976"/>
                    <a:pt x="10316" y="4415"/>
                    <a:pt x="9814" y="5085"/>
                  </a:cubicBezTo>
                  <a:cubicBezTo>
                    <a:pt x="9646" y="5294"/>
                    <a:pt x="9500" y="5524"/>
                    <a:pt x="9374" y="5755"/>
                  </a:cubicBezTo>
                  <a:cubicBezTo>
                    <a:pt x="9291" y="3788"/>
                    <a:pt x="8914" y="1842"/>
                    <a:pt x="8265" y="1"/>
                  </a:cubicBezTo>
                  <a:lnTo>
                    <a:pt x="7407" y="1"/>
                  </a:lnTo>
                  <a:cubicBezTo>
                    <a:pt x="8119" y="1863"/>
                    <a:pt x="8433" y="3892"/>
                    <a:pt x="8642" y="5880"/>
                  </a:cubicBezTo>
                  <a:cubicBezTo>
                    <a:pt x="8259" y="5677"/>
                    <a:pt x="7842" y="5569"/>
                    <a:pt x="7421" y="5569"/>
                  </a:cubicBezTo>
                  <a:cubicBezTo>
                    <a:pt x="7107" y="5569"/>
                    <a:pt x="6791" y="5629"/>
                    <a:pt x="6487" y="5755"/>
                  </a:cubicBezTo>
                  <a:cubicBezTo>
                    <a:pt x="6654" y="3746"/>
                    <a:pt x="6194" y="1716"/>
                    <a:pt x="5127" y="1"/>
                  </a:cubicBezTo>
                  <a:lnTo>
                    <a:pt x="4248" y="1"/>
                  </a:lnTo>
                  <a:cubicBezTo>
                    <a:pt x="5420" y="1779"/>
                    <a:pt x="5922" y="3892"/>
                    <a:pt x="5692" y="6027"/>
                  </a:cubicBezTo>
                  <a:cubicBezTo>
                    <a:pt x="5692" y="6110"/>
                    <a:pt x="5713" y="6215"/>
                    <a:pt x="5775" y="6278"/>
                  </a:cubicBezTo>
                  <a:cubicBezTo>
                    <a:pt x="5106" y="7010"/>
                    <a:pt x="4959" y="8098"/>
                    <a:pt x="5441" y="8977"/>
                  </a:cubicBezTo>
                  <a:cubicBezTo>
                    <a:pt x="5190" y="9019"/>
                    <a:pt x="4938" y="9102"/>
                    <a:pt x="4708" y="9249"/>
                  </a:cubicBezTo>
                  <a:cubicBezTo>
                    <a:pt x="4415" y="6027"/>
                    <a:pt x="3746" y="2135"/>
                    <a:pt x="12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23"/>
            <p:cNvSpPr/>
            <p:nvPr/>
          </p:nvSpPr>
          <p:spPr>
            <a:xfrm>
              <a:off x="2695054" y="3112061"/>
              <a:ext cx="326247" cy="347543"/>
            </a:xfrm>
            <a:custGeom>
              <a:avLst/>
              <a:gdLst/>
              <a:ahLst/>
              <a:cxnLst/>
              <a:rect l="l" t="t" r="r" b="b"/>
              <a:pathLst>
                <a:path w="17189" h="18311" extrusionOk="0">
                  <a:moveTo>
                    <a:pt x="12501" y="5697"/>
                  </a:moveTo>
                  <a:cubicBezTo>
                    <a:pt x="12934" y="5697"/>
                    <a:pt x="13379" y="5819"/>
                    <a:pt x="13799" y="6089"/>
                  </a:cubicBezTo>
                  <a:cubicBezTo>
                    <a:pt x="15369" y="7073"/>
                    <a:pt x="15117" y="9249"/>
                    <a:pt x="13527" y="10044"/>
                  </a:cubicBezTo>
                  <a:cubicBezTo>
                    <a:pt x="13234" y="10211"/>
                    <a:pt x="13360" y="10672"/>
                    <a:pt x="13716" y="10693"/>
                  </a:cubicBezTo>
                  <a:cubicBezTo>
                    <a:pt x="13777" y="10686"/>
                    <a:pt x="13839" y="10683"/>
                    <a:pt x="13900" y="10683"/>
                  </a:cubicBezTo>
                  <a:cubicBezTo>
                    <a:pt x="15259" y="10683"/>
                    <a:pt x="16546" y="12196"/>
                    <a:pt x="15745" y="13517"/>
                  </a:cubicBezTo>
                  <a:cubicBezTo>
                    <a:pt x="15396" y="14107"/>
                    <a:pt x="14721" y="14406"/>
                    <a:pt x="14048" y="14406"/>
                  </a:cubicBezTo>
                  <a:cubicBezTo>
                    <a:pt x="13551" y="14406"/>
                    <a:pt x="13054" y="14243"/>
                    <a:pt x="12690" y="13915"/>
                  </a:cubicBezTo>
                  <a:cubicBezTo>
                    <a:pt x="12625" y="13859"/>
                    <a:pt x="12552" y="13836"/>
                    <a:pt x="12482" y="13836"/>
                  </a:cubicBezTo>
                  <a:cubicBezTo>
                    <a:pt x="12259" y="13836"/>
                    <a:pt x="12056" y="14074"/>
                    <a:pt x="12167" y="14312"/>
                  </a:cubicBezTo>
                  <a:cubicBezTo>
                    <a:pt x="12690" y="15400"/>
                    <a:pt x="12125" y="16677"/>
                    <a:pt x="10975" y="17032"/>
                  </a:cubicBezTo>
                  <a:cubicBezTo>
                    <a:pt x="10795" y="17081"/>
                    <a:pt x="10617" y="17104"/>
                    <a:pt x="10444" y="17104"/>
                  </a:cubicBezTo>
                  <a:cubicBezTo>
                    <a:pt x="9505" y="17104"/>
                    <a:pt x="8682" y="16433"/>
                    <a:pt x="8275" y="15568"/>
                  </a:cubicBezTo>
                  <a:cubicBezTo>
                    <a:pt x="8275" y="15547"/>
                    <a:pt x="8254" y="15526"/>
                    <a:pt x="8234" y="15526"/>
                  </a:cubicBezTo>
                  <a:cubicBezTo>
                    <a:pt x="8213" y="15421"/>
                    <a:pt x="8192" y="15338"/>
                    <a:pt x="8150" y="15254"/>
                  </a:cubicBezTo>
                  <a:cubicBezTo>
                    <a:pt x="8100" y="15113"/>
                    <a:pt x="7988" y="15051"/>
                    <a:pt x="7875" y="15051"/>
                  </a:cubicBezTo>
                  <a:cubicBezTo>
                    <a:pt x="7705" y="15051"/>
                    <a:pt x="7534" y="15194"/>
                    <a:pt x="7585" y="15421"/>
                  </a:cubicBezTo>
                  <a:cubicBezTo>
                    <a:pt x="7753" y="16595"/>
                    <a:pt x="6939" y="17662"/>
                    <a:pt x="5866" y="17662"/>
                  </a:cubicBezTo>
                  <a:cubicBezTo>
                    <a:pt x="5600" y="17662"/>
                    <a:pt x="5319" y="17596"/>
                    <a:pt x="5032" y="17451"/>
                  </a:cubicBezTo>
                  <a:cubicBezTo>
                    <a:pt x="3693" y="16781"/>
                    <a:pt x="3609" y="15087"/>
                    <a:pt x="4446" y="13998"/>
                  </a:cubicBezTo>
                  <a:cubicBezTo>
                    <a:pt x="4675" y="13770"/>
                    <a:pt x="4487" y="13402"/>
                    <a:pt x="4198" y="13402"/>
                  </a:cubicBezTo>
                  <a:cubicBezTo>
                    <a:pt x="4170" y="13402"/>
                    <a:pt x="4141" y="13405"/>
                    <a:pt x="4112" y="13413"/>
                  </a:cubicBezTo>
                  <a:cubicBezTo>
                    <a:pt x="3701" y="13509"/>
                    <a:pt x="3290" y="13551"/>
                    <a:pt x="2879" y="13551"/>
                  </a:cubicBezTo>
                  <a:cubicBezTo>
                    <a:pt x="2662" y="13551"/>
                    <a:pt x="2445" y="13539"/>
                    <a:pt x="2228" y="13517"/>
                  </a:cubicBezTo>
                  <a:cubicBezTo>
                    <a:pt x="1078" y="13287"/>
                    <a:pt x="450" y="12157"/>
                    <a:pt x="1287" y="11153"/>
                  </a:cubicBezTo>
                  <a:cubicBezTo>
                    <a:pt x="1970" y="10356"/>
                    <a:pt x="2962" y="9904"/>
                    <a:pt x="4014" y="9904"/>
                  </a:cubicBezTo>
                  <a:cubicBezTo>
                    <a:pt x="4122" y="9904"/>
                    <a:pt x="4232" y="9909"/>
                    <a:pt x="4342" y="9918"/>
                  </a:cubicBezTo>
                  <a:cubicBezTo>
                    <a:pt x="4348" y="9919"/>
                    <a:pt x="4354" y="9919"/>
                    <a:pt x="4361" y="9919"/>
                  </a:cubicBezTo>
                  <a:cubicBezTo>
                    <a:pt x="4781" y="9919"/>
                    <a:pt x="4775" y="9228"/>
                    <a:pt x="4342" y="9207"/>
                  </a:cubicBezTo>
                  <a:cubicBezTo>
                    <a:pt x="2710" y="9102"/>
                    <a:pt x="3317" y="6968"/>
                    <a:pt x="4593" y="6780"/>
                  </a:cubicBezTo>
                  <a:cubicBezTo>
                    <a:pt x="4682" y="6764"/>
                    <a:pt x="4771" y="6756"/>
                    <a:pt x="4859" y="6756"/>
                  </a:cubicBezTo>
                  <a:cubicBezTo>
                    <a:pt x="5571" y="6756"/>
                    <a:pt x="6197" y="7269"/>
                    <a:pt x="6309" y="8014"/>
                  </a:cubicBezTo>
                  <a:cubicBezTo>
                    <a:pt x="6319" y="8074"/>
                    <a:pt x="6371" y="8101"/>
                    <a:pt x="6429" y="8101"/>
                  </a:cubicBezTo>
                  <a:cubicBezTo>
                    <a:pt x="6491" y="8101"/>
                    <a:pt x="6559" y="8069"/>
                    <a:pt x="6581" y="8014"/>
                  </a:cubicBezTo>
                  <a:lnTo>
                    <a:pt x="6581" y="7972"/>
                  </a:lnTo>
                  <a:cubicBezTo>
                    <a:pt x="6618" y="8075"/>
                    <a:pt x="6705" y="8124"/>
                    <a:pt x="6792" y="8124"/>
                  </a:cubicBezTo>
                  <a:cubicBezTo>
                    <a:pt x="6900" y="8124"/>
                    <a:pt x="7008" y="8049"/>
                    <a:pt x="7020" y="7910"/>
                  </a:cubicBezTo>
                  <a:cubicBezTo>
                    <a:pt x="6978" y="7449"/>
                    <a:pt x="7166" y="7010"/>
                    <a:pt x="7501" y="6675"/>
                  </a:cubicBezTo>
                  <a:cubicBezTo>
                    <a:pt x="7725" y="6477"/>
                    <a:pt x="7981" y="6388"/>
                    <a:pt x="8230" y="6388"/>
                  </a:cubicBezTo>
                  <a:cubicBezTo>
                    <a:pt x="8770" y="6388"/>
                    <a:pt x="9277" y="6811"/>
                    <a:pt x="9363" y="7470"/>
                  </a:cubicBezTo>
                  <a:cubicBezTo>
                    <a:pt x="9375" y="7679"/>
                    <a:pt x="9541" y="7798"/>
                    <a:pt x="9708" y="7798"/>
                  </a:cubicBezTo>
                  <a:cubicBezTo>
                    <a:pt x="9842" y="7798"/>
                    <a:pt x="9977" y="7722"/>
                    <a:pt x="10033" y="7554"/>
                  </a:cubicBezTo>
                  <a:cubicBezTo>
                    <a:pt x="10421" y="6450"/>
                    <a:pt x="11426" y="5697"/>
                    <a:pt x="12501" y="5697"/>
                  </a:cubicBezTo>
                  <a:close/>
                  <a:moveTo>
                    <a:pt x="3881" y="1"/>
                  </a:moveTo>
                  <a:cubicBezTo>
                    <a:pt x="3045" y="2072"/>
                    <a:pt x="2814" y="4353"/>
                    <a:pt x="3233" y="6550"/>
                  </a:cubicBezTo>
                  <a:cubicBezTo>
                    <a:pt x="3254" y="6592"/>
                    <a:pt x="3275" y="6633"/>
                    <a:pt x="3317" y="6654"/>
                  </a:cubicBezTo>
                  <a:cubicBezTo>
                    <a:pt x="2521" y="7324"/>
                    <a:pt x="2396" y="8496"/>
                    <a:pt x="3045" y="9312"/>
                  </a:cubicBezTo>
                  <a:cubicBezTo>
                    <a:pt x="1601" y="9625"/>
                    <a:pt x="115" y="10609"/>
                    <a:pt x="73" y="12115"/>
                  </a:cubicBezTo>
                  <a:cubicBezTo>
                    <a:pt x="1" y="13770"/>
                    <a:pt x="1507" y="14192"/>
                    <a:pt x="2906" y="14192"/>
                  </a:cubicBezTo>
                  <a:cubicBezTo>
                    <a:pt x="3117" y="14192"/>
                    <a:pt x="3325" y="14182"/>
                    <a:pt x="3526" y="14166"/>
                  </a:cubicBezTo>
                  <a:lnTo>
                    <a:pt x="3526" y="14166"/>
                  </a:lnTo>
                  <a:cubicBezTo>
                    <a:pt x="2835" y="15672"/>
                    <a:pt x="3233" y="17576"/>
                    <a:pt x="5011" y="18183"/>
                  </a:cubicBezTo>
                  <a:cubicBezTo>
                    <a:pt x="5265" y="18270"/>
                    <a:pt x="5525" y="18311"/>
                    <a:pt x="5782" y="18311"/>
                  </a:cubicBezTo>
                  <a:cubicBezTo>
                    <a:pt x="6945" y="18311"/>
                    <a:pt x="8049" y="17481"/>
                    <a:pt x="8254" y="16384"/>
                  </a:cubicBezTo>
                  <a:cubicBezTo>
                    <a:pt x="8740" y="17198"/>
                    <a:pt x="9648" y="17755"/>
                    <a:pt x="10592" y="17755"/>
                  </a:cubicBezTo>
                  <a:cubicBezTo>
                    <a:pt x="10908" y="17755"/>
                    <a:pt x="11229" y="17692"/>
                    <a:pt x="11539" y="17556"/>
                  </a:cubicBezTo>
                  <a:cubicBezTo>
                    <a:pt x="12544" y="17074"/>
                    <a:pt x="13130" y="15986"/>
                    <a:pt x="13004" y="14877"/>
                  </a:cubicBezTo>
                  <a:lnTo>
                    <a:pt x="13004" y="14877"/>
                  </a:lnTo>
                  <a:cubicBezTo>
                    <a:pt x="13338" y="15013"/>
                    <a:pt x="13699" y="15080"/>
                    <a:pt x="14059" y="15080"/>
                  </a:cubicBezTo>
                  <a:cubicBezTo>
                    <a:pt x="15029" y="15080"/>
                    <a:pt x="15999" y="14595"/>
                    <a:pt x="16457" y="13664"/>
                  </a:cubicBezTo>
                  <a:cubicBezTo>
                    <a:pt x="17189" y="12178"/>
                    <a:pt x="16101" y="10525"/>
                    <a:pt x="14657" y="10086"/>
                  </a:cubicBezTo>
                  <a:cubicBezTo>
                    <a:pt x="15954" y="8830"/>
                    <a:pt x="15829" y="6717"/>
                    <a:pt x="14385" y="5650"/>
                  </a:cubicBezTo>
                  <a:cubicBezTo>
                    <a:pt x="13867" y="5224"/>
                    <a:pt x="13218" y="5011"/>
                    <a:pt x="12553" y="5011"/>
                  </a:cubicBezTo>
                  <a:cubicBezTo>
                    <a:pt x="12467" y="5011"/>
                    <a:pt x="12380" y="5015"/>
                    <a:pt x="12293" y="5022"/>
                  </a:cubicBezTo>
                  <a:cubicBezTo>
                    <a:pt x="12711" y="3516"/>
                    <a:pt x="13088" y="1926"/>
                    <a:pt x="14092" y="691"/>
                  </a:cubicBezTo>
                  <a:cubicBezTo>
                    <a:pt x="14301" y="419"/>
                    <a:pt x="14552" y="189"/>
                    <a:pt x="14824" y="1"/>
                  </a:cubicBezTo>
                  <a:lnTo>
                    <a:pt x="13757" y="1"/>
                  </a:lnTo>
                  <a:cubicBezTo>
                    <a:pt x="12523" y="1361"/>
                    <a:pt x="12021" y="3286"/>
                    <a:pt x="11811" y="5106"/>
                  </a:cubicBezTo>
                  <a:cubicBezTo>
                    <a:pt x="10975" y="5315"/>
                    <a:pt x="10263" y="5817"/>
                    <a:pt x="9803" y="6529"/>
                  </a:cubicBezTo>
                  <a:cubicBezTo>
                    <a:pt x="9719" y="5776"/>
                    <a:pt x="10326" y="3202"/>
                    <a:pt x="10410" y="2888"/>
                  </a:cubicBezTo>
                  <a:cubicBezTo>
                    <a:pt x="10661" y="1884"/>
                    <a:pt x="11058" y="900"/>
                    <a:pt x="11581" y="1"/>
                  </a:cubicBezTo>
                  <a:lnTo>
                    <a:pt x="10765" y="1"/>
                  </a:lnTo>
                  <a:cubicBezTo>
                    <a:pt x="10619" y="273"/>
                    <a:pt x="10472" y="566"/>
                    <a:pt x="10347" y="858"/>
                  </a:cubicBezTo>
                  <a:cubicBezTo>
                    <a:pt x="9782" y="2302"/>
                    <a:pt x="9405" y="3830"/>
                    <a:pt x="9280" y="5399"/>
                  </a:cubicBezTo>
                  <a:cubicBezTo>
                    <a:pt x="9259" y="5608"/>
                    <a:pt x="9238" y="5817"/>
                    <a:pt x="9259" y="6027"/>
                  </a:cubicBezTo>
                  <a:cubicBezTo>
                    <a:pt x="8948" y="5789"/>
                    <a:pt x="8576" y="5668"/>
                    <a:pt x="8204" y="5668"/>
                  </a:cubicBezTo>
                  <a:cubicBezTo>
                    <a:pt x="7823" y="5668"/>
                    <a:pt x="7442" y="5794"/>
                    <a:pt x="7125" y="6048"/>
                  </a:cubicBezTo>
                  <a:cubicBezTo>
                    <a:pt x="7292" y="4039"/>
                    <a:pt x="7459" y="1926"/>
                    <a:pt x="8150" y="1"/>
                  </a:cubicBezTo>
                  <a:lnTo>
                    <a:pt x="7355" y="1"/>
                  </a:lnTo>
                  <a:cubicBezTo>
                    <a:pt x="6727" y="1988"/>
                    <a:pt x="6622" y="4143"/>
                    <a:pt x="6727" y="6215"/>
                  </a:cubicBezTo>
                  <a:cubicBezTo>
                    <a:pt x="6727" y="6278"/>
                    <a:pt x="6748" y="6340"/>
                    <a:pt x="6811" y="6361"/>
                  </a:cubicBezTo>
                  <a:cubicBezTo>
                    <a:pt x="6664" y="6571"/>
                    <a:pt x="6560" y="6801"/>
                    <a:pt x="6497" y="7052"/>
                  </a:cubicBezTo>
                  <a:cubicBezTo>
                    <a:pt x="6211" y="6466"/>
                    <a:pt x="5457" y="6163"/>
                    <a:pt x="4721" y="6163"/>
                  </a:cubicBezTo>
                  <a:cubicBezTo>
                    <a:pt x="4379" y="6163"/>
                    <a:pt x="4041" y="6229"/>
                    <a:pt x="3756" y="6361"/>
                  </a:cubicBezTo>
                  <a:cubicBezTo>
                    <a:pt x="3568" y="4206"/>
                    <a:pt x="3902" y="2009"/>
                    <a:pt x="47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23"/>
            <p:cNvSpPr/>
            <p:nvPr/>
          </p:nvSpPr>
          <p:spPr>
            <a:xfrm>
              <a:off x="2956561" y="3083401"/>
              <a:ext cx="142976" cy="28679"/>
            </a:xfrm>
            <a:custGeom>
              <a:avLst/>
              <a:gdLst/>
              <a:ahLst/>
              <a:cxnLst/>
              <a:rect l="l" t="t" r="r" b="b"/>
              <a:pathLst>
                <a:path w="7533" h="1511" extrusionOk="0">
                  <a:moveTo>
                    <a:pt x="3576" y="0"/>
                  </a:moveTo>
                  <a:cubicBezTo>
                    <a:pt x="2246" y="0"/>
                    <a:pt x="947" y="489"/>
                    <a:pt x="21" y="1490"/>
                  </a:cubicBezTo>
                  <a:lnTo>
                    <a:pt x="0" y="1511"/>
                  </a:lnTo>
                  <a:lnTo>
                    <a:pt x="1067" y="1511"/>
                  </a:lnTo>
                  <a:cubicBezTo>
                    <a:pt x="1801" y="981"/>
                    <a:pt x="2673" y="729"/>
                    <a:pt x="3564" y="729"/>
                  </a:cubicBezTo>
                  <a:cubicBezTo>
                    <a:pt x="4223" y="729"/>
                    <a:pt x="4892" y="867"/>
                    <a:pt x="5524" y="1134"/>
                  </a:cubicBezTo>
                  <a:cubicBezTo>
                    <a:pt x="5754" y="1239"/>
                    <a:pt x="6005" y="1364"/>
                    <a:pt x="6236" y="1511"/>
                  </a:cubicBezTo>
                  <a:lnTo>
                    <a:pt x="7533" y="1511"/>
                  </a:lnTo>
                  <a:cubicBezTo>
                    <a:pt x="6842" y="925"/>
                    <a:pt x="6026" y="485"/>
                    <a:pt x="5168" y="234"/>
                  </a:cubicBezTo>
                  <a:cubicBezTo>
                    <a:pt x="4648" y="79"/>
                    <a:pt x="4109" y="0"/>
                    <a:pt x="3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3" name="Google Shape;17723;p23"/>
          <p:cNvGrpSpPr/>
          <p:nvPr/>
        </p:nvGrpSpPr>
        <p:grpSpPr>
          <a:xfrm rot="-6869966" flipH="1">
            <a:off x="7927366" y="395150"/>
            <a:ext cx="2329503" cy="757791"/>
            <a:chOff x="4178968" y="-268677"/>
            <a:chExt cx="2329415" cy="757762"/>
          </a:xfrm>
        </p:grpSpPr>
        <p:grpSp>
          <p:nvGrpSpPr>
            <p:cNvPr id="17724" name="Google Shape;17724;p23"/>
            <p:cNvGrpSpPr/>
            <p:nvPr/>
          </p:nvGrpSpPr>
          <p:grpSpPr>
            <a:xfrm>
              <a:off x="4178968" y="-268677"/>
              <a:ext cx="1264254" cy="757762"/>
              <a:chOff x="6323950" y="1278138"/>
              <a:chExt cx="701350" cy="420325"/>
            </a:xfrm>
          </p:grpSpPr>
          <p:sp>
            <p:nvSpPr>
              <p:cNvPr id="17725" name="Google Shape;17725;p2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2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2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2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2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2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2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2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2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2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2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2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2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2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2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2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2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2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2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2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2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2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2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2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2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2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2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2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2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2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2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2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2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2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2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2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2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2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2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2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2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2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2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2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2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2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2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2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2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2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2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2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2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23"/>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23"/>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2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2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2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23"/>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2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2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2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2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23"/>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2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2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2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2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2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2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2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2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2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2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2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2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2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2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2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2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2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2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2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2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2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2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2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2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2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2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2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2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2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2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2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2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2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2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2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2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2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2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2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2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2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2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2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2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2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2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2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2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3" name="Google Shape;17973;p23"/>
            <p:cNvGrpSpPr/>
            <p:nvPr/>
          </p:nvGrpSpPr>
          <p:grpSpPr>
            <a:xfrm>
              <a:off x="5350843" y="-268677"/>
              <a:ext cx="1157540" cy="757762"/>
              <a:chOff x="6323950" y="1278138"/>
              <a:chExt cx="642150" cy="420325"/>
            </a:xfrm>
          </p:grpSpPr>
          <p:sp>
            <p:nvSpPr>
              <p:cNvPr id="17974" name="Google Shape;17974;p2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2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2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2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2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2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2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2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2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2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2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2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2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2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2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2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2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2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2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2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2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2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2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2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2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2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2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2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2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2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2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2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2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2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2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2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2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2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2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2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2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2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2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2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2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2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2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2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2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2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2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2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2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2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2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2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2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2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2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2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2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2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2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2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2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2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2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2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2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2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2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2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2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2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2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2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2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2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2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2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2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2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2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2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2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2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2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2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2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2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2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2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2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2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2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2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2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2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2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2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2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2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12" name="Google Shape;18212;p23"/>
          <p:cNvGrpSpPr/>
          <p:nvPr/>
        </p:nvGrpSpPr>
        <p:grpSpPr>
          <a:xfrm rot="-6869966" flipH="1">
            <a:off x="-1083109" y="3962437"/>
            <a:ext cx="2329503" cy="757791"/>
            <a:chOff x="4178968" y="-268677"/>
            <a:chExt cx="2329415" cy="757762"/>
          </a:xfrm>
        </p:grpSpPr>
        <p:grpSp>
          <p:nvGrpSpPr>
            <p:cNvPr id="18213" name="Google Shape;18213;p23"/>
            <p:cNvGrpSpPr/>
            <p:nvPr/>
          </p:nvGrpSpPr>
          <p:grpSpPr>
            <a:xfrm>
              <a:off x="4178968" y="-268677"/>
              <a:ext cx="1264254" cy="757762"/>
              <a:chOff x="6323950" y="1278138"/>
              <a:chExt cx="701350" cy="420325"/>
            </a:xfrm>
          </p:grpSpPr>
          <p:sp>
            <p:nvSpPr>
              <p:cNvPr id="18214" name="Google Shape;18214;p2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2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2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2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2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2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2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2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2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2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2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2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2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2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2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2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2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2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2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2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2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2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2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2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2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2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2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2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2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2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2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2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2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2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2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2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2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2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2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2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2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2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2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2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2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2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2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2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2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2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2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2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2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23"/>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23"/>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2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2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2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23"/>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2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2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2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2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23"/>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2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2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2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2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2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2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2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2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2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2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2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2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2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2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2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2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2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2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2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2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2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2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2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2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2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2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2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2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2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2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2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2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2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2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2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2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2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2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2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2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2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2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2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2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2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2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2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2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2" name="Google Shape;18462;p23"/>
            <p:cNvGrpSpPr/>
            <p:nvPr/>
          </p:nvGrpSpPr>
          <p:grpSpPr>
            <a:xfrm>
              <a:off x="5350843" y="-268677"/>
              <a:ext cx="1157540" cy="757762"/>
              <a:chOff x="6323950" y="1278138"/>
              <a:chExt cx="642150" cy="420325"/>
            </a:xfrm>
          </p:grpSpPr>
          <p:sp>
            <p:nvSpPr>
              <p:cNvPr id="18463" name="Google Shape;18463;p2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2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2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2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2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2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2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2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2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2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2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2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2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2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2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2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2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2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2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2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2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2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2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2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2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2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2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2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2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2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2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2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2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2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2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2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2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2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2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2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2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2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2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2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2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2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2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2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2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2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2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2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2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2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2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2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2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2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2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2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2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2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2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2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2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2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2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2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2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2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2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2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2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2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2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2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2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2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2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2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2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2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2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2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2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2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2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2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2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2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2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2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2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2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2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2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2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2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2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2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2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2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2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2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2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2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2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2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2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2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2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2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2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2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2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2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2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2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2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2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2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2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2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2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2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2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2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2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2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2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2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2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2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2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2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2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17"/>
        <p:cNvGrpSpPr/>
        <p:nvPr/>
      </p:nvGrpSpPr>
      <p:grpSpPr>
        <a:xfrm>
          <a:off x="0" y="0"/>
          <a:ext cx="0" cy="0"/>
          <a:chOff x="0" y="0"/>
          <a:chExt cx="0" cy="0"/>
        </a:xfrm>
      </p:grpSpPr>
      <p:sp>
        <p:nvSpPr>
          <p:cNvPr id="1018" name="Google Shape;1018;p3"/>
          <p:cNvSpPr txBox="1">
            <a:spLocks noGrp="1"/>
          </p:cNvSpPr>
          <p:nvPr>
            <p:ph type="title"/>
          </p:nvPr>
        </p:nvSpPr>
        <p:spPr>
          <a:xfrm>
            <a:off x="2764650" y="2173150"/>
            <a:ext cx="3614700" cy="874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
        <p:nvSpPr>
          <p:cNvPr id="1019" name="Google Shape;1019;p3"/>
          <p:cNvSpPr txBox="1">
            <a:spLocks noGrp="1"/>
          </p:cNvSpPr>
          <p:nvPr>
            <p:ph type="title" idx="2" hasCustomPrompt="1"/>
          </p:nvPr>
        </p:nvSpPr>
        <p:spPr>
          <a:xfrm>
            <a:off x="3783150" y="1169300"/>
            <a:ext cx="1577700" cy="87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300"/>
              <a:buNone/>
              <a:defRPr sz="7200">
                <a:solidFill>
                  <a:schemeClr val="accent6"/>
                </a:solidFill>
              </a:defRPr>
            </a:lvl1pPr>
            <a:lvl2pPr lvl="1" algn="ctr" rtl="0">
              <a:spcBef>
                <a:spcPts val="0"/>
              </a:spcBef>
              <a:spcAft>
                <a:spcPts val="0"/>
              </a:spcAft>
              <a:buSzPts val="6300"/>
              <a:buNone/>
              <a:defRPr sz="6300"/>
            </a:lvl2pPr>
            <a:lvl3pPr lvl="2" algn="ctr" rtl="0">
              <a:spcBef>
                <a:spcPts val="0"/>
              </a:spcBef>
              <a:spcAft>
                <a:spcPts val="0"/>
              </a:spcAft>
              <a:buSzPts val="6300"/>
              <a:buNone/>
              <a:defRPr sz="6300"/>
            </a:lvl3pPr>
            <a:lvl4pPr lvl="3" algn="ctr" rtl="0">
              <a:spcBef>
                <a:spcPts val="0"/>
              </a:spcBef>
              <a:spcAft>
                <a:spcPts val="0"/>
              </a:spcAft>
              <a:buSzPts val="6300"/>
              <a:buNone/>
              <a:defRPr sz="6300"/>
            </a:lvl4pPr>
            <a:lvl5pPr lvl="4" algn="ctr" rtl="0">
              <a:spcBef>
                <a:spcPts val="0"/>
              </a:spcBef>
              <a:spcAft>
                <a:spcPts val="0"/>
              </a:spcAft>
              <a:buSzPts val="6300"/>
              <a:buNone/>
              <a:defRPr sz="6300"/>
            </a:lvl5pPr>
            <a:lvl6pPr lvl="5" algn="ctr" rtl="0">
              <a:spcBef>
                <a:spcPts val="0"/>
              </a:spcBef>
              <a:spcAft>
                <a:spcPts val="0"/>
              </a:spcAft>
              <a:buSzPts val="6300"/>
              <a:buNone/>
              <a:defRPr sz="6300"/>
            </a:lvl6pPr>
            <a:lvl7pPr lvl="6" algn="ctr" rtl="0">
              <a:spcBef>
                <a:spcPts val="0"/>
              </a:spcBef>
              <a:spcAft>
                <a:spcPts val="0"/>
              </a:spcAft>
              <a:buSzPts val="6300"/>
              <a:buNone/>
              <a:defRPr sz="6300"/>
            </a:lvl7pPr>
            <a:lvl8pPr lvl="7" algn="ctr" rtl="0">
              <a:spcBef>
                <a:spcPts val="0"/>
              </a:spcBef>
              <a:spcAft>
                <a:spcPts val="0"/>
              </a:spcAft>
              <a:buSzPts val="6300"/>
              <a:buNone/>
              <a:defRPr sz="6300"/>
            </a:lvl8pPr>
            <a:lvl9pPr lvl="8" algn="ctr" rtl="0">
              <a:spcBef>
                <a:spcPts val="0"/>
              </a:spcBef>
              <a:spcAft>
                <a:spcPts val="0"/>
              </a:spcAft>
              <a:buSzPts val="6300"/>
              <a:buNone/>
              <a:defRPr sz="6300"/>
            </a:lvl9pPr>
          </a:lstStyle>
          <a:p>
            <a:r>
              <a:t>xx%</a:t>
            </a:r>
          </a:p>
        </p:txBody>
      </p:sp>
      <p:sp>
        <p:nvSpPr>
          <p:cNvPr id="1020" name="Google Shape;1020;p3"/>
          <p:cNvSpPr/>
          <p:nvPr/>
        </p:nvSpPr>
        <p:spPr>
          <a:xfrm rot="-9000017">
            <a:off x="5692168" y="3151866"/>
            <a:ext cx="3489707" cy="3151316"/>
          </a:xfrm>
          <a:custGeom>
            <a:avLst/>
            <a:gdLst/>
            <a:ahLst/>
            <a:cxnLst/>
            <a:rect l="l" t="t" r="r" b="b"/>
            <a:pathLst>
              <a:path w="53306" h="48137" extrusionOk="0">
                <a:moveTo>
                  <a:pt x="31481" y="0"/>
                </a:moveTo>
                <a:cubicBezTo>
                  <a:pt x="31127" y="0"/>
                  <a:pt x="30774" y="6"/>
                  <a:pt x="30422" y="18"/>
                </a:cubicBezTo>
                <a:cubicBezTo>
                  <a:pt x="19948" y="318"/>
                  <a:pt x="9541" y="5789"/>
                  <a:pt x="3870" y="14695"/>
                </a:cubicBezTo>
                <a:cubicBezTo>
                  <a:pt x="2402" y="16963"/>
                  <a:pt x="1301" y="19465"/>
                  <a:pt x="668" y="22067"/>
                </a:cubicBezTo>
                <a:cubicBezTo>
                  <a:pt x="0" y="25069"/>
                  <a:pt x="34" y="28138"/>
                  <a:pt x="501" y="31140"/>
                </a:cubicBezTo>
                <a:cubicBezTo>
                  <a:pt x="934" y="33809"/>
                  <a:pt x="1602" y="36444"/>
                  <a:pt x="2669" y="38946"/>
                </a:cubicBezTo>
                <a:cubicBezTo>
                  <a:pt x="3603" y="41114"/>
                  <a:pt x="4904" y="43215"/>
                  <a:pt x="6772" y="44716"/>
                </a:cubicBezTo>
                <a:cubicBezTo>
                  <a:pt x="7039" y="44917"/>
                  <a:pt x="7306" y="45117"/>
                  <a:pt x="7606" y="45317"/>
                </a:cubicBezTo>
                <a:cubicBezTo>
                  <a:pt x="9274" y="46618"/>
                  <a:pt x="11208" y="47585"/>
                  <a:pt x="13310" y="47952"/>
                </a:cubicBezTo>
                <a:cubicBezTo>
                  <a:pt x="13964" y="48074"/>
                  <a:pt x="14631" y="48137"/>
                  <a:pt x="15298" y="48137"/>
                </a:cubicBezTo>
                <a:cubicBezTo>
                  <a:pt x="17183" y="48137"/>
                  <a:pt x="19063" y="47635"/>
                  <a:pt x="20615" y="46551"/>
                </a:cubicBezTo>
                <a:cubicBezTo>
                  <a:pt x="22683" y="45150"/>
                  <a:pt x="23784" y="42948"/>
                  <a:pt x="24585" y="40647"/>
                </a:cubicBezTo>
                <a:cubicBezTo>
                  <a:pt x="25352" y="38445"/>
                  <a:pt x="25886" y="36044"/>
                  <a:pt x="27287" y="34109"/>
                </a:cubicBezTo>
                <a:cubicBezTo>
                  <a:pt x="28688" y="32141"/>
                  <a:pt x="30956" y="31073"/>
                  <a:pt x="33191" y="30306"/>
                </a:cubicBezTo>
                <a:cubicBezTo>
                  <a:pt x="35593" y="29472"/>
                  <a:pt x="38061" y="28872"/>
                  <a:pt x="40363" y="27771"/>
                </a:cubicBezTo>
                <a:cubicBezTo>
                  <a:pt x="42798" y="26637"/>
                  <a:pt x="44999" y="25102"/>
                  <a:pt x="46901" y="23234"/>
                </a:cubicBezTo>
                <a:cubicBezTo>
                  <a:pt x="48802" y="21333"/>
                  <a:pt x="50603" y="19065"/>
                  <a:pt x="51471" y="16530"/>
                </a:cubicBezTo>
                <a:cubicBezTo>
                  <a:pt x="53305" y="11292"/>
                  <a:pt x="49102" y="6122"/>
                  <a:pt x="44899" y="3520"/>
                </a:cubicBezTo>
                <a:cubicBezTo>
                  <a:pt x="40930" y="1039"/>
                  <a:pt x="36153" y="0"/>
                  <a:pt x="31481"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373100" y="-82062"/>
            <a:ext cx="2963675" cy="868150"/>
          </a:xfrm>
          <a:custGeom>
            <a:avLst/>
            <a:gdLst/>
            <a:ahLst/>
            <a:cxnLst/>
            <a:rect l="l" t="t" r="r" b="b"/>
            <a:pathLst>
              <a:path w="118547" h="34726" extrusionOk="0">
                <a:moveTo>
                  <a:pt x="102329" y="1"/>
                </a:moveTo>
                <a:cubicBezTo>
                  <a:pt x="93989" y="1"/>
                  <a:pt x="82640" y="2700"/>
                  <a:pt x="69174" y="2700"/>
                </a:cubicBezTo>
                <a:cubicBezTo>
                  <a:pt x="65839" y="2700"/>
                  <a:pt x="62374" y="2535"/>
                  <a:pt x="58793" y="2121"/>
                </a:cubicBezTo>
                <a:cubicBezTo>
                  <a:pt x="52933" y="1449"/>
                  <a:pt x="47652" y="1145"/>
                  <a:pt x="42896" y="1145"/>
                </a:cubicBezTo>
                <a:cubicBezTo>
                  <a:pt x="2359" y="1145"/>
                  <a:pt x="1" y="23230"/>
                  <a:pt x="2986" y="27440"/>
                </a:cubicBezTo>
                <a:cubicBezTo>
                  <a:pt x="6741" y="32704"/>
                  <a:pt x="10018" y="34725"/>
                  <a:pt x="13240" y="34725"/>
                </a:cubicBezTo>
                <a:cubicBezTo>
                  <a:pt x="23903" y="34725"/>
                  <a:pt x="33971" y="12596"/>
                  <a:pt x="58793" y="12596"/>
                </a:cubicBezTo>
                <a:cubicBezTo>
                  <a:pt x="80341" y="12596"/>
                  <a:pt x="100823" y="22914"/>
                  <a:pt x="110976" y="22914"/>
                </a:cubicBezTo>
                <a:cubicBezTo>
                  <a:pt x="116052" y="22914"/>
                  <a:pt x="118546" y="20334"/>
                  <a:pt x="117301" y="12596"/>
                </a:cubicBezTo>
                <a:cubicBezTo>
                  <a:pt x="115695" y="2549"/>
                  <a:pt x="110432" y="1"/>
                  <a:pt x="102329"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690850" y="4306475"/>
            <a:ext cx="1563000" cy="15630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rot="1652122">
            <a:off x="7603390" y="-714260"/>
            <a:ext cx="2361489" cy="2132499"/>
          </a:xfrm>
          <a:custGeom>
            <a:avLst/>
            <a:gdLst/>
            <a:ahLst/>
            <a:cxnLst/>
            <a:rect l="l" t="t" r="r" b="b"/>
            <a:pathLst>
              <a:path w="53306" h="48137" extrusionOk="0">
                <a:moveTo>
                  <a:pt x="31481" y="0"/>
                </a:moveTo>
                <a:cubicBezTo>
                  <a:pt x="31127" y="0"/>
                  <a:pt x="30774" y="6"/>
                  <a:pt x="30422" y="18"/>
                </a:cubicBezTo>
                <a:cubicBezTo>
                  <a:pt x="19948" y="318"/>
                  <a:pt x="9541" y="5789"/>
                  <a:pt x="3870" y="14695"/>
                </a:cubicBezTo>
                <a:cubicBezTo>
                  <a:pt x="2402" y="16963"/>
                  <a:pt x="1301" y="19465"/>
                  <a:pt x="668" y="22067"/>
                </a:cubicBezTo>
                <a:cubicBezTo>
                  <a:pt x="0" y="25069"/>
                  <a:pt x="34" y="28138"/>
                  <a:pt x="501" y="31140"/>
                </a:cubicBezTo>
                <a:cubicBezTo>
                  <a:pt x="934" y="33809"/>
                  <a:pt x="1602" y="36444"/>
                  <a:pt x="2669" y="38946"/>
                </a:cubicBezTo>
                <a:cubicBezTo>
                  <a:pt x="3603" y="41114"/>
                  <a:pt x="4904" y="43215"/>
                  <a:pt x="6772" y="44716"/>
                </a:cubicBezTo>
                <a:cubicBezTo>
                  <a:pt x="7039" y="44917"/>
                  <a:pt x="7306" y="45117"/>
                  <a:pt x="7606" y="45317"/>
                </a:cubicBezTo>
                <a:cubicBezTo>
                  <a:pt x="9274" y="46618"/>
                  <a:pt x="11208" y="47585"/>
                  <a:pt x="13310" y="47952"/>
                </a:cubicBezTo>
                <a:cubicBezTo>
                  <a:pt x="13964" y="48074"/>
                  <a:pt x="14631" y="48137"/>
                  <a:pt x="15298" y="48137"/>
                </a:cubicBezTo>
                <a:cubicBezTo>
                  <a:pt x="17183" y="48137"/>
                  <a:pt x="19063" y="47635"/>
                  <a:pt x="20615" y="46551"/>
                </a:cubicBezTo>
                <a:cubicBezTo>
                  <a:pt x="22683" y="45150"/>
                  <a:pt x="23784" y="42948"/>
                  <a:pt x="24585" y="40647"/>
                </a:cubicBezTo>
                <a:cubicBezTo>
                  <a:pt x="25352" y="38445"/>
                  <a:pt x="25886" y="36044"/>
                  <a:pt x="27287" y="34109"/>
                </a:cubicBezTo>
                <a:cubicBezTo>
                  <a:pt x="28688" y="32141"/>
                  <a:pt x="30956" y="31073"/>
                  <a:pt x="33191" y="30306"/>
                </a:cubicBezTo>
                <a:cubicBezTo>
                  <a:pt x="35593" y="29472"/>
                  <a:pt x="38061" y="28872"/>
                  <a:pt x="40363" y="27771"/>
                </a:cubicBezTo>
                <a:cubicBezTo>
                  <a:pt x="42798" y="26637"/>
                  <a:pt x="44999" y="25102"/>
                  <a:pt x="46901" y="23234"/>
                </a:cubicBezTo>
                <a:cubicBezTo>
                  <a:pt x="48802" y="21333"/>
                  <a:pt x="50603" y="19065"/>
                  <a:pt x="51471" y="16530"/>
                </a:cubicBezTo>
                <a:cubicBezTo>
                  <a:pt x="53305" y="11292"/>
                  <a:pt x="49102" y="6122"/>
                  <a:pt x="44899" y="3520"/>
                </a:cubicBezTo>
                <a:cubicBezTo>
                  <a:pt x="40930" y="1039"/>
                  <a:pt x="36153" y="0"/>
                  <a:pt x="31481" y="0"/>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860638" y="4354700"/>
            <a:ext cx="1563000" cy="1563000"/>
          </a:xfrm>
          <a:prstGeom prst="ellipse">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rot="1652122">
            <a:off x="7755790" y="-561860"/>
            <a:ext cx="2361489" cy="2132499"/>
          </a:xfrm>
          <a:custGeom>
            <a:avLst/>
            <a:gdLst/>
            <a:ahLst/>
            <a:cxnLst/>
            <a:rect l="l" t="t" r="r" b="b"/>
            <a:pathLst>
              <a:path w="53306" h="48137" extrusionOk="0">
                <a:moveTo>
                  <a:pt x="31481" y="0"/>
                </a:moveTo>
                <a:cubicBezTo>
                  <a:pt x="31127" y="0"/>
                  <a:pt x="30774" y="6"/>
                  <a:pt x="30422" y="18"/>
                </a:cubicBezTo>
                <a:cubicBezTo>
                  <a:pt x="19948" y="318"/>
                  <a:pt x="9541" y="5789"/>
                  <a:pt x="3870" y="14695"/>
                </a:cubicBezTo>
                <a:cubicBezTo>
                  <a:pt x="2402" y="16963"/>
                  <a:pt x="1301" y="19465"/>
                  <a:pt x="668" y="22067"/>
                </a:cubicBezTo>
                <a:cubicBezTo>
                  <a:pt x="0" y="25069"/>
                  <a:pt x="34" y="28138"/>
                  <a:pt x="501" y="31140"/>
                </a:cubicBezTo>
                <a:cubicBezTo>
                  <a:pt x="934" y="33809"/>
                  <a:pt x="1602" y="36444"/>
                  <a:pt x="2669" y="38946"/>
                </a:cubicBezTo>
                <a:cubicBezTo>
                  <a:pt x="3603" y="41114"/>
                  <a:pt x="4904" y="43215"/>
                  <a:pt x="6772" y="44716"/>
                </a:cubicBezTo>
                <a:cubicBezTo>
                  <a:pt x="7039" y="44917"/>
                  <a:pt x="7306" y="45117"/>
                  <a:pt x="7606" y="45317"/>
                </a:cubicBezTo>
                <a:cubicBezTo>
                  <a:pt x="9274" y="46618"/>
                  <a:pt x="11208" y="47585"/>
                  <a:pt x="13310" y="47952"/>
                </a:cubicBezTo>
                <a:cubicBezTo>
                  <a:pt x="13964" y="48074"/>
                  <a:pt x="14631" y="48137"/>
                  <a:pt x="15298" y="48137"/>
                </a:cubicBezTo>
                <a:cubicBezTo>
                  <a:pt x="17183" y="48137"/>
                  <a:pt x="19063" y="47635"/>
                  <a:pt x="20615" y="46551"/>
                </a:cubicBezTo>
                <a:cubicBezTo>
                  <a:pt x="22683" y="45150"/>
                  <a:pt x="23784" y="42948"/>
                  <a:pt x="24585" y="40647"/>
                </a:cubicBezTo>
                <a:cubicBezTo>
                  <a:pt x="25352" y="38445"/>
                  <a:pt x="25886" y="36044"/>
                  <a:pt x="27287" y="34109"/>
                </a:cubicBezTo>
                <a:cubicBezTo>
                  <a:pt x="28688" y="32141"/>
                  <a:pt x="30956" y="31073"/>
                  <a:pt x="33191" y="30306"/>
                </a:cubicBezTo>
                <a:cubicBezTo>
                  <a:pt x="35593" y="29472"/>
                  <a:pt x="38061" y="28872"/>
                  <a:pt x="40363" y="27771"/>
                </a:cubicBezTo>
                <a:cubicBezTo>
                  <a:pt x="42798" y="26637"/>
                  <a:pt x="44999" y="25102"/>
                  <a:pt x="46901" y="23234"/>
                </a:cubicBezTo>
                <a:cubicBezTo>
                  <a:pt x="48802" y="21333"/>
                  <a:pt x="50603" y="19065"/>
                  <a:pt x="51471" y="16530"/>
                </a:cubicBezTo>
                <a:cubicBezTo>
                  <a:pt x="53305" y="11292"/>
                  <a:pt x="49102" y="6122"/>
                  <a:pt x="44899" y="3520"/>
                </a:cubicBezTo>
                <a:cubicBezTo>
                  <a:pt x="40930" y="1039"/>
                  <a:pt x="36153" y="0"/>
                  <a:pt x="31481" y="0"/>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rot="-1802815">
            <a:off x="7406623" y="98268"/>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3"/>
          <p:cNvGrpSpPr/>
          <p:nvPr/>
        </p:nvGrpSpPr>
        <p:grpSpPr>
          <a:xfrm>
            <a:off x="2055002" y="4614513"/>
            <a:ext cx="558130" cy="733361"/>
            <a:chOff x="1135315" y="4197713"/>
            <a:chExt cx="558130" cy="733361"/>
          </a:xfrm>
        </p:grpSpPr>
        <p:sp>
          <p:nvSpPr>
            <p:cNvPr id="1028" name="Google Shape;1028;p3"/>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3"/>
          <p:cNvGrpSpPr/>
          <p:nvPr/>
        </p:nvGrpSpPr>
        <p:grpSpPr>
          <a:xfrm rot="1258772">
            <a:off x="168496" y="3748963"/>
            <a:ext cx="634844" cy="579863"/>
            <a:chOff x="2474450" y="2469265"/>
            <a:chExt cx="505551" cy="433940"/>
          </a:xfrm>
        </p:grpSpPr>
        <p:sp>
          <p:nvSpPr>
            <p:cNvPr id="1031" name="Google Shape;1031;p3"/>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3"/>
          <p:cNvGrpSpPr/>
          <p:nvPr/>
        </p:nvGrpSpPr>
        <p:grpSpPr>
          <a:xfrm>
            <a:off x="786831" y="335740"/>
            <a:ext cx="833618" cy="574432"/>
            <a:chOff x="2695054" y="2941070"/>
            <a:chExt cx="755157" cy="518534"/>
          </a:xfrm>
        </p:grpSpPr>
        <p:sp>
          <p:nvSpPr>
            <p:cNvPr id="1035" name="Google Shape;1035;p3"/>
            <p:cNvSpPr/>
            <p:nvPr/>
          </p:nvSpPr>
          <p:spPr>
            <a:xfrm>
              <a:off x="2835032" y="2980966"/>
              <a:ext cx="396758" cy="131114"/>
            </a:xfrm>
            <a:custGeom>
              <a:avLst/>
              <a:gdLst/>
              <a:ahLst/>
              <a:cxnLst/>
              <a:rect l="l" t="t" r="r" b="b"/>
              <a:pathLst>
                <a:path w="20904" h="6908" extrusionOk="0">
                  <a:moveTo>
                    <a:pt x="11424" y="0"/>
                  </a:moveTo>
                  <a:cubicBezTo>
                    <a:pt x="11078" y="0"/>
                    <a:pt x="10729" y="15"/>
                    <a:pt x="10379" y="45"/>
                  </a:cubicBezTo>
                  <a:cubicBezTo>
                    <a:pt x="7366" y="317"/>
                    <a:pt x="3809" y="1175"/>
                    <a:pt x="1779" y="3581"/>
                  </a:cubicBezTo>
                  <a:cubicBezTo>
                    <a:pt x="984" y="4564"/>
                    <a:pt x="377" y="5694"/>
                    <a:pt x="1" y="6908"/>
                  </a:cubicBezTo>
                  <a:lnTo>
                    <a:pt x="775" y="6908"/>
                  </a:lnTo>
                  <a:cubicBezTo>
                    <a:pt x="1089" y="5987"/>
                    <a:pt x="1570" y="5108"/>
                    <a:pt x="2156" y="4334"/>
                  </a:cubicBezTo>
                  <a:cubicBezTo>
                    <a:pt x="4018" y="1907"/>
                    <a:pt x="7470" y="1049"/>
                    <a:pt x="10379" y="798"/>
                  </a:cubicBezTo>
                  <a:cubicBezTo>
                    <a:pt x="10715" y="770"/>
                    <a:pt x="11049" y="756"/>
                    <a:pt x="11380" y="756"/>
                  </a:cubicBezTo>
                  <a:cubicBezTo>
                    <a:pt x="14037" y="756"/>
                    <a:pt x="16499" y="1671"/>
                    <a:pt x="18267" y="3811"/>
                  </a:cubicBezTo>
                  <a:cubicBezTo>
                    <a:pt x="19041" y="4732"/>
                    <a:pt x="19648" y="5778"/>
                    <a:pt x="20066" y="6908"/>
                  </a:cubicBezTo>
                  <a:lnTo>
                    <a:pt x="20903" y="6908"/>
                  </a:lnTo>
                  <a:cubicBezTo>
                    <a:pt x="20422" y="5568"/>
                    <a:pt x="19732" y="4334"/>
                    <a:pt x="18811" y="3246"/>
                  </a:cubicBezTo>
                  <a:cubicBezTo>
                    <a:pt x="16927" y="1008"/>
                    <a:pt x="14262"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2768716" y="2941070"/>
              <a:ext cx="540911" cy="171010"/>
            </a:xfrm>
            <a:custGeom>
              <a:avLst/>
              <a:gdLst/>
              <a:ahLst/>
              <a:cxnLst/>
              <a:rect l="l" t="t" r="r" b="b"/>
              <a:pathLst>
                <a:path w="28499" h="9010" extrusionOk="0">
                  <a:moveTo>
                    <a:pt x="14829" y="1"/>
                  </a:moveTo>
                  <a:cubicBezTo>
                    <a:pt x="9935" y="1"/>
                    <a:pt x="4937" y="1960"/>
                    <a:pt x="1863" y="5829"/>
                  </a:cubicBezTo>
                  <a:cubicBezTo>
                    <a:pt x="1088" y="6792"/>
                    <a:pt x="461" y="7859"/>
                    <a:pt x="0" y="9010"/>
                  </a:cubicBezTo>
                  <a:lnTo>
                    <a:pt x="837" y="9010"/>
                  </a:lnTo>
                  <a:cubicBezTo>
                    <a:pt x="1444" y="7545"/>
                    <a:pt x="2344" y="6227"/>
                    <a:pt x="3495" y="5139"/>
                  </a:cubicBezTo>
                  <a:cubicBezTo>
                    <a:pt x="5838" y="2837"/>
                    <a:pt x="8977" y="1414"/>
                    <a:pt x="12220" y="933"/>
                  </a:cubicBezTo>
                  <a:cubicBezTo>
                    <a:pt x="13071" y="802"/>
                    <a:pt x="13940" y="736"/>
                    <a:pt x="14810" y="736"/>
                  </a:cubicBezTo>
                  <a:cubicBezTo>
                    <a:pt x="17705" y="736"/>
                    <a:pt x="20624" y="1475"/>
                    <a:pt x="23037" y="3067"/>
                  </a:cubicBezTo>
                  <a:cubicBezTo>
                    <a:pt x="25192" y="4469"/>
                    <a:pt x="26804" y="6562"/>
                    <a:pt x="27578" y="9010"/>
                  </a:cubicBezTo>
                  <a:lnTo>
                    <a:pt x="28498" y="9010"/>
                  </a:lnTo>
                  <a:cubicBezTo>
                    <a:pt x="27159" y="4281"/>
                    <a:pt x="22451" y="933"/>
                    <a:pt x="17514" y="201"/>
                  </a:cubicBezTo>
                  <a:cubicBezTo>
                    <a:pt x="16631" y="67"/>
                    <a:pt x="15732" y="1"/>
                    <a:pt x="14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2899374" y="3032022"/>
              <a:ext cx="273236" cy="80058"/>
            </a:xfrm>
            <a:custGeom>
              <a:avLst/>
              <a:gdLst/>
              <a:ahLst/>
              <a:cxnLst/>
              <a:rect l="l" t="t" r="r" b="b"/>
              <a:pathLst>
                <a:path w="14396" h="4218" extrusionOk="0">
                  <a:moveTo>
                    <a:pt x="7142" y="1"/>
                  </a:moveTo>
                  <a:cubicBezTo>
                    <a:pt x="6648" y="1"/>
                    <a:pt x="6142" y="45"/>
                    <a:pt x="5629" y="137"/>
                  </a:cubicBezTo>
                  <a:cubicBezTo>
                    <a:pt x="3223" y="556"/>
                    <a:pt x="1151" y="2062"/>
                    <a:pt x="0" y="4218"/>
                  </a:cubicBezTo>
                  <a:lnTo>
                    <a:pt x="816" y="4218"/>
                  </a:lnTo>
                  <a:cubicBezTo>
                    <a:pt x="900" y="4071"/>
                    <a:pt x="984" y="3946"/>
                    <a:pt x="1088" y="3799"/>
                  </a:cubicBezTo>
                  <a:cubicBezTo>
                    <a:pt x="2445" y="1867"/>
                    <a:pt x="4670" y="722"/>
                    <a:pt x="7029" y="722"/>
                  </a:cubicBezTo>
                  <a:cubicBezTo>
                    <a:pt x="7072" y="722"/>
                    <a:pt x="7114" y="723"/>
                    <a:pt x="7156" y="723"/>
                  </a:cubicBezTo>
                  <a:cubicBezTo>
                    <a:pt x="9897" y="723"/>
                    <a:pt x="12136" y="2146"/>
                    <a:pt x="13496" y="4218"/>
                  </a:cubicBezTo>
                  <a:lnTo>
                    <a:pt x="14396" y="4218"/>
                  </a:lnTo>
                  <a:cubicBezTo>
                    <a:pt x="12881" y="1728"/>
                    <a:pt x="10230" y="1"/>
                    <a:pt x="7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3075300" y="3112061"/>
              <a:ext cx="374912" cy="304914"/>
            </a:xfrm>
            <a:custGeom>
              <a:avLst/>
              <a:gdLst/>
              <a:ahLst/>
              <a:cxnLst/>
              <a:rect l="l" t="t" r="r" b="b"/>
              <a:pathLst>
                <a:path w="19753" h="16065" extrusionOk="0">
                  <a:moveTo>
                    <a:pt x="12366" y="4374"/>
                  </a:moveTo>
                  <a:cubicBezTo>
                    <a:pt x="13643" y="4415"/>
                    <a:pt x="14647" y="5483"/>
                    <a:pt x="14584" y="6759"/>
                  </a:cubicBezTo>
                  <a:cubicBezTo>
                    <a:pt x="14598" y="6941"/>
                    <a:pt x="14744" y="7067"/>
                    <a:pt x="14902" y="7067"/>
                  </a:cubicBezTo>
                  <a:cubicBezTo>
                    <a:pt x="14979" y="7067"/>
                    <a:pt x="15059" y="7037"/>
                    <a:pt x="15128" y="6968"/>
                  </a:cubicBezTo>
                  <a:cubicBezTo>
                    <a:pt x="15422" y="6620"/>
                    <a:pt x="15897" y="6408"/>
                    <a:pt x="16353" y="6408"/>
                  </a:cubicBezTo>
                  <a:cubicBezTo>
                    <a:pt x="16774" y="6408"/>
                    <a:pt x="17178" y="6588"/>
                    <a:pt x="17409" y="7010"/>
                  </a:cubicBezTo>
                  <a:cubicBezTo>
                    <a:pt x="17806" y="7742"/>
                    <a:pt x="17367" y="8600"/>
                    <a:pt x="16698" y="8935"/>
                  </a:cubicBezTo>
                  <a:cubicBezTo>
                    <a:pt x="16488" y="9061"/>
                    <a:pt x="16488" y="9374"/>
                    <a:pt x="16698" y="9500"/>
                  </a:cubicBezTo>
                  <a:cubicBezTo>
                    <a:pt x="17430" y="9960"/>
                    <a:pt x="18497" y="10902"/>
                    <a:pt x="18560" y="11843"/>
                  </a:cubicBezTo>
                  <a:cubicBezTo>
                    <a:pt x="18630" y="12872"/>
                    <a:pt x="17916" y="13215"/>
                    <a:pt x="17112" y="13215"/>
                  </a:cubicBezTo>
                  <a:cubicBezTo>
                    <a:pt x="16477" y="13215"/>
                    <a:pt x="15785" y="13002"/>
                    <a:pt x="15379" y="12743"/>
                  </a:cubicBezTo>
                  <a:cubicBezTo>
                    <a:pt x="15326" y="12707"/>
                    <a:pt x="15271" y="12692"/>
                    <a:pt x="15219" y="12692"/>
                  </a:cubicBezTo>
                  <a:cubicBezTo>
                    <a:pt x="15027" y="12692"/>
                    <a:pt x="14865" y="12906"/>
                    <a:pt x="14898" y="13120"/>
                  </a:cubicBezTo>
                  <a:cubicBezTo>
                    <a:pt x="15096" y="14078"/>
                    <a:pt x="14332" y="14826"/>
                    <a:pt x="13506" y="14826"/>
                  </a:cubicBezTo>
                  <a:cubicBezTo>
                    <a:pt x="13196" y="14826"/>
                    <a:pt x="12877" y="14720"/>
                    <a:pt x="12596" y="14480"/>
                  </a:cubicBezTo>
                  <a:cubicBezTo>
                    <a:pt x="12157" y="14124"/>
                    <a:pt x="11927" y="13706"/>
                    <a:pt x="11404" y="13454"/>
                  </a:cubicBezTo>
                  <a:cubicBezTo>
                    <a:pt x="11352" y="13431"/>
                    <a:pt x="11300" y="13420"/>
                    <a:pt x="11250" y="13420"/>
                  </a:cubicBezTo>
                  <a:cubicBezTo>
                    <a:pt x="11080" y="13420"/>
                    <a:pt x="10934" y="13548"/>
                    <a:pt x="10902" y="13726"/>
                  </a:cubicBezTo>
                  <a:cubicBezTo>
                    <a:pt x="10859" y="13698"/>
                    <a:pt x="10808" y="13684"/>
                    <a:pt x="10758" y="13684"/>
                  </a:cubicBezTo>
                  <a:cubicBezTo>
                    <a:pt x="10662" y="13684"/>
                    <a:pt x="10566" y="13735"/>
                    <a:pt x="10525" y="13831"/>
                  </a:cubicBezTo>
                  <a:cubicBezTo>
                    <a:pt x="10118" y="14715"/>
                    <a:pt x="9294" y="15435"/>
                    <a:pt x="8316" y="15435"/>
                  </a:cubicBezTo>
                  <a:cubicBezTo>
                    <a:pt x="8136" y="15435"/>
                    <a:pt x="7951" y="15410"/>
                    <a:pt x="7763" y="15359"/>
                  </a:cubicBezTo>
                  <a:cubicBezTo>
                    <a:pt x="6487" y="15003"/>
                    <a:pt x="5922" y="13434"/>
                    <a:pt x="6445" y="12262"/>
                  </a:cubicBezTo>
                  <a:cubicBezTo>
                    <a:pt x="6559" y="12053"/>
                    <a:pt x="6397" y="11793"/>
                    <a:pt x="6164" y="11793"/>
                  </a:cubicBezTo>
                  <a:cubicBezTo>
                    <a:pt x="6139" y="11793"/>
                    <a:pt x="6115" y="11796"/>
                    <a:pt x="6089" y="11802"/>
                  </a:cubicBezTo>
                  <a:cubicBezTo>
                    <a:pt x="5943" y="11840"/>
                    <a:pt x="5806" y="11857"/>
                    <a:pt x="5680" y="11857"/>
                  </a:cubicBezTo>
                  <a:cubicBezTo>
                    <a:pt x="4227" y="11857"/>
                    <a:pt x="4152" y="9522"/>
                    <a:pt x="5724" y="9522"/>
                  </a:cubicBezTo>
                  <a:cubicBezTo>
                    <a:pt x="5807" y="9522"/>
                    <a:pt x="5893" y="9528"/>
                    <a:pt x="5985" y="9542"/>
                  </a:cubicBezTo>
                  <a:cubicBezTo>
                    <a:pt x="6001" y="9544"/>
                    <a:pt x="6018" y="9546"/>
                    <a:pt x="6034" y="9546"/>
                  </a:cubicBezTo>
                  <a:cubicBezTo>
                    <a:pt x="6288" y="9546"/>
                    <a:pt x="6513" y="9254"/>
                    <a:pt x="6278" y="9019"/>
                  </a:cubicBezTo>
                  <a:cubicBezTo>
                    <a:pt x="5482" y="8265"/>
                    <a:pt x="5629" y="6968"/>
                    <a:pt x="6570" y="6382"/>
                  </a:cubicBezTo>
                  <a:cubicBezTo>
                    <a:pt x="6862" y="6204"/>
                    <a:pt x="7176" y="6128"/>
                    <a:pt x="7493" y="6128"/>
                  </a:cubicBezTo>
                  <a:cubicBezTo>
                    <a:pt x="8107" y="6128"/>
                    <a:pt x="8731" y="6414"/>
                    <a:pt x="9228" y="6801"/>
                  </a:cubicBezTo>
                  <a:cubicBezTo>
                    <a:pt x="9249" y="6884"/>
                    <a:pt x="9291" y="6968"/>
                    <a:pt x="9353" y="7031"/>
                  </a:cubicBezTo>
                  <a:cubicBezTo>
                    <a:pt x="9384" y="7062"/>
                    <a:pt x="9426" y="7081"/>
                    <a:pt x="9471" y="7081"/>
                  </a:cubicBezTo>
                  <a:cubicBezTo>
                    <a:pt x="9487" y="7081"/>
                    <a:pt x="9504" y="7078"/>
                    <a:pt x="9521" y="7073"/>
                  </a:cubicBezTo>
                  <a:lnTo>
                    <a:pt x="9563" y="7136"/>
                  </a:lnTo>
                  <a:cubicBezTo>
                    <a:pt x="9594" y="7167"/>
                    <a:pt x="9630" y="7180"/>
                    <a:pt x="9665" y="7180"/>
                  </a:cubicBezTo>
                  <a:cubicBezTo>
                    <a:pt x="9774" y="7180"/>
                    <a:pt x="9877" y="7058"/>
                    <a:pt x="9814" y="6947"/>
                  </a:cubicBezTo>
                  <a:lnTo>
                    <a:pt x="9751" y="6843"/>
                  </a:lnTo>
                  <a:cubicBezTo>
                    <a:pt x="9730" y="6822"/>
                    <a:pt x="9709" y="6801"/>
                    <a:pt x="9688" y="6780"/>
                  </a:cubicBezTo>
                  <a:lnTo>
                    <a:pt x="9625" y="6696"/>
                  </a:lnTo>
                  <a:cubicBezTo>
                    <a:pt x="9709" y="6403"/>
                    <a:pt x="9814" y="6110"/>
                    <a:pt x="9939" y="5838"/>
                  </a:cubicBezTo>
                  <a:cubicBezTo>
                    <a:pt x="10128" y="5524"/>
                    <a:pt x="10379" y="5252"/>
                    <a:pt x="10651" y="5022"/>
                  </a:cubicBezTo>
                  <a:cubicBezTo>
                    <a:pt x="11132" y="4625"/>
                    <a:pt x="11739" y="4395"/>
                    <a:pt x="12366" y="4374"/>
                  </a:cubicBezTo>
                  <a:close/>
                  <a:moveTo>
                    <a:pt x="0" y="1"/>
                  </a:moveTo>
                  <a:cubicBezTo>
                    <a:pt x="3223" y="1926"/>
                    <a:pt x="3683" y="6403"/>
                    <a:pt x="3997" y="9814"/>
                  </a:cubicBezTo>
                  <a:cubicBezTo>
                    <a:pt x="3997" y="9856"/>
                    <a:pt x="4018" y="9897"/>
                    <a:pt x="4039" y="9939"/>
                  </a:cubicBezTo>
                  <a:cubicBezTo>
                    <a:pt x="3892" y="10211"/>
                    <a:pt x="3829" y="10504"/>
                    <a:pt x="3850" y="10797"/>
                  </a:cubicBezTo>
                  <a:cubicBezTo>
                    <a:pt x="3913" y="11822"/>
                    <a:pt x="4813" y="12450"/>
                    <a:pt x="5734" y="12471"/>
                  </a:cubicBezTo>
                  <a:cubicBezTo>
                    <a:pt x="5420" y="13810"/>
                    <a:pt x="5985" y="15338"/>
                    <a:pt x="7345" y="15882"/>
                  </a:cubicBezTo>
                  <a:cubicBezTo>
                    <a:pt x="7652" y="16006"/>
                    <a:pt x="7976" y="16065"/>
                    <a:pt x="8302" y="16065"/>
                  </a:cubicBezTo>
                  <a:cubicBezTo>
                    <a:pt x="9508" y="16065"/>
                    <a:pt x="10723" y="15264"/>
                    <a:pt x="11069" y="14061"/>
                  </a:cubicBezTo>
                  <a:cubicBezTo>
                    <a:pt x="11069" y="14061"/>
                    <a:pt x="11069" y="14040"/>
                    <a:pt x="11069" y="14019"/>
                  </a:cubicBezTo>
                  <a:lnTo>
                    <a:pt x="11090" y="14019"/>
                  </a:lnTo>
                  <a:cubicBezTo>
                    <a:pt x="11718" y="14333"/>
                    <a:pt x="12011" y="15045"/>
                    <a:pt x="12680" y="15317"/>
                  </a:cubicBezTo>
                  <a:cubicBezTo>
                    <a:pt x="12957" y="15443"/>
                    <a:pt x="13257" y="15508"/>
                    <a:pt x="13557" y="15508"/>
                  </a:cubicBezTo>
                  <a:cubicBezTo>
                    <a:pt x="13755" y="15508"/>
                    <a:pt x="13953" y="15480"/>
                    <a:pt x="14145" y="15421"/>
                  </a:cubicBezTo>
                  <a:cubicBezTo>
                    <a:pt x="14961" y="15170"/>
                    <a:pt x="15526" y="14438"/>
                    <a:pt x="15568" y="13580"/>
                  </a:cubicBezTo>
                  <a:cubicBezTo>
                    <a:pt x="16021" y="13763"/>
                    <a:pt x="16563" y="13877"/>
                    <a:pt x="17092" y="13877"/>
                  </a:cubicBezTo>
                  <a:cubicBezTo>
                    <a:pt x="17954" y="13877"/>
                    <a:pt x="18783" y="13576"/>
                    <a:pt x="19146" y="12785"/>
                  </a:cubicBezTo>
                  <a:cubicBezTo>
                    <a:pt x="19752" y="11509"/>
                    <a:pt x="18476" y="10023"/>
                    <a:pt x="17430" y="9207"/>
                  </a:cubicBezTo>
                  <a:cubicBezTo>
                    <a:pt x="18225" y="8558"/>
                    <a:pt x="18476" y="7345"/>
                    <a:pt x="17848" y="6487"/>
                  </a:cubicBezTo>
                  <a:cubicBezTo>
                    <a:pt x="17472" y="5978"/>
                    <a:pt x="16914" y="5749"/>
                    <a:pt x="16347" y="5749"/>
                  </a:cubicBezTo>
                  <a:cubicBezTo>
                    <a:pt x="15937" y="5749"/>
                    <a:pt x="15522" y="5869"/>
                    <a:pt x="15170" y="6089"/>
                  </a:cubicBezTo>
                  <a:cubicBezTo>
                    <a:pt x="14919" y="4855"/>
                    <a:pt x="13915" y="3934"/>
                    <a:pt x="12680" y="3767"/>
                  </a:cubicBezTo>
                  <a:cubicBezTo>
                    <a:pt x="12680" y="3746"/>
                    <a:pt x="12680" y="3725"/>
                    <a:pt x="12680" y="3704"/>
                  </a:cubicBezTo>
                  <a:cubicBezTo>
                    <a:pt x="12785" y="2449"/>
                    <a:pt x="12680" y="1193"/>
                    <a:pt x="12345" y="1"/>
                  </a:cubicBezTo>
                  <a:lnTo>
                    <a:pt x="11425" y="1"/>
                  </a:lnTo>
                  <a:lnTo>
                    <a:pt x="11864" y="3725"/>
                  </a:lnTo>
                  <a:cubicBezTo>
                    <a:pt x="11843" y="3746"/>
                    <a:pt x="11843" y="3788"/>
                    <a:pt x="11864" y="3830"/>
                  </a:cubicBezTo>
                  <a:cubicBezTo>
                    <a:pt x="11048" y="3976"/>
                    <a:pt x="10316" y="4415"/>
                    <a:pt x="9814" y="5085"/>
                  </a:cubicBezTo>
                  <a:cubicBezTo>
                    <a:pt x="9646" y="5294"/>
                    <a:pt x="9500" y="5524"/>
                    <a:pt x="9374" y="5755"/>
                  </a:cubicBezTo>
                  <a:cubicBezTo>
                    <a:pt x="9291" y="3788"/>
                    <a:pt x="8914" y="1842"/>
                    <a:pt x="8265" y="1"/>
                  </a:cubicBezTo>
                  <a:lnTo>
                    <a:pt x="7407" y="1"/>
                  </a:lnTo>
                  <a:cubicBezTo>
                    <a:pt x="8119" y="1863"/>
                    <a:pt x="8433" y="3892"/>
                    <a:pt x="8642" y="5880"/>
                  </a:cubicBezTo>
                  <a:cubicBezTo>
                    <a:pt x="8259" y="5677"/>
                    <a:pt x="7842" y="5569"/>
                    <a:pt x="7421" y="5569"/>
                  </a:cubicBezTo>
                  <a:cubicBezTo>
                    <a:pt x="7107" y="5569"/>
                    <a:pt x="6791" y="5629"/>
                    <a:pt x="6487" y="5755"/>
                  </a:cubicBezTo>
                  <a:cubicBezTo>
                    <a:pt x="6654" y="3746"/>
                    <a:pt x="6194" y="1716"/>
                    <a:pt x="5127" y="1"/>
                  </a:cubicBezTo>
                  <a:lnTo>
                    <a:pt x="4248" y="1"/>
                  </a:lnTo>
                  <a:cubicBezTo>
                    <a:pt x="5420" y="1779"/>
                    <a:pt x="5922" y="3892"/>
                    <a:pt x="5692" y="6027"/>
                  </a:cubicBezTo>
                  <a:cubicBezTo>
                    <a:pt x="5692" y="6110"/>
                    <a:pt x="5713" y="6215"/>
                    <a:pt x="5775" y="6278"/>
                  </a:cubicBezTo>
                  <a:cubicBezTo>
                    <a:pt x="5106" y="7010"/>
                    <a:pt x="4959" y="8098"/>
                    <a:pt x="5441" y="8977"/>
                  </a:cubicBezTo>
                  <a:cubicBezTo>
                    <a:pt x="5190" y="9019"/>
                    <a:pt x="4938" y="9102"/>
                    <a:pt x="4708" y="9249"/>
                  </a:cubicBezTo>
                  <a:cubicBezTo>
                    <a:pt x="4415" y="6027"/>
                    <a:pt x="3746" y="2135"/>
                    <a:pt x="1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2695054" y="3112061"/>
              <a:ext cx="326247" cy="347543"/>
            </a:xfrm>
            <a:custGeom>
              <a:avLst/>
              <a:gdLst/>
              <a:ahLst/>
              <a:cxnLst/>
              <a:rect l="l" t="t" r="r" b="b"/>
              <a:pathLst>
                <a:path w="17189" h="18311" extrusionOk="0">
                  <a:moveTo>
                    <a:pt x="12501" y="5697"/>
                  </a:moveTo>
                  <a:cubicBezTo>
                    <a:pt x="12934" y="5697"/>
                    <a:pt x="13379" y="5819"/>
                    <a:pt x="13799" y="6089"/>
                  </a:cubicBezTo>
                  <a:cubicBezTo>
                    <a:pt x="15369" y="7073"/>
                    <a:pt x="15117" y="9249"/>
                    <a:pt x="13527" y="10044"/>
                  </a:cubicBezTo>
                  <a:cubicBezTo>
                    <a:pt x="13234" y="10211"/>
                    <a:pt x="13360" y="10672"/>
                    <a:pt x="13716" y="10693"/>
                  </a:cubicBezTo>
                  <a:cubicBezTo>
                    <a:pt x="13777" y="10686"/>
                    <a:pt x="13839" y="10683"/>
                    <a:pt x="13900" y="10683"/>
                  </a:cubicBezTo>
                  <a:cubicBezTo>
                    <a:pt x="15259" y="10683"/>
                    <a:pt x="16546" y="12196"/>
                    <a:pt x="15745" y="13517"/>
                  </a:cubicBezTo>
                  <a:cubicBezTo>
                    <a:pt x="15396" y="14107"/>
                    <a:pt x="14721" y="14406"/>
                    <a:pt x="14048" y="14406"/>
                  </a:cubicBezTo>
                  <a:cubicBezTo>
                    <a:pt x="13551" y="14406"/>
                    <a:pt x="13054" y="14243"/>
                    <a:pt x="12690" y="13915"/>
                  </a:cubicBezTo>
                  <a:cubicBezTo>
                    <a:pt x="12625" y="13859"/>
                    <a:pt x="12552" y="13836"/>
                    <a:pt x="12482" y="13836"/>
                  </a:cubicBezTo>
                  <a:cubicBezTo>
                    <a:pt x="12259" y="13836"/>
                    <a:pt x="12056" y="14074"/>
                    <a:pt x="12167" y="14312"/>
                  </a:cubicBezTo>
                  <a:cubicBezTo>
                    <a:pt x="12690" y="15400"/>
                    <a:pt x="12125" y="16677"/>
                    <a:pt x="10975" y="17032"/>
                  </a:cubicBezTo>
                  <a:cubicBezTo>
                    <a:pt x="10795" y="17081"/>
                    <a:pt x="10617" y="17104"/>
                    <a:pt x="10444" y="17104"/>
                  </a:cubicBezTo>
                  <a:cubicBezTo>
                    <a:pt x="9505" y="17104"/>
                    <a:pt x="8682" y="16433"/>
                    <a:pt x="8275" y="15568"/>
                  </a:cubicBezTo>
                  <a:cubicBezTo>
                    <a:pt x="8275" y="15547"/>
                    <a:pt x="8254" y="15526"/>
                    <a:pt x="8234" y="15526"/>
                  </a:cubicBezTo>
                  <a:cubicBezTo>
                    <a:pt x="8213" y="15421"/>
                    <a:pt x="8192" y="15338"/>
                    <a:pt x="8150" y="15254"/>
                  </a:cubicBezTo>
                  <a:cubicBezTo>
                    <a:pt x="8100" y="15113"/>
                    <a:pt x="7988" y="15051"/>
                    <a:pt x="7875" y="15051"/>
                  </a:cubicBezTo>
                  <a:cubicBezTo>
                    <a:pt x="7705" y="15051"/>
                    <a:pt x="7534" y="15194"/>
                    <a:pt x="7585" y="15421"/>
                  </a:cubicBezTo>
                  <a:cubicBezTo>
                    <a:pt x="7753" y="16595"/>
                    <a:pt x="6939" y="17662"/>
                    <a:pt x="5866" y="17662"/>
                  </a:cubicBezTo>
                  <a:cubicBezTo>
                    <a:pt x="5600" y="17662"/>
                    <a:pt x="5319" y="17596"/>
                    <a:pt x="5032" y="17451"/>
                  </a:cubicBezTo>
                  <a:cubicBezTo>
                    <a:pt x="3693" y="16781"/>
                    <a:pt x="3609" y="15087"/>
                    <a:pt x="4446" y="13998"/>
                  </a:cubicBezTo>
                  <a:cubicBezTo>
                    <a:pt x="4675" y="13770"/>
                    <a:pt x="4487" y="13402"/>
                    <a:pt x="4198" y="13402"/>
                  </a:cubicBezTo>
                  <a:cubicBezTo>
                    <a:pt x="4170" y="13402"/>
                    <a:pt x="4141" y="13405"/>
                    <a:pt x="4112" y="13413"/>
                  </a:cubicBezTo>
                  <a:cubicBezTo>
                    <a:pt x="3701" y="13509"/>
                    <a:pt x="3290" y="13551"/>
                    <a:pt x="2879" y="13551"/>
                  </a:cubicBezTo>
                  <a:cubicBezTo>
                    <a:pt x="2662" y="13551"/>
                    <a:pt x="2445" y="13539"/>
                    <a:pt x="2228" y="13517"/>
                  </a:cubicBezTo>
                  <a:cubicBezTo>
                    <a:pt x="1078" y="13287"/>
                    <a:pt x="450" y="12157"/>
                    <a:pt x="1287" y="11153"/>
                  </a:cubicBezTo>
                  <a:cubicBezTo>
                    <a:pt x="1970" y="10356"/>
                    <a:pt x="2962" y="9904"/>
                    <a:pt x="4014" y="9904"/>
                  </a:cubicBezTo>
                  <a:cubicBezTo>
                    <a:pt x="4122" y="9904"/>
                    <a:pt x="4232" y="9909"/>
                    <a:pt x="4342" y="9918"/>
                  </a:cubicBezTo>
                  <a:cubicBezTo>
                    <a:pt x="4348" y="9919"/>
                    <a:pt x="4354" y="9919"/>
                    <a:pt x="4361" y="9919"/>
                  </a:cubicBezTo>
                  <a:cubicBezTo>
                    <a:pt x="4781" y="9919"/>
                    <a:pt x="4775" y="9228"/>
                    <a:pt x="4342" y="9207"/>
                  </a:cubicBezTo>
                  <a:cubicBezTo>
                    <a:pt x="2710" y="9102"/>
                    <a:pt x="3317" y="6968"/>
                    <a:pt x="4593" y="6780"/>
                  </a:cubicBezTo>
                  <a:cubicBezTo>
                    <a:pt x="4682" y="6764"/>
                    <a:pt x="4771" y="6756"/>
                    <a:pt x="4859" y="6756"/>
                  </a:cubicBezTo>
                  <a:cubicBezTo>
                    <a:pt x="5571" y="6756"/>
                    <a:pt x="6197" y="7269"/>
                    <a:pt x="6309" y="8014"/>
                  </a:cubicBezTo>
                  <a:cubicBezTo>
                    <a:pt x="6319" y="8074"/>
                    <a:pt x="6371" y="8101"/>
                    <a:pt x="6429" y="8101"/>
                  </a:cubicBezTo>
                  <a:cubicBezTo>
                    <a:pt x="6491" y="8101"/>
                    <a:pt x="6559" y="8069"/>
                    <a:pt x="6581" y="8014"/>
                  </a:cubicBezTo>
                  <a:lnTo>
                    <a:pt x="6581" y="7972"/>
                  </a:lnTo>
                  <a:cubicBezTo>
                    <a:pt x="6618" y="8075"/>
                    <a:pt x="6705" y="8124"/>
                    <a:pt x="6792" y="8124"/>
                  </a:cubicBezTo>
                  <a:cubicBezTo>
                    <a:pt x="6900" y="8124"/>
                    <a:pt x="7008" y="8049"/>
                    <a:pt x="7020" y="7910"/>
                  </a:cubicBezTo>
                  <a:cubicBezTo>
                    <a:pt x="6978" y="7449"/>
                    <a:pt x="7166" y="7010"/>
                    <a:pt x="7501" y="6675"/>
                  </a:cubicBezTo>
                  <a:cubicBezTo>
                    <a:pt x="7725" y="6477"/>
                    <a:pt x="7981" y="6388"/>
                    <a:pt x="8230" y="6388"/>
                  </a:cubicBezTo>
                  <a:cubicBezTo>
                    <a:pt x="8770" y="6388"/>
                    <a:pt x="9277" y="6811"/>
                    <a:pt x="9363" y="7470"/>
                  </a:cubicBezTo>
                  <a:cubicBezTo>
                    <a:pt x="9375" y="7679"/>
                    <a:pt x="9541" y="7798"/>
                    <a:pt x="9708" y="7798"/>
                  </a:cubicBezTo>
                  <a:cubicBezTo>
                    <a:pt x="9842" y="7798"/>
                    <a:pt x="9977" y="7722"/>
                    <a:pt x="10033" y="7554"/>
                  </a:cubicBezTo>
                  <a:cubicBezTo>
                    <a:pt x="10421" y="6450"/>
                    <a:pt x="11426" y="5697"/>
                    <a:pt x="12501" y="5697"/>
                  </a:cubicBezTo>
                  <a:close/>
                  <a:moveTo>
                    <a:pt x="3881" y="1"/>
                  </a:moveTo>
                  <a:cubicBezTo>
                    <a:pt x="3045" y="2072"/>
                    <a:pt x="2814" y="4353"/>
                    <a:pt x="3233" y="6550"/>
                  </a:cubicBezTo>
                  <a:cubicBezTo>
                    <a:pt x="3254" y="6592"/>
                    <a:pt x="3275" y="6633"/>
                    <a:pt x="3317" y="6654"/>
                  </a:cubicBezTo>
                  <a:cubicBezTo>
                    <a:pt x="2521" y="7324"/>
                    <a:pt x="2396" y="8496"/>
                    <a:pt x="3045" y="9312"/>
                  </a:cubicBezTo>
                  <a:cubicBezTo>
                    <a:pt x="1601" y="9625"/>
                    <a:pt x="115" y="10609"/>
                    <a:pt x="73" y="12115"/>
                  </a:cubicBezTo>
                  <a:cubicBezTo>
                    <a:pt x="1" y="13770"/>
                    <a:pt x="1507" y="14192"/>
                    <a:pt x="2906" y="14192"/>
                  </a:cubicBezTo>
                  <a:cubicBezTo>
                    <a:pt x="3117" y="14192"/>
                    <a:pt x="3325" y="14182"/>
                    <a:pt x="3526" y="14166"/>
                  </a:cubicBezTo>
                  <a:lnTo>
                    <a:pt x="3526" y="14166"/>
                  </a:lnTo>
                  <a:cubicBezTo>
                    <a:pt x="2835" y="15672"/>
                    <a:pt x="3233" y="17576"/>
                    <a:pt x="5011" y="18183"/>
                  </a:cubicBezTo>
                  <a:cubicBezTo>
                    <a:pt x="5265" y="18270"/>
                    <a:pt x="5525" y="18311"/>
                    <a:pt x="5782" y="18311"/>
                  </a:cubicBezTo>
                  <a:cubicBezTo>
                    <a:pt x="6945" y="18311"/>
                    <a:pt x="8049" y="17481"/>
                    <a:pt x="8254" y="16384"/>
                  </a:cubicBezTo>
                  <a:cubicBezTo>
                    <a:pt x="8740" y="17198"/>
                    <a:pt x="9648" y="17755"/>
                    <a:pt x="10592" y="17755"/>
                  </a:cubicBezTo>
                  <a:cubicBezTo>
                    <a:pt x="10908" y="17755"/>
                    <a:pt x="11229" y="17692"/>
                    <a:pt x="11539" y="17556"/>
                  </a:cubicBezTo>
                  <a:cubicBezTo>
                    <a:pt x="12544" y="17074"/>
                    <a:pt x="13130" y="15986"/>
                    <a:pt x="13004" y="14877"/>
                  </a:cubicBezTo>
                  <a:lnTo>
                    <a:pt x="13004" y="14877"/>
                  </a:lnTo>
                  <a:cubicBezTo>
                    <a:pt x="13338" y="15013"/>
                    <a:pt x="13699" y="15080"/>
                    <a:pt x="14059" y="15080"/>
                  </a:cubicBezTo>
                  <a:cubicBezTo>
                    <a:pt x="15029" y="15080"/>
                    <a:pt x="15999" y="14595"/>
                    <a:pt x="16457" y="13664"/>
                  </a:cubicBezTo>
                  <a:cubicBezTo>
                    <a:pt x="17189" y="12178"/>
                    <a:pt x="16101" y="10525"/>
                    <a:pt x="14657" y="10086"/>
                  </a:cubicBezTo>
                  <a:cubicBezTo>
                    <a:pt x="15954" y="8830"/>
                    <a:pt x="15829" y="6717"/>
                    <a:pt x="14385" y="5650"/>
                  </a:cubicBezTo>
                  <a:cubicBezTo>
                    <a:pt x="13867" y="5224"/>
                    <a:pt x="13218" y="5011"/>
                    <a:pt x="12553" y="5011"/>
                  </a:cubicBezTo>
                  <a:cubicBezTo>
                    <a:pt x="12467" y="5011"/>
                    <a:pt x="12380" y="5015"/>
                    <a:pt x="12293" y="5022"/>
                  </a:cubicBezTo>
                  <a:cubicBezTo>
                    <a:pt x="12711" y="3516"/>
                    <a:pt x="13088" y="1926"/>
                    <a:pt x="14092" y="691"/>
                  </a:cubicBezTo>
                  <a:cubicBezTo>
                    <a:pt x="14301" y="419"/>
                    <a:pt x="14552" y="189"/>
                    <a:pt x="14824" y="1"/>
                  </a:cubicBezTo>
                  <a:lnTo>
                    <a:pt x="13757" y="1"/>
                  </a:lnTo>
                  <a:cubicBezTo>
                    <a:pt x="12523" y="1361"/>
                    <a:pt x="12021" y="3286"/>
                    <a:pt x="11811" y="5106"/>
                  </a:cubicBezTo>
                  <a:cubicBezTo>
                    <a:pt x="10975" y="5315"/>
                    <a:pt x="10263" y="5817"/>
                    <a:pt x="9803" y="6529"/>
                  </a:cubicBezTo>
                  <a:cubicBezTo>
                    <a:pt x="9719" y="5776"/>
                    <a:pt x="10326" y="3202"/>
                    <a:pt x="10410" y="2888"/>
                  </a:cubicBezTo>
                  <a:cubicBezTo>
                    <a:pt x="10661" y="1884"/>
                    <a:pt x="11058" y="900"/>
                    <a:pt x="11581" y="1"/>
                  </a:cubicBezTo>
                  <a:lnTo>
                    <a:pt x="10765" y="1"/>
                  </a:lnTo>
                  <a:cubicBezTo>
                    <a:pt x="10619" y="273"/>
                    <a:pt x="10472" y="566"/>
                    <a:pt x="10347" y="858"/>
                  </a:cubicBezTo>
                  <a:cubicBezTo>
                    <a:pt x="9782" y="2302"/>
                    <a:pt x="9405" y="3830"/>
                    <a:pt x="9280" y="5399"/>
                  </a:cubicBezTo>
                  <a:cubicBezTo>
                    <a:pt x="9259" y="5608"/>
                    <a:pt x="9238" y="5817"/>
                    <a:pt x="9259" y="6027"/>
                  </a:cubicBezTo>
                  <a:cubicBezTo>
                    <a:pt x="8948" y="5789"/>
                    <a:pt x="8576" y="5668"/>
                    <a:pt x="8204" y="5668"/>
                  </a:cubicBezTo>
                  <a:cubicBezTo>
                    <a:pt x="7823" y="5668"/>
                    <a:pt x="7442" y="5794"/>
                    <a:pt x="7125" y="6048"/>
                  </a:cubicBezTo>
                  <a:cubicBezTo>
                    <a:pt x="7292" y="4039"/>
                    <a:pt x="7459" y="1926"/>
                    <a:pt x="8150" y="1"/>
                  </a:cubicBezTo>
                  <a:lnTo>
                    <a:pt x="7355" y="1"/>
                  </a:lnTo>
                  <a:cubicBezTo>
                    <a:pt x="6727" y="1988"/>
                    <a:pt x="6622" y="4143"/>
                    <a:pt x="6727" y="6215"/>
                  </a:cubicBezTo>
                  <a:cubicBezTo>
                    <a:pt x="6727" y="6278"/>
                    <a:pt x="6748" y="6340"/>
                    <a:pt x="6811" y="6361"/>
                  </a:cubicBezTo>
                  <a:cubicBezTo>
                    <a:pt x="6664" y="6571"/>
                    <a:pt x="6560" y="6801"/>
                    <a:pt x="6497" y="7052"/>
                  </a:cubicBezTo>
                  <a:cubicBezTo>
                    <a:pt x="6211" y="6466"/>
                    <a:pt x="5457" y="6163"/>
                    <a:pt x="4721" y="6163"/>
                  </a:cubicBezTo>
                  <a:cubicBezTo>
                    <a:pt x="4379" y="6163"/>
                    <a:pt x="4041" y="6229"/>
                    <a:pt x="3756" y="6361"/>
                  </a:cubicBezTo>
                  <a:cubicBezTo>
                    <a:pt x="3568" y="4206"/>
                    <a:pt x="3902" y="2009"/>
                    <a:pt x="4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2956561" y="3083401"/>
              <a:ext cx="142976" cy="28679"/>
            </a:xfrm>
            <a:custGeom>
              <a:avLst/>
              <a:gdLst/>
              <a:ahLst/>
              <a:cxnLst/>
              <a:rect l="l" t="t" r="r" b="b"/>
              <a:pathLst>
                <a:path w="7533" h="1511" extrusionOk="0">
                  <a:moveTo>
                    <a:pt x="3576" y="0"/>
                  </a:moveTo>
                  <a:cubicBezTo>
                    <a:pt x="2246" y="0"/>
                    <a:pt x="947" y="489"/>
                    <a:pt x="21" y="1490"/>
                  </a:cubicBezTo>
                  <a:lnTo>
                    <a:pt x="0" y="1511"/>
                  </a:lnTo>
                  <a:lnTo>
                    <a:pt x="1067" y="1511"/>
                  </a:lnTo>
                  <a:cubicBezTo>
                    <a:pt x="1801" y="981"/>
                    <a:pt x="2673" y="729"/>
                    <a:pt x="3564" y="729"/>
                  </a:cubicBezTo>
                  <a:cubicBezTo>
                    <a:pt x="4223" y="729"/>
                    <a:pt x="4892" y="867"/>
                    <a:pt x="5524" y="1134"/>
                  </a:cubicBezTo>
                  <a:cubicBezTo>
                    <a:pt x="5754" y="1239"/>
                    <a:pt x="6005" y="1364"/>
                    <a:pt x="6236" y="1511"/>
                  </a:cubicBezTo>
                  <a:lnTo>
                    <a:pt x="7533" y="1511"/>
                  </a:lnTo>
                  <a:cubicBezTo>
                    <a:pt x="6842" y="925"/>
                    <a:pt x="6026" y="485"/>
                    <a:pt x="5168" y="234"/>
                  </a:cubicBezTo>
                  <a:cubicBezTo>
                    <a:pt x="4648" y="79"/>
                    <a:pt x="4109" y="0"/>
                    <a:pt x="3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3"/>
          <p:cNvGrpSpPr/>
          <p:nvPr/>
        </p:nvGrpSpPr>
        <p:grpSpPr>
          <a:xfrm rot="10800000">
            <a:off x="6868245" y="4847956"/>
            <a:ext cx="2329415" cy="757762"/>
            <a:chOff x="4178968" y="-268677"/>
            <a:chExt cx="2329415" cy="757762"/>
          </a:xfrm>
        </p:grpSpPr>
        <p:grpSp>
          <p:nvGrpSpPr>
            <p:cNvPr id="1042" name="Google Shape;1042;p3"/>
            <p:cNvGrpSpPr/>
            <p:nvPr/>
          </p:nvGrpSpPr>
          <p:grpSpPr>
            <a:xfrm>
              <a:off x="4178968" y="-268677"/>
              <a:ext cx="1264254" cy="757762"/>
              <a:chOff x="6323950" y="1278138"/>
              <a:chExt cx="701350" cy="420325"/>
            </a:xfrm>
          </p:grpSpPr>
          <p:sp>
            <p:nvSpPr>
              <p:cNvPr id="1043" name="Google Shape;1043;p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3"/>
            <p:cNvGrpSpPr/>
            <p:nvPr/>
          </p:nvGrpSpPr>
          <p:grpSpPr>
            <a:xfrm>
              <a:off x="5350843" y="-268677"/>
              <a:ext cx="1157540" cy="757762"/>
              <a:chOff x="6323950" y="1278138"/>
              <a:chExt cx="642150" cy="420325"/>
            </a:xfrm>
          </p:grpSpPr>
          <p:sp>
            <p:nvSpPr>
              <p:cNvPr id="1292" name="Google Shape;1292;p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30" name="Google Shape;1530;p3"/>
          <p:cNvSpPr/>
          <p:nvPr/>
        </p:nvSpPr>
        <p:spPr>
          <a:xfrm rot="-1802815">
            <a:off x="7586598" y="373793"/>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1" name="Google Shape;1531;p3"/>
          <p:cNvGrpSpPr/>
          <p:nvPr/>
        </p:nvGrpSpPr>
        <p:grpSpPr>
          <a:xfrm rot="6869966">
            <a:off x="-854128" y="547550"/>
            <a:ext cx="2329503" cy="757791"/>
            <a:chOff x="4178968" y="-268677"/>
            <a:chExt cx="2329415" cy="757762"/>
          </a:xfrm>
        </p:grpSpPr>
        <p:grpSp>
          <p:nvGrpSpPr>
            <p:cNvPr id="1532" name="Google Shape;1532;p3"/>
            <p:cNvGrpSpPr/>
            <p:nvPr/>
          </p:nvGrpSpPr>
          <p:grpSpPr>
            <a:xfrm>
              <a:off x="4178968" y="-268677"/>
              <a:ext cx="1264254" cy="757762"/>
              <a:chOff x="6323950" y="1278138"/>
              <a:chExt cx="701350" cy="420325"/>
            </a:xfrm>
          </p:grpSpPr>
          <p:sp>
            <p:nvSpPr>
              <p:cNvPr id="1533" name="Google Shape;1533;p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3"/>
            <p:cNvGrpSpPr/>
            <p:nvPr/>
          </p:nvGrpSpPr>
          <p:grpSpPr>
            <a:xfrm>
              <a:off x="5350843" y="-268677"/>
              <a:ext cx="1157540" cy="757762"/>
              <a:chOff x="6323950" y="1278138"/>
              <a:chExt cx="642150" cy="420325"/>
            </a:xfrm>
          </p:grpSpPr>
          <p:sp>
            <p:nvSpPr>
              <p:cNvPr id="1782" name="Google Shape;1782;p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20" name="Google Shape;2020;p3"/>
          <p:cNvSpPr/>
          <p:nvPr/>
        </p:nvSpPr>
        <p:spPr>
          <a:xfrm rot="3638488">
            <a:off x="7960409" y="4434342"/>
            <a:ext cx="1013000" cy="586352"/>
          </a:xfrm>
          <a:custGeom>
            <a:avLst/>
            <a:gdLst/>
            <a:ahLst/>
            <a:cxnLst/>
            <a:rect l="l" t="t" r="r" b="b"/>
            <a:pathLst>
              <a:path w="25061" h="14506" extrusionOk="0">
                <a:moveTo>
                  <a:pt x="6451" y="1386"/>
                </a:moveTo>
                <a:cubicBezTo>
                  <a:pt x="7192" y="1386"/>
                  <a:pt x="7770" y="1986"/>
                  <a:pt x="7931" y="2819"/>
                </a:cubicBezTo>
                <a:cubicBezTo>
                  <a:pt x="8098" y="3677"/>
                  <a:pt x="7763" y="4472"/>
                  <a:pt x="7680" y="5309"/>
                </a:cubicBezTo>
                <a:cubicBezTo>
                  <a:pt x="7441" y="5244"/>
                  <a:pt x="7196" y="5212"/>
                  <a:pt x="6954" y="5212"/>
                </a:cubicBezTo>
                <a:cubicBezTo>
                  <a:pt x="6497" y="5212"/>
                  <a:pt x="6047" y="5328"/>
                  <a:pt x="5650" y="5560"/>
                </a:cubicBezTo>
                <a:cubicBezTo>
                  <a:pt x="5357" y="5226"/>
                  <a:pt x="5064" y="4912"/>
                  <a:pt x="4729" y="4619"/>
                </a:cubicBezTo>
                <a:cubicBezTo>
                  <a:pt x="4332" y="3489"/>
                  <a:pt x="4583" y="2150"/>
                  <a:pt x="5734" y="1564"/>
                </a:cubicBezTo>
                <a:cubicBezTo>
                  <a:pt x="5983" y="1442"/>
                  <a:pt x="6225" y="1386"/>
                  <a:pt x="6451" y="1386"/>
                </a:cubicBezTo>
                <a:close/>
                <a:moveTo>
                  <a:pt x="17154" y="714"/>
                </a:moveTo>
                <a:cubicBezTo>
                  <a:pt x="18334" y="714"/>
                  <a:pt x="19379" y="1990"/>
                  <a:pt x="19606" y="3091"/>
                </a:cubicBezTo>
                <a:cubicBezTo>
                  <a:pt x="19836" y="4221"/>
                  <a:pt x="19460" y="5393"/>
                  <a:pt x="18623" y="6167"/>
                </a:cubicBezTo>
                <a:cubicBezTo>
                  <a:pt x="17555" y="5832"/>
                  <a:pt x="16677" y="5100"/>
                  <a:pt x="16175" y="4117"/>
                </a:cubicBezTo>
                <a:lnTo>
                  <a:pt x="16195" y="4117"/>
                </a:lnTo>
                <a:cubicBezTo>
                  <a:pt x="15651" y="3154"/>
                  <a:pt x="15233" y="1438"/>
                  <a:pt x="16447" y="874"/>
                </a:cubicBezTo>
                <a:cubicBezTo>
                  <a:pt x="16684" y="763"/>
                  <a:pt x="16922" y="714"/>
                  <a:pt x="17154" y="714"/>
                </a:cubicBezTo>
                <a:close/>
                <a:moveTo>
                  <a:pt x="10455" y="3988"/>
                </a:moveTo>
                <a:cubicBezTo>
                  <a:pt x="11004" y="3988"/>
                  <a:pt x="11502" y="4273"/>
                  <a:pt x="11634" y="4933"/>
                </a:cubicBezTo>
                <a:cubicBezTo>
                  <a:pt x="11927" y="6272"/>
                  <a:pt x="10818" y="6962"/>
                  <a:pt x="9835" y="7569"/>
                </a:cubicBezTo>
                <a:cubicBezTo>
                  <a:pt x="9667" y="7590"/>
                  <a:pt x="9521" y="7632"/>
                  <a:pt x="9374" y="7716"/>
                </a:cubicBezTo>
                <a:cubicBezTo>
                  <a:pt x="9395" y="6837"/>
                  <a:pt x="8956" y="6000"/>
                  <a:pt x="8224" y="5540"/>
                </a:cubicBezTo>
                <a:cubicBezTo>
                  <a:pt x="8621" y="5079"/>
                  <a:pt x="8977" y="4577"/>
                  <a:pt x="9500" y="4263"/>
                </a:cubicBezTo>
                <a:cubicBezTo>
                  <a:pt x="9794" y="4085"/>
                  <a:pt x="10133" y="3988"/>
                  <a:pt x="10455" y="3988"/>
                </a:cubicBezTo>
                <a:close/>
                <a:moveTo>
                  <a:pt x="2461" y="4368"/>
                </a:moveTo>
                <a:cubicBezTo>
                  <a:pt x="2824" y="4368"/>
                  <a:pt x="3191" y="4454"/>
                  <a:pt x="3495" y="4598"/>
                </a:cubicBezTo>
                <a:cubicBezTo>
                  <a:pt x="3871" y="4765"/>
                  <a:pt x="4206" y="4995"/>
                  <a:pt x="4499" y="5268"/>
                </a:cubicBezTo>
                <a:cubicBezTo>
                  <a:pt x="4667" y="5540"/>
                  <a:pt x="4876" y="5770"/>
                  <a:pt x="5127" y="5958"/>
                </a:cubicBezTo>
                <a:cubicBezTo>
                  <a:pt x="4813" y="6251"/>
                  <a:pt x="4583" y="6628"/>
                  <a:pt x="4478" y="7046"/>
                </a:cubicBezTo>
                <a:cubicBezTo>
                  <a:pt x="4415" y="7318"/>
                  <a:pt x="4395" y="7590"/>
                  <a:pt x="4415" y="7862"/>
                </a:cubicBezTo>
                <a:cubicBezTo>
                  <a:pt x="4290" y="7904"/>
                  <a:pt x="4164" y="7946"/>
                  <a:pt x="4039" y="7988"/>
                </a:cubicBezTo>
                <a:cubicBezTo>
                  <a:pt x="3998" y="7989"/>
                  <a:pt x="3957" y="7989"/>
                  <a:pt x="3917" y="7989"/>
                </a:cubicBezTo>
                <a:cubicBezTo>
                  <a:pt x="3225" y="7989"/>
                  <a:pt x="2538" y="7821"/>
                  <a:pt x="1926" y="7485"/>
                </a:cubicBezTo>
                <a:cubicBezTo>
                  <a:pt x="1193" y="7025"/>
                  <a:pt x="607" y="6021"/>
                  <a:pt x="1026" y="5163"/>
                </a:cubicBezTo>
                <a:cubicBezTo>
                  <a:pt x="1297" y="4594"/>
                  <a:pt x="1873" y="4368"/>
                  <a:pt x="2461" y="4368"/>
                </a:cubicBezTo>
                <a:close/>
                <a:moveTo>
                  <a:pt x="7023" y="5874"/>
                </a:moveTo>
                <a:cubicBezTo>
                  <a:pt x="7159" y="5874"/>
                  <a:pt x="7295" y="5888"/>
                  <a:pt x="7428" y="5916"/>
                </a:cubicBezTo>
                <a:cubicBezTo>
                  <a:pt x="8328" y="6104"/>
                  <a:pt x="8872" y="6962"/>
                  <a:pt x="8935" y="7820"/>
                </a:cubicBezTo>
                <a:cubicBezTo>
                  <a:pt x="8921" y="7818"/>
                  <a:pt x="8907" y="7818"/>
                  <a:pt x="8893" y="7818"/>
                </a:cubicBezTo>
                <a:cubicBezTo>
                  <a:pt x="8743" y="7818"/>
                  <a:pt x="8618" y="7918"/>
                  <a:pt x="8579" y="8071"/>
                </a:cubicBezTo>
                <a:cubicBezTo>
                  <a:pt x="8393" y="8910"/>
                  <a:pt x="7642" y="9566"/>
                  <a:pt x="6770" y="9566"/>
                </a:cubicBezTo>
                <a:cubicBezTo>
                  <a:pt x="6663" y="9566"/>
                  <a:pt x="6555" y="9556"/>
                  <a:pt x="6445" y="9536"/>
                </a:cubicBezTo>
                <a:cubicBezTo>
                  <a:pt x="5796" y="9369"/>
                  <a:pt x="5294" y="8866"/>
                  <a:pt x="5148" y="8197"/>
                </a:cubicBezTo>
                <a:lnTo>
                  <a:pt x="5169" y="8197"/>
                </a:lnTo>
                <a:cubicBezTo>
                  <a:pt x="5190" y="8092"/>
                  <a:pt x="5169" y="7988"/>
                  <a:pt x="5106" y="7904"/>
                </a:cubicBezTo>
                <a:cubicBezTo>
                  <a:pt x="5064" y="7695"/>
                  <a:pt x="5085" y="7506"/>
                  <a:pt x="5127" y="7297"/>
                </a:cubicBezTo>
                <a:cubicBezTo>
                  <a:pt x="5308" y="6429"/>
                  <a:pt x="6160" y="5874"/>
                  <a:pt x="7023" y="5874"/>
                </a:cubicBezTo>
                <a:close/>
                <a:moveTo>
                  <a:pt x="10149" y="8092"/>
                </a:moveTo>
                <a:cubicBezTo>
                  <a:pt x="10713" y="8113"/>
                  <a:pt x="11299" y="8218"/>
                  <a:pt x="11843" y="8364"/>
                </a:cubicBezTo>
                <a:lnTo>
                  <a:pt x="11864" y="8364"/>
                </a:lnTo>
                <a:cubicBezTo>
                  <a:pt x="12722" y="8783"/>
                  <a:pt x="12889" y="9745"/>
                  <a:pt x="12429" y="10540"/>
                </a:cubicBezTo>
                <a:cubicBezTo>
                  <a:pt x="12054" y="11217"/>
                  <a:pt x="11529" y="11488"/>
                  <a:pt x="10978" y="11488"/>
                </a:cubicBezTo>
                <a:cubicBezTo>
                  <a:pt x="9962" y="11488"/>
                  <a:pt x="8861" y="10568"/>
                  <a:pt x="8454" y="9578"/>
                </a:cubicBezTo>
                <a:cubicBezTo>
                  <a:pt x="8726" y="9327"/>
                  <a:pt x="8956" y="9034"/>
                  <a:pt x="9081" y="8678"/>
                </a:cubicBezTo>
                <a:cubicBezTo>
                  <a:pt x="9123" y="8678"/>
                  <a:pt x="9165" y="8657"/>
                  <a:pt x="9186" y="8615"/>
                </a:cubicBezTo>
                <a:cubicBezTo>
                  <a:pt x="9207" y="8553"/>
                  <a:pt x="9228" y="8511"/>
                  <a:pt x="9249" y="8448"/>
                </a:cubicBezTo>
                <a:cubicBezTo>
                  <a:pt x="9261" y="8454"/>
                  <a:pt x="9273" y="8457"/>
                  <a:pt x="9286" y="8457"/>
                </a:cubicBezTo>
                <a:cubicBezTo>
                  <a:pt x="9315" y="8457"/>
                  <a:pt x="9345" y="8442"/>
                  <a:pt x="9374" y="8427"/>
                </a:cubicBezTo>
                <a:lnTo>
                  <a:pt x="9395" y="8427"/>
                </a:lnTo>
                <a:cubicBezTo>
                  <a:pt x="9667" y="8322"/>
                  <a:pt x="9918" y="8218"/>
                  <a:pt x="10149" y="8092"/>
                </a:cubicBezTo>
                <a:close/>
                <a:moveTo>
                  <a:pt x="4562" y="8553"/>
                </a:moveTo>
                <a:cubicBezTo>
                  <a:pt x="4771" y="9201"/>
                  <a:pt x="5231" y="9745"/>
                  <a:pt x="5859" y="10038"/>
                </a:cubicBezTo>
                <a:cubicBezTo>
                  <a:pt x="5629" y="10394"/>
                  <a:pt x="5462" y="10791"/>
                  <a:pt x="5378" y="11231"/>
                </a:cubicBezTo>
                <a:cubicBezTo>
                  <a:pt x="5127" y="11649"/>
                  <a:pt x="4771" y="11984"/>
                  <a:pt x="4332" y="12214"/>
                </a:cubicBezTo>
                <a:cubicBezTo>
                  <a:pt x="3997" y="12386"/>
                  <a:pt x="3574" y="12498"/>
                  <a:pt x="3166" y="12498"/>
                </a:cubicBezTo>
                <a:cubicBezTo>
                  <a:pt x="2579" y="12498"/>
                  <a:pt x="2022" y="12266"/>
                  <a:pt x="1800" y="11649"/>
                </a:cubicBezTo>
                <a:cubicBezTo>
                  <a:pt x="1193" y="9913"/>
                  <a:pt x="3202" y="9013"/>
                  <a:pt x="4562" y="8553"/>
                </a:cubicBezTo>
                <a:close/>
                <a:moveTo>
                  <a:pt x="7889" y="9954"/>
                </a:moveTo>
                <a:cubicBezTo>
                  <a:pt x="8077" y="10415"/>
                  <a:pt x="8370" y="10833"/>
                  <a:pt x="8726" y="11189"/>
                </a:cubicBezTo>
                <a:cubicBezTo>
                  <a:pt x="9123" y="12235"/>
                  <a:pt x="8977" y="13449"/>
                  <a:pt x="7638" y="13783"/>
                </a:cubicBezTo>
                <a:lnTo>
                  <a:pt x="7659" y="13783"/>
                </a:lnTo>
                <a:cubicBezTo>
                  <a:pt x="7526" y="13817"/>
                  <a:pt x="7397" y="13834"/>
                  <a:pt x="7274" y="13834"/>
                </a:cubicBezTo>
                <a:cubicBezTo>
                  <a:pt x="6643" y="13834"/>
                  <a:pt x="6163" y="13403"/>
                  <a:pt x="6006" y="12737"/>
                </a:cubicBezTo>
                <a:cubicBezTo>
                  <a:pt x="5796" y="11879"/>
                  <a:pt x="6089" y="11042"/>
                  <a:pt x="6466" y="10268"/>
                </a:cubicBezTo>
                <a:lnTo>
                  <a:pt x="6487" y="10205"/>
                </a:lnTo>
                <a:cubicBezTo>
                  <a:pt x="6581" y="10218"/>
                  <a:pt x="6674" y="10224"/>
                  <a:pt x="6768" y="10224"/>
                </a:cubicBezTo>
                <a:cubicBezTo>
                  <a:pt x="7154" y="10224"/>
                  <a:pt x="7535" y="10123"/>
                  <a:pt x="7889" y="9954"/>
                </a:cubicBezTo>
                <a:close/>
                <a:moveTo>
                  <a:pt x="17040" y="1"/>
                </a:moveTo>
                <a:cubicBezTo>
                  <a:pt x="16844" y="1"/>
                  <a:pt x="16645" y="26"/>
                  <a:pt x="16447" y="78"/>
                </a:cubicBezTo>
                <a:cubicBezTo>
                  <a:pt x="14982" y="455"/>
                  <a:pt x="14773" y="2129"/>
                  <a:pt x="15128" y="3384"/>
                </a:cubicBezTo>
                <a:cubicBezTo>
                  <a:pt x="15484" y="4640"/>
                  <a:pt x="16300" y="5707"/>
                  <a:pt x="17430" y="6397"/>
                </a:cubicBezTo>
                <a:cubicBezTo>
                  <a:pt x="16927" y="6344"/>
                  <a:pt x="16423" y="6318"/>
                  <a:pt x="15922" y="6318"/>
                </a:cubicBezTo>
                <a:cubicBezTo>
                  <a:pt x="14442" y="6318"/>
                  <a:pt x="12978" y="6546"/>
                  <a:pt x="11571" y="6983"/>
                </a:cubicBezTo>
                <a:cubicBezTo>
                  <a:pt x="12262" y="6230"/>
                  <a:pt x="12617" y="5247"/>
                  <a:pt x="12053" y="4221"/>
                </a:cubicBezTo>
                <a:cubicBezTo>
                  <a:pt x="11717" y="3668"/>
                  <a:pt x="11114" y="3344"/>
                  <a:pt x="10478" y="3344"/>
                </a:cubicBezTo>
                <a:cubicBezTo>
                  <a:pt x="10320" y="3344"/>
                  <a:pt x="10160" y="3364"/>
                  <a:pt x="10002" y="3405"/>
                </a:cubicBezTo>
                <a:cubicBezTo>
                  <a:pt x="9437" y="3573"/>
                  <a:pt x="8935" y="3866"/>
                  <a:pt x="8558" y="4305"/>
                </a:cubicBezTo>
                <a:cubicBezTo>
                  <a:pt x="8768" y="3468"/>
                  <a:pt x="8684" y="2589"/>
                  <a:pt x="8307" y="1815"/>
                </a:cubicBezTo>
                <a:cubicBezTo>
                  <a:pt x="7925" y="1096"/>
                  <a:pt x="7195" y="679"/>
                  <a:pt x="6437" y="679"/>
                </a:cubicBezTo>
                <a:cubicBezTo>
                  <a:pt x="6159" y="679"/>
                  <a:pt x="5878" y="735"/>
                  <a:pt x="5608" y="853"/>
                </a:cubicBezTo>
                <a:cubicBezTo>
                  <a:pt x="4248" y="1438"/>
                  <a:pt x="3746" y="2819"/>
                  <a:pt x="3997" y="4075"/>
                </a:cubicBezTo>
                <a:cubicBezTo>
                  <a:pt x="3683" y="3907"/>
                  <a:pt x="3348" y="3782"/>
                  <a:pt x="2993" y="3719"/>
                </a:cubicBezTo>
                <a:cubicBezTo>
                  <a:pt x="2842" y="3694"/>
                  <a:pt x="2687" y="3682"/>
                  <a:pt x="2533" y="3682"/>
                </a:cubicBezTo>
                <a:cubicBezTo>
                  <a:pt x="1638" y="3682"/>
                  <a:pt x="734" y="4097"/>
                  <a:pt x="377" y="4954"/>
                </a:cubicBezTo>
                <a:cubicBezTo>
                  <a:pt x="1" y="5853"/>
                  <a:pt x="356" y="6941"/>
                  <a:pt x="1047" y="7590"/>
                </a:cubicBezTo>
                <a:cubicBezTo>
                  <a:pt x="1570" y="8071"/>
                  <a:pt x="2218" y="8364"/>
                  <a:pt x="2930" y="8427"/>
                </a:cubicBezTo>
                <a:cubicBezTo>
                  <a:pt x="2323" y="8699"/>
                  <a:pt x="1800" y="9159"/>
                  <a:pt x="1423" y="9724"/>
                </a:cubicBezTo>
                <a:cubicBezTo>
                  <a:pt x="942" y="10540"/>
                  <a:pt x="837" y="11649"/>
                  <a:pt x="1444" y="12423"/>
                </a:cubicBezTo>
                <a:cubicBezTo>
                  <a:pt x="1870" y="12953"/>
                  <a:pt x="2479" y="13179"/>
                  <a:pt x="3117" y="13179"/>
                </a:cubicBezTo>
                <a:cubicBezTo>
                  <a:pt x="3892" y="13179"/>
                  <a:pt x="4709" y="12846"/>
                  <a:pt x="5294" y="12319"/>
                </a:cubicBezTo>
                <a:cubicBezTo>
                  <a:pt x="5368" y="13486"/>
                  <a:pt x="5951" y="14506"/>
                  <a:pt x="7174" y="14506"/>
                </a:cubicBezTo>
                <a:cubicBezTo>
                  <a:pt x="7331" y="14506"/>
                  <a:pt x="7500" y="14489"/>
                  <a:pt x="7680" y="14453"/>
                </a:cubicBezTo>
                <a:cubicBezTo>
                  <a:pt x="9165" y="14139"/>
                  <a:pt x="9667" y="12926"/>
                  <a:pt x="9458" y="11733"/>
                </a:cubicBezTo>
                <a:lnTo>
                  <a:pt x="9458" y="11733"/>
                </a:lnTo>
                <a:cubicBezTo>
                  <a:pt x="9835" y="11942"/>
                  <a:pt x="10232" y="12068"/>
                  <a:pt x="10651" y="12110"/>
                </a:cubicBezTo>
                <a:cubicBezTo>
                  <a:pt x="10708" y="12113"/>
                  <a:pt x="10765" y="12115"/>
                  <a:pt x="10822" y="12115"/>
                </a:cubicBezTo>
                <a:cubicBezTo>
                  <a:pt x="11967" y="12115"/>
                  <a:pt x="12985" y="11321"/>
                  <a:pt x="13224" y="10185"/>
                </a:cubicBezTo>
                <a:cubicBezTo>
                  <a:pt x="13517" y="9055"/>
                  <a:pt x="12827" y="7925"/>
                  <a:pt x="11697" y="7674"/>
                </a:cubicBezTo>
                <a:cubicBezTo>
                  <a:pt x="11634" y="7653"/>
                  <a:pt x="11509" y="7632"/>
                  <a:pt x="11383" y="7611"/>
                </a:cubicBezTo>
                <a:cubicBezTo>
                  <a:pt x="12917" y="7235"/>
                  <a:pt x="14440" y="6989"/>
                  <a:pt x="16007" y="6989"/>
                </a:cubicBezTo>
                <a:cubicBezTo>
                  <a:pt x="16620" y="6989"/>
                  <a:pt x="17240" y="7026"/>
                  <a:pt x="17869" y="7109"/>
                </a:cubicBezTo>
                <a:cubicBezTo>
                  <a:pt x="20234" y="7444"/>
                  <a:pt x="22493" y="8260"/>
                  <a:pt x="24544" y="9515"/>
                </a:cubicBezTo>
                <a:cubicBezTo>
                  <a:pt x="24592" y="9544"/>
                  <a:pt x="24639" y="9556"/>
                  <a:pt x="24682" y="9556"/>
                </a:cubicBezTo>
                <a:cubicBezTo>
                  <a:pt x="24921" y="9556"/>
                  <a:pt x="25061" y="9169"/>
                  <a:pt x="24795" y="8992"/>
                </a:cubicBezTo>
                <a:cubicBezTo>
                  <a:pt x="23017" y="7799"/>
                  <a:pt x="21029" y="7004"/>
                  <a:pt x="18936" y="6607"/>
                </a:cubicBezTo>
                <a:cubicBezTo>
                  <a:pt x="20129" y="5665"/>
                  <a:pt x="20631" y="4096"/>
                  <a:pt x="20192" y="2631"/>
                </a:cubicBezTo>
                <a:cubicBezTo>
                  <a:pt x="19787" y="1324"/>
                  <a:pt x="18475" y="1"/>
                  <a:pt x="17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
          <p:cNvSpPr txBox="1">
            <a:spLocks noGrp="1"/>
          </p:cNvSpPr>
          <p:nvPr>
            <p:ph type="subTitle" idx="1"/>
          </p:nvPr>
        </p:nvSpPr>
        <p:spPr>
          <a:xfrm>
            <a:off x="2667150" y="2982200"/>
            <a:ext cx="3809700" cy="7140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sz="2000">
                <a:solidFill>
                  <a:schemeClr val="dk1"/>
                </a:solidFill>
                <a:latin typeface="Montserrat"/>
                <a:ea typeface="Montserrat"/>
                <a:cs typeface="Montserrat"/>
                <a:sym typeface="Montserrat"/>
              </a:defRPr>
            </a:lvl1pPr>
            <a:lvl2pPr lvl="1">
              <a:spcBef>
                <a:spcPts val="0"/>
              </a:spcBef>
              <a:spcAft>
                <a:spcPts val="0"/>
              </a:spcAft>
              <a:buSzPts val="1400"/>
              <a:buNone/>
              <a:defRPr>
                <a:latin typeface="Montserrat"/>
                <a:ea typeface="Montserrat"/>
                <a:cs typeface="Montserrat"/>
                <a:sym typeface="Montserrat"/>
              </a:defRPr>
            </a:lvl2pPr>
            <a:lvl3pPr lvl="2">
              <a:spcBef>
                <a:spcPts val="0"/>
              </a:spcBef>
              <a:spcAft>
                <a:spcPts val="0"/>
              </a:spcAft>
              <a:buSzPts val="1400"/>
              <a:buNone/>
              <a:defRPr>
                <a:latin typeface="Montserrat"/>
                <a:ea typeface="Montserrat"/>
                <a:cs typeface="Montserrat"/>
                <a:sym typeface="Montserrat"/>
              </a:defRPr>
            </a:lvl3pPr>
            <a:lvl4pPr lvl="3">
              <a:spcBef>
                <a:spcPts val="0"/>
              </a:spcBef>
              <a:spcAft>
                <a:spcPts val="0"/>
              </a:spcAft>
              <a:buSzPts val="1400"/>
              <a:buNone/>
              <a:defRPr>
                <a:latin typeface="Montserrat"/>
                <a:ea typeface="Montserrat"/>
                <a:cs typeface="Montserrat"/>
                <a:sym typeface="Montserrat"/>
              </a:defRPr>
            </a:lvl4pPr>
            <a:lvl5pPr lvl="4">
              <a:spcBef>
                <a:spcPts val="0"/>
              </a:spcBef>
              <a:spcAft>
                <a:spcPts val="0"/>
              </a:spcAft>
              <a:buSzPts val="1400"/>
              <a:buNone/>
              <a:defRPr>
                <a:latin typeface="Montserrat"/>
                <a:ea typeface="Montserrat"/>
                <a:cs typeface="Montserrat"/>
                <a:sym typeface="Montserrat"/>
              </a:defRPr>
            </a:lvl5pPr>
            <a:lvl6pPr lvl="5">
              <a:spcBef>
                <a:spcPts val="0"/>
              </a:spcBef>
              <a:spcAft>
                <a:spcPts val="0"/>
              </a:spcAft>
              <a:buSzPts val="1400"/>
              <a:buNone/>
              <a:defRPr>
                <a:latin typeface="Montserrat"/>
                <a:ea typeface="Montserrat"/>
                <a:cs typeface="Montserrat"/>
                <a:sym typeface="Montserrat"/>
              </a:defRPr>
            </a:lvl6pPr>
            <a:lvl7pPr lvl="6">
              <a:spcBef>
                <a:spcPts val="0"/>
              </a:spcBef>
              <a:spcAft>
                <a:spcPts val="0"/>
              </a:spcAft>
              <a:buSzPts val="1400"/>
              <a:buNone/>
              <a:defRPr>
                <a:latin typeface="Montserrat"/>
                <a:ea typeface="Montserrat"/>
                <a:cs typeface="Montserrat"/>
                <a:sym typeface="Montserrat"/>
              </a:defRPr>
            </a:lvl7pPr>
            <a:lvl8pPr lvl="7">
              <a:spcBef>
                <a:spcPts val="0"/>
              </a:spcBef>
              <a:spcAft>
                <a:spcPts val="0"/>
              </a:spcAft>
              <a:buSzPts val="1400"/>
              <a:buNone/>
              <a:defRPr>
                <a:latin typeface="Montserrat"/>
                <a:ea typeface="Montserrat"/>
                <a:cs typeface="Montserrat"/>
                <a:sym typeface="Montserrat"/>
              </a:defRPr>
            </a:lvl8pPr>
            <a:lvl9pPr lvl="8">
              <a:spcBef>
                <a:spcPts val="0"/>
              </a:spcBef>
              <a:spcAft>
                <a:spcPts val="0"/>
              </a:spcAft>
              <a:buSzPts val="1400"/>
              <a:buNone/>
              <a:defRPr>
                <a:latin typeface="Montserrat"/>
                <a:ea typeface="Montserrat"/>
                <a:cs typeface="Montserrat"/>
                <a:sym typeface="Montserrat"/>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22"/>
        <p:cNvGrpSpPr/>
        <p:nvPr/>
      </p:nvGrpSpPr>
      <p:grpSpPr>
        <a:xfrm>
          <a:off x="0" y="0"/>
          <a:ext cx="0" cy="0"/>
          <a:chOff x="0" y="0"/>
          <a:chExt cx="0" cy="0"/>
        </a:xfrm>
      </p:grpSpPr>
      <p:sp>
        <p:nvSpPr>
          <p:cNvPr id="2023" name="Google Shape;2023;p4"/>
          <p:cNvSpPr/>
          <p:nvPr/>
        </p:nvSpPr>
        <p:spPr>
          <a:xfrm rot="5400000">
            <a:off x="8072480" y="-285329"/>
            <a:ext cx="1220229" cy="1336720"/>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
          <p:cNvSpPr/>
          <p:nvPr/>
        </p:nvSpPr>
        <p:spPr>
          <a:xfrm rot="390773">
            <a:off x="221441" y="4858158"/>
            <a:ext cx="5078173" cy="1305638"/>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
          <p:cNvSpPr/>
          <p:nvPr/>
        </p:nvSpPr>
        <p:spPr>
          <a:xfrm rot="390773">
            <a:off x="233531" y="4752246"/>
            <a:ext cx="5078173" cy="1305638"/>
          </a:xfrm>
          <a:prstGeom prst="ellipse">
            <a:avLst/>
          </a:prstGeom>
          <a:noFill/>
          <a:ln w="28575" cap="flat" cmpd="sng">
            <a:solidFill>
              <a:srgbClr val="FFD3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
          <p:cNvSpPr/>
          <p:nvPr/>
        </p:nvSpPr>
        <p:spPr>
          <a:xfrm>
            <a:off x="7555425" y="4275872"/>
            <a:ext cx="1849928" cy="1140850"/>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
          <p:cNvSpPr/>
          <p:nvPr/>
        </p:nvSpPr>
        <p:spPr>
          <a:xfrm rot="5400000">
            <a:off x="8222509" y="-120970"/>
            <a:ext cx="920137" cy="1007979"/>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
          <p:cNvSpPr txBox="1">
            <a:spLocks noGrp="1"/>
          </p:cNvSpPr>
          <p:nvPr>
            <p:ph type="body" idx="1"/>
          </p:nvPr>
        </p:nvSpPr>
        <p:spPr>
          <a:xfrm>
            <a:off x="712225" y="1158600"/>
            <a:ext cx="7524000" cy="34164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Roboto"/>
              <a:buAutoNum type="arabicPeriod"/>
              <a:defRPr sz="1100"/>
            </a:lvl1pPr>
            <a:lvl2pPr marL="914400" lvl="1" indent="-304800" rtl="0">
              <a:spcBef>
                <a:spcPts val="0"/>
              </a:spcBef>
              <a:spcAft>
                <a:spcPts val="0"/>
              </a:spcAft>
              <a:buClr>
                <a:srgbClr val="434343"/>
              </a:buClr>
              <a:buSzPts val="1200"/>
              <a:buFont typeface="Roboto Condensed Light"/>
              <a:buAutoNum type="alphaLcPeriod"/>
              <a:defRPr/>
            </a:lvl2pPr>
            <a:lvl3pPr marL="1371600" lvl="2" indent="-304800" rtl="0">
              <a:spcBef>
                <a:spcPts val="0"/>
              </a:spcBef>
              <a:spcAft>
                <a:spcPts val="0"/>
              </a:spcAft>
              <a:buClr>
                <a:srgbClr val="434343"/>
              </a:buClr>
              <a:buSzPts val="1200"/>
              <a:buFont typeface="Roboto Condensed Light"/>
              <a:buAutoNum type="romanLcPeriod"/>
              <a:defRPr/>
            </a:lvl3pPr>
            <a:lvl4pPr marL="1828800" lvl="3" indent="-304800" rtl="0">
              <a:spcBef>
                <a:spcPts val="0"/>
              </a:spcBef>
              <a:spcAft>
                <a:spcPts val="0"/>
              </a:spcAft>
              <a:buClr>
                <a:srgbClr val="434343"/>
              </a:buClr>
              <a:buSzPts val="1200"/>
              <a:buFont typeface="Roboto Condensed Light"/>
              <a:buAutoNum type="arabicPeriod"/>
              <a:defRPr/>
            </a:lvl4pPr>
            <a:lvl5pPr marL="2286000" lvl="4" indent="-304800" rtl="0">
              <a:spcBef>
                <a:spcPts val="0"/>
              </a:spcBef>
              <a:spcAft>
                <a:spcPts val="0"/>
              </a:spcAft>
              <a:buClr>
                <a:srgbClr val="434343"/>
              </a:buClr>
              <a:buSzPts val="1200"/>
              <a:buFont typeface="Roboto Condensed Light"/>
              <a:buAutoNum type="alphaLcPeriod"/>
              <a:defRPr/>
            </a:lvl5pPr>
            <a:lvl6pPr marL="2743200" lvl="5" indent="-304800" rtl="0">
              <a:spcBef>
                <a:spcPts val="0"/>
              </a:spcBef>
              <a:spcAft>
                <a:spcPts val="0"/>
              </a:spcAft>
              <a:buClr>
                <a:srgbClr val="434343"/>
              </a:buClr>
              <a:buSzPts val="1200"/>
              <a:buFont typeface="Roboto Condensed Light"/>
              <a:buAutoNum type="romanLcPeriod"/>
              <a:defRPr/>
            </a:lvl6pPr>
            <a:lvl7pPr marL="3200400" lvl="6" indent="-304800" rtl="0">
              <a:spcBef>
                <a:spcPts val="0"/>
              </a:spcBef>
              <a:spcAft>
                <a:spcPts val="0"/>
              </a:spcAft>
              <a:buClr>
                <a:srgbClr val="434343"/>
              </a:buClr>
              <a:buSzPts val="1200"/>
              <a:buFont typeface="Roboto Condensed Light"/>
              <a:buAutoNum type="arabicPeriod"/>
              <a:defRPr/>
            </a:lvl7pPr>
            <a:lvl8pPr marL="3657600" lvl="7" indent="-304800" rtl="0">
              <a:spcBef>
                <a:spcPts val="0"/>
              </a:spcBef>
              <a:spcAft>
                <a:spcPts val="0"/>
              </a:spcAft>
              <a:buClr>
                <a:srgbClr val="434343"/>
              </a:buClr>
              <a:buSzPts val="1200"/>
              <a:buFont typeface="Roboto Condensed Light"/>
              <a:buAutoNum type="alphaLcPeriod"/>
              <a:defRPr/>
            </a:lvl8pPr>
            <a:lvl9pPr marL="4114800" lvl="8" indent="-304800" rtl="0">
              <a:spcBef>
                <a:spcPts val="0"/>
              </a:spcBef>
              <a:spcAft>
                <a:spcPts val="0"/>
              </a:spcAft>
              <a:buClr>
                <a:srgbClr val="434343"/>
              </a:buClr>
              <a:buSzPts val="1200"/>
              <a:buFont typeface="Roboto Condensed Light"/>
              <a:buAutoNum type="romanLcPeriod"/>
              <a:defRPr/>
            </a:lvl9pPr>
          </a:lstStyle>
          <a:p>
            <a:endParaRPr/>
          </a:p>
        </p:txBody>
      </p:sp>
      <p:grpSp>
        <p:nvGrpSpPr>
          <p:cNvPr id="2029" name="Google Shape;2029;p4"/>
          <p:cNvGrpSpPr/>
          <p:nvPr/>
        </p:nvGrpSpPr>
        <p:grpSpPr>
          <a:xfrm>
            <a:off x="-89723" y="4203550"/>
            <a:ext cx="558130" cy="733361"/>
            <a:chOff x="1135315" y="4197713"/>
            <a:chExt cx="558130" cy="733361"/>
          </a:xfrm>
        </p:grpSpPr>
        <p:sp>
          <p:nvSpPr>
            <p:cNvPr id="2030" name="Google Shape;2030;p4"/>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2" name="Google Shape;2032;p4"/>
          <p:cNvSpPr/>
          <p:nvPr/>
        </p:nvSpPr>
        <p:spPr>
          <a:xfrm rot="1624403">
            <a:off x="7493565" y="4692631"/>
            <a:ext cx="615769" cy="410651"/>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3" name="Google Shape;2033;p4"/>
          <p:cNvGrpSpPr/>
          <p:nvPr/>
        </p:nvGrpSpPr>
        <p:grpSpPr>
          <a:xfrm>
            <a:off x="7842242" y="-77050"/>
            <a:ext cx="618364" cy="785305"/>
            <a:chOff x="6656117" y="4231375"/>
            <a:chExt cx="618364" cy="785305"/>
          </a:xfrm>
        </p:grpSpPr>
        <p:sp>
          <p:nvSpPr>
            <p:cNvPr id="2034" name="Google Shape;2034;p4"/>
            <p:cNvSpPr/>
            <p:nvPr/>
          </p:nvSpPr>
          <p:spPr>
            <a:xfrm rot="-1802815">
              <a:off x="6718048" y="4538368"/>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
            <p:cNvSpPr/>
            <p:nvPr/>
          </p:nvSpPr>
          <p:spPr>
            <a:xfrm rot="-1802815">
              <a:off x="6718035" y="4329643"/>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 name="Google Shape;2036;p4"/>
          <p:cNvGrpSpPr/>
          <p:nvPr/>
        </p:nvGrpSpPr>
        <p:grpSpPr>
          <a:xfrm rot="-1194041">
            <a:off x="72644" y="60018"/>
            <a:ext cx="937317" cy="645878"/>
            <a:chOff x="2695054" y="2941070"/>
            <a:chExt cx="755157" cy="518534"/>
          </a:xfrm>
        </p:grpSpPr>
        <p:sp>
          <p:nvSpPr>
            <p:cNvPr id="2037" name="Google Shape;2037;p4"/>
            <p:cNvSpPr/>
            <p:nvPr/>
          </p:nvSpPr>
          <p:spPr>
            <a:xfrm>
              <a:off x="2835032" y="2980966"/>
              <a:ext cx="396758" cy="131114"/>
            </a:xfrm>
            <a:custGeom>
              <a:avLst/>
              <a:gdLst/>
              <a:ahLst/>
              <a:cxnLst/>
              <a:rect l="l" t="t" r="r" b="b"/>
              <a:pathLst>
                <a:path w="20904" h="6908" extrusionOk="0">
                  <a:moveTo>
                    <a:pt x="11424" y="0"/>
                  </a:moveTo>
                  <a:cubicBezTo>
                    <a:pt x="11078" y="0"/>
                    <a:pt x="10729" y="15"/>
                    <a:pt x="10379" y="45"/>
                  </a:cubicBezTo>
                  <a:cubicBezTo>
                    <a:pt x="7366" y="317"/>
                    <a:pt x="3809" y="1175"/>
                    <a:pt x="1779" y="3581"/>
                  </a:cubicBezTo>
                  <a:cubicBezTo>
                    <a:pt x="984" y="4564"/>
                    <a:pt x="377" y="5694"/>
                    <a:pt x="1" y="6908"/>
                  </a:cubicBezTo>
                  <a:lnTo>
                    <a:pt x="775" y="6908"/>
                  </a:lnTo>
                  <a:cubicBezTo>
                    <a:pt x="1089" y="5987"/>
                    <a:pt x="1570" y="5108"/>
                    <a:pt x="2156" y="4334"/>
                  </a:cubicBezTo>
                  <a:cubicBezTo>
                    <a:pt x="4018" y="1907"/>
                    <a:pt x="7470" y="1049"/>
                    <a:pt x="10379" y="798"/>
                  </a:cubicBezTo>
                  <a:cubicBezTo>
                    <a:pt x="10715" y="770"/>
                    <a:pt x="11049" y="756"/>
                    <a:pt x="11380" y="756"/>
                  </a:cubicBezTo>
                  <a:cubicBezTo>
                    <a:pt x="14037" y="756"/>
                    <a:pt x="16499" y="1671"/>
                    <a:pt x="18267" y="3811"/>
                  </a:cubicBezTo>
                  <a:cubicBezTo>
                    <a:pt x="19041" y="4732"/>
                    <a:pt x="19648" y="5778"/>
                    <a:pt x="20066" y="6908"/>
                  </a:cubicBezTo>
                  <a:lnTo>
                    <a:pt x="20903" y="6908"/>
                  </a:lnTo>
                  <a:cubicBezTo>
                    <a:pt x="20422" y="5568"/>
                    <a:pt x="19732" y="4334"/>
                    <a:pt x="18811" y="3246"/>
                  </a:cubicBezTo>
                  <a:cubicBezTo>
                    <a:pt x="16927" y="1008"/>
                    <a:pt x="14262" y="0"/>
                    <a:pt x="1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
            <p:cNvSpPr/>
            <p:nvPr/>
          </p:nvSpPr>
          <p:spPr>
            <a:xfrm>
              <a:off x="2768716" y="2941070"/>
              <a:ext cx="540911" cy="171010"/>
            </a:xfrm>
            <a:custGeom>
              <a:avLst/>
              <a:gdLst/>
              <a:ahLst/>
              <a:cxnLst/>
              <a:rect l="l" t="t" r="r" b="b"/>
              <a:pathLst>
                <a:path w="28499" h="9010" extrusionOk="0">
                  <a:moveTo>
                    <a:pt x="14829" y="1"/>
                  </a:moveTo>
                  <a:cubicBezTo>
                    <a:pt x="9935" y="1"/>
                    <a:pt x="4937" y="1960"/>
                    <a:pt x="1863" y="5829"/>
                  </a:cubicBezTo>
                  <a:cubicBezTo>
                    <a:pt x="1088" y="6792"/>
                    <a:pt x="461" y="7859"/>
                    <a:pt x="0" y="9010"/>
                  </a:cubicBezTo>
                  <a:lnTo>
                    <a:pt x="837" y="9010"/>
                  </a:lnTo>
                  <a:cubicBezTo>
                    <a:pt x="1444" y="7545"/>
                    <a:pt x="2344" y="6227"/>
                    <a:pt x="3495" y="5139"/>
                  </a:cubicBezTo>
                  <a:cubicBezTo>
                    <a:pt x="5838" y="2837"/>
                    <a:pt x="8977" y="1414"/>
                    <a:pt x="12220" y="933"/>
                  </a:cubicBezTo>
                  <a:cubicBezTo>
                    <a:pt x="13071" y="802"/>
                    <a:pt x="13940" y="736"/>
                    <a:pt x="14810" y="736"/>
                  </a:cubicBezTo>
                  <a:cubicBezTo>
                    <a:pt x="17705" y="736"/>
                    <a:pt x="20624" y="1475"/>
                    <a:pt x="23037" y="3067"/>
                  </a:cubicBezTo>
                  <a:cubicBezTo>
                    <a:pt x="25192" y="4469"/>
                    <a:pt x="26804" y="6562"/>
                    <a:pt x="27578" y="9010"/>
                  </a:cubicBezTo>
                  <a:lnTo>
                    <a:pt x="28498" y="9010"/>
                  </a:lnTo>
                  <a:cubicBezTo>
                    <a:pt x="27159" y="4281"/>
                    <a:pt x="22451" y="933"/>
                    <a:pt x="17514" y="201"/>
                  </a:cubicBezTo>
                  <a:cubicBezTo>
                    <a:pt x="16631" y="67"/>
                    <a:pt x="15732" y="1"/>
                    <a:pt x="14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
            <p:cNvSpPr/>
            <p:nvPr/>
          </p:nvSpPr>
          <p:spPr>
            <a:xfrm>
              <a:off x="2899374" y="3032022"/>
              <a:ext cx="273236" cy="80058"/>
            </a:xfrm>
            <a:custGeom>
              <a:avLst/>
              <a:gdLst/>
              <a:ahLst/>
              <a:cxnLst/>
              <a:rect l="l" t="t" r="r" b="b"/>
              <a:pathLst>
                <a:path w="14396" h="4218" extrusionOk="0">
                  <a:moveTo>
                    <a:pt x="7142" y="1"/>
                  </a:moveTo>
                  <a:cubicBezTo>
                    <a:pt x="6648" y="1"/>
                    <a:pt x="6142" y="45"/>
                    <a:pt x="5629" y="137"/>
                  </a:cubicBezTo>
                  <a:cubicBezTo>
                    <a:pt x="3223" y="556"/>
                    <a:pt x="1151" y="2062"/>
                    <a:pt x="0" y="4218"/>
                  </a:cubicBezTo>
                  <a:lnTo>
                    <a:pt x="816" y="4218"/>
                  </a:lnTo>
                  <a:cubicBezTo>
                    <a:pt x="900" y="4071"/>
                    <a:pt x="984" y="3946"/>
                    <a:pt x="1088" y="3799"/>
                  </a:cubicBezTo>
                  <a:cubicBezTo>
                    <a:pt x="2445" y="1867"/>
                    <a:pt x="4670" y="722"/>
                    <a:pt x="7029" y="722"/>
                  </a:cubicBezTo>
                  <a:cubicBezTo>
                    <a:pt x="7072" y="722"/>
                    <a:pt x="7114" y="723"/>
                    <a:pt x="7156" y="723"/>
                  </a:cubicBezTo>
                  <a:cubicBezTo>
                    <a:pt x="9897" y="723"/>
                    <a:pt x="12136" y="2146"/>
                    <a:pt x="13496" y="4218"/>
                  </a:cubicBezTo>
                  <a:lnTo>
                    <a:pt x="14396" y="4218"/>
                  </a:lnTo>
                  <a:cubicBezTo>
                    <a:pt x="12881" y="1728"/>
                    <a:pt x="10230" y="1"/>
                    <a:pt x="7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
            <p:cNvSpPr/>
            <p:nvPr/>
          </p:nvSpPr>
          <p:spPr>
            <a:xfrm>
              <a:off x="3075300" y="3112061"/>
              <a:ext cx="374912" cy="304914"/>
            </a:xfrm>
            <a:custGeom>
              <a:avLst/>
              <a:gdLst/>
              <a:ahLst/>
              <a:cxnLst/>
              <a:rect l="l" t="t" r="r" b="b"/>
              <a:pathLst>
                <a:path w="19753" h="16065" extrusionOk="0">
                  <a:moveTo>
                    <a:pt x="12366" y="4374"/>
                  </a:moveTo>
                  <a:cubicBezTo>
                    <a:pt x="13643" y="4415"/>
                    <a:pt x="14647" y="5483"/>
                    <a:pt x="14584" y="6759"/>
                  </a:cubicBezTo>
                  <a:cubicBezTo>
                    <a:pt x="14598" y="6941"/>
                    <a:pt x="14744" y="7067"/>
                    <a:pt x="14902" y="7067"/>
                  </a:cubicBezTo>
                  <a:cubicBezTo>
                    <a:pt x="14979" y="7067"/>
                    <a:pt x="15059" y="7037"/>
                    <a:pt x="15128" y="6968"/>
                  </a:cubicBezTo>
                  <a:cubicBezTo>
                    <a:pt x="15422" y="6620"/>
                    <a:pt x="15897" y="6408"/>
                    <a:pt x="16353" y="6408"/>
                  </a:cubicBezTo>
                  <a:cubicBezTo>
                    <a:pt x="16774" y="6408"/>
                    <a:pt x="17178" y="6588"/>
                    <a:pt x="17409" y="7010"/>
                  </a:cubicBezTo>
                  <a:cubicBezTo>
                    <a:pt x="17806" y="7742"/>
                    <a:pt x="17367" y="8600"/>
                    <a:pt x="16698" y="8935"/>
                  </a:cubicBezTo>
                  <a:cubicBezTo>
                    <a:pt x="16488" y="9061"/>
                    <a:pt x="16488" y="9374"/>
                    <a:pt x="16698" y="9500"/>
                  </a:cubicBezTo>
                  <a:cubicBezTo>
                    <a:pt x="17430" y="9960"/>
                    <a:pt x="18497" y="10902"/>
                    <a:pt x="18560" y="11843"/>
                  </a:cubicBezTo>
                  <a:cubicBezTo>
                    <a:pt x="18630" y="12872"/>
                    <a:pt x="17916" y="13215"/>
                    <a:pt x="17112" y="13215"/>
                  </a:cubicBezTo>
                  <a:cubicBezTo>
                    <a:pt x="16477" y="13215"/>
                    <a:pt x="15785" y="13002"/>
                    <a:pt x="15379" y="12743"/>
                  </a:cubicBezTo>
                  <a:cubicBezTo>
                    <a:pt x="15326" y="12707"/>
                    <a:pt x="15271" y="12692"/>
                    <a:pt x="15219" y="12692"/>
                  </a:cubicBezTo>
                  <a:cubicBezTo>
                    <a:pt x="15027" y="12692"/>
                    <a:pt x="14865" y="12906"/>
                    <a:pt x="14898" y="13120"/>
                  </a:cubicBezTo>
                  <a:cubicBezTo>
                    <a:pt x="15096" y="14078"/>
                    <a:pt x="14332" y="14826"/>
                    <a:pt x="13506" y="14826"/>
                  </a:cubicBezTo>
                  <a:cubicBezTo>
                    <a:pt x="13196" y="14826"/>
                    <a:pt x="12877" y="14720"/>
                    <a:pt x="12596" y="14480"/>
                  </a:cubicBezTo>
                  <a:cubicBezTo>
                    <a:pt x="12157" y="14124"/>
                    <a:pt x="11927" y="13706"/>
                    <a:pt x="11404" y="13454"/>
                  </a:cubicBezTo>
                  <a:cubicBezTo>
                    <a:pt x="11352" y="13431"/>
                    <a:pt x="11300" y="13420"/>
                    <a:pt x="11250" y="13420"/>
                  </a:cubicBezTo>
                  <a:cubicBezTo>
                    <a:pt x="11080" y="13420"/>
                    <a:pt x="10934" y="13548"/>
                    <a:pt x="10902" y="13726"/>
                  </a:cubicBezTo>
                  <a:cubicBezTo>
                    <a:pt x="10859" y="13698"/>
                    <a:pt x="10808" y="13684"/>
                    <a:pt x="10758" y="13684"/>
                  </a:cubicBezTo>
                  <a:cubicBezTo>
                    <a:pt x="10662" y="13684"/>
                    <a:pt x="10566" y="13735"/>
                    <a:pt x="10525" y="13831"/>
                  </a:cubicBezTo>
                  <a:cubicBezTo>
                    <a:pt x="10118" y="14715"/>
                    <a:pt x="9294" y="15435"/>
                    <a:pt x="8316" y="15435"/>
                  </a:cubicBezTo>
                  <a:cubicBezTo>
                    <a:pt x="8136" y="15435"/>
                    <a:pt x="7951" y="15410"/>
                    <a:pt x="7763" y="15359"/>
                  </a:cubicBezTo>
                  <a:cubicBezTo>
                    <a:pt x="6487" y="15003"/>
                    <a:pt x="5922" y="13434"/>
                    <a:pt x="6445" y="12262"/>
                  </a:cubicBezTo>
                  <a:cubicBezTo>
                    <a:pt x="6559" y="12053"/>
                    <a:pt x="6397" y="11793"/>
                    <a:pt x="6164" y="11793"/>
                  </a:cubicBezTo>
                  <a:cubicBezTo>
                    <a:pt x="6139" y="11793"/>
                    <a:pt x="6115" y="11796"/>
                    <a:pt x="6089" y="11802"/>
                  </a:cubicBezTo>
                  <a:cubicBezTo>
                    <a:pt x="5943" y="11840"/>
                    <a:pt x="5806" y="11857"/>
                    <a:pt x="5680" y="11857"/>
                  </a:cubicBezTo>
                  <a:cubicBezTo>
                    <a:pt x="4227" y="11857"/>
                    <a:pt x="4152" y="9522"/>
                    <a:pt x="5724" y="9522"/>
                  </a:cubicBezTo>
                  <a:cubicBezTo>
                    <a:pt x="5807" y="9522"/>
                    <a:pt x="5893" y="9528"/>
                    <a:pt x="5985" y="9542"/>
                  </a:cubicBezTo>
                  <a:cubicBezTo>
                    <a:pt x="6001" y="9544"/>
                    <a:pt x="6018" y="9546"/>
                    <a:pt x="6034" y="9546"/>
                  </a:cubicBezTo>
                  <a:cubicBezTo>
                    <a:pt x="6288" y="9546"/>
                    <a:pt x="6513" y="9254"/>
                    <a:pt x="6278" y="9019"/>
                  </a:cubicBezTo>
                  <a:cubicBezTo>
                    <a:pt x="5482" y="8265"/>
                    <a:pt x="5629" y="6968"/>
                    <a:pt x="6570" y="6382"/>
                  </a:cubicBezTo>
                  <a:cubicBezTo>
                    <a:pt x="6862" y="6204"/>
                    <a:pt x="7176" y="6128"/>
                    <a:pt x="7493" y="6128"/>
                  </a:cubicBezTo>
                  <a:cubicBezTo>
                    <a:pt x="8107" y="6128"/>
                    <a:pt x="8731" y="6414"/>
                    <a:pt x="9228" y="6801"/>
                  </a:cubicBezTo>
                  <a:cubicBezTo>
                    <a:pt x="9249" y="6884"/>
                    <a:pt x="9291" y="6968"/>
                    <a:pt x="9353" y="7031"/>
                  </a:cubicBezTo>
                  <a:cubicBezTo>
                    <a:pt x="9384" y="7062"/>
                    <a:pt x="9426" y="7081"/>
                    <a:pt x="9471" y="7081"/>
                  </a:cubicBezTo>
                  <a:cubicBezTo>
                    <a:pt x="9487" y="7081"/>
                    <a:pt x="9504" y="7078"/>
                    <a:pt x="9521" y="7073"/>
                  </a:cubicBezTo>
                  <a:lnTo>
                    <a:pt x="9563" y="7136"/>
                  </a:lnTo>
                  <a:cubicBezTo>
                    <a:pt x="9594" y="7167"/>
                    <a:pt x="9630" y="7180"/>
                    <a:pt x="9665" y="7180"/>
                  </a:cubicBezTo>
                  <a:cubicBezTo>
                    <a:pt x="9774" y="7180"/>
                    <a:pt x="9877" y="7058"/>
                    <a:pt x="9814" y="6947"/>
                  </a:cubicBezTo>
                  <a:lnTo>
                    <a:pt x="9751" y="6843"/>
                  </a:lnTo>
                  <a:cubicBezTo>
                    <a:pt x="9730" y="6822"/>
                    <a:pt x="9709" y="6801"/>
                    <a:pt x="9688" y="6780"/>
                  </a:cubicBezTo>
                  <a:lnTo>
                    <a:pt x="9625" y="6696"/>
                  </a:lnTo>
                  <a:cubicBezTo>
                    <a:pt x="9709" y="6403"/>
                    <a:pt x="9814" y="6110"/>
                    <a:pt x="9939" y="5838"/>
                  </a:cubicBezTo>
                  <a:cubicBezTo>
                    <a:pt x="10128" y="5524"/>
                    <a:pt x="10379" y="5252"/>
                    <a:pt x="10651" y="5022"/>
                  </a:cubicBezTo>
                  <a:cubicBezTo>
                    <a:pt x="11132" y="4625"/>
                    <a:pt x="11739" y="4395"/>
                    <a:pt x="12366" y="4374"/>
                  </a:cubicBezTo>
                  <a:close/>
                  <a:moveTo>
                    <a:pt x="0" y="1"/>
                  </a:moveTo>
                  <a:cubicBezTo>
                    <a:pt x="3223" y="1926"/>
                    <a:pt x="3683" y="6403"/>
                    <a:pt x="3997" y="9814"/>
                  </a:cubicBezTo>
                  <a:cubicBezTo>
                    <a:pt x="3997" y="9856"/>
                    <a:pt x="4018" y="9897"/>
                    <a:pt x="4039" y="9939"/>
                  </a:cubicBezTo>
                  <a:cubicBezTo>
                    <a:pt x="3892" y="10211"/>
                    <a:pt x="3829" y="10504"/>
                    <a:pt x="3850" y="10797"/>
                  </a:cubicBezTo>
                  <a:cubicBezTo>
                    <a:pt x="3913" y="11822"/>
                    <a:pt x="4813" y="12450"/>
                    <a:pt x="5734" y="12471"/>
                  </a:cubicBezTo>
                  <a:cubicBezTo>
                    <a:pt x="5420" y="13810"/>
                    <a:pt x="5985" y="15338"/>
                    <a:pt x="7345" y="15882"/>
                  </a:cubicBezTo>
                  <a:cubicBezTo>
                    <a:pt x="7652" y="16006"/>
                    <a:pt x="7976" y="16065"/>
                    <a:pt x="8302" y="16065"/>
                  </a:cubicBezTo>
                  <a:cubicBezTo>
                    <a:pt x="9508" y="16065"/>
                    <a:pt x="10723" y="15264"/>
                    <a:pt x="11069" y="14061"/>
                  </a:cubicBezTo>
                  <a:cubicBezTo>
                    <a:pt x="11069" y="14061"/>
                    <a:pt x="11069" y="14040"/>
                    <a:pt x="11069" y="14019"/>
                  </a:cubicBezTo>
                  <a:lnTo>
                    <a:pt x="11090" y="14019"/>
                  </a:lnTo>
                  <a:cubicBezTo>
                    <a:pt x="11718" y="14333"/>
                    <a:pt x="12011" y="15045"/>
                    <a:pt x="12680" y="15317"/>
                  </a:cubicBezTo>
                  <a:cubicBezTo>
                    <a:pt x="12957" y="15443"/>
                    <a:pt x="13257" y="15508"/>
                    <a:pt x="13557" y="15508"/>
                  </a:cubicBezTo>
                  <a:cubicBezTo>
                    <a:pt x="13755" y="15508"/>
                    <a:pt x="13953" y="15480"/>
                    <a:pt x="14145" y="15421"/>
                  </a:cubicBezTo>
                  <a:cubicBezTo>
                    <a:pt x="14961" y="15170"/>
                    <a:pt x="15526" y="14438"/>
                    <a:pt x="15568" y="13580"/>
                  </a:cubicBezTo>
                  <a:cubicBezTo>
                    <a:pt x="16021" y="13763"/>
                    <a:pt x="16563" y="13877"/>
                    <a:pt x="17092" y="13877"/>
                  </a:cubicBezTo>
                  <a:cubicBezTo>
                    <a:pt x="17954" y="13877"/>
                    <a:pt x="18783" y="13576"/>
                    <a:pt x="19146" y="12785"/>
                  </a:cubicBezTo>
                  <a:cubicBezTo>
                    <a:pt x="19752" y="11509"/>
                    <a:pt x="18476" y="10023"/>
                    <a:pt x="17430" y="9207"/>
                  </a:cubicBezTo>
                  <a:cubicBezTo>
                    <a:pt x="18225" y="8558"/>
                    <a:pt x="18476" y="7345"/>
                    <a:pt x="17848" y="6487"/>
                  </a:cubicBezTo>
                  <a:cubicBezTo>
                    <a:pt x="17472" y="5978"/>
                    <a:pt x="16914" y="5749"/>
                    <a:pt x="16347" y="5749"/>
                  </a:cubicBezTo>
                  <a:cubicBezTo>
                    <a:pt x="15937" y="5749"/>
                    <a:pt x="15522" y="5869"/>
                    <a:pt x="15170" y="6089"/>
                  </a:cubicBezTo>
                  <a:cubicBezTo>
                    <a:pt x="14919" y="4855"/>
                    <a:pt x="13915" y="3934"/>
                    <a:pt x="12680" y="3767"/>
                  </a:cubicBezTo>
                  <a:cubicBezTo>
                    <a:pt x="12680" y="3746"/>
                    <a:pt x="12680" y="3725"/>
                    <a:pt x="12680" y="3704"/>
                  </a:cubicBezTo>
                  <a:cubicBezTo>
                    <a:pt x="12785" y="2449"/>
                    <a:pt x="12680" y="1193"/>
                    <a:pt x="12345" y="1"/>
                  </a:cubicBezTo>
                  <a:lnTo>
                    <a:pt x="11425" y="1"/>
                  </a:lnTo>
                  <a:lnTo>
                    <a:pt x="11864" y="3725"/>
                  </a:lnTo>
                  <a:cubicBezTo>
                    <a:pt x="11843" y="3746"/>
                    <a:pt x="11843" y="3788"/>
                    <a:pt x="11864" y="3830"/>
                  </a:cubicBezTo>
                  <a:cubicBezTo>
                    <a:pt x="11048" y="3976"/>
                    <a:pt x="10316" y="4415"/>
                    <a:pt x="9814" y="5085"/>
                  </a:cubicBezTo>
                  <a:cubicBezTo>
                    <a:pt x="9646" y="5294"/>
                    <a:pt x="9500" y="5524"/>
                    <a:pt x="9374" y="5755"/>
                  </a:cubicBezTo>
                  <a:cubicBezTo>
                    <a:pt x="9291" y="3788"/>
                    <a:pt x="8914" y="1842"/>
                    <a:pt x="8265" y="1"/>
                  </a:cubicBezTo>
                  <a:lnTo>
                    <a:pt x="7407" y="1"/>
                  </a:lnTo>
                  <a:cubicBezTo>
                    <a:pt x="8119" y="1863"/>
                    <a:pt x="8433" y="3892"/>
                    <a:pt x="8642" y="5880"/>
                  </a:cubicBezTo>
                  <a:cubicBezTo>
                    <a:pt x="8259" y="5677"/>
                    <a:pt x="7842" y="5569"/>
                    <a:pt x="7421" y="5569"/>
                  </a:cubicBezTo>
                  <a:cubicBezTo>
                    <a:pt x="7107" y="5569"/>
                    <a:pt x="6791" y="5629"/>
                    <a:pt x="6487" y="5755"/>
                  </a:cubicBezTo>
                  <a:cubicBezTo>
                    <a:pt x="6654" y="3746"/>
                    <a:pt x="6194" y="1716"/>
                    <a:pt x="5127" y="1"/>
                  </a:cubicBezTo>
                  <a:lnTo>
                    <a:pt x="4248" y="1"/>
                  </a:lnTo>
                  <a:cubicBezTo>
                    <a:pt x="5420" y="1779"/>
                    <a:pt x="5922" y="3892"/>
                    <a:pt x="5692" y="6027"/>
                  </a:cubicBezTo>
                  <a:cubicBezTo>
                    <a:pt x="5692" y="6110"/>
                    <a:pt x="5713" y="6215"/>
                    <a:pt x="5775" y="6278"/>
                  </a:cubicBezTo>
                  <a:cubicBezTo>
                    <a:pt x="5106" y="7010"/>
                    <a:pt x="4959" y="8098"/>
                    <a:pt x="5441" y="8977"/>
                  </a:cubicBezTo>
                  <a:cubicBezTo>
                    <a:pt x="5190" y="9019"/>
                    <a:pt x="4938" y="9102"/>
                    <a:pt x="4708" y="9249"/>
                  </a:cubicBezTo>
                  <a:cubicBezTo>
                    <a:pt x="4415" y="6027"/>
                    <a:pt x="3746" y="2135"/>
                    <a:pt x="1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
            <p:cNvSpPr/>
            <p:nvPr/>
          </p:nvSpPr>
          <p:spPr>
            <a:xfrm>
              <a:off x="2695054" y="3112061"/>
              <a:ext cx="326247" cy="347543"/>
            </a:xfrm>
            <a:custGeom>
              <a:avLst/>
              <a:gdLst/>
              <a:ahLst/>
              <a:cxnLst/>
              <a:rect l="l" t="t" r="r" b="b"/>
              <a:pathLst>
                <a:path w="17189" h="18311" extrusionOk="0">
                  <a:moveTo>
                    <a:pt x="12501" y="5697"/>
                  </a:moveTo>
                  <a:cubicBezTo>
                    <a:pt x="12934" y="5697"/>
                    <a:pt x="13379" y="5819"/>
                    <a:pt x="13799" y="6089"/>
                  </a:cubicBezTo>
                  <a:cubicBezTo>
                    <a:pt x="15369" y="7073"/>
                    <a:pt x="15117" y="9249"/>
                    <a:pt x="13527" y="10044"/>
                  </a:cubicBezTo>
                  <a:cubicBezTo>
                    <a:pt x="13234" y="10211"/>
                    <a:pt x="13360" y="10672"/>
                    <a:pt x="13716" y="10693"/>
                  </a:cubicBezTo>
                  <a:cubicBezTo>
                    <a:pt x="13777" y="10686"/>
                    <a:pt x="13839" y="10683"/>
                    <a:pt x="13900" y="10683"/>
                  </a:cubicBezTo>
                  <a:cubicBezTo>
                    <a:pt x="15259" y="10683"/>
                    <a:pt x="16546" y="12196"/>
                    <a:pt x="15745" y="13517"/>
                  </a:cubicBezTo>
                  <a:cubicBezTo>
                    <a:pt x="15396" y="14107"/>
                    <a:pt x="14721" y="14406"/>
                    <a:pt x="14048" y="14406"/>
                  </a:cubicBezTo>
                  <a:cubicBezTo>
                    <a:pt x="13551" y="14406"/>
                    <a:pt x="13054" y="14243"/>
                    <a:pt x="12690" y="13915"/>
                  </a:cubicBezTo>
                  <a:cubicBezTo>
                    <a:pt x="12625" y="13859"/>
                    <a:pt x="12552" y="13836"/>
                    <a:pt x="12482" y="13836"/>
                  </a:cubicBezTo>
                  <a:cubicBezTo>
                    <a:pt x="12259" y="13836"/>
                    <a:pt x="12056" y="14074"/>
                    <a:pt x="12167" y="14312"/>
                  </a:cubicBezTo>
                  <a:cubicBezTo>
                    <a:pt x="12690" y="15400"/>
                    <a:pt x="12125" y="16677"/>
                    <a:pt x="10975" y="17032"/>
                  </a:cubicBezTo>
                  <a:cubicBezTo>
                    <a:pt x="10795" y="17081"/>
                    <a:pt x="10617" y="17104"/>
                    <a:pt x="10444" y="17104"/>
                  </a:cubicBezTo>
                  <a:cubicBezTo>
                    <a:pt x="9505" y="17104"/>
                    <a:pt x="8682" y="16433"/>
                    <a:pt x="8275" y="15568"/>
                  </a:cubicBezTo>
                  <a:cubicBezTo>
                    <a:pt x="8275" y="15547"/>
                    <a:pt x="8254" y="15526"/>
                    <a:pt x="8234" y="15526"/>
                  </a:cubicBezTo>
                  <a:cubicBezTo>
                    <a:pt x="8213" y="15421"/>
                    <a:pt x="8192" y="15338"/>
                    <a:pt x="8150" y="15254"/>
                  </a:cubicBezTo>
                  <a:cubicBezTo>
                    <a:pt x="8100" y="15113"/>
                    <a:pt x="7988" y="15051"/>
                    <a:pt x="7875" y="15051"/>
                  </a:cubicBezTo>
                  <a:cubicBezTo>
                    <a:pt x="7705" y="15051"/>
                    <a:pt x="7534" y="15194"/>
                    <a:pt x="7585" y="15421"/>
                  </a:cubicBezTo>
                  <a:cubicBezTo>
                    <a:pt x="7753" y="16595"/>
                    <a:pt x="6939" y="17662"/>
                    <a:pt x="5866" y="17662"/>
                  </a:cubicBezTo>
                  <a:cubicBezTo>
                    <a:pt x="5600" y="17662"/>
                    <a:pt x="5319" y="17596"/>
                    <a:pt x="5032" y="17451"/>
                  </a:cubicBezTo>
                  <a:cubicBezTo>
                    <a:pt x="3693" y="16781"/>
                    <a:pt x="3609" y="15087"/>
                    <a:pt x="4446" y="13998"/>
                  </a:cubicBezTo>
                  <a:cubicBezTo>
                    <a:pt x="4675" y="13770"/>
                    <a:pt x="4487" y="13402"/>
                    <a:pt x="4198" y="13402"/>
                  </a:cubicBezTo>
                  <a:cubicBezTo>
                    <a:pt x="4170" y="13402"/>
                    <a:pt x="4141" y="13405"/>
                    <a:pt x="4112" y="13413"/>
                  </a:cubicBezTo>
                  <a:cubicBezTo>
                    <a:pt x="3701" y="13509"/>
                    <a:pt x="3290" y="13551"/>
                    <a:pt x="2879" y="13551"/>
                  </a:cubicBezTo>
                  <a:cubicBezTo>
                    <a:pt x="2662" y="13551"/>
                    <a:pt x="2445" y="13539"/>
                    <a:pt x="2228" y="13517"/>
                  </a:cubicBezTo>
                  <a:cubicBezTo>
                    <a:pt x="1078" y="13287"/>
                    <a:pt x="450" y="12157"/>
                    <a:pt x="1287" y="11153"/>
                  </a:cubicBezTo>
                  <a:cubicBezTo>
                    <a:pt x="1970" y="10356"/>
                    <a:pt x="2962" y="9904"/>
                    <a:pt x="4014" y="9904"/>
                  </a:cubicBezTo>
                  <a:cubicBezTo>
                    <a:pt x="4122" y="9904"/>
                    <a:pt x="4232" y="9909"/>
                    <a:pt x="4342" y="9918"/>
                  </a:cubicBezTo>
                  <a:cubicBezTo>
                    <a:pt x="4348" y="9919"/>
                    <a:pt x="4354" y="9919"/>
                    <a:pt x="4361" y="9919"/>
                  </a:cubicBezTo>
                  <a:cubicBezTo>
                    <a:pt x="4781" y="9919"/>
                    <a:pt x="4775" y="9228"/>
                    <a:pt x="4342" y="9207"/>
                  </a:cubicBezTo>
                  <a:cubicBezTo>
                    <a:pt x="2710" y="9102"/>
                    <a:pt x="3317" y="6968"/>
                    <a:pt x="4593" y="6780"/>
                  </a:cubicBezTo>
                  <a:cubicBezTo>
                    <a:pt x="4682" y="6764"/>
                    <a:pt x="4771" y="6756"/>
                    <a:pt x="4859" y="6756"/>
                  </a:cubicBezTo>
                  <a:cubicBezTo>
                    <a:pt x="5571" y="6756"/>
                    <a:pt x="6197" y="7269"/>
                    <a:pt x="6309" y="8014"/>
                  </a:cubicBezTo>
                  <a:cubicBezTo>
                    <a:pt x="6319" y="8074"/>
                    <a:pt x="6371" y="8101"/>
                    <a:pt x="6429" y="8101"/>
                  </a:cubicBezTo>
                  <a:cubicBezTo>
                    <a:pt x="6491" y="8101"/>
                    <a:pt x="6559" y="8069"/>
                    <a:pt x="6581" y="8014"/>
                  </a:cubicBezTo>
                  <a:lnTo>
                    <a:pt x="6581" y="7972"/>
                  </a:lnTo>
                  <a:cubicBezTo>
                    <a:pt x="6618" y="8075"/>
                    <a:pt x="6705" y="8124"/>
                    <a:pt x="6792" y="8124"/>
                  </a:cubicBezTo>
                  <a:cubicBezTo>
                    <a:pt x="6900" y="8124"/>
                    <a:pt x="7008" y="8049"/>
                    <a:pt x="7020" y="7910"/>
                  </a:cubicBezTo>
                  <a:cubicBezTo>
                    <a:pt x="6978" y="7449"/>
                    <a:pt x="7166" y="7010"/>
                    <a:pt x="7501" y="6675"/>
                  </a:cubicBezTo>
                  <a:cubicBezTo>
                    <a:pt x="7725" y="6477"/>
                    <a:pt x="7981" y="6388"/>
                    <a:pt x="8230" y="6388"/>
                  </a:cubicBezTo>
                  <a:cubicBezTo>
                    <a:pt x="8770" y="6388"/>
                    <a:pt x="9277" y="6811"/>
                    <a:pt x="9363" y="7470"/>
                  </a:cubicBezTo>
                  <a:cubicBezTo>
                    <a:pt x="9375" y="7679"/>
                    <a:pt x="9541" y="7798"/>
                    <a:pt x="9708" y="7798"/>
                  </a:cubicBezTo>
                  <a:cubicBezTo>
                    <a:pt x="9842" y="7798"/>
                    <a:pt x="9977" y="7722"/>
                    <a:pt x="10033" y="7554"/>
                  </a:cubicBezTo>
                  <a:cubicBezTo>
                    <a:pt x="10421" y="6450"/>
                    <a:pt x="11426" y="5697"/>
                    <a:pt x="12501" y="5697"/>
                  </a:cubicBezTo>
                  <a:close/>
                  <a:moveTo>
                    <a:pt x="3881" y="1"/>
                  </a:moveTo>
                  <a:cubicBezTo>
                    <a:pt x="3045" y="2072"/>
                    <a:pt x="2814" y="4353"/>
                    <a:pt x="3233" y="6550"/>
                  </a:cubicBezTo>
                  <a:cubicBezTo>
                    <a:pt x="3254" y="6592"/>
                    <a:pt x="3275" y="6633"/>
                    <a:pt x="3317" y="6654"/>
                  </a:cubicBezTo>
                  <a:cubicBezTo>
                    <a:pt x="2521" y="7324"/>
                    <a:pt x="2396" y="8496"/>
                    <a:pt x="3045" y="9312"/>
                  </a:cubicBezTo>
                  <a:cubicBezTo>
                    <a:pt x="1601" y="9625"/>
                    <a:pt x="115" y="10609"/>
                    <a:pt x="73" y="12115"/>
                  </a:cubicBezTo>
                  <a:cubicBezTo>
                    <a:pt x="1" y="13770"/>
                    <a:pt x="1507" y="14192"/>
                    <a:pt x="2906" y="14192"/>
                  </a:cubicBezTo>
                  <a:cubicBezTo>
                    <a:pt x="3117" y="14192"/>
                    <a:pt x="3325" y="14182"/>
                    <a:pt x="3526" y="14166"/>
                  </a:cubicBezTo>
                  <a:lnTo>
                    <a:pt x="3526" y="14166"/>
                  </a:lnTo>
                  <a:cubicBezTo>
                    <a:pt x="2835" y="15672"/>
                    <a:pt x="3233" y="17576"/>
                    <a:pt x="5011" y="18183"/>
                  </a:cubicBezTo>
                  <a:cubicBezTo>
                    <a:pt x="5265" y="18270"/>
                    <a:pt x="5525" y="18311"/>
                    <a:pt x="5782" y="18311"/>
                  </a:cubicBezTo>
                  <a:cubicBezTo>
                    <a:pt x="6945" y="18311"/>
                    <a:pt x="8049" y="17481"/>
                    <a:pt x="8254" y="16384"/>
                  </a:cubicBezTo>
                  <a:cubicBezTo>
                    <a:pt x="8740" y="17198"/>
                    <a:pt x="9648" y="17755"/>
                    <a:pt x="10592" y="17755"/>
                  </a:cubicBezTo>
                  <a:cubicBezTo>
                    <a:pt x="10908" y="17755"/>
                    <a:pt x="11229" y="17692"/>
                    <a:pt x="11539" y="17556"/>
                  </a:cubicBezTo>
                  <a:cubicBezTo>
                    <a:pt x="12544" y="17074"/>
                    <a:pt x="13130" y="15986"/>
                    <a:pt x="13004" y="14877"/>
                  </a:cubicBezTo>
                  <a:lnTo>
                    <a:pt x="13004" y="14877"/>
                  </a:lnTo>
                  <a:cubicBezTo>
                    <a:pt x="13338" y="15013"/>
                    <a:pt x="13699" y="15080"/>
                    <a:pt x="14059" y="15080"/>
                  </a:cubicBezTo>
                  <a:cubicBezTo>
                    <a:pt x="15029" y="15080"/>
                    <a:pt x="15999" y="14595"/>
                    <a:pt x="16457" y="13664"/>
                  </a:cubicBezTo>
                  <a:cubicBezTo>
                    <a:pt x="17189" y="12178"/>
                    <a:pt x="16101" y="10525"/>
                    <a:pt x="14657" y="10086"/>
                  </a:cubicBezTo>
                  <a:cubicBezTo>
                    <a:pt x="15954" y="8830"/>
                    <a:pt x="15829" y="6717"/>
                    <a:pt x="14385" y="5650"/>
                  </a:cubicBezTo>
                  <a:cubicBezTo>
                    <a:pt x="13867" y="5224"/>
                    <a:pt x="13218" y="5011"/>
                    <a:pt x="12553" y="5011"/>
                  </a:cubicBezTo>
                  <a:cubicBezTo>
                    <a:pt x="12467" y="5011"/>
                    <a:pt x="12380" y="5015"/>
                    <a:pt x="12293" y="5022"/>
                  </a:cubicBezTo>
                  <a:cubicBezTo>
                    <a:pt x="12711" y="3516"/>
                    <a:pt x="13088" y="1926"/>
                    <a:pt x="14092" y="691"/>
                  </a:cubicBezTo>
                  <a:cubicBezTo>
                    <a:pt x="14301" y="419"/>
                    <a:pt x="14552" y="189"/>
                    <a:pt x="14824" y="1"/>
                  </a:cubicBezTo>
                  <a:lnTo>
                    <a:pt x="13757" y="1"/>
                  </a:lnTo>
                  <a:cubicBezTo>
                    <a:pt x="12523" y="1361"/>
                    <a:pt x="12021" y="3286"/>
                    <a:pt x="11811" y="5106"/>
                  </a:cubicBezTo>
                  <a:cubicBezTo>
                    <a:pt x="10975" y="5315"/>
                    <a:pt x="10263" y="5817"/>
                    <a:pt x="9803" y="6529"/>
                  </a:cubicBezTo>
                  <a:cubicBezTo>
                    <a:pt x="9719" y="5776"/>
                    <a:pt x="10326" y="3202"/>
                    <a:pt x="10410" y="2888"/>
                  </a:cubicBezTo>
                  <a:cubicBezTo>
                    <a:pt x="10661" y="1884"/>
                    <a:pt x="11058" y="900"/>
                    <a:pt x="11581" y="1"/>
                  </a:cubicBezTo>
                  <a:lnTo>
                    <a:pt x="10765" y="1"/>
                  </a:lnTo>
                  <a:cubicBezTo>
                    <a:pt x="10619" y="273"/>
                    <a:pt x="10472" y="566"/>
                    <a:pt x="10347" y="858"/>
                  </a:cubicBezTo>
                  <a:cubicBezTo>
                    <a:pt x="9782" y="2302"/>
                    <a:pt x="9405" y="3830"/>
                    <a:pt x="9280" y="5399"/>
                  </a:cubicBezTo>
                  <a:cubicBezTo>
                    <a:pt x="9259" y="5608"/>
                    <a:pt x="9238" y="5817"/>
                    <a:pt x="9259" y="6027"/>
                  </a:cubicBezTo>
                  <a:cubicBezTo>
                    <a:pt x="8948" y="5789"/>
                    <a:pt x="8576" y="5668"/>
                    <a:pt x="8204" y="5668"/>
                  </a:cubicBezTo>
                  <a:cubicBezTo>
                    <a:pt x="7823" y="5668"/>
                    <a:pt x="7442" y="5794"/>
                    <a:pt x="7125" y="6048"/>
                  </a:cubicBezTo>
                  <a:cubicBezTo>
                    <a:pt x="7292" y="4039"/>
                    <a:pt x="7459" y="1926"/>
                    <a:pt x="8150" y="1"/>
                  </a:cubicBezTo>
                  <a:lnTo>
                    <a:pt x="7355" y="1"/>
                  </a:lnTo>
                  <a:cubicBezTo>
                    <a:pt x="6727" y="1988"/>
                    <a:pt x="6622" y="4143"/>
                    <a:pt x="6727" y="6215"/>
                  </a:cubicBezTo>
                  <a:cubicBezTo>
                    <a:pt x="6727" y="6278"/>
                    <a:pt x="6748" y="6340"/>
                    <a:pt x="6811" y="6361"/>
                  </a:cubicBezTo>
                  <a:cubicBezTo>
                    <a:pt x="6664" y="6571"/>
                    <a:pt x="6560" y="6801"/>
                    <a:pt x="6497" y="7052"/>
                  </a:cubicBezTo>
                  <a:cubicBezTo>
                    <a:pt x="6211" y="6466"/>
                    <a:pt x="5457" y="6163"/>
                    <a:pt x="4721" y="6163"/>
                  </a:cubicBezTo>
                  <a:cubicBezTo>
                    <a:pt x="4379" y="6163"/>
                    <a:pt x="4041" y="6229"/>
                    <a:pt x="3756" y="6361"/>
                  </a:cubicBezTo>
                  <a:cubicBezTo>
                    <a:pt x="3568" y="4206"/>
                    <a:pt x="3902" y="2009"/>
                    <a:pt x="47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
            <p:cNvSpPr/>
            <p:nvPr/>
          </p:nvSpPr>
          <p:spPr>
            <a:xfrm>
              <a:off x="2956561" y="3083401"/>
              <a:ext cx="142976" cy="28679"/>
            </a:xfrm>
            <a:custGeom>
              <a:avLst/>
              <a:gdLst/>
              <a:ahLst/>
              <a:cxnLst/>
              <a:rect l="l" t="t" r="r" b="b"/>
              <a:pathLst>
                <a:path w="7533" h="1511" extrusionOk="0">
                  <a:moveTo>
                    <a:pt x="3576" y="0"/>
                  </a:moveTo>
                  <a:cubicBezTo>
                    <a:pt x="2246" y="0"/>
                    <a:pt x="947" y="489"/>
                    <a:pt x="21" y="1490"/>
                  </a:cubicBezTo>
                  <a:lnTo>
                    <a:pt x="0" y="1511"/>
                  </a:lnTo>
                  <a:lnTo>
                    <a:pt x="1067" y="1511"/>
                  </a:lnTo>
                  <a:cubicBezTo>
                    <a:pt x="1801" y="981"/>
                    <a:pt x="2673" y="729"/>
                    <a:pt x="3564" y="729"/>
                  </a:cubicBezTo>
                  <a:cubicBezTo>
                    <a:pt x="4223" y="729"/>
                    <a:pt x="4892" y="867"/>
                    <a:pt x="5524" y="1134"/>
                  </a:cubicBezTo>
                  <a:cubicBezTo>
                    <a:pt x="5754" y="1239"/>
                    <a:pt x="6005" y="1364"/>
                    <a:pt x="6236" y="1511"/>
                  </a:cubicBezTo>
                  <a:lnTo>
                    <a:pt x="7533" y="1511"/>
                  </a:lnTo>
                  <a:cubicBezTo>
                    <a:pt x="6842" y="925"/>
                    <a:pt x="6026" y="485"/>
                    <a:pt x="5168" y="234"/>
                  </a:cubicBezTo>
                  <a:cubicBezTo>
                    <a:pt x="4648" y="79"/>
                    <a:pt x="4109" y="0"/>
                    <a:pt x="3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 name="Google Shape;2043;p4"/>
          <p:cNvGrpSpPr/>
          <p:nvPr/>
        </p:nvGrpSpPr>
        <p:grpSpPr>
          <a:xfrm rot="6869966">
            <a:off x="7832072" y="3952962"/>
            <a:ext cx="2329503" cy="757791"/>
            <a:chOff x="4178968" y="-268677"/>
            <a:chExt cx="2329415" cy="757762"/>
          </a:xfrm>
        </p:grpSpPr>
        <p:grpSp>
          <p:nvGrpSpPr>
            <p:cNvPr id="2044" name="Google Shape;2044;p4"/>
            <p:cNvGrpSpPr/>
            <p:nvPr/>
          </p:nvGrpSpPr>
          <p:grpSpPr>
            <a:xfrm>
              <a:off x="4178968" y="-268677"/>
              <a:ext cx="1264254" cy="757762"/>
              <a:chOff x="6323950" y="1278138"/>
              <a:chExt cx="701350" cy="420325"/>
            </a:xfrm>
          </p:grpSpPr>
          <p:sp>
            <p:nvSpPr>
              <p:cNvPr id="2045" name="Google Shape;2045;p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4"/>
            <p:cNvGrpSpPr/>
            <p:nvPr/>
          </p:nvGrpSpPr>
          <p:grpSpPr>
            <a:xfrm>
              <a:off x="5350843" y="-268677"/>
              <a:ext cx="1157540" cy="757762"/>
              <a:chOff x="6323950" y="1278138"/>
              <a:chExt cx="642150" cy="420325"/>
            </a:xfrm>
          </p:grpSpPr>
          <p:sp>
            <p:nvSpPr>
              <p:cNvPr id="2294" name="Google Shape;2294;p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2" name="Google Shape;2532;p4"/>
          <p:cNvGrpSpPr/>
          <p:nvPr/>
        </p:nvGrpSpPr>
        <p:grpSpPr>
          <a:xfrm rot="1258772">
            <a:off x="59696" y="3448388"/>
            <a:ext cx="634844" cy="579863"/>
            <a:chOff x="2474450" y="2469265"/>
            <a:chExt cx="505551" cy="433940"/>
          </a:xfrm>
        </p:grpSpPr>
        <p:sp>
          <p:nvSpPr>
            <p:cNvPr id="2533" name="Google Shape;2533;p4"/>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6" name="Google Shape;2536;p4"/>
          <p:cNvSpPr txBox="1">
            <a:spLocks noGrp="1"/>
          </p:cNvSpPr>
          <p:nvPr>
            <p:ph type="title"/>
          </p:nvPr>
        </p:nvSpPr>
        <p:spPr>
          <a:xfrm>
            <a:off x="715900" y="605648"/>
            <a:ext cx="8022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547"/>
        <p:cNvGrpSpPr/>
        <p:nvPr/>
      </p:nvGrpSpPr>
      <p:grpSpPr>
        <a:xfrm>
          <a:off x="0" y="0"/>
          <a:ext cx="0" cy="0"/>
          <a:chOff x="0" y="0"/>
          <a:chExt cx="0" cy="0"/>
        </a:xfrm>
      </p:grpSpPr>
      <p:sp>
        <p:nvSpPr>
          <p:cNvPr id="3548" name="Google Shape;3548;p6"/>
          <p:cNvSpPr/>
          <p:nvPr/>
        </p:nvSpPr>
        <p:spPr>
          <a:xfrm rot="9900076">
            <a:off x="-857116" y="-573398"/>
            <a:ext cx="1849960" cy="1562726"/>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
          <p:cNvSpPr/>
          <p:nvPr/>
        </p:nvSpPr>
        <p:spPr>
          <a:xfrm rot="4684527">
            <a:off x="8101758" y="-253287"/>
            <a:ext cx="1161655" cy="1272555"/>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
          <p:cNvSpPr/>
          <p:nvPr/>
        </p:nvSpPr>
        <p:spPr>
          <a:xfrm rot="5400000">
            <a:off x="8222509" y="-120970"/>
            <a:ext cx="920137" cy="1007979"/>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
          <p:cNvSpPr/>
          <p:nvPr/>
        </p:nvSpPr>
        <p:spPr>
          <a:xfrm rot="-5400000">
            <a:off x="-2384000" y="3996775"/>
            <a:ext cx="4475100" cy="13056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
          <p:cNvSpPr/>
          <p:nvPr/>
        </p:nvSpPr>
        <p:spPr>
          <a:xfrm rot="-5400000">
            <a:off x="-2231600" y="4149175"/>
            <a:ext cx="4475100" cy="1305600"/>
          </a:xfrm>
          <a:prstGeom prst="ellipse">
            <a:avLst/>
          </a:prstGeom>
          <a:noFill/>
          <a:ln w="28575" cap="flat" cmpd="sng">
            <a:solidFill>
              <a:srgbClr val="FFD3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
          <p:cNvSpPr/>
          <p:nvPr/>
        </p:nvSpPr>
        <p:spPr>
          <a:xfrm>
            <a:off x="7398278" y="4049109"/>
            <a:ext cx="1849928" cy="1562733"/>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4" name="Google Shape;3554;p6"/>
          <p:cNvGrpSpPr/>
          <p:nvPr/>
        </p:nvGrpSpPr>
        <p:grpSpPr>
          <a:xfrm>
            <a:off x="-139598" y="4311388"/>
            <a:ext cx="558130" cy="733361"/>
            <a:chOff x="1135315" y="4197713"/>
            <a:chExt cx="558130" cy="733361"/>
          </a:xfrm>
        </p:grpSpPr>
        <p:sp>
          <p:nvSpPr>
            <p:cNvPr id="3555" name="Google Shape;3555;p6"/>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7" name="Google Shape;3557;p6"/>
          <p:cNvGrpSpPr/>
          <p:nvPr/>
        </p:nvGrpSpPr>
        <p:grpSpPr>
          <a:xfrm rot="-216038">
            <a:off x="7649877" y="3939228"/>
            <a:ext cx="618348" cy="785284"/>
            <a:chOff x="6656117" y="4231375"/>
            <a:chExt cx="618364" cy="785305"/>
          </a:xfrm>
        </p:grpSpPr>
        <p:sp>
          <p:nvSpPr>
            <p:cNvPr id="3558" name="Google Shape;3558;p6"/>
            <p:cNvSpPr/>
            <p:nvPr/>
          </p:nvSpPr>
          <p:spPr>
            <a:xfrm rot="-1802815">
              <a:off x="6718048" y="4538368"/>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
            <p:cNvSpPr/>
            <p:nvPr/>
          </p:nvSpPr>
          <p:spPr>
            <a:xfrm rot="-1802815">
              <a:off x="6718035" y="4329643"/>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0" name="Google Shape;3560;p6"/>
          <p:cNvSpPr/>
          <p:nvPr/>
        </p:nvSpPr>
        <p:spPr>
          <a:xfrm rot="-2700000" flipH="1">
            <a:off x="-150394" y="4022733"/>
            <a:ext cx="699795" cy="405060"/>
          </a:xfrm>
          <a:custGeom>
            <a:avLst/>
            <a:gdLst/>
            <a:ahLst/>
            <a:cxnLst/>
            <a:rect l="l" t="t" r="r" b="b"/>
            <a:pathLst>
              <a:path w="25061" h="14506" extrusionOk="0">
                <a:moveTo>
                  <a:pt x="6451" y="1386"/>
                </a:moveTo>
                <a:cubicBezTo>
                  <a:pt x="7192" y="1386"/>
                  <a:pt x="7770" y="1986"/>
                  <a:pt x="7931" y="2819"/>
                </a:cubicBezTo>
                <a:cubicBezTo>
                  <a:pt x="8098" y="3677"/>
                  <a:pt x="7763" y="4472"/>
                  <a:pt x="7680" y="5309"/>
                </a:cubicBezTo>
                <a:cubicBezTo>
                  <a:pt x="7441" y="5244"/>
                  <a:pt x="7196" y="5212"/>
                  <a:pt x="6954" y="5212"/>
                </a:cubicBezTo>
                <a:cubicBezTo>
                  <a:pt x="6497" y="5212"/>
                  <a:pt x="6047" y="5328"/>
                  <a:pt x="5650" y="5560"/>
                </a:cubicBezTo>
                <a:cubicBezTo>
                  <a:pt x="5357" y="5226"/>
                  <a:pt x="5064" y="4912"/>
                  <a:pt x="4729" y="4619"/>
                </a:cubicBezTo>
                <a:cubicBezTo>
                  <a:pt x="4332" y="3489"/>
                  <a:pt x="4583" y="2150"/>
                  <a:pt x="5734" y="1564"/>
                </a:cubicBezTo>
                <a:cubicBezTo>
                  <a:pt x="5983" y="1442"/>
                  <a:pt x="6225" y="1386"/>
                  <a:pt x="6451" y="1386"/>
                </a:cubicBezTo>
                <a:close/>
                <a:moveTo>
                  <a:pt x="17154" y="714"/>
                </a:moveTo>
                <a:cubicBezTo>
                  <a:pt x="18334" y="714"/>
                  <a:pt x="19379" y="1990"/>
                  <a:pt x="19606" y="3091"/>
                </a:cubicBezTo>
                <a:cubicBezTo>
                  <a:pt x="19836" y="4221"/>
                  <a:pt x="19460" y="5393"/>
                  <a:pt x="18623" y="6167"/>
                </a:cubicBezTo>
                <a:cubicBezTo>
                  <a:pt x="17555" y="5832"/>
                  <a:pt x="16677" y="5100"/>
                  <a:pt x="16175" y="4117"/>
                </a:cubicBezTo>
                <a:lnTo>
                  <a:pt x="16195" y="4117"/>
                </a:lnTo>
                <a:cubicBezTo>
                  <a:pt x="15651" y="3154"/>
                  <a:pt x="15233" y="1438"/>
                  <a:pt x="16447" y="874"/>
                </a:cubicBezTo>
                <a:cubicBezTo>
                  <a:pt x="16684" y="763"/>
                  <a:pt x="16922" y="714"/>
                  <a:pt x="17154" y="714"/>
                </a:cubicBezTo>
                <a:close/>
                <a:moveTo>
                  <a:pt x="10455" y="3988"/>
                </a:moveTo>
                <a:cubicBezTo>
                  <a:pt x="11004" y="3988"/>
                  <a:pt x="11502" y="4273"/>
                  <a:pt x="11634" y="4933"/>
                </a:cubicBezTo>
                <a:cubicBezTo>
                  <a:pt x="11927" y="6272"/>
                  <a:pt x="10818" y="6962"/>
                  <a:pt x="9835" y="7569"/>
                </a:cubicBezTo>
                <a:cubicBezTo>
                  <a:pt x="9667" y="7590"/>
                  <a:pt x="9521" y="7632"/>
                  <a:pt x="9374" y="7716"/>
                </a:cubicBezTo>
                <a:cubicBezTo>
                  <a:pt x="9395" y="6837"/>
                  <a:pt x="8956" y="6000"/>
                  <a:pt x="8224" y="5540"/>
                </a:cubicBezTo>
                <a:cubicBezTo>
                  <a:pt x="8621" y="5079"/>
                  <a:pt x="8977" y="4577"/>
                  <a:pt x="9500" y="4263"/>
                </a:cubicBezTo>
                <a:cubicBezTo>
                  <a:pt x="9794" y="4085"/>
                  <a:pt x="10133" y="3988"/>
                  <a:pt x="10455" y="3988"/>
                </a:cubicBezTo>
                <a:close/>
                <a:moveTo>
                  <a:pt x="2461" y="4368"/>
                </a:moveTo>
                <a:cubicBezTo>
                  <a:pt x="2824" y="4368"/>
                  <a:pt x="3191" y="4454"/>
                  <a:pt x="3495" y="4598"/>
                </a:cubicBezTo>
                <a:cubicBezTo>
                  <a:pt x="3871" y="4765"/>
                  <a:pt x="4206" y="4995"/>
                  <a:pt x="4499" y="5268"/>
                </a:cubicBezTo>
                <a:cubicBezTo>
                  <a:pt x="4667" y="5540"/>
                  <a:pt x="4876" y="5770"/>
                  <a:pt x="5127" y="5958"/>
                </a:cubicBezTo>
                <a:cubicBezTo>
                  <a:pt x="4813" y="6251"/>
                  <a:pt x="4583" y="6628"/>
                  <a:pt x="4478" y="7046"/>
                </a:cubicBezTo>
                <a:cubicBezTo>
                  <a:pt x="4415" y="7318"/>
                  <a:pt x="4395" y="7590"/>
                  <a:pt x="4415" y="7862"/>
                </a:cubicBezTo>
                <a:cubicBezTo>
                  <a:pt x="4290" y="7904"/>
                  <a:pt x="4164" y="7946"/>
                  <a:pt x="4039" y="7988"/>
                </a:cubicBezTo>
                <a:cubicBezTo>
                  <a:pt x="3998" y="7989"/>
                  <a:pt x="3957" y="7989"/>
                  <a:pt x="3917" y="7989"/>
                </a:cubicBezTo>
                <a:cubicBezTo>
                  <a:pt x="3225" y="7989"/>
                  <a:pt x="2538" y="7821"/>
                  <a:pt x="1926" y="7485"/>
                </a:cubicBezTo>
                <a:cubicBezTo>
                  <a:pt x="1193" y="7025"/>
                  <a:pt x="607" y="6021"/>
                  <a:pt x="1026" y="5163"/>
                </a:cubicBezTo>
                <a:cubicBezTo>
                  <a:pt x="1297" y="4594"/>
                  <a:pt x="1873" y="4368"/>
                  <a:pt x="2461" y="4368"/>
                </a:cubicBezTo>
                <a:close/>
                <a:moveTo>
                  <a:pt x="7023" y="5874"/>
                </a:moveTo>
                <a:cubicBezTo>
                  <a:pt x="7159" y="5874"/>
                  <a:pt x="7295" y="5888"/>
                  <a:pt x="7428" y="5916"/>
                </a:cubicBezTo>
                <a:cubicBezTo>
                  <a:pt x="8328" y="6104"/>
                  <a:pt x="8872" y="6962"/>
                  <a:pt x="8935" y="7820"/>
                </a:cubicBezTo>
                <a:cubicBezTo>
                  <a:pt x="8921" y="7818"/>
                  <a:pt x="8907" y="7818"/>
                  <a:pt x="8893" y="7818"/>
                </a:cubicBezTo>
                <a:cubicBezTo>
                  <a:pt x="8743" y="7818"/>
                  <a:pt x="8618" y="7918"/>
                  <a:pt x="8579" y="8071"/>
                </a:cubicBezTo>
                <a:cubicBezTo>
                  <a:pt x="8393" y="8910"/>
                  <a:pt x="7642" y="9566"/>
                  <a:pt x="6770" y="9566"/>
                </a:cubicBezTo>
                <a:cubicBezTo>
                  <a:pt x="6663" y="9566"/>
                  <a:pt x="6555" y="9556"/>
                  <a:pt x="6445" y="9536"/>
                </a:cubicBezTo>
                <a:cubicBezTo>
                  <a:pt x="5796" y="9369"/>
                  <a:pt x="5294" y="8866"/>
                  <a:pt x="5148" y="8197"/>
                </a:cubicBezTo>
                <a:lnTo>
                  <a:pt x="5169" y="8197"/>
                </a:lnTo>
                <a:cubicBezTo>
                  <a:pt x="5190" y="8092"/>
                  <a:pt x="5169" y="7988"/>
                  <a:pt x="5106" y="7904"/>
                </a:cubicBezTo>
                <a:cubicBezTo>
                  <a:pt x="5064" y="7695"/>
                  <a:pt x="5085" y="7506"/>
                  <a:pt x="5127" y="7297"/>
                </a:cubicBezTo>
                <a:cubicBezTo>
                  <a:pt x="5308" y="6429"/>
                  <a:pt x="6160" y="5874"/>
                  <a:pt x="7023" y="5874"/>
                </a:cubicBezTo>
                <a:close/>
                <a:moveTo>
                  <a:pt x="10149" y="8092"/>
                </a:moveTo>
                <a:cubicBezTo>
                  <a:pt x="10713" y="8113"/>
                  <a:pt x="11299" y="8218"/>
                  <a:pt x="11843" y="8364"/>
                </a:cubicBezTo>
                <a:lnTo>
                  <a:pt x="11864" y="8364"/>
                </a:lnTo>
                <a:cubicBezTo>
                  <a:pt x="12722" y="8783"/>
                  <a:pt x="12889" y="9745"/>
                  <a:pt x="12429" y="10540"/>
                </a:cubicBezTo>
                <a:cubicBezTo>
                  <a:pt x="12054" y="11217"/>
                  <a:pt x="11529" y="11488"/>
                  <a:pt x="10978" y="11488"/>
                </a:cubicBezTo>
                <a:cubicBezTo>
                  <a:pt x="9962" y="11488"/>
                  <a:pt x="8861" y="10568"/>
                  <a:pt x="8454" y="9578"/>
                </a:cubicBezTo>
                <a:cubicBezTo>
                  <a:pt x="8726" y="9327"/>
                  <a:pt x="8956" y="9034"/>
                  <a:pt x="9081" y="8678"/>
                </a:cubicBezTo>
                <a:cubicBezTo>
                  <a:pt x="9123" y="8678"/>
                  <a:pt x="9165" y="8657"/>
                  <a:pt x="9186" y="8615"/>
                </a:cubicBezTo>
                <a:cubicBezTo>
                  <a:pt x="9207" y="8553"/>
                  <a:pt x="9228" y="8511"/>
                  <a:pt x="9249" y="8448"/>
                </a:cubicBezTo>
                <a:cubicBezTo>
                  <a:pt x="9261" y="8454"/>
                  <a:pt x="9273" y="8457"/>
                  <a:pt x="9286" y="8457"/>
                </a:cubicBezTo>
                <a:cubicBezTo>
                  <a:pt x="9315" y="8457"/>
                  <a:pt x="9345" y="8442"/>
                  <a:pt x="9374" y="8427"/>
                </a:cubicBezTo>
                <a:lnTo>
                  <a:pt x="9395" y="8427"/>
                </a:lnTo>
                <a:cubicBezTo>
                  <a:pt x="9667" y="8322"/>
                  <a:pt x="9918" y="8218"/>
                  <a:pt x="10149" y="8092"/>
                </a:cubicBezTo>
                <a:close/>
                <a:moveTo>
                  <a:pt x="4562" y="8553"/>
                </a:moveTo>
                <a:cubicBezTo>
                  <a:pt x="4771" y="9201"/>
                  <a:pt x="5231" y="9745"/>
                  <a:pt x="5859" y="10038"/>
                </a:cubicBezTo>
                <a:cubicBezTo>
                  <a:pt x="5629" y="10394"/>
                  <a:pt x="5462" y="10791"/>
                  <a:pt x="5378" y="11231"/>
                </a:cubicBezTo>
                <a:cubicBezTo>
                  <a:pt x="5127" y="11649"/>
                  <a:pt x="4771" y="11984"/>
                  <a:pt x="4332" y="12214"/>
                </a:cubicBezTo>
                <a:cubicBezTo>
                  <a:pt x="3997" y="12386"/>
                  <a:pt x="3574" y="12498"/>
                  <a:pt x="3166" y="12498"/>
                </a:cubicBezTo>
                <a:cubicBezTo>
                  <a:pt x="2579" y="12498"/>
                  <a:pt x="2022" y="12266"/>
                  <a:pt x="1800" y="11649"/>
                </a:cubicBezTo>
                <a:cubicBezTo>
                  <a:pt x="1193" y="9913"/>
                  <a:pt x="3202" y="9013"/>
                  <a:pt x="4562" y="8553"/>
                </a:cubicBezTo>
                <a:close/>
                <a:moveTo>
                  <a:pt x="7889" y="9954"/>
                </a:moveTo>
                <a:cubicBezTo>
                  <a:pt x="8077" y="10415"/>
                  <a:pt x="8370" y="10833"/>
                  <a:pt x="8726" y="11189"/>
                </a:cubicBezTo>
                <a:cubicBezTo>
                  <a:pt x="9123" y="12235"/>
                  <a:pt x="8977" y="13449"/>
                  <a:pt x="7638" y="13783"/>
                </a:cubicBezTo>
                <a:lnTo>
                  <a:pt x="7659" y="13783"/>
                </a:lnTo>
                <a:cubicBezTo>
                  <a:pt x="7526" y="13817"/>
                  <a:pt x="7397" y="13834"/>
                  <a:pt x="7274" y="13834"/>
                </a:cubicBezTo>
                <a:cubicBezTo>
                  <a:pt x="6643" y="13834"/>
                  <a:pt x="6163" y="13403"/>
                  <a:pt x="6006" y="12737"/>
                </a:cubicBezTo>
                <a:cubicBezTo>
                  <a:pt x="5796" y="11879"/>
                  <a:pt x="6089" y="11042"/>
                  <a:pt x="6466" y="10268"/>
                </a:cubicBezTo>
                <a:lnTo>
                  <a:pt x="6487" y="10205"/>
                </a:lnTo>
                <a:cubicBezTo>
                  <a:pt x="6581" y="10218"/>
                  <a:pt x="6674" y="10224"/>
                  <a:pt x="6768" y="10224"/>
                </a:cubicBezTo>
                <a:cubicBezTo>
                  <a:pt x="7154" y="10224"/>
                  <a:pt x="7535" y="10123"/>
                  <a:pt x="7889" y="9954"/>
                </a:cubicBezTo>
                <a:close/>
                <a:moveTo>
                  <a:pt x="17040" y="1"/>
                </a:moveTo>
                <a:cubicBezTo>
                  <a:pt x="16844" y="1"/>
                  <a:pt x="16645" y="26"/>
                  <a:pt x="16447" y="78"/>
                </a:cubicBezTo>
                <a:cubicBezTo>
                  <a:pt x="14982" y="455"/>
                  <a:pt x="14773" y="2129"/>
                  <a:pt x="15128" y="3384"/>
                </a:cubicBezTo>
                <a:cubicBezTo>
                  <a:pt x="15484" y="4640"/>
                  <a:pt x="16300" y="5707"/>
                  <a:pt x="17430" y="6397"/>
                </a:cubicBezTo>
                <a:cubicBezTo>
                  <a:pt x="16927" y="6344"/>
                  <a:pt x="16423" y="6318"/>
                  <a:pt x="15922" y="6318"/>
                </a:cubicBezTo>
                <a:cubicBezTo>
                  <a:pt x="14442" y="6318"/>
                  <a:pt x="12978" y="6546"/>
                  <a:pt x="11571" y="6983"/>
                </a:cubicBezTo>
                <a:cubicBezTo>
                  <a:pt x="12262" y="6230"/>
                  <a:pt x="12617" y="5247"/>
                  <a:pt x="12053" y="4221"/>
                </a:cubicBezTo>
                <a:cubicBezTo>
                  <a:pt x="11717" y="3668"/>
                  <a:pt x="11114" y="3344"/>
                  <a:pt x="10478" y="3344"/>
                </a:cubicBezTo>
                <a:cubicBezTo>
                  <a:pt x="10320" y="3344"/>
                  <a:pt x="10160" y="3364"/>
                  <a:pt x="10002" y="3405"/>
                </a:cubicBezTo>
                <a:cubicBezTo>
                  <a:pt x="9437" y="3573"/>
                  <a:pt x="8935" y="3866"/>
                  <a:pt x="8558" y="4305"/>
                </a:cubicBezTo>
                <a:cubicBezTo>
                  <a:pt x="8768" y="3468"/>
                  <a:pt x="8684" y="2589"/>
                  <a:pt x="8307" y="1815"/>
                </a:cubicBezTo>
                <a:cubicBezTo>
                  <a:pt x="7925" y="1096"/>
                  <a:pt x="7195" y="679"/>
                  <a:pt x="6437" y="679"/>
                </a:cubicBezTo>
                <a:cubicBezTo>
                  <a:pt x="6159" y="679"/>
                  <a:pt x="5878" y="735"/>
                  <a:pt x="5608" y="853"/>
                </a:cubicBezTo>
                <a:cubicBezTo>
                  <a:pt x="4248" y="1438"/>
                  <a:pt x="3746" y="2819"/>
                  <a:pt x="3997" y="4075"/>
                </a:cubicBezTo>
                <a:cubicBezTo>
                  <a:pt x="3683" y="3907"/>
                  <a:pt x="3348" y="3782"/>
                  <a:pt x="2993" y="3719"/>
                </a:cubicBezTo>
                <a:cubicBezTo>
                  <a:pt x="2842" y="3694"/>
                  <a:pt x="2687" y="3682"/>
                  <a:pt x="2533" y="3682"/>
                </a:cubicBezTo>
                <a:cubicBezTo>
                  <a:pt x="1638" y="3682"/>
                  <a:pt x="734" y="4097"/>
                  <a:pt x="377" y="4954"/>
                </a:cubicBezTo>
                <a:cubicBezTo>
                  <a:pt x="1" y="5853"/>
                  <a:pt x="356" y="6941"/>
                  <a:pt x="1047" y="7590"/>
                </a:cubicBezTo>
                <a:cubicBezTo>
                  <a:pt x="1570" y="8071"/>
                  <a:pt x="2218" y="8364"/>
                  <a:pt x="2930" y="8427"/>
                </a:cubicBezTo>
                <a:cubicBezTo>
                  <a:pt x="2323" y="8699"/>
                  <a:pt x="1800" y="9159"/>
                  <a:pt x="1423" y="9724"/>
                </a:cubicBezTo>
                <a:cubicBezTo>
                  <a:pt x="942" y="10540"/>
                  <a:pt x="837" y="11649"/>
                  <a:pt x="1444" y="12423"/>
                </a:cubicBezTo>
                <a:cubicBezTo>
                  <a:pt x="1870" y="12953"/>
                  <a:pt x="2479" y="13179"/>
                  <a:pt x="3117" y="13179"/>
                </a:cubicBezTo>
                <a:cubicBezTo>
                  <a:pt x="3892" y="13179"/>
                  <a:pt x="4709" y="12846"/>
                  <a:pt x="5294" y="12319"/>
                </a:cubicBezTo>
                <a:cubicBezTo>
                  <a:pt x="5368" y="13486"/>
                  <a:pt x="5951" y="14506"/>
                  <a:pt x="7174" y="14506"/>
                </a:cubicBezTo>
                <a:cubicBezTo>
                  <a:pt x="7331" y="14506"/>
                  <a:pt x="7500" y="14489"/>
                  <a:pt x="7680" y="14453"/>
                </a:cubicBezTo>
                <a:cubicBezTo>
                  <a:pt x="9165" y="14139"/>
                  <a:pt x="9667" y="12926"/>
                  <a:pt x="9458" y="11733"/>
                </a:cubicBezTo>
                <a:lnTo>
                  <a:pt x="9458" y="11733"/>
                </a:lnTo>
                <a:cubicBezTo>
                  <a:pt x="9835" y="11942"/>
                  <a:pt x="10232" y="12068"/>
                  <a:pt x="10651" y="12110"/>
                </a:cubicBezTo>
                <a:cubicBezTo>
                  <a:pt x="10708" y="12113"/>
                  <a:pt x="10765" y="12115"/>
                  <a:pt x="10822" y="12115"/>
                </a:cubicBezTo>
                <a:cubicBezTo>
                  <a:pt x="11967" y="12115"/>
                  <a:pt x="12985" y="11321"/>
                  <a:pt x="13224" y="10185"/>
                </a:cubicBezTo>
                <a:cubicBezTo>
                  <a:pt x="13517" y="9055"/>
                  <a:pt x="12827" y="7925"/>
                  <a:pt x="11697" y="7674"/>
                </a:cubicBezTo>
                <a:cubicBezTo>
                  <a:pt x="11634" y="7653"/>
                  <a:pt x="11509" y="7632"/>
                  <a:pt x="11383" y="7611"/>
                </a:cubicBezTo>
                <a:cubicBezTo>
                  <a:pt x="12917" y="7235"/>
                  <a:pt x="14440" y="6989"/>
                  <a:pt x="16007" y="6989"/>
                </a:cubicBezTo>
                <a:cubicBezTo>
                  <a:pt x="16620" y="6989"/>
                  <a:pt x="17240" y="7026"/>
                  <a:pt x="17869" y="7109"/>
                </a:cubicBezTo>
                <a:cubicBezTo>
                  <a:pt x="20234" y="7444"/>
                  <a:pt x="22493" y="8260"/>
                  <a:pt x="24544" y="9515"/>
                </a:cubicBezTo>
                <a:cubicBezTo>
                  <a:pt x="24592" y="9544"/>
                  <a:pt x="24639" y="9556"/>
                  <a:pt x="24682" y="9556"/>
                </a:cubicBezTo>
                <a:cubicBezTo>
                  <a:pt x="24921" y="9556"/>
                  <a:pt x="25061" y="9169"/>
                  <a:pt x="24795" y="8992"/>
                </a:cubicBezTo>
                <a:cubicBezTo>
                  <a:pt x="23017" y="7799"/>
                  <a:pt x="21029" y="7004"/>
                  <a:pt x="18936" y="6607"/>
                </a:cubicBezTo>
                <a:cubicBezTo>
                  <a:pt x="20129" y="5665"/>
                  <a:pt x="20631" y="4096"/>
                  <a:pt x="20192" y="2631"/>
                </a:cubicBezTo>
                <a:cubicBezTo>
                  <a:pt x="19787" y="1324"/>
                  <a:pt x="18475" y="1"/>
                  <a:pt x="17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1" name="Google Shape;3561;p6"/>
          <p:cNvGrpSpPr/>
          <p:nvPr/>
        </p:nvGrpSpPr>
        <p:grpSpPr>
          <a:xfrm rot="-666428">
            <a:off x="8102056" y="267376"/>
            <a:ext cx="937262" cy="645906"/>
            <a:chOff x="2695054" y="2941070"/>
            <a:chExt cx="755157" cy="518534"/>
          </a:xfrm>
        </p:grpSpPr>
        <p:sp>
          <p:nvSpPr>
            <p:cNvPr id="3562" name="Google Shape;3562;p6"/>
            <p:cNvSpPr/>
            <p:nvPr/>
          </p:nvSpPr>
          <p:spPr>
            <a:xfrm>
              <a:off x="2835032" y="2980966"/>
              <a:ext cx="396758" cy="131114"/>
            </a:xfrm>
            <a:custGeom>
              <a:avLst/>
              <a:gdLst/>
              <a:ahLst/>
              <a:cxnLst/>
              <a:rect l="l" t="t" r="r" b="b"/>
              <a:pathLst>
                <a:path w="20904" h="6908" extrusionOk="0">
                  <a:moveTo>
                    <a:pt x="11424" y="0"/>
                  </a:moveTo>
                  <a:cubicBezTo>
                    <a:pt x="11078" y="0"/>
                    <a:pt x="10729" y="15"/>
                    <a:pt x="10379" y="45"/>
                  </a:cubicBezTo>
                  <a:cubicBezTo>
                    <a:pt x="7366" y="317"/>
                    <a:pt x="3809" y="1175"/>
                    <a:pt x="1779" y="3581"/>
                  </a:cubicBezTo>
                  <a:cubicBezTo>
                    <a:pt x="984" y="4564"/>
                    <a:pt x="377" y="5694"/>
                    <a:pt x="1" y="6908"/>
                  </a:cubicBezTo>
                  <a:lnTo>
                    <a:pt x="775" y="6908"/>
                  </a:lnTo>
                  <a:cubicBezTo>
                    <a:pt x="1089" y="5987"/>
                    <a:pt x="1570" y="5108"/>
                    <a:pt x="2156" y="4334"/>
                  </a:cubicBezTo>
                  <a:cubicBezTo>
                    <a:pt x="4018" y="1907"/>
                    <a:pt x="7470" y="1049"/>
                    <a:pt x="10379" y="798"/>
                  </a:cubicBezTo>
                  <a:cubicBezTo>
                    <a:pt x="10715" y="770"/>
                    <a:pt x="11049" y="756"/>
                    <a:pt x="11380" y="756"/>
                  </a:cubicBezTo>
                  <a:cubicBezTo>
                    <a:pt x="14037" y="756"/>
                    <a:pt x="16499" y="1671"/>
                    <a:pt x="18267" y="3811"/>
                  </a:cubicBezTo>
                  <a:cubicBezTo>
                    <a:pt x="19041" y="4732"/>
                    <a:pt x="19648" y="5778"/>
                    <a:pt x="20066" y="6908"/>
                  </a:cubicBezTo>
                  <a:lnTo>
                    <a:pt x="20903" y="6908"/>
                  </a:lnTo>
                  <a:cubicBezTo>
                    <a:pt x="20422" y="5568"/>
                    <a:pt x="19732" y="4334"/>
                    <a:pt x="18811" y="3246"/>
                  </a:cubicBezTo>
                  <a:cubicBezTo>
                    <a:pt x="16927" y="1008"/>
                    <a:pt x="14262" y="0"/>
                    <a:pt x="11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
            <p:cNvSpPr/>
            <p:nvPr/>
          </p:nvSpPr>
          <p:spPr>
            <a:xfrm>
              <a:off x="2768716" y="2941070"/>
              <a:ext cx="540911" cy="171010"/>
            </a:xfrm>
            <a:custGeom>
              <a:avLst/>
              <a:gdLst/>
              <a:ahLst/>
              <a:cxnLst/>
              <a:rect l="l" t="t" r="r" b="b"/>
              <a:pathLst>
                <a:path w="28499" h="9010" extrusionOk="0">
                  <a:moveTo>
                    <a:pt x="14829" y="1"/>
                  </a:moveTo>
                  <a:cubicBezTo>
                    <a:pt x="9935" y="1"/>
                    <a:pt x="4937" y="1960"/>
                    <a:pt x="1863" y="5829"/>
                  </a:cubicBezTo>
                  <a:cubicBezTo>
                    <a:pt x="1088" y="6792"/>
                    <a:pt x="461" y="7859"/>
                    <a:pt x="0" y="9010"/>
                  </a:cubicBezTo>
                  <a:lnTo>
                    <a:pt x="837" y="9010"/>
                  </a:lnTo>
                  <a:cubicBezTo>
                    <a:pt x="1444" y="7545"/>
                    <a:pt x="2344" y="6227"/>
                    <a:pt x="3495" y="5139"/>
                  </a:cubicBezTo>
                  <a:cubicBezTo>
                    <a:pt x="5838" y="2837"/>
                    <a:pt x="8977" y="1414"/>
                    <a:pt x="12220" y="933"/>
                  </a:cubicBezTo>
                  <a:cubicBezTo>
                    <a:pt x="13071" y="802"/>
                    <a:pt x="13940" y="736"/>
                    <a:pt x="14810" y="736"/>
                  </a:cubicBezTo>
                  <a:cubicBezTo>
                    <a:pt x="17705" y="736"/>
                    <a:pt x="20624" y="1475"/>
                    <a:pt x="23037" y="3067"/>
                  </a:cubicBezTo>
                  <a:cubicBezTo>
                    <a:pt x="25192" y="4469"/>
                    <a:pt x="26804" y="6562"/>
                    <a:pt x="27578" y="9010"/>
                  </a:cubicBezTo>
                  <a:lnTo>
                    <a:pt x="28498" y="9010"/>
                  </a:lnTo>
                  <a:cubicBezTo>
                    <a:pt x="27159" y="4281"/>
                    <a:pt x="22451" y="933"/>
                    <a:pt x="17514" y="201"/>
                  </a:cubicBezTo>
                  <a:cubicBezTo>
                    <a:pt x="16631" y="67"/>
                    <a:pt x="15732" y="1"/>
                    <a:pt x="148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
            <p:cNvSpPr/>
            <p:nvPr/>
          </p:nvSpPr>
          <p:spPr>
            <a:xfrm>
              <a:off x="2899374" y="3032022"/>
              <a:ext cx="273236" cy="80058"/>
            </a:xfrm>
            <a:custGeom>
              <a:avLst/>
              <a:gdLst/>
              <a:ahLst/>
              <a:cxnLst/>
              <a:rect l="l" t="t" r="r" b="b"/>
              <a:pathLst>
                <a:path w="14396" h="4218" extrusionOk="0">
                  <a:moveTo>
                    <a:pt x="7142" y="1"/>
                  </a:moveTo>
                  <a:cubicBezTo>
                    <a:pt x="6648" y="1"/>
                    <a:pt x="6142" y="45"/>
                    <a:pt x="5629" y="137"/>
                  </a:cubicBezTo>
                  <a:cubicBezTo>
                    <a:pt x="3223" y="556"/>
                    <a:pt x="1151" y="2062"/>
                    <a:pt x="0" y="4218"/>
                  </a:cubicBezTo>
                  <a:lnTo>
                    <a:pt x="816" y="4218"/>
                  </a:lnTo>
                  <a:cubicBezTo>
                    <a:pt x="900" y="4071"/>
                    <a:pt x="984" y="3946"/>
                    <a:pt x="1088" y="3799"/>
                  </a:cubicBezTo>
                  <a:cubicBezTo>
                    <a:pt x="2445" y="1867"/>
                    <a:pt x="4670" y="722"/>
                    <a:pt x="7029" y="722"/>
                  </a:cubicBezTo>
                  <a:cubicBezTo>
                    <a:pt x="7072" y="722"/>
                    <a:pt x="7114" y="723"/>
                    <a:pt x="7156" y="723"/>
                  </a:cubicBezTo>
                  <a:cubicBezTo>
                    <a:pt x="9897" y="723"/>
                    <a:pt x="12136" y="2146"/>
                    <a:pt x="13496" y="4218"/>
                  </a:cubicBezTo>
                  <a:lnTo>
                    <a:pt x="14396" y="4218"/>
                  </a:lnTo>
                  <a:cubicBezTo>
                    <a:pt x="12881" y="1728"/>
                    <a:pt x="10230" y="1"/>
                    <a:pt x="7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
            <p:cNvSpPr/>
            <p:nvPr/>
          </p:nvSpPr>
          <p:spPr>
            <a:xfrm>
              <a:off x="3075300" y="3112061"/>
              <a:ext cx="374912" cy="304914"/>
            </a:xfrm>
            <a:custGeom>
              <a:avLst/>
              <a:gdLst/>
              <a:ahLst/>
              <a:cxnLst/>
              <a:rect l="l" t="t" r="r" b="b"/>
              <a:pathLst>
                <a:path w="19753" h="16065" extrusionOk="0">
                  <a:moveTo>
                    <a:pt x="12366" y="4374"/>
                  </a:moveTo>
                  <a:cubicBezTo>
                    <a:pt x="13643" y="4415"/>
                    <a:pt x="14647" y="5483"/>
                    <a:pt x="14584" y="6759"/>
                  </a:cubicBezTo>
                  <a:cubicBezTo>
                    <a:pt x="14598" y="6941"/>
                    <a:pt x="14744" y="7067"/>
                    <a:pt x="14902" y="7067"/>
                  </a:cubicBezTo>
                  <a:cubicBezTo>
                    <a:pt x="14979" y="7067"/>
                    <a:pt x="15059" y="7037"/>
                    <a:pt x="15128" y="6968"/>
                  </a:cubicBezTo>
                  <a:cubicBezTo>
                    <a:pt x="15422" y="6620"/>
                    <a:pt x="15897" y="6408"/>
                    <a:pt x="16353" y="6408"/>
                  </a:cubicBezTo>
                  <a:cubicBezTo>
                    <a:pt x="16774" y="6408"/>
                    <a:pt x="17178" y="6588"/>
                    <a:pt x="17409" y="7010"/>
                  </a:cubicBezTo>
                  <a:cubicBezTo>
                    <a:pt x="17806" y="7742"/>
                    <a:pt x="17367" y="8600"/>
                    <a:pt x="16698" y="8935"/>
                  </a:cubicBezTo>
                  <a:cubicBezTo>
                    <a:pt x="16488" y="9061"/>
                    <a:pt x="16488" y="9374"/>
                    <a:pt x="16698" y="9500"/>
                  </a:cubicBezTo>
                  <a:cubicBezTo>
                    <a:pt x="17430" y="9960"/>
                    <a:pt x="18497" y="10902"/>
                    <a:pt x="18560" y="11843"/>
                  </a:cubicBezTo>
                  <a:cubicBezTo>
                    <a:pt x="18630" y="12872"/>
                    <a:pt x="17916" y="13215"/>
                    <a:pt x="17112" y="13215"/>
                  </a:cubicBezTo>
                  <a:cubicBezTo>
                    <a:pt x="16477" y="13215"/>
                    <a:pt x="15785" y="13002"/>
                    <a:pt x="15379" y="12743"/>
                  </a:cubicBezTo>
                  <a:cubicBezTo>
                    <a:pt x="15326" y="12707"/>
                    <a:pt x="15271" y="12692"/>
                    <a:pt x="15219" y="12692"/>
                  </a:cubicBezTo>
                  <a:cubicBezTo>
                    <a:pt x="15027" y="12692"/>
                    <a:pt x="14865" y="12906"/>
                    <a:pt x="14898" y="13120"/>
                  </a:cubicBezTo>
                  <a:cubicBezTo>
                    <a:pt x="15096" y="14078"/>
                    <a:pt x="14332" y="14826"/>
                    <a:pt x="13506" y="14826"/>
                  </a:cubicBezTo>
                  <a:cubicBezTo>
                    <a:pt x="13196" y="14826"/>
                    <a:pt x="12877" y="14720"/>
                    <a:pt x="12596" y="14480"/>
                  </a:cubicBezTo>
                  <a:cubicBezTo>
                    <a:pt x="12157" y="14124"/>
                    <a:pt x="11927" y="13706"/>
                    <a:pt x="11404" y="13454"/>
                  </a:cubicBezTo>
                  <a:cubicBezTo>
                    <a:pt x="11352" y="13431"/>
                    <a:pt x="11300" y="13420"/>
                    <a:pt x="11250" y="13420"/>
                  </a:cubicBezTo>
                  <a:cubicBezTo>
                    <a:pt x="11080" y="13420"/>
                    <a:pt x="10934" y="13548"/>
                    <a:pt x="10902" y="13726"/>
                  </a:cubicBezTo>
                  <a:cubicBezTo>
                    <a:pt x="10859" y="13698"/>
                    <a:pt x="10808" y="13684"/>
                    <a:pt x="10758" y="13684"/>
                  </a:cubicBezTo>
                  <a:cubicBezTo>
                    <a:pt x="10662" y="13684"/>
                    <a:pt x="10566" y="13735"/>
                    <a:pt x="10525" y="13831"/>
                  </a:cubicBezTo>
                  <a:cubicBezTo>
                    <a:pt x="10118" y="14715"/>
                    <a:pt x="9294" y="15435"/>
                    <a:pt x="8316" y="15435"/>
                  </a:cubicBezTo>
                  <a:cubicBezTo>
                    <a:pt x="8136" y="15435"/>
                    <a:pt x="7951" y="15410"/>
                    <a:pt x="7763" y="15359"/>
                  </a:cubicBezTo>
                  <a:cubicBezTo>
                    <a:pt x="6487" y="15003"/>
                    <a:pt x="5922" y="13434"/>
                    <a:pt x="6445" y="12262"/>
                  </a:cubicBezTo>
                  <a:cubicBezTo>
                    <a:pt x="6559" y="12053"/>
                    <a:pt x="6397" y="11793"/>
                    <a:pt x="6164" y="11793"/>
                  </a:cubicBezTo>
                  <a:cubicBezTo>
                    <a:pt x="6139" y="11793"/>
                    <a:pt x="6115" y="11796"/>
                    <a:pt x="6089" y="11802"/>
                  </a:cubicBezTo>
                  <a:cubicBezTo>
                    <a:pt x="5943" y="11840"/>
                    <a:pt x="5806" y="11857"/>
                    <a:pt x="5680" y="11857"/>
                  </a:cubicBezTo>
                  <a:cubicBezTo>
                    <a:pt x="4227" y="11857"/>
                    <a:pt x="4152" y="9522"/>
                    <a:pt x="5724" y="9522"/>
                  </a:cubicBezTo>
                  <a:cubicBezTo>
                    <a:pt x="5807" y="9522"/>
                    <a:pt x="5893" y="9528"/>
                    <a:pt x="5985" y="9542"/>
                  </a:cubicBezTo>
                  <a:cubicBezTo>
                    <a:pt x="6001" y="9544"/>
                    <a:pt x="6018" y="9546"/>
                    <a:pt x="6034" y="9546"/>
                  </a:cubicBezTo>
                  <a:cubicBezTo>
                    <a:pt x="6288" y="9546"/>
                    <a:pt x="6513" y="9254"/>
                    <a:pt x="6278" y="9019"/>
                  </a:cubicBezTo>
                  <a:cubicBezTo>
                    <a:pt x="5482" y="8265"/>
                    <a:pt x="5629" y="6968"/>
                    <a:pt x="6570" y="6382"/>
                  </a:cubicBezTo>
                  <a:cubicBezTo>
                    <a:pt x="6862" y="6204"/>
                    <a:pt x="7176" y="6128"/>
                    <a:pt x="7493" y="6128"/>
                  </a:cubicBezTo>
                  <a:cubicBezTo>
                    <a:pt x="8107" y="6128"/>
                    <a:pt x="8731" y="6414"/>
                    <a:pt x="9228" y="6801"/>
                  </a:cubicBezTo>
                  <a:cubicBezTo>
                    <a:pt x="9249" y="6884"/>
                    <a:pt x="9291" y="6968"/>
                    <a:pt x="9353" y="7031"/>
                  </a:cubicBezTo>
                  <a:cubicBezTo>
                    <a:pt x="9384" y="7062"/>
                    <a:pt x="9426" y="7081"/>
                    <a:pt x="9471" y="7081"/>
                  </a:cubicBezTo>
                  <a:cubicBezTo>
                    <a:pt x="9487" y="7081"/>
                    <a:pt x="9504" y="7078"/>
                    <a:pt x="9521" y="7073"/>
                  </a:cubicBezTo>
                  <a:lnTo>
                    <a:pt x="9563" y="7136"/>
                  </a:lnTo>
                  <a:cubicBezTo>
                    <a:pt x="9594" y="7167"/>
                    <a:pt x="9630" y="7180"/>
                    <a:pt x="9665" y="7180"/>
                  </a:cubicBezTo>
                  <a:cubicBezTo>
                    <a:pt x="9774" y="7180"/>
                    <a:pt x="9877" y="7058"/>
                    <a:pt x="9814" y="6947"/>
                  </a:cubicBezTo>
                  <a:lnTo>
                    <a:pt x="9751" y="6843"/>
                  </a:lnTo>
                  <a:cubicBezTo>
                    <a:pt x="9730" y="6822"/>
                    <a:pt x="9709" y="6801"/>
                    <a:pt x="9688" y="6780"/>
                  </a:cubicBezTo>
                  <a:lnTo>
                    <a:pt x="9625" y="6696"/>
                  </a:lnTo>
                  <a:cubicBezTo>
                    <a:pt x="9709" y="6403"/>
                    <a:pt x="9814" y="6110"/>
                    <a:pt x="9939" y="5838"/>
                  </a:cubicBezTo>
                  <a:cubicBezTo>
                    <a:pt x="10128" y="5524"/>
                    <a:pt x="10379" y="5252"/>
                    <a:pt x="10651" y="5022"/>
                  </a:cubicBezTo>
                  <a:cubicBezTo>
                    <a:pt x="11132" y="4625"/>
                    <a:pt x="11739" y="4395"/>
                    <a:pt x="12366" y="4374"/>
                  </a:cubicBezTo>
                  <a:close/>
                  <a:moveTo>
                    <a:pt x="0" y="1"/>
                  </a:moveTo>
                  <a:cubicBezTo>
                    <a:pt x="3223" y="1926"/>
                    <a:pt x="3683" y="6403"/>
                    <a:pt x="3997" y="9814"/>
                  </a:cubicBezTo>
                  <a:cubicBezTo>
                    <a:pt x="3997" y="9856"/>
                    <a:pt x="4018" y="9897"/>
                    <a:pt x="4039" y="9939"/>
                  </a:cubicBezTo>
                  <a:cubicBezTo>
                    <a:pt x="3892" y="10211"/>
                    <a:pt x="3829" y="10504"/>
                    <a:pt x="3850" y="10797"/>
                  </a:cubicBezTo>
                  <a:cubicBezTo>
                    <a:pt x="3913" y="11822"/>
                    <a:pt x="4813" y="12450"/>
                    <a:pt x="5734" y="12471"/>
                  </a:cubicBezTo>
                  <a:cubicBezTo>
                    <a:pt x="5420" y="13810"/>
                    <a:pt x="5985" y="15338"/>
                    <a:pt x="7345" y="15882"/>
                  </a:cubicBezTo>
                  <a:cubicBezTo>
                    <a:pt x="7652" y="16006"/>
                    <a:pt x="7976" y="16065"/>
                    <a:pt x="8302" y="16065"/>
                  </a:cubicBezTo>
                  <a:cubicBezTo>
                    <a:pt x="9508" y="16065"/>
                    <a:pt x="10723" y="15264"/>
                    <a:pt x="11069" y="14061"/>
                  </a:cubicBezTo>
                  <a:cubicBezTo>
                    <a:pt x="11069" y="14061"/>
                    <a:pt x="11069" y="14040"/>
                    <a:pt x="11069" y="14019"/>
                  </a:cubicBezTo>
                  <a:lnTo>
                    <a:pt x="11090" y="14019"/>
                  </a:lnTo>
                  <a:cubicBezTo>
                    <a:pt x="11718" y="14333"/>
                    <a:pt x="12011" y="15045"/>
                    <a:pt x="12680" y="15317"/>
                  </a:cubicBezTo>
                  <a:cubicBezTo>
                    <a:pt x="12957" y="15443"/>
                    <a:pt x="13257" y="15508"/>
                    <a:pt x="13557" y="15508"/>
                  </a:cubicBezTo>
                  <a:cubicBezTo>
                    <a:pt x="13755" y="15508"/>
                    <a:pt x="13953" y="15480"/>
                    <a:pt x="14145" y="15421"/>
                  </a:cubicBezTo>
                  <a:cubicBezTo>
                    <a:pt x="14961" y="15170"/>
                    <a:pt x="15526" y="14438"/>
                    <a:pt x="15568" y="13580"/>
                  </a:cubicBezTo>
                  <a:cubicBezTo>
                    <a:pt x="16021" y="13763"/>
                    <a:pt x="16563" y="13877"/>
                    <a:pt x="17092" y="13877"/>
                  </a:cubicBezTo>
                  <a:cubicBezTo>
                    <a:pt x="17954" y="13877"/>
                    <a:pt x="18783" y="13576"/>
                    <a:pt x="19146" y="12785"/>
                  </a:cubicBezTo>
                  <a:cubicBezTo>
                    <a:pt x="19752" y="11509"/>
                    <a:pt x="18476" y="10023"/>
                    <a:pt x="17430" y="9207"/>
                  </a:cubicBezTo>
                  <a:cubicBezTo>
                    <a:pt x="18225" y="8558"/>
                    <a:pt x="18476" y="7345"/>
                    <a:pt x="17848" y="6487"/>
                  </a:cubicBezTo>
                  <a:cubicBezTo>
                    <a:pt x="17472" y="5978"/>
                    <a:pt x="16914" y="5749"/>
                    <a:pt x="16347" y="5749"/>
                  </a:cubicBezTo>
                  <a:cubicBezTo>
                    <a:pt x="15937" y="5749"/>
                    <a:pt x="15522" y="5869"/>
                    <a:pt x="15170" y="6089"/>
                  </a:cubicBezTo>
                  <a:cubicBezTo>
                    <a:pt x="14919" y="4855"/>
                    <a:pt x="13915" y="3934"/>
                    <a:pt x="12680" y="3767"/>
                  </a:cubicBezTo>
                  <a:cubicBezTo>
                    <a:pt x="12680" y="3746"/>
                    <a:pt x="12680" y="3725"/>
                    <a:pt x="12680" y="3704"/>
                  </a:cubicBezTo>
                  <a:cubicBezTo>
                    <a:pt x="12785" y="2449"/>
                    <a:pt x="12680" y="1193"/>
                    <a:pt x="12345" y="1"/>
                  </a:cubicBezTo>
                  <a:lnTo>
                    <a:pt x="11425" y="1"/>
                  </a:lnTo>
                  <a:lnTo>
                    <a:pt x="11864" y="3725"/>
                  </a:lnTo>
                  <a:cubicBezTo>
                    <a:pt x="11843" y="3746"/>
                    <a:pt x="11843" y="3788"/>
                    <a:pt x="11864" y="3830"/>
                  </a:cubicBezTo>
                  <a:cubicBezTo>
                    <a:pt x="11048" y="3976"/>
                    <a:pt x="10316" y="4415"/>
                    <a:pt x="9814" y="5085"/>
                  </a:cubicBezTo>
                  <a:cubicBezTo>
                    <a:pt x="9646" y="5294"/>
                    <a:pt x="9500" y="5524"/>
                    <a:pt x="9374" y="5755"/>
                  </a:cubicBezTo>
                  <a:cubicBezTo>
                    <a:pt x="9291" y="3788"/>
                    <a:pt x="8914" y="1842"/>
                    <a:pt x="8265" y="1"/>
                  </a:cubicBezTo>
                  <a:lnTo>
                    <a:pt x="7407" y="1"/>
                  </a:lnTo>
                  <a:cubicBezTo>
                    <a:pt x="8119" y="1863"/>
                    <a:pt x="8433" y="3892"/>
                    <a:pt x="8642" y="5880"/>
                  </a:cubicBezTo>
                  <a:cubicBezTo>
                    <a:pt x="8259" y="5677"/>
                    <a:pt x="7842" y="5569"/>
                    <a:pt x="7421" y="5569"/>
                  </a:cubicBezTo>
                  <a:cubicBezTo>
                    <a:pt x="7107" y="5569"/>
                    <a:pt x="6791" y="5629"/>
                    <a:pt x="6487" y="5755"/>
                  </a:cubicBezTo>
                  <a:cubicBezTo>
                    <a:pt x="6654" y="3746"/>
                    <a:pt x="6194" y="1716"/>
                    <a:pt x="5127" y="1"/>
                  </a:cubicBezTo>
                  <a:lnTo>
                    <a:pt x="4248" y="1"/>
                  </a:lnTo>
                  <a:cubicBezTo>
                    <a:pt x="5420" y="1779"/>
                    <a:pt x="5922" y="3892"/>
                    <a:pt x="5692" y="6027"/>
                  </a:cubicBezTo>
                  <a:cubicBezTo>
                    <a:pt x="5692" y="6110"/>
                    <a:pt x="5713" y="6215"/>
                    <a:pt x="5775" y="6278"/>
                  </a:cubicBezTo>
                  <a:cubicBezTo>
                    <a:pt x="5106" y="7010"/>
                    <a:pt x="4959" y="8098"/>
                    <a:pt x="5441" y="8977"/>
                  </a:cubicBezTo>
                  <a:cubicBezTo>
                    <a:pt x="5190" y="9019"/>
                    <a:pt x="4938" y="9102"/>
                    <a:pt x="4708" y="9249"/>
                  </a:cubicBezTo>
                  <a:cubicBezTo>
                    <a:pt x="4415" y="6027"/>
                    <a:pt x="3746" y="2135"/>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
            <p:cNvSpPr/>
            <p:nvPr/>
          </p:nvSpPr>
          <p:spPr>
            <a:xfrm>
              <a:off x="2695054" y="3112061"/>
              <a:ext cx="326247" cy="347543"/>
            </a:xfrm>
            <a:custGeom>
              <a:avLst/>
              <a:gdLst/>
              <a:ahLst/>
              <a:cxnLst/>
              <a:rect l="l" t="t" r="r" b="b"/>
              <a:pathLst>
                <a:path w="17189" h="18311" extrusionOk="0">
                  <a:moveTo>
                    <a:pt x="12501" y="5697"/>
                  </a:moveTo>
                  <a:cubicBezTo>
                    <a:pt x="12934" y="5697"/>
                    <a:pt x="13379" y="5819"/>
                    <a:pt x="13799" y="6089"/>
                  </a:cubicBezTo>
                  <a:cubicBezTo>
                    <a:pt x="15369" y="7073"/>
                    <a:pt x="15117" y="9249"/>
                    <a:pt x="13527" y="10044"/>
                  </a:cubicBezTo>
                  <a:cubicBezTo>
                    <a:pt x="13234" y="10211"/>
                    <a:pt x="13360" y="10672"/>
                    <a:pt x="13716" y="10693"/>
                  </a:cubicBezTo>
                  <a:cubicBezTo>
                    <a:pt x="13777" y="10686"/>
                    <a:pt x="13839" y="10683"/>
                    <a:pt x="13900" y="10683"/>
                  </a:cubicBezTo>
                  <a:cubicBezTo>
                    <a:pt x="15259" y="10683"/>
                    <a:pt x="16546" y="12196"/>
                    <a:pt x="15745" y="13517"/>
                  </a:cubicBezTo>
                  <a:cubicBezTo>
                    <a:pt x="15396" y="14107"/>
                    <a:pt x="14721" y="14406"/>
                    <a:pt x="14048" y="14406"/>
                  </a:cubicBezTo>
                  <a:cubicBezTo>
                    <a:pt x="13551" y="14406"/>
                    <a:pt x="13054" y="14243"/>
                    <a:pt x="12690" y="13915"/>
                  </a:cubicBezTo>
                  <a:cubicBezTo>
                    <a:pt x="12625" y="13859"/>
                    <a:pt x="12552" y="13836"/>
                    <a:pt x="12482" y="13836"/>
                  </a:cubicBezTo>
                  <a:cubicBezTo>
                    <a:pt x="12259" y="13836"/>
                    <a:pt x="12056" y="14074"/>
                    <a:pt x="12167" y="14312"/>
                  </a:cubicBezTo>
                  <a:cubicBezTo>
                    <a:pt x="12690" y="15400"/>
                    <a:pt x="12125" y="16677"/>
                    <a:pt x="10975" y="17032"/>
                  </a:cubicBezTo>
                  <a:cubicBezTo>
                    <a:pt x="10795" y="17081"/>
                    <a:pt x="10617" y="17104"/>
                    <a:pt x="10444" y="17104"/>
                  </a:cubicBezTo>
                  <a:cubicBezTo>
                    <a:pt x="9505" y="17104"/>
                    <a:pt x="8682" y="16433"/>
                    <a:pt x="8275" y="15568"/>
                  </a:cubicBezTo>
                  <a:cubicBezTo>
                    <a:pt x="8275" y="15547"/>
                    <a:pt x="8254" y="15526"/>
                    <a:pt x="8234" y="15526"/>
                  </a:cubicBezTo>
                  <a:cubicBezTo>
                    <a:pt x="8213" y="15421"/>
                    <a:pt x="8192" y="15338"/>
                    <a:pt x="8150" y="15254"/>
                  </a:cubicBezTo>
                  <a:cubicBezTo>
                    <a:pt x="8100" y="15113"/>
                    <a:pt x="7988" y="15051"/>
                    <a:pt x="7875" y="15051"/>
                  </a:cubicBezTo>
                  <a:cubicBezTo>
                    <a:pt x="7705" y="15051"/>
                    <a:pt x="7534" y="15194"/>
                    <a:pt x="7585" y="15421"/>
                  </a:cubicBezTo>
                  <a:cubicBezTo>
                    <a:pt x="7753" y="16595"/>
                    <a:pt x="6939" y="17662"/>
                    <a:pt x="5866" y="17662"/>
                  </a:cubicBezTo>
                  <a:cubicBezTo>
                    <a:pt x="5600" y="17662"/>
                    <a:pt x="5319" y="17596"/>
                    <a:pt x="5032" y="17451"/>
                  </a:cubicBezTo>
                  <a:cubicBezTo>
                    <a:pt x="3693" y="16781"/>
                    <a:pt x="3609" y="15087"/>
                    <a:pt x="4446" y="13998"/>
                  </a:cubicBezTo>
                  <a:cubicBezTo>
                    <a:pt x="4675" y="13770"/>
                    <a:pt x="4487" y="13402"/>
                    <a:pt x="4198" y="13402"/>
                  </a:cubicBezTo>
                  <a:cubicBezTo>
                    <a:pt x="4170" y="13402"/>
                    <a:pt x="4141" y="13405"/>
                    <a:pt x="4112" y="13413"/>
                  </a:cubicBezTo>
                  <a:cubicBezTo>
                    <a:pt x="3701" y="13509"/>
                    <a:pt x="3290" y="13551"/>
                    <a:pt x="2879" y="13551"/>
                  </a:cubicBezTo>
                  <a:cubicBezTo>
                    <a:pt x="2662" y="13551"/>
                    <a:pt x="2445" y="13539"/>
                    <a:pt x="2228" y="13517"/>
                  </a:cubicBezTo>
                  <a:cubicBezTo>
                    <a:pt x="1078" y="13287"/>
                    <a:pt x="450" y="12157"/>
                    <a:pt x="1287" y="11153"/>
                  </a:cubicBezTo>
                  <a:cubicBezTo>
                    <a:pt x="1970" y="10356"/>
                    <a:pt x="2962" y="9904"/>
                    <a:pt x="4014" y="9904"/>
                  </a:cubicBezTo>
                  <a:cubicBezTo>
                    <a:pt x="4122" y="9904"/>
                    <a:pt x="4232" y="9909"/>
                    <a:pt x="4342" y="9918"/>
                  </a:cubicBezTo>
                  <a:cubicBezTo>
                    <a:pt x="4348" y="9919"/>
                    <a:pt x="4354" y="9919"/>
                    <a:pt x="4361" y="9919"/>
                  </a:cubicBezTo>
                  <a:cubicBezTo>
                    <a:pt x="4781" y="9919"/>
                    <a:pt x="4775" y="9228"/>
                    <a:pt x="4342" y="9207"/>
                  </a:cubicBezTo>
                  <a:cubicBezTo>
                    <a:pt x="2710" y="9102"/>
                    <a:pt x="3317" y="6968"/>
                    <a:pt x="4593" y="6780"/>
                  </a:cubicBezTo>
                  <a:cubicBezTo>
                    <a:pt x="4682" y="6764"/>
                    <a:pt x="4771" y="6756"/>
                    <a:pt x="4859" y="6756"/>
                  </a:cubicBezTo>
                  <a:cubicBezTo>
                    <a:pt x="5571" y="6756"/>
                    <a:pt x="6197" y="7269"/>
                    <a:pt x="6309" y="8014"/>
                  </a:cubicBezTo>
                  <a:cubicBezTo>
                    <a:pt x="6319" y="8074"/>
                    <a:pt x="6371" y="8101"/>
                    <a:pt x="6429" y="8101"/>
                  </a:cubicBezTo>
                  <a:cubicBezTo>
                    <a:pt x="6491" y="8101"/>
                    <a:pt x="6559" y="8069"/>
                    <a:pt x="6581" y="8014"/>
                  </a:cubicBezTo>
                  <a:lnTo>
                    <a:pt x="6581" y="7972"/>
                  </a:lnTo>
                  <a:cubicBezTo>
                    <a:pt x="6618" y="8075"/>
                    <a:pt x="6705" y="8124"/>
                    <a:pt x="6792" y="8124"/>
                  </a:cubicBezTo>
                  <a:cubicBezTo>
                    <a:pt x="6900" y="8124"/>
                    <a:pt x="7008" y="8049"/>
                    <a:pt x="7020" y="7910"/>
                  </a:cubicBezTo>
                  <a:cubicBezTo>
                    <a:pt x="6978" y="7449"/>
                    <a:pt x="7166" y="7010"/>
                    <a:pt x="7501" y="6675"/>
                  </a:cubicBezTo>
                  <a:cubicBezTo>
                    <a:pt x="7725" y="6477"/>
                    <a:pt x="7981" y="6388"/>
                    <a:pt x="8230" y="6388"/>
                  </a:cubicBezTo>
                  <a:cubicBezTo>
                    <a:pt x="8770" y="6388"/>
                    <a:pt x="9277" y="6811"/>
                    <a:pt x="9363" y="7470"/>
                  </a:cubicBezTo>
                  <a:cubicBezTo>
                    <a:pt x="9375" y="7679"/>
                    <a:pt x="9541" y="7798"/>
                    <a:pt x="9708" y="7798"/>
                  </a:cubicBezTo>
                  <a:cubicBezTo>
                    <a:pt x="9842" y="7798"/>
                    <a:pt x="9977" y="7722"/>
                    <a:pt x="10033" y="7554"/>
                  </a:cubicBezTo>
                  <a:cubicBezTo>
                    <a:pt x="10421" y="6450"/>
                    <a:pt x="11426" y="5697"/>
                    <a:pt x="12501" y="5697"/>
                  </a:cubicBezTo>
                  <a:close/>
                  <a:moveTo>
                    <a:pt x="3881" y="1"/>
                  </a:moveTo>
                  <a:cubicBezTo>
                    <a:pt x="3045" y="2072"/>
                    <a:pt x="2814" y="4353"/>
                    <a:pt x="3233" y="6550"/>
                  </a:cubicBezTo>
                  <a:cubicBezTo>
                    <a:pt x="3254" y="6592"/>
                    <a:pt x="3275" y="6633"/>
                    <a:pt x="3317" y="6654"/>
                  </a:cubicBezTo>
                  <a:cubicBezTo>
                    <a:pt x="2521" y="7324"/>
                    <a:pt x="2396" y="8496"/>
                    <a:pt x="3045" y="9312"/>
                  </a:cubicBezTo>
                  <a:cubicBezTo>
                    <a:pt x="1601" y="9625"/>
                    <a:pt x="115" y="10609"/>
                    <a:pt x="73" y="12115"/>
                  </a:cubicBezTo>
                  <a:cubicBezTo>
                    <a:pt x="1" y="13770"/>
                    <a:pt x="1507" y="14192"/>
                    <a:pt x="2906" y="14192"/>
                  </a:cubicBezTo>
                  <a:cubicBezTo>
                    <a:pt x="3117" y="14192"/>
                    <a:pt x="3325" y="14182"/>
                    <a:pt x="3526" y="14166"/>
                  </a:cubicBezTo>
                  <a:lnTo>
                    <a:pt x="3526" y="14166"/>
                  </a:lnTo>
                  <a:cubicBezTo>
                    <a:pt x="2835" y="15672"/>
                    <a:pt x="3233" y="17576"/>
                    <a:pt x="5011" y="18183"/>
                  </a:cubicBezTo>
                  <a:cubicBezTo>
                    <a:pt x="5265" y="18270"/>
                    <a:pt x="5525" y="18311"/>
                    <a:pt x="5782" y="18311"/>
                  </a:cubicBezTo>
                  <a:cubicBezTo>
                    <a:pt x="6945" y="18311"/>
                    <a:pt x="8049" y="17481"/>
                    <a:pt x="8254" y="16384"/>
                  </a:cubicBezTo>
                  <a:cubicBezTo>
                    <a:pt x="8740" y="17198"/>
                    <a:pt x="9648" y="17755"/>
                    <a:pt x="10592" y="17755"/>
                  </a:cubicBezTo>
                  <a:cubicBezTo>
                    <a:pt x="10908" y="17755"/>
                    <a:pt x="11229" y="17692"/>
                    <a:pt x="11539" y="17556"/>
                  </a:cubicBezTo>
                  <a:cubicBezTo>
                    <a:pt x="12544" y="17074"/>
                    <a:pt x="13130" y="15986"/>
                    <a:pt x="13004" y="14877"/>
                  </a:cubicBezTo>
                  <a:lnTo>
                    <a:pt x="13004" y="14877"/>
                  </a:lnTo>
                  <a:cubicBezTo>
                    <a:pt x="13338" y="15013"/>
                    <a:pt x="13699" y="15080"/>
                    <a:pt x="14059" y="15080"/>
                  </a:cubicBezTo>
                  <a:cubicBezTo>
                    <a:pt x="15029" y="15080"/>
                    <a:pt x="15999" y="14595"/>
                    <a:pt x="16457" y="13664"/>
                  </a:cubicBezTo>
                  <a:cubicBezTo>
                    <a:pt x="17189" y="12178"/>
                    <a:pt x="16101" y="10525"/>
                    <a:pt x="14657" y="10086"/>
                  </a:cubicBezTo>
                  <a:cubicBezTo>
                    <a:pt x="15954" y="8830"/>
                    <a:pt x="15829" y="6717"/>
                    <a:pt x="14385" y="5650"/>
                  </a:cubicBezTo>
                  <a:cubicBezTo>
                    <a:pt x="13867" y="5224"/>
                    <a:pt x="13218" y="5011"/>
                    <a:pt x="12553" y="5011"/>
                  </a:cubicBezTo>
                  <a:cubicBezTo>
                    <a:pt x="12467" y="5011"/>
                    <a:pt x="12380" y="5015"/>
                    <a:pt x="12293" y="5022"/>
                  </a:cubicBezTo>
                  <a:cubicBezTo>
                    <a:pt x="12711" y="3516"/>
                    <a:pt x="13088" y="1926"/>
                    <a:pt x="14092" y="691"/>
                  </a:cubicBezTo>
                  <a:cubicBezTo>
                    <a:pt x="14301" y="419"/>
                    <a:pt x="14552" y="189"/>
                    <a:pt x="14824" y="1"/>
                  </a:cubicBezTo>
                  <a:lnTo>
                    <a:pt x="13757" y="1"/>
                  </a:lnTo>
                  <a:cubicBezTo>
                    <a:pt x="12523" y="1361"/>
                    <a:pt x="12021" y="3286"/>
                    <a:pt x="11811" y="5106"/>
                  </a:cubicBezTo>
                  <a:cubicBezTo>
                    <a:pt x="10975" y="5315"/>
                    <a:pt x="10263" y="5817"/>
                    <a:pt x="9803" y="6529"/>
                  </a:cubicBezTo>
                  <a:cubicBezTo>
                    <a:pt x="9719" y="5776"/>
                    <a:pt x="10326" y="3202"/>
                    <a:pt x="10410" y="2888"/>
                  </a:cubicBezTo>
                  <a:cubicBezTo>
                    <a:pt x="10661" y="1884"/>
                    <a:pt x="11058" y="900"/>
                    <a:pt x="11581" y="1"/>
                  </a:cubicBezTo>
                  <a:lnTo>
                    <a:pt x="10765" y="1"/>
                  </a:lnTo>
                  <a:cubicBezTo>
                    <a:pt x="10619" y="273"/>
                    <a:pt x="10472" y="566"/>
                    <a:pt x="10347" y="858"/>
                  </a:cubicBezTo>
                  <a:cubicBezTo>
                    <a:pt x="9782" y="2302"/>
                    <a:pt x="9405" y="3830"/>
                    <a:pt x="9280" y="5399"/>
                  </a:cubicBezTo>
                  <a:cubicBezTo>
                    <a:pt x="9259" y="5608"/>
                    <a:pt x="9238" y="5817"/>
                    <a:pt x="9259" y="6027"/>
                  </a:cubicBezTo>
                  <a:cubicBezTo>
                    <a:pt x="8948" y="5789"/>
                    <a:pt x="8576" y="5668"/>
                    <a:pt x="8204" y="5668"/>
                  </a:cubicBezTo>
                  <a:cubicBezTo>
                    <a:pt x="7823" y="5668"/>
                    <a:pt x="7442" y="5794"/>
                    <a:pt x="7125" y="6048"/>
                  </a:cubicBezTo>
                  <a:cubicBezTo>
                    <a:pt x="7292" y="4039"/>
                    <a:pt x="7459" y="1926"/>
                    <a:pt x="8150" y="1"/>
                  </a:cubicBezTo>
                  <a:lnTo>
                    <a:pt x="7355" y="1"/>
                  </a:lnTo>
                  <a:cubicBezTo>
                    <a:pt x="6727" y="1988"/>
                    <a:pt x="6622" y="4143"/>
                    <a:pt x="6727" y="6215"/>
                  </a:cubicBezTo>
                  <a:cubicBezTo>
                    <a:pt x="6727" y="6278"/>
                    <a:pt x="6748" y="6340"/>
                    <a:pt x="6811" y="6361"/>
                  </a:cubicBezTo>
                  <a:cubicBezTo>
                    <a:pt x="6664" y="6571"/>
                    <a:pt x="6560" y="6801"/>
                    <a:pt x="6497" y="7052"/>
                  </a:cubicBezTo>
                  <a:cubicBezTo>
                    <a:pt x="6211" y="6466"/>
                    <a:pt x="5457" y="6163"/>
                    <a:pt x="4721" y="6163"/>
                  </a:cubicBezTo>
                  <a:cubicBezTo>
                    <a:pt x="4379" y="6163"/>
                    <a:pt x="4041" y="6229"/>
                    <a:pt x="3756" y="6361"/>
                  </a:cubicBezTo>
                  <a:cubicBezTo>
                    <a:pt x="3568" y="4206"/>
                    <a:pt x="3902" y="2009"/>
                    <a:pt x="4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
            <p:cNvSpPr/>
            <p:nvPr/>
          </p:nvSpPr>
          <p:spPr>
            <a:xfrm>
              <a:off x="2956561" y="3083401"/>
              <a:ext cx="142976" cy="28679"/>
            </a:xfrm>
            <a:custGeom>
              <a:avLst/>
              <a:gdLst/>
              <a:ahLst/>
              <a:cxnLst/>
              <a:rect l="l" t="t" r="r" b="b"/>
              <a:pathLst>
                <a:path w="7533" h="1511" extrusionOk="0">
                  <a:moveTo>
                    <a:pt x="3576" y="0"/>
                  </a:moveTo>
                  <a:cubicBezTo>
                    <a:pt x="2246" y="0"/>
                    <a:pt x="947" y="489"/>
                    <a:pt x="21" y="1490"/>
                  </a:cubicBezTo>
                  <a:lnTo>
                    <a:pt x="0" y="1511"/>
                  </a:lnTo>
                  <a:lnTo>
                    <a:pt x="1067" y="1511"/>
                  </a:lnTo>
                  <a:cubicBezTo>
                    <a:pt x="1801" y="981"/>
                    <a:pt x="2673" y="729"/>
                    <a:pt x="3564" y="729"/>
                  </a:cubicBezTo>
                  <a:cubicBezTo>
                    <a:pt x="4223" y="729"/>
                    <a:pt x="4892" y="867"/>
                    <a:pt x="5524" y="1134"/>
                  </a:cubicBezTo>
                  <a:cubicBezTo>
                    <a:pt x="5754" y="1239"/>
                    <a:pt x="6005" y="1364"/>
                    <a:pt x="6236" y="1511"/>
                  </a:cubicBezTo>
                  <a:lnTo>
                    <a:pt x="7533" y="1511"/>
                  </a:lnTo>
                  <a:cubicBezTo>
                    <a:pt x="6842" y="925"/>
                    <a:pt x="6026" y="485"/>
                    <a:pt x="5168" y="234"/>
                  </a:cubicBezTo>
                  <a:cubicBezTo>
                    <a:pt x="4648" y="79"/>
                    <a:pt x="4109" y="0"/>
                    <a:pt x="35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8" name="Google Shape;3568;p6"/>
          <p:cNvGrpSpPr/>
          <p:nvPr/>
        </p:nvGrpSpPr>
        <p:grpSpPr>
          <a:xfrm rot="6869966">
            <a:off x="-1006528" y="395150"/>
            <a:ext cx="2329503" cy="757791"/>
            <a:chOff x="4178968" y="-268677"/>
            <a:chExt cx="2329415" cy="757762"/>
          </a:xfrm>
        </p:grpSpPr>
        <p:grpSp>
          <p:nvGrpSpPr>
            <p:cNvPr id="3569" name="Google Shape;3569;p6"/>
            <p:cNvGrpSpPr/>
            <p:nvPr/>
          </p:nvGrpSpPr>
          <p:grpSpPr>
            <a:xfrm>
              <a:off x="4178968" y="-268677"/>
              <a:ext cx="1264254" cy="757762"/>
              <a:chOff x="6323950" y="1278138"/>
              <a:chExt cx="701350" cy="420325"/>
            </a:xfrm>
          </p:grpSpPr>
          <p:sp>
            <p:nvSpPr>
              <p:cNvPr id="3570" name="Google Shape;3570;p6"/>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6"/>
            <p:cNvGrpSpPr/>
            <p:nvPr/>
          </p:nvGrpSpPr>
          <p:grpSpPr>
            <a:xfrm>
              <a:off x="5350843" y="-268677"/>
              <a:ext cx="1157540" cy="757762"/>
              <a:chOff x="6323950" y="1278138"/>
              <a:chExt cx="642150" cy="420325"/>
            </a:xfrm>
          </p:grpSpPr>
          <p:sp>
            <p:nvSpPr>
              <p:cNvPr id="3819" name="Google Shape;3819;p6"/>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7" name="Google Shape;4057;p6"/>
          <p:cNvGrpSpPr/>
          <p:nvPr/>
        </p:nvGrpSpPr>
        <p:grpSpPr>
          <a:xfrm rot="6869966">
            <a:off x="7832072" y="3952962"/>
            <a:ext cx="2329503" cy="757791"/>
            <a:chOff x="4178968" y="-268677"/>
            <a:chExt cx="2329415" cy="757762"/>
          </a:xfrm>
        </p:grpSpPr>
        <p:grpSp>
          <p:nvGrpSpPr>
            <p:cNvPr id="4058" name="Google Shape;4058;p6"/>
            <p:cNvGrpSpPr/>
            <p:nvPr/>
          </p:nvGrpSpPr>
          <p:grpSpPr>
            <a:xfrm>
              <a:off x="4178968" y="-268677"/>
              <a:ext cx="1264254" cy="757762"/>
              <a:chOff x="6323950" y="1278138"/>
              <a:chExt cx="701350" cy="420325"/>
            </a:xfrm>
          </p:grpSpPr>
          <p:sp>
            <p:nvSpPr>
              <p:cNvPr id="4059" name="Google Shape;4059;p6"/>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 name="Google Shape;4307;p6"/>
            <p:cNvGrpSpPr/>
            <p:nvPr/>
          </p:nvGrpSpPr>
          <p:grpSpPr>
            <a:xfrm>
              <a:off x="5350843" y="-268677"/>
              <a:ext cx="1157540" cy="757762"/>
              <a:chOff x="6323950" y="1278138"/>
              <a:chExt cx="642150" cy="420325"/>
            </a:xfrm>
          </p:grpSpPr>
          <p:sp>
            <p:nvSpPr>
              <p:cNvPr id="4308" name="Google Shape;4308;p6"/>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6" name="Google Shape;4546;p6"/>
          <p:cNvGrpSpPr/>
          <p:nvPr/>
        </p:nvGrpSpPr>
        <p:grpSpPr>
          <a:xfrm rot="927041">
            <a:off x="6703529" y="4474649"/>
            <a:ext cx="1297716" cy="531388"/>
            <a:chOff x="2075319" y="1019783"/>
            <a:chExt cx="1278562" cy="512014"/>
          </a:xfrm>
        </p:grpSpPr>
        <p:sp>
          <p:nvSpPr>
            <p:cNvPr id="4547" name="Google Shape;4547;p6"/>
            <p:cNvSpPr/>
            <p:nvPr/>
          </p:nvSpPr>
          <p:spPr>
            <a:xfrm rot="1029107">
              <a:off x="2681265" y="1087880"/>
              <a:ext cx="600677" cy="375820"/>
            </a:xfrm>
            <a:custGeom>
              <a:avLst/>
              <a:gdLst/>
              <a:ahLst/>
              <a:cxnLst/>
              <a:rect l="l" t="t" r="r" b="b"/>
              <a:pathLst>
                <a:path w="32533" h="18981" extrusionOk="0">
                  <a:moveTo>
                    <a:pt x="27189" y="4952"/>
                  </a:moveTo>
                  <a:cubicBezTo>
                    <a:pt x="28884" y="5098"/>
                    <a:pt x="30935" y="6417"/>
                    <a:pt x="30370" y="8383"/>
                  </a:cubicBezTo>
                  <a:cubicBezTo>
                    <a:pt x="30088" y="9337"/>
                    <a:pt x="29440" y="9742"/>
                    <a:pt x="28758" y="9742"/>
                  </a:cubicBezTo>
                  <a:cubicBezTo>
                    <a:pt x="27867" y="9742"/>
                    <a:pt x="26918" y="9052"/>
                    <a:pt x="26645" y="7986"/>
                  </a:cubicBezTo>
                  <a:cubicBezTo>
                    <a:pt x="26373" y="6919"/>
                    <a:pt x="26645" y="5893"/>
                    <a:pt x="27189" y="4952"/>
                  </a:cubicBezTo>
                  <a:close/>
                  <a:moveTo>
                    <a:pt x="19217" y="8823"/>
                  </a:moveTo>
                  <a:cubicBezTo>
                    <a:pt x="20870" y="10183"/>
                    <a:pt x="22000" y="12338"/>
                    <a:pt x="21080" y="14388"/>
                  </a:cubicBezTo>
                  <a:cubicBezTo>
                    <a:pt x="20873" y="14856"/>
                    <a:pt x="20628" y="15042"/>
                    <a:pt x="20372" y="15042"/>
                  </a:cubicBezTo>
                  <a:cubicBezTo>
                    <a:pt x="19541" y="15042"/>
                    <a:pt x="18597" y="13073"/>
                    <a:pt x="18485" y="12401"/>
                  </a:cubicBezTo>
                  <a:cubicBezTo>
                    <a:pt x="18276" y="11166"/>
                    <a:pt x="18548" y="9890"/>
                    <a:pt x="19217" y="8823"/>
                  </a:cubicBezTo>
                  <a:close/>
                  <a:moveTo>
                    <a:pt x="6328" y="11250"/>
                  </a:moveTo>
                  <a:cubicBezTo>
                    <a:pt x="8672" y="11710"/>
                    <a:pt x="10722" y="13928"/>
                    <a:pt x="10011" y="16418"/>
                  </a:cubicBezTo>
                  <a:cubicBezTo>
                    <a:pt x="9715" y="17463"/>
                    <a:pt x="8869" y="18232"/>
                    <a:pt x="7833" y="18232"/>
                  </a:cubicBezTo>
                  <a:cubicBezTo>
                    <a:pt x="7624" y="18232"/>
                    <a:pt x="7408" y="18201"/>
                    <a:pt x="7186" y="18134"/>
                  </a:cubicBezTo>
                  <a:cubicBezTo>
                    <a:pt x="5868" y="17736"/>
                    <a:pt x="4864" y="16334"/>
                    <a:pt x="4843" y="14953"/>
                  </a:cubicBezTo>
                  <a:cubicBezTo>
                    <a:pt x="4822" y="13572"/>
                    <a:pt x="5429" y="12338"/>
                    <a:pt x="6328" y="11250"/>
                  </a:cubicBezTo>
                  <a:close/>
                  <a:moveTo>
                    <a:pt x="31971" y="1"/>
                  </a:moveTo>
                  <a:cubicBezTo>
                    <a:pt x="31921" y="1"/>
                    <a:pt x="31868" y="11"/>
                    <a:pt x="31813" y="35"/>
                  </a:cubicBezTo>
                  <a:cubicBezTo>
                    <a:pt x="30160" y="767"/>
                    <a:pt x="28026" y="2274"/>
                    <a:pt x="26771" y="4136"/>
                  </a:cubicBezTo>
                  <a:cubicBezTo>
                    <a:pt x="26744" y="4136"/>
                    <a:pt x="26717" y="4135"/>
                    <a:pt x="26690" y="4135"/>
                  </a:cubicBezTo>
                  <a:cubicBezTo>
                    <a:pt x="24999" y="4135"/>
                    <a:pt x="23232" y="4776"/>
                    <a:pt x="21770" y="5559"/>
                  </a:cubicBezTo>
                  <a:cubicBezTo>
                    <a:pt x="20745" y="6103"/>
                    <a:pt x="19845" y="6856"/>
                    <a:pt x="19113" y="7756"/>
                  </a:cubicBezTo>
                  <a:cubicBezTo>
                    <a:pt x="17693" y="6880"/>
                    <a:pt x="16077" y="6422"/>
                    <a:pt x="14441" y="6422"/>
                  </a:cubicBezTo>
                  <a:cubicBezTo>
                    <a:pt x="14004" y="6422"/>
                    <a:pt x="13565" y="6455"/>
                    <a:pt x="13129" y="6521"/>
                  </a:cubicBezTo>
                  <a:cubicBezTo>
                    <a:pt x="10346" y="6982"/>
                    <a:pt x="7835" y="8383"/>
                    <a:pt x="5973" y="10476"/>
                  </a:cubicBezTo>
                  <a:cubicBezTo>
                    <a:pt x="5837" y="10465"/>
                    <a:pt x="5702" y="10460"/>
                    <a:pt x="5569" y="10460"/>
                  </a:cubicBezTo>
                  <a:cubicBezTo>
                    <a:pt x="2506" y="10460"/>
                    <a:pt x="1" y="13171"/>
                    <a:pt x="281" y="16439"/>
                  </a:cubicBezTo>
                  <a:cubicBezTo>
                    <a:pt x="291" y="16536"/>
                    <a:pt x="382" y="16584"/>
                    <a:pt x="475" y="16584"/>
                  </a:cubicBezTo>
                  <a:cubicBezTo>
                    <a:pt x="581" y="16584"/>
                    <a:pt x="690" y="16520"/>
                    <a:pt x="679" y="16397"/>
                  </a:cubicBezTo>
                  <a:cubicBezTo>
                    <a:pt x="574" y="13740"/>
                    <a:pt x="2730" y="11208"/>
                    <a:pt x="5429" y="11166"/>
                  </a:cubicBezTo>
                  <a:lnTo>
                    <a:pt x="5429" y="11166"/>
                  </a:lnTo>
                  <a:cubicBezTo>
                    <a:pt x="4906" y="11878"/>
                    <a:pt x="4508" y="12694"/>
                    <a:pt x="4278" y="13552"/>
                  </a:cubicBezTo>
                  <a:cubicBezTo>
                    <a:pt x="3859" y="15121"/>
                    <a:pt x="4215" y="16753"/>
                    <a:pt x="5387" y="17904"/>
                  </a:cubicBezTo>
                  <a:cubicBezTo>
                    <a:pt x="6069" y="18558"/>
                    <a:pt x="6974" y="18981"/>
                    <a:pt x="7885" y="18981"/>
                  </a:cubicBezTo>
                  <a:cubicBezTo>
                    <a:pt x="8343" y="18981"/>
                    <a:pt x="8803" y="18874"/>
                    <a:pt x="9237" y="18636"/>
                  </a:cubicBezTo>
                  <a:cubicBezTo>
                    <a:pt x="10701" y="17820"/>
                    <a:pt x="11141" y="15916"/>
                    <a:pt x="10785" y="14388"/>
                  </a:cubicBezTo>
                  <a:cubicBezTo>
                    <a:pt x="10408" y="12673"/>
                    <a:pt x="8986" y="11334"/>
                    <a:pt x="7354" y="10748"/>
                  </a:cubicBezTo>
                  <a:cubicBezTo>
                    <a:pt x="7207" y="10706"/>
                    <a:pt x="7040" y="10664"/>
                    <a:pt x="6893" y="10622"/>
                  </a:cubicBezTo>
                  <a:cubicBezTo>
                    <a:pt x="7730" y="9764"/>
                    <a:pt x="8693" y="9053"/>
                    <a:pt x="9739" y="8488"/>
                  </a:cubicBezTo>
                  <a:cubicBezTo>
                    <a:pt x="11203" y="7667"/>
                    <a:pt x="12858" y="7174"/>
                    <a:pt x="14511" y="7174"/>
                  </a:cubicBezTo>
                  <a:cubicBezTo>
                    <a:pt x="15597" y="7174"/>
                    <a:pt x="16682" y="7387"/>
                    <a:pt x="17711" y="7860"/>
                  </a:cubicBezTo>
                  <a:cubicBezTo>
                    <a:pt x="18025" y="8007"/>
                    <a:pt x="18339" y="8174"/>
                    <a:pt x="18631" y="8383"/>
                  </a:cubicBezTo>
                  <a:cubicBezTo>
                    <a:pt x="17564" y="10015"/>
                    <a:pt x="17167" y="12024"/>
                    <a:pt x="18171" y="13991"/>
                  </a:cubicBezTo>
                  <a:cubicBezTo>
                    <a:pt x="18555" y="14759"/>
                    <a:pt x="19503" y="15908"/>
                    <a:pt x="20443" y="15908"/>
                  </a:cubicBezTo>
                  <a:cubicBezTo>
                    <a:pt x="20731" y="15908"/>
                    <a:pt x="21019" y="15800"/>
                    <a:pt x="21289" y="15539"/>
                  </a:cubicBezTo>
                  <a:cubicBezTo>
                    <a:pt x="22419" y="14430"/>
                    <a:pt x="22335" y="12422"/>
                    <a:pt x="21854" y="11083"/>
                  </a:cubicBezTo>
                  <a:cubicBezTo>
                    <a:pt x="21435" y="9932"/>
                    <a:pt x="20682" y="8927"/>
                    <a:pt x="19719" y="8174"/>
                  </a:cubicBezTo>
                  <a:cubicBezTo>
                    <a:pt x="21205" y="6396"/>
                    <a:pt x="23904" y="5057"/>
                    <a:pt x="26310" y="4931"/>
                  </a:cubicBezTo>
                  <a:lnTo>
                    <a:pt x="26310" y="4931"/>
                  </a:lnTo>
                  <a:cubicBezTo>
                    <a:pt x="25725" y="6082"/>
                    <a:pt x="25515" y="7295"/>
                    <a:pt x="25976" y="8509"/>
                  </a:cubicBezTo>
                  <a:cubicBezTo>
                    <a:pt x="26381" y="9655"/>
                    <a:pt x="27486" y="10623"/>
                    <a:pt x="28700" y="10623"/>
                  </a:cubicBezTo>
                  <a:cubicBezTo>
                    <a:pt x="28926" y="10623"/>
                    <a:pt x="29156" y="10590"/>
                    <a:pt x="29386" y="10518"/>
                  </a:cubicBezTo>
                  <a:cubicBezTo>
                    <a:pt x="30788" y="10078"/>
                    <a:pt x="31520" y="8425"/>
                    <a:pt x="31186" y="7044"/>
                  </a:cubicBezTo>
                  <a:cubicBezTo>
                    <a:pt x="30788" y="5475"/>
                    <a:pt x="29240" y="4450"/>
                    <a:pt x="27691" y="4199"/>
                  </a:cubicBezTo>
                  <a:cubicBezTo>
                    <a:pt x="28905" y="2629"/>
                    <a:pt x="30788" y="1374"/>
                    <a:pt x="32148" y="704"/>
                  </a:cubicBezTo>
                  <a:cubicBezTo>
                    <a:pt x="32533" y="521"/>
                    <a:pt x="32324" y="1"/>
                    <a:pt x="319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
            <p:cNvSpPr/>
            <p:nvPr/>
          </p:nvSpPr>
          <p:spPr>
            <a:xfrm>
              <a:off x="2075319" y="1114890"/>
              <a:ext cx="488887" cy="377360"/>
            </a:xfrm>
            <a:custGeom>
              <a:avLst/>
              <a:gdLst/>
              <a:ahLst/>
              <a:cxnLst/>
              <a:rect l="l" t="t" r="r" b="b"/>
              <a:pathLst>
                <a:path w="25758" h="19882" extrusionOk="0">
                  <a:moveTo>
                    <a:pt x="25025" y="796"/>
                  </a:moveTo>
                  <a:cubicBezTo>
                    <a:pt x="25025" y="817"/>
                    <a:pt x="25025" y="859"/>
                    <a:pt x="25005" y="880"/>
                  </a:cubicBezTo>
                  <a:cubicBezTo>
                    <a:pt x="24984" y="900"/>
                    <a:pt x="24984" y="984"/>
                    <a:pt x="24984" y="1026"/>
                  </a:cubicBezTo>
                  <a:cubicBezTo>
                    <a:pt x="24565" y="1842"/>
                    <a:pt x="24481" y="2825"/>
                    <a:pt x="24293" y="3704"/>
                  </a:cubicBezTo>
                  <a:cubicBezTo>
                    <a:pt x="24168" y="4332"/>
                    <a:pt x="23896" y="5085"/>
                    <a:pt x="23833" y="5776"/>
                  </a:cubicBezTo>
                  <a:cubicBezTo>
                    <a:pt x="23770" y="5943"/>
                    <a:pt x="23728" y="6110"/>
                    <a:pt x="23665" y="6278"/>
                  </a:cubicBezTo>
                  <a:cubicBezTo>
                    <a:pt x="23624" y="6445"/>
                    <a:pt x="23561" y="6675"/>
                    <a:pt x="23498" y="6864"/>
                  </a:cubicBezTo>
                  <a:cubicBezTo>
                    <a:pt x="21782" y="6947"/>
                    <a:pt x="20025" y="7345"/>
                    <a:pt x="18330" y="7575"/>
                  </a:cubicBezTo>
                  <a:cubicBezTo>
                    <a:pt x="16342" y="7847"/>
                    <a:pt x="14333" y="8098"/>
                    <a:pt x="12325" y="8349"/>
                  </a:cubicBezTo>
                  <a:cubicBezTo>
                    <a:pt x="9082" y="8768"/>
                    <a:pt x="5734" y="8977"/>
                    <a:pt x="2470" y="9437"/>
                  </a:cubicBezTo>
                  <a:cubicBezTo>
                    <a:pt x="5922" y="8391"/>
                    <a:pt x="9291" y="7073"/>
                    <a:pt x="12639" y="5797"/>
                  </a:cubicBezTo>
                  <a:cubicBezTo>
                    <a:pt x="14668" y="5022"/>
                    <a:pt x="16698" y="4248"/>
                    <a:pt x="18727" y="3432"/>
                  </a:cubicBezTo>
                  <a:cubicBezTo>
                    <a:pt x="20799" y="2616"/>
                    <a:pt x="23038" y="1926"/>
                    <a:pt x="24963" y="838"/>
                  </a:cubicBezTo>
                  <a:lnTo>
                    <a:pt x="25025" y="796"/>
                  </a:lnTo>
                  <a:close/>
                  <a:moveTo>
                    <a:pt x="22619" y="13455"/>
                  </a:moveTo>
                  <a:cubicBezTo>
                    <a:pt x="23142" y="14543"/>
                    <a:pt x="23707" y="15610"/>
                    <a:pt x="24272" y="16677"/>
                  </a:cubicBezTo>
                  <a:cubicBezTo>
                    <a:pt x="23665" y="16321"/>
                    <a:pt x="23038" y="16007"/>
                    <a:pt x="22410" y="15756"/>
                  </a:cubicBezTo>
                  <a:cubicBezTo>
                    <a:pt x="22473" y="14982"/>
                    <a:pt x="22556" y="14229"/>
                    <a:pt x="22619" y="13455"/>
                  </a:cubicBezTo>
                  <a:close/>
                  <a:moveTo>
                    <a:pt x="23728" y="7512"/>
                  </a:moveTo>
                  <a:cubicBezTo>
                    <a:pt x="23833" y="8998"/>
                    <a:pt x="24293" y="10525"/>
                    <a:pt x="24502" y="12011"/>
                  </a:cubicBezTo>
                  <a:cubicBezTo>
                    <a:pt x="24774" y="13664"/>
                    <a:pt x="24921" y="15338"/>
                    <a:pt x="25193" y="16991"/>
                  </a:cubicBezTo>
                  <a:cubicBezTo>
                    <a:pt x="24377" y="15442"/>
                    <a:pt x="23540" y="13915"/>
                    <a:pt x="22682" y="12388"/>
                  </a:cubicBezTo>
                  <a:cubicBezTo>
                    <a:pt x="22682" y="12283"/>
                    <a:pt x="22682" y="12157"/>
                    <a:pt x="22703" y="12032"/>
                  </a:cubicBezTo>
                  <a:cubicBezTo>
                    <a:pt x="23017" y="11864"/>
                    <a:pt x="22933" y="11383"/>
                    <a:pt x="22577" y="11341"/>
                  </a:cubicBezTo>
                  <a:cubicBezTo>
                    <a:pt x="16949" y="10944"/>
                    <a:pt x="11320" y="10316"/>
                    <a:pt x="5692" y="9898"/>
                  </a:cubicBezTo>
                  <a:cubicBezTo>
                    <a:pt x="7826" y="9667"/>
                    <a:pt x="9960" y="9333"/>
                    <a:pt x="12074" y="9082"/>
                  </a:cubicBezTo>
                  <a:cubicBezTo>
                    <a:pt x="13999" y="8851"/>
                    <a:pt x="15924" y="8600"/>
                    <a:pt x="17870" y="8349"/>
                  </a:cubicBezTo>
                  <a:cubicBezTo>
                    <a:pt x="19774" y="8098"/>
                    <a:pt x="21866" y="8014"/>
                    <a:pt x="23728" y="7512"/>
                  </a:cubicBezTo>
                  <a:close/>
                  <a:moveTo>
                    <a:pt x="1382" y="10253"/>
                  </a:moveTo>
                  <a:cubicBezTo>
                    <a:pt x="8224" y="11216"/>
                    <a:pt x="15191" y="11551"/>
                    <a:pt x="22054" y="12032"/>
                  </a:cubicBezTo>
                  <a:cubicBezTo>
                    <a:pt x="21992" y="12095"/>
                    <a:pt x="21992" y="12199"/>
                    <a:pt x="22033" y="12283"/>
                  </a:cubicBezTo>
                  <a:cubicBezTo>
                    <a:pt x="21824" y="13476"/>
                    <a:pt x="21699" y="14668"/>
                    <a:pt x="21573" y="15861"/>
                  </a:cubicBezTo>
                  <a:cubicBezTo>
                    <a:pt x="21489" y="16802"/>
                    <a:pt x="21280" y="17807"/>
                    <a:pt x="21259" y="18790"/>
                  </a:cubicBezTo>
                  <a:cubicBezTo>
                    <a:pt x="20590" y="18476"/>
                    <a:pt x="19899" y="18204"/>
                    <a:pt x="19188" y="17974"/>
                  </a:cubicBezTo>
                  <a:cubicBezTo>
                    <a:pt x="18267" y="17597"/>
                    <a:pt x="17326" y="17242"/>
                    <a:pt x="16384" y="16865"/>
                  </a:cubicBezTo>
                  <a:cubicBezTo>
                    <a:pt x="14647" y="16175"/>
                    <a:pt x="12911" y="15442"/>
                    <a:pt x="11174" y="14710"/>
                  </a:cubicBezTo>
                  <a:cubicBezTo>
                    <a:pt x="7784" y="13266"/>
                    <a:pt x="4437" y="11697"/>
                    <a:pt x="1026" y="10274"/>
                  </a:cubicBezTo>
                  <a:lnTo>
                    <a:pt x="1382" y="10253"/>
                  </a:lnTo>
                  <a:close/>
                  <a:moveTo>
                    <a:pt x="25456" y="0"/>
                  </a:moveTo>
                  <a:cubicBezTo>
                    <a:pt x="25366" y="0"/>
                    <a:pt x="25274" y="40"/>
                    <a:pt x="25214" y="126"/>
                  </a:cubicBezTo>
                  <a:cubicBezTo>
                    <a:pt x="25172" y="210"/>
                    <a:pt x="25130" y="294"/>
                    <a:pt x="25109" y="377"/>
                  </a:cubicBezTo>
                  <a:cubicBezTo>
                    <a:pt x="25077" y="248"/>
                    <a:pt x="24956" y="168"/>
                    <a:pt x="24836" y="168"/>
                  </a:cubicBezTo>
                  <a:cubicBezTo>
                    <a:pt x="24801" y="168"/>
                    <a:pt x="24765" y="175"/>
                    <a:pt x="24733" y="189"/>
                  </a:cubicBezTo>
                  <a:cubicBezTo>
                    <a:pt x="22745" y="754"/>
                    <a:pt x="20841" y="1758"/>
                    <a:pt x="18937" y="2512"/>
                  </a:cubicBezTo>
                  <a:cubicBezTo>
                    <a:pt x="16844" y="3349"/>
                    <a:pt x="14752" y="4165"/>
                    <a:pt x="12660" y="4981"/>
                  </a:cubicBezTo>
                  <a:cubicBezTo>
                    <a:pt x="8517" y="6550"/>
                    <a:pt x="4290" y="7910"/>
                    <a:pt x="189" y="9584"/>
                  </a:cubicBezTo>
                  <a:cubicBezTo>
                    <a:pt x="1" y="9730"/>
                    <a:pt x="85" y="10044"/>
                    <a:pt x="336" y="10065"/>
                  </a:cubicBezTo>
                  <a:cubicBezTo>
                    <a:pt x="168" y="10128"/>
                    <a:pt x="168" y="10358"/>
                    <a:pt x="315" y="10463"/>
                  </a:cubicBezTo>
                  <a:cubicBezTo>
                    <a:pt x="3683" y="12283"/>
                    <a:pt x="7240" y="13831"/>
                    <a:pt x="10776" y="15338"/>
                  </a:cubicBezTo>
                  <a:cubicBezTo>
                    <a:pt x="12555" y="16112"/>
                    <a:pt x="14354" y="16865"/>
                    <a:pt x="16154" y="17597"/>
                  </a:cubicBezTo>
                  <a:lnTo>
                    <a:pt x="18769" y="18644"/>
                  </a:lnTo>
                  <a:cubicBezTo>
                    <a:pt x="19585" y="18958"/>
                    <a:pt x="20422" y="19397"/>
                    <a:pt x="21301" y="19543"/>
                  </a:cubicBezTo>
                  <a:lnTo>
                    <a:pt x="21301" y="19648"/>
                  </a:lnTo>
                  <a:cubicBezTo>
                    <a:pt x="21334" y="19803"/>
                    <a:pt x="21466" y="19881"/>
                    <a:pt x="21599" y="19881"/>
                  </a:cubicBezTo>
                  <a:cubicBezTo>
                    <a:pt x="21718" y="19881"/>
                    <a:pt x="21838" y="19818"/>
                    <a:pt x="21887" y="19690"/>
                  </a:cubicBezTo>
                  <a:cubicBezTo>
                    <a:pt x="22222" y="18686"/>
                    <a:pt x="22243" y="17556"/>
                    <a:pt x="22326" y="16468"/>
                  </a:cubicBezTo>
                  <a:cubicBezTo>
                    <a:pt x="23142" y="16991"/>
                    <a:pt x="24084" y="17409"/>
                    <a:pt x="24921" y="17849"/>
                  </a:cubicBezTo>
                  <a:cubicBezTo>
                    <a:pt x="24975" y="17878"/>
                    <a:pt x="25035" y="17891"/>
                    <a:pt x="25094" y="17891"/>
                  </a:cubicBezTo>
                  <a:cubicBezTo>
                    <a:pt x="25329" y="17891"/>
                    <a:pt x="25557" y="17677"/>
                    <a:pt x="25423" y="17409"/>
                  </a:cubicBezTo>
                  <a:lnTo>
                    <a:pt x="25381" y="17367"/>
                  </a:lnTo>
                  <a:lnTo>
                    <a:pt x="25381" y="17367"/>
                  </a:lnTo>
                  <a:cubicBezTo>
                    <a:pt x="25403" y="17374"/>
                    <a:pt x="25425" y="17377"/>
                    <a:pt x="25447" y="17377"/>
                  </a:cubicBezTo>
                  <a:cubicBezTo>
                    <a:pt x="25569" y="17377"/>
                    <a:pt x="25674" y="17282"/>
                    <a:pt x="25674" y="17158"/>
                  </a:cubicBezTo>
                  <a:cubicBezTo>
                    <a:pt x="25674" y="15442"/>
                    <a:pt x="25528" y="13748"/>
                    <a:pt x="25256" y="12053"/>
                  </a:cubicBezTo>
                  <a:cubicBezTo>
                    <a:pt x="25025" y="10421"/>
                    <a:pt x="24900" y="8558"/>
                    <a:pt x="24272" y="7031"/>
                  </a:cubicBezTo>
                  <a:cubicBezTo>
                    <a:pt x="24230" y="6947"/>
                    <a:pt x="24168" y="6906"/>
                    <a:pt x="24084" y="6885"/>
                  </a:cubicBezTo>
                  <a:cubicBezTo>
                    <a:pt x="24084" y="6864"/>
                    <a:pt x="24084" y="6864"/>
                    <a:pt x="24084" y="6843"/>
                  </a:cubicBezTo>
                  <a:cubicBezTo>
                    <a:pt x="24126" y="6843"/>
                    <a:pt x="24168" y="6822"/>
                    <a:pt x="24189" y="6780"/>
                  </a:cubicBezTo>
                  <a:cubicBezTo>
                    <a:pt x="24753" y="6131"/>
                    <a:pt x="24774" y="4981"/>
                    <a:pt x="24963" y="4165"/>
                  </a:cubicBezTo>
                  <a:cubicBezTo>
                    <a:pt x="25130" y="3369"/>
                    <a:pt x="25381" y="2512"/>
                    <a:pt x="25444" y="1696"/>
                  </a:cubicBezTo>
                  <a:cubicBezTo>
                    <a:pt x="25528" y="1465"/>
                    <a:pt x="25590" y="1256"/>
                    <a:pt x="25632" y="1026"/>
                  </a:cubicBezTo>
                  <a:cubicBezTo>
                    <a:pt x="25716" y="775"/>
                    <a:pt x="25758" y="503"/>
                    <a:pt x="25737" y="231"/>
                  </a:cubicBezTo>
                  <a:cubicBezTo>
                    <a:pt x="25712" y="83"/>
                    <a:pt x="25586" y="0"/>
                    <a:pt x="254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9" name="Google Shape;4549;p6"/>
          <p:cNvSpPr txBox="1">
            <a:spLocks noGrp="1"/>
          </p:cNvSpPr>
          <p:nvPr>
            <p:ph type="title"/>
          </p:nvPr>
        </p:nvSpPr>
        <p:spPr>
          <a:xfrm>
            <a:off x="715900" y="605648"/>
            <a:ext cx="8022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550"/>
        <p:cNvGrpSpPr/>
        <p:nvPr/>
      </p:nvGrpSpPr>
      <p:grpSpPr>
        <a:xfrm>
          <a:off x="0" y="0"/>
          <a:ext cx="0" cy="0"/>
          <a:chOff x="0" y="0"/>
          <a:chExt cx="0" cy="0"/>
        </a:xfrm>
      </p:grpSpPr>
      <p:sp>
        <p:nvSpPr>
          <p:cNvPr id="4551" name="Google Shape;4551;p7"/>
          <p:cNvSpPr txBox="1">
            <a:spLocks noGrp="1"/>
          </p:cNvSpPr>
          <p:nvPr>
            <p:ph type="title"/>
          </p:nvPr>
        </p:nvSpPr>
        <p:spPr>
          <a:xfrm>
            <a:off x="702300" y="605225"/>
            <a:ext cx="7758300" cy="44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endParaRPr/>
          </a:p>
        </p:txBody>
      </p:sp>
      <p:sp>
        <p:nvSpPr>
          <p:cNvPr id="4552" name="Google Shape;4552;p7"/>
          <p:cNvSpPr txBox="1">
            <a:spLocks noGrp="1"/>
          </p:cNvSpPr>
          <p:nvPr>
            <p:ph type="body" idx="1"/>
          </p:nvPr>
        </p:nvSpPr>
        <p:spPr>
          <a:xfrm>
            <a:off x="904875" y="1964700"/>
            <a:ext cx="3374700" cy="12141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Font typeface="Montserrat"/>
              <a:buChar char="●"/>
              <a:defRPr/>
            </a:lvl1pPr>
            <a:lvl2pPr marL="914400" lvl="1" indent="-317500" rtl="0">
              <a:spcBef>
                <a:spcPts val="0"/>
              </a:spcBef>
              <a:spcAft>
                <a:spcPts val="0"/>
              </a:spcAft>
              <a:buSzPts val="1400"/>
              <a:buFont typeface="Montserrat"/>
              <a:buChar char="○"/>
              <a:defRPr/>
            </a:lvl2pPr>
            <a:lvl3pPr marL="1371600" lvl="2" indent="-317500" rtl="0">
              <a:spcBef>
                <a:spcPts val="0"/>
              </a:spcBef>
              <a:spcAft>
                <a:spcPts val="0"/>
              </a:spcAft>
              <a:buSzPts val="1400"/>
              <a:buFont typeface="Montserrat"/>
              <a:buChar char="■"/>
              <a:defRPr/>
            </a:lvl3pPr>
            <a:lvl4pPr marL="1828800" lvl="3" indent="-317500" rtl="0">
              <a:spcBef>
                <a:spcPts val="0"/>
              </a:spcBef>
              <a:spcAft>
                <a:spcPts val="0"/>
              </a:spcAft>
              <a:buSzPts val="1400"/>
              <a:buFont typeface="Montserrat"/>
              <a:buChar char="●"/>
              <a:defRPr/>
            </a:lvl4pPr>
            <a:lvl5pPr marL="2286000" lvl="4" indent="-317500" rtl="0">
              <a:spcBef>
                <a:spcPts val="0"/>
              </a:spcBef>
              <a:spcAft>
                <a:spcPts val="0"/>
              </a:spcAft>
              <a:buSzPts val="1400"/>
              <a:buFont typeface="Montserrat"/>
              <a:buChar char="○"/>
              <a:defRPr/>
            </a:lvl5pPr>
            <a:lvl6pPr marL="2743200" lvl="5" indent="-317500" rtl="0">
              <a:spcBef>
                <a:spcPts val="0"/>
              </a:spcBef>
              <a:spcAft>
                <a:spcPts val="0"/>
              </a:spcAft>
              <a:buSzPts val="1400"/>
              <a:buFont typeface="Montserrat"/>
              <a:buChar char="■"/>
              <a:defRPr/>
            </a:lvl6pPr>
            <a:lvl7pPr marL="3200400" lvl="6" indent="-317500" rtl="0">
              <a:spcBef>
                <a:spcPts val="0"/>
              </a:spcBef>
              <a:spcAft>
                <a:spcPts val="0"/>
              </a:spcAft>
              <a:buSzPts val="1400"/>
              <a:buFont typeface="Montserrat"/>
              <a:buChar char="●"/>
              <a:defRPr/>
            </a:lvl7pPr>
            <a:lvl8pPr marL="3657600" lvl="7" indent="-317500" rtl="0">
              <a:spcBef>
                <a:spcPts val="0"/>
              </a:spcBef>
              <a:spcAft>
                <a:spcPts val="0"/>
              </a:spcAft>
              <a:buSzPts val="1400"/>
              <a:buFont typeface="Montserrat"/>
              <a:buChar char="○"/>
              <a:defRPr/>
            </a:lvl8pPr>
            <a:lvl9pPr marL="4114800" lvl="8" indent="-317500" rtl="0">
              <a:spcBef>
                <a:spcPts val="0"/>
              </a:spcBef>
              <a:spcAft>
                <a:spcPts val="0"/>
              </a:spcAft>
              <a:buSzPts val="1400"/>
              <a:buFont typeface="Montserrat"/>
              <a:buChar char="■"/>
              <a:defRPr/>
            </a:lvl9pPr>
          </a:lstStyle>
          <a:p>
            <a:endParaRPr/>
          </a:p>
        </p:txBody>
      </p:sp>
      <p:sp>
        <p:nvSpPr>
          <p:cNvPr id="4553" name="Google Shape;4553;p7"/>
          <p:cNvSpPr/>
          <p:nvPr/>
        </p:nvSpPr>
        <p:spPr>
          <a:xfrm flipH="1">
            <a:off x="-517162" y="3934242"/>
            <a:ext cx="2438400" cy="22128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
          <p:cNvSpPr/>
          <p:nvPr/>
        </p:nvSpPr>
        <p:spPr>
          <a:xfrm flipH="1">
            <a:off x="-669562" y="4086642"/>
            <a:ext cx="2438400" cy="2212800"/>
          </a:xfrm>
          <a:prstGeom prst="ellipse">
            <a:avLst/>
          </a:prstGeom>
          <a:noFill/>
          <a:ln w="28575" cap="flat" cmpd="sng">
            <a:solidFill>
              <a:srgbClr val="FFD3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
          <p:cNvSpPr/>
          <p:nvPr/>
        </p:nvSpPr>
        <p:spPr>
          <a:xfrm flipH="1">
            <a:off x="6152001" y="-488325"/>
            <a:ext cx="2638200" cy="7842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
          <p:cNvSpPr/>
          <p:nvPr/>
        </p:nvSpPr>
        <p:spPr>
          <a:xfrm flipH="1">
            <a:off x="-287093" y="-60111"/>
            <a:ext cx="1368662" cy="1409270"/>
          </a:xfrm>
          <a:custGeom>
            <a:avLst/>
            <a:gdLst/>
            <a:ahLst/>
            <a:cxnLst/>
            <a:rect l="l" t="t" r="r" b="b"/>
            <a:pathLst>
              <a:path w="23863" h="24571" extrusionOk="0">
                <a:moveTo>
                  <a:pt x="23862" y="0"/>
                </a:moveTo>
                <a:lnTo>
                  <a:pt x="0" y="394"/>
                </a:lnTo>
                <a:cubicBezTo>
                  <a:pt x="0" y="394"/>
                  <a:pt x="16863" y="16690"/>
                  <a:pt x="23862" y="24570"/>
                </a:cubicBezTo>
                <a:lnTo>
                  <a:pt x="23862" y="0"/>
                </a:ln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
          <p:cNvSpPr/>
          <p:nvPr/>
        </p:nvSpPr>
        <p:spPr>
          <a:xfrm flipH="1">
            <a:off x="5990426" y="-411025"/>
            <a:ext cx="2638200" cy="784200"/>
          </a:xfrm>
          <a:prstGeom prst="ellipse">
            <a:avLst/>
          </a:prstGeom>
          <a:noFill/>
          <a:ln w="28575" cap="flat" cmpd="sng">
            <a:solidFill>
              <a:srgbClr val="FFD3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
          <p:cNvSpPr/>
          <p:nvPr/>
        </p:nvSpPr>
        <p:spPr>
          <a:xfrm rot="-1624403" flipH="1">
            <a:off x="1379679" y="4536319"/>
            <a:ext cx="615769" cy="410651"/>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9" name="Google Shape;4559;p7"/>
          <p:cNvGrpSpPr/>
          <p:nvPr/>
        </p:nvGrpSpPr>
        <p:grpSpPr>
          <a:xfrm flipH="1">
            <a:off x="217684" y="4539467"/>
            <a:ext cx="835926" cy="803691"/>
            <a:chOff x="4600286" y="770365"/>
            <a:chExt cx="391975" cy="377019"/>
          </a:xfrm>
        </p:grpSpPr>
        <p:sp>
          <p:nvSpPr>
            <p:cNvPr id="4560" name="Google Shape;4560;p7"/>
            <p:cNvSpPr/>
            <p:nvPr/>
          </p:nvSpPr>
          <p:spPr>
            <a:xfrm>
              <a:off x="4659446" y="809976"/>
              <a:ext cx="269668" cy="283694"/>
            </a:xfrm>
            <a:custGeom>
              <a:avLst/>
              <a:gdLst/>
              <a:ahLst/>
              <a:cxnLst/>
              <a:rect l="l" t="t" r="r" b="b"/>
              <a:pathLst>
                <a:path w="14208" h="14947" extrusionOk="0">
                  <a:moveTo>
                    <a:pt x="11530" y="1001"/>
                  </a:moveTo>
                  <a:cubicBezTo>
                    <a:pt x="11300" y="1691"/>
                    <a:pt x="11069" y="2382"/>
                    <a:pt x="10839" y="3072"/>
                  </a:cubicBezTo>
                  <a:cubicBezTo>
                    <a:pt x="10504" y="3993"/>
                    <a:pt x="10023" y="4934"/>
                    <a:pt x="9835" y="5876"/>
                  </a:cubicBezTo>
                  <a:cubicBezTo>
                    <a:pt x="9835" y="6022"/>
                    <a:pt x="9877" y="6148"/>
                    <a:pt x="9939" y="6273"/>
                  </a:cubicBezTo>
                  <a:cubicBezTo>
                    <a:pt x="10944" y="7173"/>
                    <a:pt x="11948" y="8073"/>
                    <a:pt x="12973" y="8973"/>
                  </a:cubicBezTo>
                  <a:lnTo>
                    <a:pt x="8182" y="8701"/>
                  </a:lnTo>
                  <a:cubicBezTo>
                    <a:pt x="8035" y="8701"/>
                    <a:pt x="7931" y="8805"/>
                    <a:pt x="7889" y="8931"/>
                  </a:cubicBezTo>
                  <a:cubicBezTo>
                    <a:pt x="7617" y="10563"/>
                    <a:pt x="7157" y="12174"/>
                    <a:pt x="6550" y="13722"/>
                  </a:cubicBezTo>
                  <a:cubicBezTo>
                    <a:pt x="6403" y="13074"/>
                    <a:pt x="6236" y="12425"/>
                    <a:pt x="6069" y="11776"/>
                  </a:cubicBezTo>
                  <a:cubicBezTo>
                    <a:pt x="5880" y="11023"/>
                    <a:pt x="5755" y="10165"/>
                    <a:pt x="5378" y="9454"/>
                  </a:cubicBezTo>
                  <a:cubicBezTo>
                    <a:pt x="5462" y="9266"/>
                    <a:pt x="5336" y="9035"/>
                    <a:pt x="5106" y="9035"/>
                  </a:cubicBezTo>
                  <a:cubicBezTo>
                    <a:pt x="3767" y="9035"/>
                    <a:pt x="2449" y="8973"/>
                    <a:pt x="1110" y="8826"/>
                  </a:cubicBezTo>
                  <a:cubicBezTo>
                    <a:pt x="2198" y="7843"/>
                    <a:pt x="3265" y="6838"/>
                    <a:pt x="4311" y="5792"/>
                  </a:cubicBezTo>
                  <a:cubicBezTo>
                    <a:pt x="4416" y="5688"/>
                    <a:pt x="4395" y="5520"/>
                    <a:pt x="4269" y="5457"/>
                  </a:cubicBezTo>
                  <a:cubicBezTo>
                    <a:pt x="4353" y="5395"/>
                    <a:pt x="4416" y="5290"/>
                    <a:pt x="4374" y="5185"/>
                  </a:cubicBezTo>
                  <a:cubicBezTo>
                    <a:pt x="3872" y="3867"/>
                    <a:pt x="3453" y="2549"/>
                    <a:pt x="3097" y="1189"/>
                  </a:cubicBezTo>
                  <a:lnTo>
                    <a:pt x="3097" y="1189"/>
                  </a:lnTo>
                  <a:cubicBezTo>
                    <a:pt x="3809" y="1461"/>
                    <a:pt x="4520" y="1754"/>
                    <a:pt x="5232" y="2089"/>
                  </a:cubicBezTo>
                  <a:cubicBezTo>
                    <a:pt x="5922" y="2424"/>
                    <a:pt x="6675" y="2905"/>
                    <a:pt x="7429" y="3198"/>
                  </a:cubicBezTo>
                  <a:cubicBezTo>
                    <a:pt x="7445" y="3203"/>
                    <a:pt x="7464" y="3206"/>
                    <a:pt x="7483" y="3206"/>
                  </a:cubicBezTo>
                  <a:cubicBezTo>
                    <a:pt x="7535" y="3206"/>
                    <a:pt x="7592" y="3186"/>
                    <a:pt x="7638" y="3156"/>
                  </a:cubicBezTo>
                  <a:cubicBezTo>
                    <a:pt x="7677" y="3185"/>
                    <a:pt x="7729" y="3201"/>
                    <a:pt x="7782" y="3201"/>
                  </a:cubicBezTo>
                  <a:cubicBezTo>
                    <a:pt x="7844" y="3201"/>
                    <a:pt x="7907" y="3180"/>
                    <a:pt x="7952" y="3135"/>
                  </a:cubicBezTo>
                  <a:cubicBezTo>
                    <a:pt x="9186" y="2570"/>
                    <a:pt x="10358" y="1754"/>
                    <a:pt x="11530" y="1001"/>
                  </a:cubicBezTo>
                  <a:close/>
                  <a:moveTo>
                    <a:pt x="12074" y="1"/>
                  </a:moveTo>
                  <a:cubicBezTo>
                    <a:pt x="12025" y="1"/>
                    <a:pt x="11975" y="12"/>
                    <a:pt x="11927" y="38"/>
                  </a:cubicBezTo>
                  <a:cubicBezTo>
                    <a:pt x="10504" y="896"/>
                    <a:pt x="8956" y="1670"/>
                    <a:pt x="7638" y="2696"/>
                  </a:cubicBezTo>
                  <a:cubicBezTo>
                    <a:pt x="6947" y="2131"/>
                    <a:pt x="6069" y="1775"/>
                    <a:pt x="5274" y="1398"/>
                  </a:cubicBezTo>
                  <a:cubicBezTo>
                    <a:pt x="4437" y="1022"/>
                    <a:pt x="3579" y="687"/>
                    <a:pt x="2721" y="352"/>
                  </a:cubicBezTo>
                  <a:cubicBezTo>
                    <a:pt x="2689" y="341"/>
                    <a:pt x="2658" y="337"/>
                    <a:pt x="2628" y="337"/>
                  </a:cubicBezTo>
                  <a:cubicBezTo>
                    <a:pt x="2426" y="337"/>
                    <a:pt x="2287" y="567"/>
                    <a:pt x="2323" y="750"/>
                  </a:cubicBezTo>
                  <a:cubicBezTo>
                    <a:pt x="2700" y="2340"/>
                    <a:pt x="3223" y="3888"/>
                    <a:pt x="3934" y="5374"/>
                  </a:cubicBezTo>
                  <a:cubicBezTo>
                    <a:pt x="3934" y="5395"/>
                    <a:pt x="3955" y="5437"/>
                    <a:pt x="3997" y="5457"/>
                  </a:cubicBezTo>
                  <a:lnTo>
                    <a:pt x="3976" y="5457"/>
                  </a:lnTo>
                  <a:cubicBezTo>
                    <a:pt x="2700" y="6545"/>
                    <a:pt x="1465" y="7675"/>
                    <a:pt x="210" y="8826"/>
                  </a:cubicBezTo>
                  <a:cubicBezTo>
                    <a:pt x="1" y="9014"/>
                    <a:pt x="189" y="9307"/>
                    <a:pt x="419" y="9349"/>
                  </a:cubicBezTo>
                  <a:cubicBezTo>
                    <a:pt x="1947" y="9517"/>
                    <a:pt x="3495" y="9621"/>
                    <a:pt x="5022" y="9621"/>
                  </a:cubicBezTo>
                  <a:cubicBezTo>
                    <a:pt x="5043" y="10395"/>
                    <a:pt x="5336" y="11211"/>
                    <a:pt x="5504" y="11923"/>
                  </a:cubicBezTo>
                  <a:cubicBezTo>
                    <a:pt x="5734" y="12864"/>
                    <a:pt x="5964" y="13806"/>
                    <a:pt x="6194" y="14727"/>
                  </a:cubicBezTo>
                  <a:cubicBezTo>
                    <a:pt x="6231" y="14862"/>
                    <a:pt x="6377" y="14947"/>
                    <a:pt x="6507" y="14947"/>
                  </a:cubicBezTo>
                  <a:cubicBezTo>
                    <a:pt x="6599" y="14947"/>
                    <a:pt x="6683" y="14905"/>
                    <a:pt x="6717" y="14810"/>
                  </a:cubicBezTo>
                  <a:cubicBezTo>
                    <a:pt x="7491" y="13053"/>
                    <a:pt x="8056" y="11191"/>
                    <a:pt x="8412" y="9307"/>
                  </a:cubicBezTo>
                  <a:lnTo>
                    <a:pt x="13810" y="9642"/>
                  </a:lnTo>
                  <a:cubicBezTo>
                    <a:pt x="14082" y="9642"/>
                    <a:pt x="14208" y="9307"/>
                    <a:pt x="14041" y="9119"/>
                  </a:cubicBezTo>
                  <a:cubicBezTo>
                    <a:pt x="12827" y="8031"/>
                    <a:pt x="11613" y="6922"/>
                    <a:pt x="10421" y="5834"/>
                  </a:cubicBezTo>
                  <a:cubicBezTo>
                    <a:pt x="10839" y="5081"/>
                    <a:pt x="11069" y="4160"/>
                    <a:pt x="11362" y="3365"/>
                  </a:cubicBezTo>
                  <a:cubicBezTo>
                    <a:pt x="11718" y="2382"/>
                    <a:pt x="12053" y="1377"/>
                    <a:pt x="12388" y="373"/>
                  </a:cubicBezTo>
                  <a:cubicBezTo>
                    <a:pt x="12437" y="174"/>
                    <a:pt x="12263" y="1"/>
                    <a:pt x="120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
            <p:cNvSpPr/>
            <p:nvPr/>
          </p:nvSpPr>
          <p:spPr>
            <a:xfrm>
              <a:off x="4600286" y="770365"/>
              <a:ext cx="391975" cy="377019"/>
            </a:xfrm>
            <a:custGeom>
              <a:avLst/>
              <a:gdLst/>
              <a:ahLst/>
              <a:cxnLst/>
              <a:rect l="l" t="t" r="r" b="b"/>
              <a:pathLst>
                <a:path w="20652" h="19864" extrusionOk="0">
                  <a:moveTo>
                    <a:pt x="16655" y="723"/>
                  </a:moveTo>
                  <a:cubicBezTo>
                    <a:pt x="16655" y="1288"/>
                    <a:pt x="16404" y="1874"/>
                    <a:pt x="16279" y="2376"/>
                  </a:cubicBezTo>
                  <a:cubicBezTo>
                    <a:pt x="16132" y="2941"/>
                    <a:pt x="15986" y="3485"/>
                    <a:pt x="15860" y="4029"/>
                  </a:cubicBezTo>
                  <a:cubicBezTo>
                    <a:pt x="15567" y="5180"/>
                    <a:pt x="15253" y="6310"/>
                    <a:pt x="14981" y="7461"/>
                  </a:cubicBezTo>
                  <a:cubicBezTo>
                    <a:pt x="14940" y="7607"/>
                    <a:pt x="15023" y="7775"/>
                    <a:pt x="15191" y="7796"/>
                  </a:cubicBezTo>
                  <a:cubicBezTo>
                    <a:pt x="15170" y="7900"/>
                    <a:pt x="15191" y="8005"/>
                    <a:pt x="15253" y="8068"/>
                  </a:cubicBezTo>
                  <a:cubicBezTo>
                    <a:pt x="16634" y="9490"/>
                    <a:pt x="18099" y="10829"/>
                    <a:pt x="19522" y="12190"/>
                  </a:cubicBezTo>
                  <a:cubicBezTo>
                    <a:pt x="18371" y="12231"/>
                    <a:pt x="17241" y="12294"/>
                    <a:pt x="16090" y="12357"/>
                  </a:cubicBezTo>
                  <a:cubicBezTo>
                    <a:pt x="14856" y="12420"/>
                    <a:pt x="13370" y="12336"/>
                    <a:pt x="12199" y="12754"/>
                  </a:cubicBezTo>
                  <a:lnTo>
                    <a:pt x="12178" y="12754"/>
                  </a:lnTo>
                  <a:cubicBezTo>
                    <a:pt x="12094" y="12796"/>
                    <a:pt x="12052" y="12859"/>
                    <a:pt x="12031" y="12943"/>
                  </a:cubicBezTo>
                  <a:cubicBezTo>
                    <a:pt x="11487" y="14993"/>
                    <a:pt x="10755" y="17002"/>
                    <a:pt x="9855" y="18906"/>
                  </a:cubicBezTo>
                  <a:cubicBezTo>
                    <a:pt x="9332" y="17713"/>
                    <a:pt x="8809" y="16521"/>
                    <a:pt x="8286" y="15328"/>
                  </a:cubicBezTo>
                  <a:cubicBezTo>
                    <a:pt x="7972" y="14638"/>
                    <a:pt x="7700" y="13926"/>
                    <a:pt x="7323" y="13298"/>
                  </a:cubicBezTo>
                  <a:cubicBezTo>
                    <a:pt x="7240" y="13110"/>
                    <a:pt x="7114" y="12943"/>
                    <a:pt x="6968" y="12817"/>
                  </a:cubicBezTo>
                  <a:cubicBezTo>
                    <a:pt x="7171" y="12675"/>
                    <a:pt x="7059" y="12356"/>
                    <a:pt x="6823" y="12356"/>
                  </a:cubicBezTo>
                  <a:cubicBezTo>
                    <a:pt x="6815" y="12356"/>
                    <a:pt x="6808" y="12356"/>
                    <a:pt x="6800" y="12357"/>
                  </a:cubicBezTo>
                  <a:cubicBezTo>
                    <a:pt x="4813" y="12294"/>
                    <a:pt x="2867" y="12231"/>
                    <a:pt x="921" y="11980"/>
                  </a:cubicBezTo>
                  <a:cubicBezTo>
                    <a:pt x="1611" y="11018"/>
                    <a:pt x="2406" y="10118"/>
                    <a:pt x="3306" y="9344"/>
                  </a:cubicBezTo>
                  <a:cubicBezTo>
                    <a:pt x="4059" y="8695"/>
                    <a:pt x="4875" y="8193"/>
                    <a:pt x="5315" y="7335"/>
                  </a:cubicBezTo>
                  <a:cubicBezTo>
                    <a:pt x="5344" y="7365"/>
                    <a:pt x="5385" y="7379"/>
                    <a:pt x="5425" y="7379"/>
                  </a:cubicBezTo>
                  <a:cubicBezTo>
                    <a:pt x="5499" y="7379"/>
                    <a:pt x="5573" y="7333"/>
                    <a:pt x="5587" y="7252"/>
                  </a:cubicBezTo>
                  <a:cubicBezTo>
                    <a:pt x="5629" y="6184"/>
                    <a:pt x="5168" y="4992"/>
                    <a:pt x="4917" y="3946"/>
                  </a:cubicBezTo>
                  <a:cubicBezTo>
                    <a:pt x="4666" y="2962"/>
                    <a:pt x="4415" y="1979"/>
                    <a:pt x="4185" y="995"/>
                  </a:cubicBezTo>
                  <a:lnTo>
                    <a:pt x="4185" y="995"/>
                  </a:lnTo>
                  <a:cubicBezTo>
                    <a:pt x="6110" y="1874"/>
                    <a:pt x="8035" y="2795"/>
                    <a:pt x="10002" y="3611"/>
                  </a:cubicBezTo>
                  <a:cubicBezTo>
                    <a:pt x="10023" y="3632"/>
                    <a:pt x="10043" y="3632"/>
                    <a:pt x="10085" y="3653"/>
                  </a:cubicBezTo>
                  <a:cubicBezTo>
                    <a:pt x="10085" y="3718"/>
                    <a:pt x="10149" y="3771"/>
                    <a:pt x="10227" y="3771"/>
                  </a:cubicBezTo>
                  <a:cubicBezTo>
                    <a:pt x="10249" y="3771"/>
                    <a:pt x="10272" y="3766"/>
                    <a:pt x="10295" y="3757"/>
                  </a:cubicBezTo>
                  <a:cubicBezTo>
                    <a:pt x="12471" y="2858"/>
                    <a:pt x="14563" y="1770"/>
                    <a:pt x="16655" y="723"/>
                  </a:cubicBezTo>
                  <a:close/>
                  <a:moveTo>
                    <a:pt x="16879" y="0"/>
                  </a:moveTo>
                  <a:cubicBezTo>
                    <a:pt x="16832" y="0"/>
                    <a:pt x="16784" y="10"/>
                    <a:pt x="16739" y="33"/>
                  </a:cubicBezTo>
                  <a:cubicBezTo>
                    <a:pt x="14626" y="1079"/>
                    <a:pt x="12471" y="2104"/>
                    <a:pt x="10420" y="3276"/>
                  </a:cubicBezTo>
                  <a:cubicBezTo>
                    <a:pt x="10399" y="3213"/>
                    <a:pt x="10357" y="3171"/>
                    <a:pt x="10295" y="3130"/>
                  </a:cubicBezTo>
                  <a:cubicBezTo>
                    <a:pt x="8181" y="2146"/>
                    <a:pt x="6026" y="1205"/>
                    <a:pt x="3913" y="242"/>
                  </a:cubicBezTo>
                  <a:cubicBezTo>
                    <a:pt x="3862" y="215"/>
                    <a:pt x="3811" y="202"/>
                    <a:pt x="3762" y="202"/>
                  </a:cubicBezTo>
                  <a:cubicBezTo>
                    <a:pt x="3588" y="202"/>
                    <a:pt x="3445" y="360"/>
                    <a:pt x="3494" y="556"/>
                  </a:cubicBezTo>
                  <a:cubicBezTo>
                    <a:pt x="3787" y="1728"/>
                    <a:pt x="4059" y="2920"/>
                    <a:pt x="4373" y="4092"/>
                  </a:cubicBezTo>
                  <a:cubicBezTo>
                    <a:pt x="4582" y="4971"/>
                    <a:pt x="4729" y="5996"/>
                    <a:pt x="5085" y="6854"/>
                  </a:cubicBezTo>
                  <a:cubicBezTo>
                    <a:pt x="4499" y="7900"/>
                    <a:pt x="3264" y="8549"/>
                    <a:pt x="2385" y="9365"/>
                  </a:cubicBezTo>
                  <a:cubicBezTo>
                    <a:pt x="1528" y="10160"/>
                    <a:pt x="774" y="11081"/>
                    <a:pt x="126" y="12064"/>
                  </a:cubicBezTo>
                  <a:cubicBezTo>
                    <a:pt x="0" y="12252"/>
                    <a:pt x="168" y="12503"/>
                    <a:pt x="398" y="12503"/>
                  </a:cubicBezTo>
                  <a:cubicBezTo>
                    <a:pt x="2283" y="12775"/>
                    <a:pt x="4186" y="12903"/>
                    <a:pt x="6108" y="12903"/>
                  </a:cubicBezTo>
                  <a:cubicBezTo>
                    <a:pt x="6255" y="12903"/>
                    <a:pt x="6402" y="12902"/>
                    <a:pt x="6549" y="12901"/>
                  </a:cubicBezTo>
                  <a:cubicBezTo>
                    <a:pt x="7093" y="13194"/>
                    <a:pt x="7323" y="14366"/>
                    <a:pt x="7533" y="14930"/>
                  </a:cubicBezTo>
                  <a:cubicBezTo>
                    <a:pt x="7721" y="15391"/>
                    <a:pt x="7909" y="15851"/>
                    <a:pt x="8119" y="16311"/>
                  </a:cubicBezTo>
                  <a:cubicBezTo>
                    <a:pt x="8600" y="17441"/>
                    <a:pt x="9081" y="18592"/>
                    <a:pt x="9562" y="19722"/>
                  </a:cubicBezTo>
                  <a:cubicBezTo>
                    <a:pt x="9615" y="19816"/>
                    <a:pt x="9709" y="19863"/>
                    <a:pt x="9803" y="19863"/>
                  </a:cubicBezTo>
                  <a:cubicBezTo>
                    <a:pt x="9897" y="19863"/>
                    <a:pt x="9991" y="19816"/>
                    <a:pt x="10043" y="19722"/>
                  </a:cubicBezTo>
                  <a:cubicBezTo>
                    <a:pt x="11111" y="17609"/>
                    <a:pt x="11948" y="15391"/>
                    <a:pt x="12554" y="13110"/>
                  </a:cubicBezTo>
                  <a:cubicBezTo>
                    <a:pt x="12790" y="13136"/>
                    <a:pt x="13033" y="13147"/>
                    <a:pt x="13279" y="13147"/>
                  </a:cubicBezTo>
                  <a:cubicBezTo>
                    <a:pt x="14217" y="13147"/>
                    <a:pt x="15213" y="12992"/>
                    <a:pt x="16090" y="12943"/>
                  </a:cubicBezTo>
                  <a:cubicBezTo>
                    <a:pt x="17471" y="12880"/>
                    <a:pt x="18873" y="12838"/>
                    <a:pt x="20254" y="12796"/>
                  </a:cubicBezTo>
                  <a:cubicBezTo>
                    <a:pt x="20526" y="12775"/>
                    <a:pt x="20652" y="12462"/>
                    <a:pt x="20463" y="12273"/>
                  </a:cubicBezTo>
                  <a:cubicBezTo>
                    <a:pt x="18873" y="10725"/>
                    <a:pt x="17325" y="9135"/>
                    <a:pt x="15672" y="7649"/>
                  </a:cubicBezTo>
                  <a:cubicBezTo>
                    <a:pt x="15630" y="7607"/>
                    <a:pt x="15567" y="7586"/>
                    <a:pt x="15525" y="7586"/>
                  </a:cubicBezTo>
                  <a:cubicBezTo>
                    <a:pt x="15881" y="6247"/>
                    <a:pt x="16216" y="4908"/>
                    <a:pt x="16551" y="3590"/>
                  </a:cubicBezTo>
                  <a:cubicBezTo>
                    <a:pt x="16802" y="2565"/>
                    <a:pt x="17430" y="1267"/>
                    <a:pt x="17158" y="200"/>
                  </a:cubicBezTo>
                  <a:cubicBezTo>
                    <a:pt x="17127" y="78"/>
                    <a:pt x="17007" y="0"/>
                    <a:pt x="16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2" name="Google Shape;4562;p7"/>
          <p:cNvSpPr/>
          <p:nvPr/>
        </p:nvSpPr>
        <p:spPr>
          <a:xfrm flipH="1">
            <a:off x="-93893" y="-136311"/>
            <a:ext cx="1368662" cy="1409270"/>
          </a:xfrm>
          <a:custGeom>
            <a:avLst/>
            <a:gdLst/>
            <a:ahLst/>
            <a:cxnLst/>
            <a:rect l="l" t="t" r="r" b="b"/>
            <a:pathLst>
              <a:path w="23863" h="24571" extrusionOk="0">
                <a:moveTo>
                  <a:pt x="23862" y="0"/>
                </a:moveTo>
                <a:lnTo>
                  <a:pt x="0" y="394"/>
                </a:lnTo>
                <a:cubicBezTo>
                  <a:pt x="0" y="394"/>
                  <a:pt x="16863" y="16690"/>
                  <a:pt x="23862" y="24570"/>
                </a:cubicBezTo>
                <a:lnTo>
                  <a:pt x="23862" y="0"/>
                </a:lnTo>
                <a:close/>
              </a:path>
            </a:pathLst>
          </a:cu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3" name="Google Shape;4563;p7"/>
          <p:cNvGrpSpPr/>
          <p:nvPr/>
        </p:nvGrpSpPr>
        <p:grpSpPr>
          <a:xfrm flipH="1">
            <a:off x="533244" y="-22212"/>
            <a:ext cx="558130" cy="733361"/>
            <a:chOff x="1135315" y="4197713"/>
            <a:chExt cx="558130" cy="733361"/>
          </a:xfrm>
        </p:grpSpPr>
        <p:sp>
          <p:nvSpPr>
            <p:cNvPr id="4564" name="Google Shape;4564;p7"/>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7"/>
          <p:cNvGrpSpPr/>
          <p:nvPr/>
        </p:nvGrpSpPr>
        <p:grpSpPr>
          <a:xfrm rot="-6869966" flipH="1">
            <a:off x="7841563" y="395150"/>
            <a:ext cx="2329503" cy="757791"/>
            <a:chOff x="4178968" y="-268677"/>
            <a:chExt cx="2329415" cy="757762"/>
          </a:xfrm>
        </p:grpSpPr>
        <p:grpSp>
          <p:nvGrpSpPr>
            <p:cNvPr id="4567" name="Google Shape;4567;p7"/>
            <p:cNvGrpSpPr/>
            <p:nvPr/>
          </p:nvGrpSpPr>
          <p:grpSpPr>
            <a:xfrm>
              <a:off x="4178968" y="-268677"/>
              <a:ext cx="1264254" cy="757762"/>
              <a:chOff x="6323950" y="1278138"/>
              <a:chExt cx="701350" cy="420325"/>
            </a:xfrm>
          </p:grpSpPr>
          <p:sp>
            <p:nvSpPr>
              <p:cNvPr id="4568" name="Google Shape;4568;p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7"/>
            <p:cNvGrpSpPr/>
            <p:nvPr/>
          </p:nvGrpSpPr>
          <p:grpSpPr>
            <a:xfrm>
              <a:off x="5350843" y="-268677"/>
              <a:ext cx="1157540" cy="757762"/>
              <a:chOff x="6323950" y="1278138"/>
              <a:chExt cx="642150" cy="420325"/>
            </a:xfrm>
          </p:grpSpPr>
          <p:sp>
            <p:nvSpPr>
              <p:cNvPr id="4817" name="Google Shape;4817;p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5" name="Google Shape;5055;p7"/>
          <p:cNvGrpSpPr/>
          <p:nvPr/>
        </p:nvGrpSpPr>
        <p:grpSpPr>
          <a:xfrm rot="918154">
            <a:off x="7213593" y="4310041"/>
            <a:ext cx="1787648" cy="675972"/>
            <a:chOff x="2075319" y="1019783"/>
            <a:chExt cx="1278562" cy="512014"/>
          </a:xfrm>
        </p:grpSpPr>
        <p:sp>
          <p:nvSpPr>
            <p:cNvPr id="5056" name="Google Shape;5056;p7"/>
            <p:cNvSpPr/>
            <p:nvPr/>
          </p:nvSpPr>
          <p:spPr>
            <a:xfrm rot="1029107">
              <a:off x="2681265" y="1087880"/>
              <a:ext cx="600677" cy="375820"/>
            </a:xfrm>
            <a:custGeom>
              <a:avLst/>
              <a:gdLst/>
              <a:ahLst/>
              <a:cxnLst/>
              <a:rect l="l" t="t" r="r" b="b"/>
              <a:pathLst>
                <a:path w="32533" h="18981" extrusionOk="0">
                  <a:moveTo>
                    <a:pt x="27189" y="4952"/>
                  </a:moveTo>
                  <a:cubicBezTo>
                    <a:pt x="28884" y="5098"/>
                    <a:pt x="30935" y="6417"/>
                    <a:pt x="30370" y="8383"/>
                  </a:cubicBezTo>
                  <a:cubicBezTo>
                    <a:pt x="30088" y="9337"/>
                    <a:pt x="29440" y="9742"/>
                    <a:pt x="28758" y="9742"/>
                  </a:cubicBezTo>
                  <a:cubicBezTo>
                    <a:pt x="27867" y="9742"/>
                    <a:pt x="26918" y="9052"/>
                    <a:pt x="26645" y="7986"/>
                  </a:cubicBezTo>
                  <a:cubicBezTo>
                    <a:pt x="26373" y="6919"/>
                    <a:pt x="26645" y="5893"/>
                    <a:pt x="27189" y="4952"/>
                  </a:cubicBezTo>
                  <a:close/>
                  <a:moveTo>
                    <a:pt x="19217" y="8823"/>
                  </a:moveTo>
                  <a:cubicBezTo>
                    <a:pt x="20870" y="10183"/>
                    <a:pt x="22000" y="12338"/>
                    <a:pt x="21080" y="14388"/>
                  </a:cubicBezTo>
                  <a:cubicBezTo>
                    <a:pt x="20873" y="14856"/>
                    <a:pt x="20628" y="15042"/>
                    <a:pt x="20372" y="15042"/>
                  </a:cubicBezTo>
                  <a:cubicBezTo>
                    <a:pt x="19541" y="15042"/>
                    <a:pt x="18597" y="13073"/>
                    <a:pt x="18485" y="12401"/>
                  </a:cubicBezTo>
                  <a:cubicBezTo>
                    <a:pt x="18276" y="11166"/>
                    <a:pt x="18548" y="9890"/>
                    <a:pt x="19217" y="8823"/>
                  </a:cubicBezTo>
                  <a:close/>
                  <a:moveTo>
                    <a:pt x="6328" y="11250"/>
                  </a:moveTo>
                  <a:cubicBezTo>
                    <a:pt x="8672" y="11710"/>
                    <a:pt x="10722" y="13928"/>
                    <a:pt x="10011" y="16418"/>
                  </a:cubicBezTo>
                  <a:cubicBezTo>
                    <a:pt x="9715" y="17463"/>
                    <a:pt x="8869" y="18232"/>
                    <a:pt x="7833" y="18232"/>
                  </a:cubicBezTo>
                  <a:cubicBezTo>
                    <a:pt x="7624" y="18232"/>
                    <a:pt x="7408" y="18201"/>
                    <a:pt x="7186" y="18134"/>
                  </a:cubicBezTo>
                  <a:cubicBezTo>
                    <a:pt x="5868" y="17736"/>
                    <a:pt x="4864" y="16334"/>
                    <a:pt x="4843" y="14953"/>
                  </a:cubicBezTo>
                  <a:cubicBezTo>
                    <a:pt x="4822" y="13572"/>
                    <a:pt x="5429" y="12338"/>
                    <a:pt x="6328" y="11250"/>
                  </a:cubicBezTo>
                  <a:close/>
                  <a:moveTo>
                    <a:pt x="31971" y="1"/>
                  </a:moveTo>
                  <a:cubicBezTo>
                    <a:pt x="31921" y="1"/>
                    <a:pt x="31868" y="11"/>
                    <a:pt x="31813" y="35"/>
                  </a:cubicBezTo>
                  <a:cubicBezTo>
                    <a:pt x="30160" y="767"/>
                    <a:pt x="28026" y="2274"/>
                    <a:pt x="26771" y="4136"/>
                  </a:cubicBezTo>
                  <a:cubicBezTo>
                    <a:pt x="26744" y="4136"/>
                    <a:pt x="26717" y="4135"/>
                    <a:pt x="26690" y="4135"/>
                  </a:cubicBezTo>
                  <a:cubicBezTo>
                    <a:pt x="24999" y="4135"/>
                    <a:pt x="23232" y="4776"/>
                    <a:pt x="21770" y="5559"/>
                  </a:cubicBezTo>
                  <a:cubicBezTo>
                    <a:pt x="20745" y="6103"/>
                    <a:pt x="19845" y="6856"/>
                    <a:pt x="19113" y="7756"/>
                  </a:cubicBezTo>
                  <a:cubicBezTo>
                    <a:pt x="17693" y="6880"/>
                    <a:pt x="16077" y="6422"/>
                    <a:pt x="14441" y="6422"/>
                  </a:cubicBezTo>
                  <a:cubicBezTo>
                    <a:pt x="14004" y="6422"/>
                    <a:pt x="13565" y="6455"/>
                    <a:pt x="13129" y="6521"/>
                  </a:cubicBezTo>
                  <a:cubicBezTo>
                    <a:pt x="10346" y="6982"/>
                    <a:pt x="7835" y="8383"/>
                    <a:pt x="5973" y="10476"/>
                  </a:cubicBezTo>
                  <a:cubicBezTo>
                    <a:pt x="5837" y="10465"/>
                    <a:pt x="5702" y="10460"/>
                    <a:pt x="5569" y="10460"/>
                  </a:cubicBezTo>
                  <a:cubicBezTo>
                    <a:pt x="2506" y="10460"/>
                    <a:pt x="1" y="13171"/>
                    <a:pt x="281" y="16439"/>
                  </a:cubicBezTo>
                  <a:cubicBezTo>
                    <a:pt x="291" y="16536"/>
                    <a:pt x="382" y="16584"/>
                    <a:pt x="475" y="16584"/>
                  </a:cubicBezTo>
                  <a:cubicBezTo>
                    <a:pt x="581" y="16584"/>
                    <a:pt x="690" y="16520"/>
                    <a:pt x="679" y="16397"/>
                  </a:cubicBezTo>
                  <a:cubicBezTo>
                    <a:pt x="574" y="13740"/>
                    <a:pt x="2730" y="11208"/>
                    <a:pt x="5429" y="11166"/>
                  </a:cubicBezTo>
                  <a:lnTo>
                    <a:pt x="5429" y="11166"/>
                  </a:lnTo>
                  <a:cubicBezTo>
                    <a:pt x="4906" y="11878"/>
                    <a:pt x="4508" y="12694"/>
                    <a:pt x="4278" y="13552"/>
                  </a:cubicBezTo>
                  <a:cubicBezTo>
                    <a:pt x="3859" y="15121"/>
                    <a:pt x="4215" y="16753"/>
                    <a:pt x="5387" y="17904"/>
                  </a:cubicBezTo>
                  <a:cubicBezTo>
                    <a:pt x="6069" y="18558"/>
                    <a:pt x="6974" y="18981"/>
                    <a:pt x="7885" y="18981"/>
                  </a:cubicBezTo>
                  <a:cubicBezTo>
                    <a:pt x="8343" y="18981"/>
                    <a:pt x="8803" y="18874"/>
                    <a:pt x="9237" y="18636"/>
                  </a:cubicBezTo>
                  <a:cubicBezTo>
                    <a:pt x="10701" y="17820"/>
                    <a:pt x="11141" y="15916"/>
                    <a:pt x="10785" y="14388"/>
                  </a:cubicBezTo>
                  <a:cubicBezTo>
                    <a:pt x="10408" y="12673"/>
                    <a:pt x="8986" y="11334"/>
                    <a:pt x="7354" y="10748"/>
                  </a:cubicBezTo>
                  <a:cubicBezTo>
                    <a:pt x="7207" y="10706"/>
                    <a:pt x="7040" y="10664"/>
                    <a:pt x="6893" y="10622"/>
                  </a:cubicBezTo>
                  <a:cubicBezTo>
                    <a:pt x="7730" y="9764"/>
                    <a:pt x="8693" y="9053"/>
                    <a:pt x="9739" y="8488"/>
                  </a:cubicBezTo>
                  <a:cubicBezTo>
                    <a:pt x="11203" y="7667"/>
                    <a:pt x="12858" y="7174"/>
                    <a:pt x="14511" y="7174"/>
                  </a:cubicBezTo>
                  <a:cubicBezTo>
                    <a:pt x="15597" y="7174"/>
                    <a:pt x="16682" y="7387"/>
                    <a:pt x="17711" y="7860"/>
                  </a:cubicBezTo>
                  <a:cubicBezTo>
                    <a:pt x="18025" y="8007"/>
                    <a:pt x="18339" y="8174"/>
                    <a:pt x="18631" y="8383"/>
                  </a:cubicBezTo>
                  <a:cubicBezTo>
                    <a:pt x="17564" y="10015"/>
                    <a:pt x="17167" y="12024"/>
                    <a:pt x="18171" y="13991"/>
                  </a:cubicBezTo>
                  <a:cubicBezTo>
                    <a:pt x="18555" y="14759"/>
                    <a:pt x="19503" y="15908"/>
                    <a:pt x="20443" y="15908"/>
                  </a:cubicBezTo>
                  <a:cubicBezTo>
                    <a:pt x="20731" y="15908"/>
                    <a:pt x="21019" y="15800"/>
                    <a:pt x="21289" y="15539"/>
                  </a:cubicBezTo>
                  <a:cubicBezTo>
                    <a:pt x="22419" y="14430"/>
                    <a:pt x="22335" y="12422"/>
                    <a:pt x="21854" y="11083"/>
                  </a:cubicBezTo>
                  <a:cubicBezTo>
                    <a:pt x="21435" y="9932"/>
                    <a:pt x="20682" y="8927"/>
                    <a:pt x="19719" y="8174"/>
                  </a:cubicBezTo>
                  <a:cubicBezTo>
                    <a:pt x="21205" y="6396"/>
                    <a:pt x="23904" y="5057"/>
                    <a:pt x="26310" y="4931"/>
                  </a:cubicBezTo>
                  <a:lnTo>
                    <a:pt x="26310" y="4931"/>
                  </a:lnTo>
                  <a:cubicBezTo>
                    <a:pt x="25725" y="6082"/>
                    <a:pt x="25515" y="7295"/>
                    <a:pt x="25976" y="8509"/>
                  </a:cubicBezTo>
                  <a:cubicBezTo>
                    <a:pt x="26381" y="9655"/>
                    <a:pt x="27486" y="10623"/>
                    <a:pt x="28700" y="10623"/>
                  </a:cubicBezTo>
                  <a:cubicBezTo>
                    <a:pt x="28926" y="10623"/>
                    <a:pt x="29156" y="10590"/>
                    <a:pt x="29386" y="10518"/>
                  </a:cubicBezTo>
                  <a:cubicBezTo>
                    <a:pt x="30788" y="10078"/>
                    <a:pt x="31520" y="8425"/>
                    <a:pt x="31186" y="7044"/>
                  </a:cubicBezTo>
                  <a:cubicBezTo>
                    <a:pt x="30788" y="5475"/>
                    <a:pt x="29240" y="4450"/>
                    <a:pt x="27691" y="4199"/>
                  </a:cubicBezTo>
                  <a:cubicBezTo>
                    <a:pt x="28905" y="2629"/>
                    <a:pt x="30788" y="1374"/>
                    <a:pt x="32148" y="704"/>
                  </a:cubicBezTo>
                  <a:cubicBezTo>
                    <a:pt x="32533" y="521"/>
                    <a:pt x="32324" y="1"/>
                    <a:pt x="319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
            <p:cNvSpPr/>
            <p:nvPr/>
          </p:nvSpPr>
          <p:spPr>
            <a:xfrm>
              <a:off x="2075319" y="1114890"/>
              <a:ext cx="488887" cy="377360"/>
            </a:xfrm>
            <a:custGeom>
              <a:avLst/>
              <a:gdLst/>
              <a:ahLst/>
              <a:cxnLst/>
              <a:rect l="l" t="t" r="r" b="b"/>
              <a:pathLst>
                <a:path w="25758" h="19882" extrusionOk="0">
                  <a:moveTo>
                    <a:pt x="25025" y="796"/>
                  </a:moveTo>
                  <a:cubicBezTo>
                    <a:pt x="25025" y="817"/>
                    <a:pt x="25025" y="859"/>
                    <a:pt x="25005" y="880"/>
                  </a:cubicBezTo>
                  <a:cubicBezTo>
                    <a:pt x="24984" y="900"/>
                    <a:pt x="24984" y="984"/>
                    <a:pt x="24984" y="1026"/>
                  </a:cubicBezTo>
                  <a:cubicBezTo>
                    <a:pt x="24565" y="1842"/>
                    <a:pt x="24481" y="2825"/>
                    <a:pt x="24293" y="3704"/>
                  </a:cubicBezTo>
                  <a:cubicBezTo>
                    <a:pt x="24168" y="4332"/>
                    <a:pt x="23896" y="5085"/>
                    <a:pt x="23833" y="5776"/>
                  </a:cubicBezTo>
                  <a:cubicBezTo>
                    <a:pt x="23770" y="5943"/>
                    <a:pt x="23728" y="6110"/>
                    <a:pt x="23665" y="6278"/>
                  </a:cubicBezTo>
                  <a:cubicBezTo>
                    <a:pt x="23624" y="6445"/>
                    <a:pt x="23561" y="6675"/>
                    <a:pt x="23498" y="6864"/>
                  </a:cubicBezTo>
                  <a:cubicBezTo>
                    <a:pt x="21782" y="6947"/>
                    <a:pt x="20025" y="7345"/>
                    <a:pt x="18330" y="7575"/>
                  </a:cubicBezTo>
                  <a:cubicBezTo>
                    <a:pt x="16342" y="7847"/>
                    <a:pt x="14333" y="8098"/>
                    <a:pt x="12325" y="8349"/>
                  </a:cubicBezTo>
                  <a:cubicBezTo>
                    <a:pt x="9082" y="8768"/>
                    <a:pt x="5734" y="8977"/>
                    <a:pt x="2470" y="9437"/>
                  </a:cubicBezTo>
                  <a:cubicBezTo>
                    <a:pt x="5922" y="8391"/>
                    <a:pt x="9291" y="7073"/>
                    <a:pt x="12639" y="5797"/>
                  </a:cubicBezTo>
                  <a:cubicBezTo>
                    <a:pt x="14668" y="5022"/>
                    <a:pt x="16698" y="4248"/>
                    <a:pt x="18727" y="3432"/>
                  </a:cubicBezTo>
                  <a:cubicBezTo>
                    <a:pt x="20799" y="2616"/>
                    <a:pt x="23038" y="1926"/>
                    <a:pt x="24963" y="838"/>
                  </a:cubicBezTo>
                  <a:lnTo>
                    <a:pt x="25025" y="796"/>
                  </a:lnTo>
                  <a:close/>
                  <a:moveTo>
                    <a:pt x="22619" y="13455"/>
                  </a:moveTo>
                  <a:cubicBezTo>
                    <a:pt x="23142" y="14543"/>
                    <a:pt x="23707" y="15610"/>
                    <a:pt x="24272" y="16677"/>
                  </a:cubicBezTo>
                  <a:cubicBezTo>
                    <a:pt x="23665" y="16321"/>
                    <a:pt x="23038" y="16007"/>
                    <a:pt x="22410" y="15756"/>
                  </a:cubicBezTo>
                  <a:cubicBezTo>
                    <a:pt x="22473" y="14982"/>
                    <a:pt x="22556" y="14229"/>
                    <a:pt x="22619" y="13455"/>
                  </a:cubicBezTo>
                  <a:close/>
                  <a:moveTo>
                    <a:pt x="23728" y="7512"/>
                  </a:moveTo>
                  <a:cubicBezTo>
                    <a:pt x="23833" y="8998"/>
                    <a:pt x="24293" y="10525"/>
                    <a:pt x="24502" y="12011"/>
                  </a:cubicBezTo>
                  <a:cubicBezTo>
                    <a:pt x="24774" y="13664"/>
                    <a:pt x="24921" y="15338"/>
                    <a:pt x="25193" y="16991"/>
                  </a:cubicBezTo>
                  <a:cubicBezTo>
                    <a:pt x="24377" y="15442"/>
                    <a:pt x="23540" y="13915"/>
                    <a:pt x="22682" y="12388"/>
                  </a:cubicBezTo>
                  <a:cubicBezTo>
                    <a:pt x="22682" y="12283"/>
                    <a:pt x="22682" y="12157"/>
                    <a:pt x="22703" y="12032"/>
                  </a:cubicBezTo>
                  <a:cubicBezTo>
                    <a:pt x="23017" y="11864"/>
                    <a:pt x="22933" y="11383"/>
                    <a:pt x="22577" y="11341"/>
                  </a:cubicBezTo>
                  <a:cubicBezTo>
                    <a:pt x="16949" y="10944"/>
                    <a:pt x="11320" y="10316"/>
                    <a:pt x="5692" y="9898"/>
                  </a:cubicBezTo>
                  <a:cubicBezTo>
                    <a:pt x="7826" y="9667"/>
                    <a:pt x="9960" y="9333"/>
                    <a:pt x="12074" y="9082"/>
                  </a:cubicBezTo>
                  <a:cubicBezTo>
                    <a:pt x="13999" y="8851"/>
                    <a:pt x="15924" y="8600"/>
                    <a:pt x="17870" y="8349"/>
                  </a:cubicBezTo>
                  <a:cubicBezTo>
                    <a:pt x="19774" y="8098"/>
                    <a:pt x="21866" y="8014"/>
                    <a:pt x="23728" y="7512"/>
                  </a:cubicBezTo>
                  <a:close/>
                  <a:moveTo>
                    <a:pt x="1382" y="10253"/>
                  </a:moveTo>
                  <a:cubicBezTo>
                    <a:pt x="8224" y="11216"/>
                    <a:pt x="15191" y="11551"/>
                    <a:pt x="22054" y="12032"/>
                  </a:cubicBezTo>
                  <a:cubicBezTo>
                    <a:pt x="21992" y="12095"/>
                    <a:pt x="21992" y="12199"/>
                    <a:pt x="22033" y="12283"/>
                  </a:cubicBezTo>
                  <a:cubicBezTo>
                    <a:pt x="21824" y="13476"/>
                    <a:pt x="21699" y="14668"/>
                    <a:pt x="21573" y="15861"/>
                  </a:cubicBezTo>
                  <a:cubicBezTo>
                    <a:pt x="21489" y="16802"/>
                    <a:pt x="21280" y="17807"/>
                    <a:pt x="21259" y="18790"/>
                  </a:cubicBezTo>
                  <a:cubicBezTo>
                    <a:pt x="20590" y="18476"/>
                    <a:pt x="19899" y="18204"/>
                    <a:pt x="19188" y="17974"/>
                  </a:cubicBezTo>
                  <a:cubicBezTo>
                    <a:pt x="18267" y="17597"/>
                    <a:pt x="17326" y="17242"/>
                    <a:pt x="16384" y="16865"/>
                  </a:cubicBezTo>
                  <a:cubicBezTo>
                    <a:pt x="14647" y="16175"/>
                    <a:pt x="12911" y="15442"/>
                    <a:pt x="11174" y="14710"/>
                  </a:cubicBezTo>
                  <a:cubicBezTo>
                    <a:pt x="7784" y="13266"/>
                    <a:pt x="4437" y="11697"/>
                    <a:pt x="1026" y="10274"/>
                  </a:cubicBezTo>
                  <a:lnTo>
                    <a:pt x="1382" y="10253"/>
                  </a:lnTo>
                  <a:close/>
                  <a:moveTo>
                    <a:pt x="25456" y="0"/>
                  </a:moveTo>
                  <a:cubicBezTo>
                    <a:pt x="25366" y="0"/>
                    <a:pt x="25274" y="40"/>
                    <a:pt x="25214" y="126"/>
                  </a:cubicBezTo>
                  <a:cubicBezTo>
                    <a:pt x="25172" y="210"/>
                    <a:pt x="25130" y="294"/>
                    <a:pt x="25109" y="377"/>
                  </a:cubicBezTo>
                  <a:cubicBezTo>
                    <a:pt x="25077" y="248"/>
                    <a:pt x="24956" y="168"/>
                    <a:pt x="24836" y="168"/>
                  </a:cubicBezTo>
                  <a:cubicBezTo>
                    <a:pt x="24801" y="168"/>
                    <a:pt x="24765" y="175"/>
                    <a:pt x="24733" y="189"/>
                  </a:cubicBezTo>
                  <a:cubicBezTo>
                    <a:pt x="22745" y="754"/>
                    <a:pt x="20841" y="1758"/>
                    <a:pt x="18937" y="2512"/>
                  </a:cubicBezTo>
                  <a:cubicBezTo>
                    <a:pt x="16844" y="3349"/>
                    <a:pt x="14752" y="4165"/>
                    <a:pt x="12660" y="4981"/>
                  </a:cubicBezTo>
                  <a:cubicBezTo>
                    <a:pt x="8517" y="6550"/>
                    <a:pt x="4290" y="7910"/>
                    <a:pt x="189" y="9584"/>
                  </a:cubicBezTo>
                  <a:cubicBezTo>
                    <a:pt x="1" y="9730"/>
                    <a:pt x="85" y="10044"/>
                    <a:pt x="336" y="10065"/>
                  </a:cubicBezTo>
                  <a:cubicBezTo>
                    <a:pt x="168" y="10128"/>
                    <a:pt x="168" y="10358"/>
                    <a:pt x="315" y="10463"/>
                  </a:cubicBezTo>
                  <a:cubicBezTo>
                    <a:pt x="3683" y="12283"/>
                    <a:pt x="7240" y="13831"/>
                    <a:pt x="10776" y="15338"/>
                  </a:cubicBezTo>
                  <a:cubicBezTo>
                    <a:pt x="12555" y="16112"/>
                    <a:pt x="14354" y="16865"/>
                    <a:pt x="16154" y="17597"/>
                  </a:cubicBezTo>
                  <a:lnTo>
                    <a:pt x="18769" y="18644"/>
                  </a:lnTo>
                  <a:cubicBezTo>
                    <a:pt x="19585" y="18958"/>
                    <a:pt x="20422" y="19397"/>
                    <a:pt x="21301" y="19543"/>
                  </a:cubicBezTo>
                  <a:lnTo>
                    <a:pt x="21301" y="19648"/>
                  </a:lnTo>
                  <a:cubicBezTo>
                    <a:pt x="21334" y="19803"/>
                    <a:pt x="21466" y="19881"/>
                    <a:pt x="21599" y="19881"/>
                  </a:cubicBezTo>
                  <a:cubicBezTo>
                    <a:pt x="21718" y="19881"/>
                    <a:pt x="21838" y="19818"/>
                    <a:pt x="21887" y="19690"/>
                  </a:cubicBezTo>
                  <a:cubicBezTo>
                    <a:pt x="22222" y="18686"/>
                    <a:pt x="22243" y="17556"/>
                    <a:pt x="22326" y="16468"/>
                  </a:cubicBezTo>
                  <a:cubicBezTo>
                    <a:pt x="23142" y="16991"/>
                    <a:pt x="24084" y="17409"/>
                    <a:pt x="24921" y="17849"/>
                  </a:cubicBezTo>
                  <a:cubicBezTo>
                    <a:pt x="24975" y="17878"/>
                    <a:pt x="25035" y="17891"/>
                    <a:pt x="25094" y="17891"/>
                  </a:cubicBezTo>
                  <a:cubicBezTo>
                    <a:pt x="25329" y="17891"/>
                    <a:pt x="25557" y="17677"/>
                    <a:pt x="25423" y="17409"/>
                  </a:cubicBezTo>
                  <a:lnTo>
                    <a:pt x="25381" y="17367"/>
                  </a:lnTo>
                  <a:lnTo>
                    <a:pt x="25381" y="17367"/>
                  </a:lnTo>
                  <a:cubicBezTo>
                    <a:pt x="25403" y="17374"/>
                    <a:pt x="25425" y="17377"/>
                    <a:pt x="25447" y="17377"/>
                  </a:cubicBezTo>
                  <a:cubicBezTo>
                    <a:pt x="25569" y="17377"/>
                    <a:pt x="25674" y="17282"/>
                    <a:pt x="25674" y="17158"/>
                  </a:cubicBezTo>
                  <a:cubicBezTo>
                    <a:pt x="25674" y="15442"/>
                    <a:pt x="25528" y="13748"/>
                    <a:pt x="25256" y="12053"/>
                  </a:cubicBezTo>
                  <a:cubicBezTo>
                    <a:pt x="25025" y="10421"/>
                    <a:pt x="24900" y="8558"/>
                    <a:pt x="24272" y="7031"/>
                  </a:cubicBezTo>
                  <a:cubicBezTo>
                    <a:pt x="24230" y="6947"/>
                    <a:pt x="24168" y="6906"/>
                    <a:pt x="24084" y="6885"/>
                  </a:cubicBezTo>
                  <a:cubicBezTo>
                    <a:pt x="24084" y="6864"/>
                    <a:pt x="24084" y="6864"/>
                    <a:pt x="24084" y="6843"/>
                  </a:cubicBezTo>
                  <a:cubicBezTo>
                    <a:pt x="24126" y="6843"/>
                    <a:pt x="24168" y="6822"/>
                    <a:pt x="24189" y="6780"/>
                  </a:cubicBezTo>
                  <a:cubicBezTo>
                    <a:pt x="24753" y="6131"/>
                    <a:pt x="24774" y="4981"/>
                    <a:pt x="24963" y="4165"/>
                  </a:cubicBezTo>
                  <a:cubicBezTo>
                    <a:pt x="25130" y="3369"/>
                    <a:pt x="25381" y="2512"/>
                    <a:pt x="25444" y="1696"/>
                  </a:cubicBezTo>
                  <a:cubicBezTo>
                    <a:pt x="25528" y="1465"/>
                    <a:pt x="25590" y="1256"/>
                    <a:pt x="25632" y="1026"/>
                  </a:cubicBezTo>
                  <a:cubicBezTo>
                    <a:pt x="25716" y="775"/>
                    <a:pt x="25758" y="503"/>
                    <a:pt x="25737" y="231"/>
                  </a:cubicBezTo>
                  <a:cubicBezTo>
                    <a:pt x="25712" y="83"/>
                    <a:pt x="25586" y="0"/>
                    <a:pt x="254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058"/>
        <p:cNvGrpSpPr/>
        <p:nvPr/>
      </p:nvGrpSpPr>
      <p:grpSpPr>
        <a:xfrm>
          <a:off x="0" y="0"/>
          <a:ext cx="0" cy="0"/>
          <a:chOff x="0" y="0"/>
          <a:chExt cx="0" cy="0"/>
        </a:xfrm>
      </p:grpSpPr>
      <p:sp>
        <p:nvSpPr>
          <p:cNvPr id="5059" name="Google Shape;5059;p8"/>
          <p:cNvSpPr/>
          <p:nvPr/>
        </p:nvSpPr>
        <p:spPr>
          <a:xfrm rot="5400000">
            <a:off x="7914675" y="-243088"/>
            <a:ext cx="1864575" cy="2042580"/>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
          <p:cNvSpPr/>
          <p:nvPr/>
        </p:nvSpPr>
        <p:spPr>
          <a:xfrm rot="-9152120">
            <a:off x="6489582" y="3708935"/>
            <a:ext cx="2941818" cy="2520862"/>
          </a:xfrm>
          <a:custGeom>
            <a:avLst/>
            <a:gdLst/>
            <a:ahLst/>
            <a:cxnLst/>
            <a:rect l="l" t="t" r="r" b="b"/>
            <a:pathLst>
              <a:path w="53306" h="48137" extrusionOk="0">
                <a:moveTo>
                  <a:pt x="31481" y="0"/>
                </a:moveTo>
                <a:cubicBezTo>
                  <a:pt x="31127" y="0"/>
                  <a:pt x="30774" y="6"/>
                  <a:pt x="30422" y="18"/>
                </a:cubicBezTo>
                <a:cubicBezTo>
                  <a:pt x="19948" y="318"/>
                  <a:pt x="9541" y="5789"/>
                  <a:pt x="3870" y="14695"/>
                </a:cubicBezTo>
                <a:cubicBezTo>
                  <a:pt x="2402" y="16963"/>
                  <a:pt x="1301" y="19465"/>
                  <a:pt x="668" y="22067"/>
                </a:cubicBezTo>
                <a:cubicBezTo>
                  <a:pt x="0" y="25069"/>
                  <a:pt x="34" y="28138"/>
                  <a:pt x="501" y="31140"/>
                </a:cubicBezTo>
                <a:cubicBezTo>
                  <a:pt x="934" y="33809"/>
                  <a:pt x="1602" y="36444"/>
                  <a:pt x="2669" y="38946"/>
                </a:cubicBezTo>
                <a:cubicBezTo>
                  <a:pt x="3603" y="41114"/>
                  <a:pt x="4904" y="43215"/>
                  <a:pt x="6772" y="44716"/>
                </a:cubicBezTo>
                <a:cubicBezTo>
                  <a:pt x="7039" y="44917"/>
                  <a:pt x="7306" y="45117"/>
                  <a:pt x="7606" y="45317"/>
                </a:cubicBezTo>
                <a:cubicBezTo>
                  <a:pt x="9274" y="46618"/>
                  <a:pt x="11208" y="47585"/>
                  <a:pt x="13310" y="47952"/>
                </a:cubicBezTo>
                <a:cubicBezTo>
                  <a:pt x="13964" y="48074"/>
                  <a:pt x="14631" y="48137"/>
                  <a:pt x="15298" y="48137"/>
                </a:cubicBezTo>
                <a:cubicBezTo>
                  <a:pt x="17183" y="48137"/>
                  <a:pt x="19063" y="47635"/>
                  <a:pt x="20615" y="46551"/>
                </a:cubicBezTo>
                <a:cubicBezTo>
                  <a:pt x="22683" y="45150"/>
                  <a:pt x="23784" y="42948"/>
                  <a:pt x="24585" y="40647"/>
                </a:cubicBezTo>
                <a:cubicBezTo>
                  <a:pt x="25352" y="38445"/>
                  <a:pt x="25886" y="36044"/>
                  <a:pt x="27287" y="34109"/>
                </a:cubicBezTo>
                <a:cubicBezTo>
                  <a:pt x="28688" y="32141"/>
                  <a:pt x="30956" y="31073"/>
                  <a:pt x="33191" y="30306"/>
                </a:cubicBezTo>
                <a:cubicBezTo>
                  <a:pt x="35593" y="29472"/>
                  <a:pt x="38061" y="28872"/>
                  <a:pt x="40363" y="27771"/>
                </a:cubicBezTo>
                <a:cubicBezTo>
                  <a:pt x="42798" y="26637"/>
                  <a:pt x="44999" y="25102"/>
                  <a:pt x="46901" y="23234"/>
                </a:cubicBezTo>
                <a:cubicBezTo>
                  <a:pt x="48802" y="21333"/>
                  <a:pt x="50603" y="19065"/>
                  <a:pt x="51471" y="16530"/>
                </a:cubicBezTo>
                <a:cubicBezTo>
                  <a:pt x="53305" y="11292"/>
                  <a:pt x="49102" y="6122"/>
                  <a:pt x="44899" y="3520"/>
                </a:cubicBezTo>
                <a:cubicBezTo>
                  <a:pt x="40930" y="1039"/>
                  <a:pt x="36153" y="0"/>
                  <a:pt x="31481" y="0"/>
                </a:cubicBezTo>
                <a:close/>
              </a:path>
            </a:pathLst>
          </a:cu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
          <p:cNvSpPr/>
          <p:nvPr/>
        </p:nvSpPr>
        <p:spPr>
          <a:xfrm rot="-9152120">
            <a:off x="6275626" y="3611663"/>
            <a:ext cx="2941818" cy="2520862"/>
          </a:xfrm>
          <a:custGeom>
            <a:avLst/>
            <a:gdLst/>
            <a:ahLst/>
            <a:cxnLst/>
            <a:rect l="l" t="t" r="r" b="b"/>
            <a:pathLst>
              <a:path w="53306" h="48137" extrusionOk="0">
                <a:moveTo>
                  <a:pt x="31481" y="0"/>
                </a:moveTo>
                <a:cubicBezTo>
                  <a:pt x="31127" y="0"/>
                  <a:pt x="30774" y="6"/>
                  <a:pt x="30422" y="18"/>
                </a:cubicBezTo>
                <a:cubicBezTo>
                  <a:pt x="19948" y="318"/>
                  <a:pt x="9541" y="5789"/>
                  <a:pt x="3870" y="14695"/>
                </a:cubicBezTo>
                <a:cubicBezTo>
                  <a:pt x="2402" y="16963"/>
                  <a:pt x="1301" y="19465"/>
                  <a:pt x="668" y="22067"/>
                </a:cubicBezTo>
                <a:cubicBezTo>
                  <a:pt x="0" y="25069"/>
                  <a:pt x="34" y="28138"/>
                  <a:pt x="501" y="31140"/>
                </a:cubicBezTo>
                <a:cubicBezTo>
                  <a:pt x="934" y="33809"/>
                  <a:pt x="1602" y="36444"/>
                  <a:pt x="2669" y="38946"/>
                </a:cubicBezTo>
                <a:cubicBezTo>
                  <a:pt x="3603" y="41114"/>
                  <a:pt x="4904" y="43215"/>
                  <a:pt x="6772" y="44716"/>
                </a:cubicBezTo>
                <a:cubicBezTo>
                  <a:pt x="7039" y="44917"/>
                  <a:pt x="7306" y="45117"/>
                  <a:pt x="7606" y="45317"/>
                </a:cubicBezTo>
                <a:cubicBezTo>
                  <a:pt x="9274" y="46618"/>
                  <a:pt x="11208" y="47585"/>
                  <a:pt x="13310" y="47952"/>
                </a:cubicBezTo>
                <a:cubicBezTo>
                  <a:pt x="13964" y="48074"/>
                  <a:pt x="14631" y="48137"/>
                  <a:pt x="15298" y="48137"/>
                </a:cubicBezTo>
                <a:cubicBezTo>
                  <a:pt x="17183" y="48137"/>
                  <a:pt x="19063" y="47635"/>
                  <a:pt x="20615" y="46551"/>
                </a:cubicBezTo>
                <a:cubicBezTo>
                  <a:pt x="22683" y="45150"/>
                  <a:pt x="23784" y="42948"/>
                  <a:pt x="24585" y="40647"/>
                </a:cubicBezTo>
                <a:cubicBezTo>
                  <a:pt x="25352" y="38445"/>
                  <a:pt x="25886" y="36044"/>
                  <a:pt x="27287" y="34109"/>
                </a:cubicBezTo>
                <a:cubicBezTo>
                  <a:pt x="28688" y="32141"/>
                  <a:pt x="30956" y="31073"/>
                  <a:pt x="33191" y="30306"/>
                </a:cubicBezTo>
                <a:cubicBezTo>
                  <a:pt x="35593" y="29472"/>
                  <a:pt x="38061" y="28872"/>
                  <a:pt x="40363" y="27771"/>
                </a:cubicBezTo>
                <a:cubicBezTo>
                  <a:pt x="42798" y="26637"/>
                  <a:pt x="44999" y="25102"/>
                  <a:pt x="46901" y="23234"/>
                </a:cubicBezTo>
                <a:cubicBezTo>
                  <a:pt x="48802" y="21333"/>
                  <a:pt x="50603" y="19065"/>
                  <a:pt x="51471" y="16530"/>
                </a:cubicBezTo>
                <a:cubicBezTo>
                  <a:pt x="53305" y="11292"/>
                  <a:pt x="49102" y="6122"/>
                  <a:pt x="44899" y="3520"/>
                </a:cubicBezTo>
                <a:cubicBezTo>
                  <a:pt x="40930" y="1039"/>
                  <a:pt x="36153" y="0"/>
                  <a:pt x="31481" y="0"/>
                </a:cubicBezTo>
                <a:close/>
              </a:path>
            </a:pathLst>
          </a:cu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
          <p:cNvSpPr txBox="1">
            <a:spLocks noGrp="1"/>
          </p:cNvSpPr>
          <p:nvPr>
            <p:ph type="title"/>
          </p:nvPr>
        </p:nvSpPr>
        <p:spPr>
          <a:xfrm>
            <a:off x="1555050" y="1597350"/>
            <a:ext cx="6033900" cy="1948800"/>
          </a:xfrm>
          <a:prstGeom prst="rect">
            <a:avLst/>
          </a:prstGeom>
        </p:spPr>
        <p:txBody>
          <a:bodyPr spcFirstLastPara="1" wrap="square" lIns="91425" tIns="91425" rIns="91425" bIns="91425" anchor="t" anchorCtr="0">
            <a:noAutofit/>
          </a:bodyPr>
          <a:lstStyle>
            <a:lvl1pPr lvl="0" algn="ctr">
              <a:spcBef>
                <a:spcPts val="0"/>
              </a:spcBef>
              <a:spcAft>
                <a:spcPts val="0"/>
              </a:spcAft>
              <a:buSzPts val="7200"/>
              <a:buNone/>
              <a:defRPr sz="7200"/>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5063" name="Google Shape;5063;p8"/>
          <p:cNvSpPr/>
          <p:nvPr/>
        </p:nvSpPr>
        <p:spPr>
          <a:xfrm rot="5400000">
            <a:off x="8046450" y="-195863"/>
            <a:ext cx="1864575" cy="2042580"/>
          </a:xfrm>
          <a:custGeom>
            <a:avLst/>
            <a:gdLst/>
            <a:ahLst/>
            <a:cxnLst/>
            <a:rect l="l" t="t" r="r" b="b"/>
            <a:pathLst>
              <a:path w="32294" h="35377" extrusionOk="0">
                <a:moveTo>
                  <a:pt x="1" y="1"/>
                </a:moveTo>
                <a:lnTo>
                  <a:pt x="1" y="35345"/>
                </a:lnTo>
                <a:cubicBezTo>
                  <a:pt x="1" y="35345"/>
                  <a:pt x="324" y="35377"/>
                  <a:pt x="913" y="35377"/>
                </a:cubicBezTo>
                <a:cubicBezTo>
                  <a:pt x="3779" y="35377"/>
                  <a:pt x="12941" y="34630"/>
                  <a:pt x="21723" y="25860"/>
                </a:cubicBezTo>
                <a:cubicBezTo>
                  <a:pt x="32294" y="15290"/>
                  <a:pt x="30107" y="1"/>
                  <a:pt x="30107"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
          <p:cNvSpPr/>
          <p:nvPr/>
        </p:nvSpPr>
        <p:spPr>
          <a:xfrm rot="6396012">
            <a:off x="-1596200" y="753509"/>
            <a:ext cx="3840152" cy="1141462"/>
          </a:xfrm>
          <a:prstGeom prst="ellipse">
            <a:avLst/>
          </a:prstGeom>
          <a:noFill/>
          <a:ln w="28575" cap="flat" cmpd="sng">
            <a:solidFill>
              <a:srgbClr val="FFD3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
          <p:cNvSpPr/>
          <p:nvPr/>
        </p:nvSpPr>
        <p:spPr>
          <a:xfrm rot="6396012">
            <a:off x="-1592923" y="407784"/>
            <a:ext cx="3840152" cy="1141462"/>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
          <p:cNvSpPr/>
          <p:nvPr/>
        </p:nvSpPr>
        <p:spPr>
          <a:xfrm rot="-1802815">
            <a:off x="6339148" y="4570331"/>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7" name="Google Shape;5067;p8"/>
          <p:cNvGrpSpPr/>
          <p:nvPr/>
        </p:nvGrpSpPr>
        <p:grpSpPr>
          <a:xfrm>
            <a:off x="214427" y="1968988"/>
            <a:ext cx="558130" cy="733361"/>
            <a:chOff x="1135315" y="4197713"/>
            <a:chExt cx="558130" cy="733361"/>
          </a:xfrm>
        </p:grpSpPr>
        <p:sp>
          <p:nvSpPr>
            <p:cNvPr id="5068" name="Google Shape;5068;p8"/>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8"/>
          <p:cNvGrpSpPr/>
          <p:nvPr/>
        </p:nvGrpSpPr>
        <p:grpSpPr>
          <a:xfrm>
            <a:off x="8178628" y="4062892"/>
            <a:ext cx="835926" cy="803691"/>
            <a:chOff x="4600286" y="770365"/>
            <a:chExt cx="391975" cy="377019"/>
          </a:xfrm>
        </p:grpSpPr>
        <p:sp>
          <p:nvSpPr>
            <p:cNvPr id="5071" name="Google Shape;5071;p8"/>
            <p:cNvSpPr/>
            <p:nvPr/>
          </p:nvSpPr>
          <p:spPr>
            <a:xfrm>
              <a:off x="4659446" y="809976"/>
              <a:ext cx="269668" cy="283694"/>
            </a:xfrm>
            <a:custGeom>
              <a:avLst/>
              <a:gdLst/>
              <a:ahLst/>
              <a:cxnLst/>
              <a:rect l="l" t="t" r="r" b="b"/>
              <a:pathLst>
                <a:path w="14208" h="14947" extrusionOk="0">
                  <a:moveTo>
                    <a:pt x="11530" y="1001"/>
                  </a:moveTo>
                  <a:cubicBezTo>
                    <a:pt x="11300" y="1691"/>
                    <a:pt x="11069" y="2382"/>
                    <a:pt x="10839" y="3072"/>
                  </a:cubicBezTo>
                  <a:cubicBezTo>
                    <a:pt x="10504" y="3993"/>
                    <a:pt x="10023" y="4934"/>
                    <a:pt x="9835" y="5876"/>
                  </a:cubicBezTo>
                  <a:cubicBezTo>
                    <a:pt x="9835" y="6022"/>
                    <a:pt x="9877" y="6148"/>
                    <a:pt x="9939" y="6273"/>
                  </a:cubicBezTo>
                  <a:cubicBezTo>
                    <a:pt x="10944" y="7173"/>
                    <a:pt x="11948" y="8073"/>
                    <a:pt x="12973" y="8973"/>
                  </a:cubicBezTo>
                  <a:lnTo>
                    <a:pt x="8182" y="8701"/>
                  </a:lnTo>
                  <a:cubicBezTo>
                    <a:pt x="8035" y="8701"/>
                    <a:pt x="7931" y="8805"/>
                    <a:pt x="7889" y="8931"/>
                  </a:cubicBezTo>
                  <a:cubicBezTo>
                    <a:pt x="7617" y="10563"/>
                    <a:pt x="7157" y="12174"/>
                    <a:pt x="6550" y="13722"/>
                  </a:cubicBezTo>
                  <a:cubicBezTo>
                    <a:pt x="6403" y="13074"/>
                    <a:pt x="6236" y="12425"/>
                    <a:pt x="6069" y="11776"/>
                  </a:cubicBezTo>
                  <a:cubicBezTo>
                    <a:pt x="5880" y="11023"/>
                    <a:pt x="5755" y="10165"/>
                    <a:pt x="5378" y="9454"/>
                  </a:cubicBezTo>
                  <a:cubicBezTo>
                    <a:pt x="5462" y="9266"/>
                    <a:pt x="5336" y="9035"/>
                    <a:pt x="5106" y="9035"/>
                  </a:cubicBezTo>
                  <a:cubicBezTo>
                    <a:pt x="3767" y="9035"/>
                    <a:pt x="2449" y="8973"/>
                    <a:pt x="1110" y="8826"/>
                  </a:cubicBezTo>
                  <a:cubicBezTo>
                    <a:pt x="2198" y="7843"/>
                    <a:pt x="3265" y="6838"/>
                    <a:pt x="4311" y="5792"/>
                  </a:cubicBezTo>
                  <a:cubicBezTo>
                    <a:pt x="4416" y="5688"/>
                    <a:pt x="4395" y="5520"/>
                    <a:pt x="4269" y="5457"/>
                  </a:cubicBezTo>
                  <a:cubicBezTo>
                    <a:pt x="4353" y="5395"/>
                    <a:pt x="4416" y="5290"/>
                    <a:pt x="4374" y="5185"/>
                  </a:cubicBezTo>
                  <a:cubicBezTo>
                    <a:pt x="3872" y="3867"/>
                    <a:pt x="3453" y="2549"/>
                    <a:pt x="3097" y="1189"/>
                  </a:cubicBezTo>
                  <a:lnTo>
                    <a:pt x="3097" y="1189"/>
                  </a:lnTo>
                  <a:cubicBezTo>
                    <a:pt x="3809" y="1461"/>
                    <a:pt x="4520" y="1754"/>
                    <a:pt x="5232" y="2089"/>
                  </a:cubicBezTo>
                  <a:cubicBezTo>
                    <a:pt x="5922" y="2424"/>
                    <a:pt x="6675" y="2905"/>
                    <a:pt x="7429" y="3198"/>
                  </a:cubicBezTo>
                  <a:cubicBezTo>
                    <a:pt x="7445" y="3203"/>
                    <a:pt x="7464" y="3206"/>
                    <a:pt x="7483" y="3206"/>
                  </a:cubicBezTo>
                  <a:cubicBezTo>
                    <a:pt x="7535" y="3206"/>
                    <a:pt x="7592" y="3186"/>
                    <a:pt x="7638" y="3156"/>
                  </a:cubicBezTo>
                  <a:cubicBezTo>
                    <a:pt x="7677" y="3185"/>
                    <a:pt x="7729" y="3201"/>
                    <a:pt x="7782" y="3201"/>
                  </a:cubicBezTo>
                  <a:cubicBezTo>
                    <a:pt x="7844" y="3201"/>
                    <a:pt x="7907" y="3180"/>
                    <a:pt x="7952" y="3135"/>
                  </a:cubicBezTo>
                  <a:cubicBezTo>
                    <a:pt x="9186" y="2570"/>
                    <a:pt x="10358" y="1754"/>
                    <a:pt x="11530" y="1001"/>
                  </a:cubicBezTo>
                  <a:close/>
                  <a:moveTo>
                    <a:pt x="12074" y="1"/>
                  </a:moveTo>
                  <a:cubicBezTo>
                    <a:pt x="12025" y="1"/>
                    <a:pt x="11975" y="12"/>
                    <a:pt x="11927" y="38"/>
                  </a:cubicBezTo>
                  <a:cubicBezTo>
                    <a:pt x="10504" y="896"/>
                    <a:pt x="8956" y="1670"/>
                    <a:pt x="7638" y="2696"/>
                  </a:cubicBezTo>
                  <a:cubicBezTo>
                    <a:pt x="6947" y="2131"/>
                    <a:pt x="6069" y="1775"/>
                    <a:pt x="5274" y="1398"/>
                  </a:cubicBezTo>
                  <a:cubicBezTo>
                    <a:pt x="4437" y="1022"/>
                    <a:pt x="3579" y="687"/>
                    <a:pt x="2721" y="352"/>
                  </a:cubicBezTo>
                  <a:cubicBezTo>
                    <a:pt x="2689" y="341"/>
                    <a:pt x="2658" y="337"/>
                    <a:pt x="2628" y="337"/>
                  </a:cubicBezTo>
                  <a:cubicBezTo>
                    <a:pt x="2426" y="337"/>
                    <a:pt x="2287" y="567"/>
                    <a:pt x="2323" y="750"/>
                  </a:cubicBezTo>
                  <a:cubicBezTo>
                    <a:pt x="2700" y="2340"/>
                    <a:pt x="3223" y="3888"/>
                    <a:pt x="3934" y="5374"/>
                  </a:cubicBezTo>
                  <a:cubicBezTo>
                    <a:pt x="3934" y="5395"/>
                    <a:pt x="3955" y="5437"/>
                    <a:pt x="3997" y="5457"/>
                  </a:cubicBezTo>
                  <a:lnTo>
                    <a:pt x="3976" y="5457"/>
                  </a:lnTo>
                  <a:cubicBezTo>
                    <a:pt x="2700" y="6545"/>
                    <a:pt x="1465" y="7675"/>
                    <a:pt x="210" y="8826"/>
                  </a:cubicBezTo>
                  <a:cubicBezTo>
                    <a:pt x="1" y="9014"/>
                    <a:pt x="189" y="9307"/>
                    <a:pt x="419" y="9349"/>
                  </a:cubicBezTo>
                  <a:cubicBezTo>
                    <a:pt x="1947" y="9517"/>
                    <a:pt x="3495" y="9621"/>
                    <a:pt x="5022" y="9621"/>
                  </a:cubicBezTo>
                  <a:cubicBezTo>
                    <a:pt x="5043" y="10395"/>
                    <a:pt x="5336" y="11211"/>
                    <a:pt x="5504" y="11923"/>
                  </a:cubicBezTo>
                  <a:cubicBezTo>
                    <a:pt x="5734" y="12864"/>
                    <a:pt x="5964" y="13806"/>
                    <a:pt x="6194" y="14727"/>
                  </a:cubicBezTo>
                  <a:cubicBezTo>
                    <a:pt x="6231" y="14862"/>
                    <a:pt x="6377" y="14947"/>
                    <a:pt x="6507" y="14947"/>
                  </a:cubicBezTo>
                  <a:cubicBezTo>
                    <a:pt x="6599" y="14947"/>
                    <a:pt x="6683" y="14905"/>
                    <a:pt x="6717" y="14810"/>
                  </a:cubicBezTo>
                  <a:cubicBezTo>
                    <a:pt x="7491" y="13053"/>
                    <a:pt x="8056" y="11191"/>
                    <a:pt x="8412" y="9307"/>
                  </a:cubicBezTo>
                  <a:lnTo>
                    <a:pt x="13810" y="9642"/>
                  </a:lnTo>
                  <a:cubicBezTo>
                    <a:pt x="14082" y="9642"/>
                    <a:pt x="14208" y="9307"/>
                    <a:pt x="14041" y="9119"/>
                  </a:cubicBezTo>
                  <a:cubicBezTo>
                    <a:pt x="12827" y="8031"/>
                    <a:pt x="11613" y="6922"/>
                    <a:pt x="10421" y="5834"/>
                  </a:cubicBezTo>
                  <a:cubicBezTo>
                    <a:pt x="10839" y="5081"/>
                    <a:pt x="11069" y="4160"/>
                    <a:pt x="11362" y="3365"/>
                  </a:cubicBezTo>
                  <a:cubicBezTo>
                    <a:pt x="11718" y="2382"/>
                    <a:pt x="12053" y="1377"/>
                    <a:pt x="12388" y="373"/>
                  </a:cubicBezTo>
                  <a:cubicBezTo>
                    <a:pt x="12437" y="174"/>
                    <a:pt x="12263" y="1"/>
                    <a:pt x="12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
            <p:cNvSpPr/>
            <p:nvPr/>
          </p:nvSpPr>
          <p:spPr>
            <a:xfrm>
              <a:off x="4600286" y="770365"/>
              <a:ext cx="391975" cy="377019"/>
            </a:xfrm>
            <a:custGeom>
              <a:avLst/>
              <a:gdLst/>
              <a:ahLst/>
              <a:cxnLst/>
              <a:rect l="l" t="t" r="r" b="b"/>
              <a:pathLst>
                <a:path w="20652" h="19864" extrusionOk="0">
                  <a:moveTo>
                    <a:pt x="16655" y="723"/>
                  </a:moveTo>
                  <a:cubicBezTo>
                    <a:pt x="16655" y="1288"/>
                    <a:pt x="16404" y="1874"/>
                    <a:pt x="16279" y="2376"/>
                  </a:cubicBezTo>
                  <a:cubicBezTo>
                    <a:pt x="16132" y="2941"/>
                    <a:pt x="15986" y="3485"/>
                    <a:pt x="15860" y="4029"/>
                  </a:cubicBezTo>
                  <a:cubicBezTo>
                    <a:pt x="15567" y="5180"/>
                    <a:pt x="15253" y="6310"/>
                    <a:pt x="14981" y="7461"/>
                  </a:cubicBezTo>
                  <a:cubicBezTo>
                    <a:pt x="14940" y="7607"/>
                    <a:pt x="15023" y="7775"/>
                    <a:pt x="15191" y="7796"/>
                  </a:cubicBezTo>
                  <a:cubicBezTo>
                    <a:pt x="15170" y="7900"/>
                    <a:pt x="15191" y="8005"/>
                    <a:pt x="15253" y="8068"/>
                  </a:cubicBezTo>
                  <a:cubicBezTo>
                    <a:pt x="16634" y="9490"/>
                    <a:pt x="18099" y="10829"/>
                    <a:pt x="19522" y="12190"/>
                  </a:cubicBezTo>
                  <a:cubicBezTo>
                    <a:pt x="18371" y="12231"/>
                    <a:pt x="17241" y="12294"/>
                    <a:pt x="16090" y="12357"/>
                  </a:cubicBezTo>
                  <a:cubicBezTo>
                    <a:pt x="14856" y="12420"/>
                    <a:pt x="13370" y="12336"/>
                    <a:pt x="12199" y="12754"/>
                  </a:cubicBezTo>
                  <a:lnTo>
                    <a:pt x="12178" y="12754"/>
                  </a:lnTo>
                  <a:cubicBezTo>
                    <a:pt x="12094" y="12796"/>
                    <a:pt x="12052" y="12859"/>
                    <a:pt x="12031" y="12943"/>
                  </a:cubicBezTo>
                  <a:cubicBezTo>
                    <a:pt x="11487" y="14993"/>
                    <a:pt x="10755" y="17002"/>
                    <a:pt x="9855" y="18906"/>
                  </a:cubicBezTo>
                  <a:cubicBezTo>
                    <a:pt x="9332" y="17713"/>
                    <a:pt x="8809" y="16521"/>
                    <a:pt x="8286" y="15328"/>
                  </a:cubicBezTo>
                  <a:cubicBezTo>
                    <a:pt x="7972" y="14638"/>
                    <a:pt x="7700" y="13926"/>
                    <a:pt x="7323" y="13298"/>
                  </a:cubicBezTo>
                  <a:cubicBezTo>
                    <a:pt x="7240" y="13110"/>
                    <a:pt x="7114" y="12943"/>
                    <a:pt x="6968" y="12817"/>
                  </a:cubicBezTo>
                  <a:cubicBezTo>
                    <a:pt x="7171" y="12675"/>
                    <a:pt x="7059" y="12356"/>
                    <a:pt x="6823" y="12356"/>
                  </a:cubicBezTo>
                  <a:cubicBezTo>
                    <a:pt x="6815" y="12356"/>
                    <a:pt x="6808" y="12356"/>
                    <a:pt x="6800" y="12357"/>
                  </a:cubicBezTo>
                  <a:cubicBezTo>
                    <a:pt x="4813" y="12294"/>
                    <a:pt x="2867" y="12231"/>
                    <a:pt x="921" y="11980"/>
                  </a:cubicBezTo>
                  <a:cubicBezTo>
                    <a:pt x="1611" y="11018"/>
                    <a:pt x="2406" y="10118"/>
                    <a:pt x="3306" y="9344"/>
                  </a:cubicBezTo>
                  <a:cubicBezTo>
                    <a:pt x="4059" y="8695"/>
                    <a:pt x="4875" y="8193"/>
                    <a:pt x="5315" y="7335"/>
                  </a:cubicBezTo>
                  <a:cubicBezTo>
                    <a:pt x="5344" y="7365"/>
                    <a:pt x="5385" y="7379"/>
                    <a:pt x="5425" y="7379"/>
                  </a:cubicBezTo>
                  <a:cubicBezTo>
                    <a:pt x="5499" y="7379"/>
                    <a:pt x="5573" y="7333"/>
                    <a:pt x="5587" y="7252"/>
                  </a:cubicBezTo>
                  <a:cubicBezTo>
                    <a:pt x="5629" y="6184"/>
                    <a:pt x="5168" y="4992"/>
                    <a:pt x="4917" y="3946"/>
                  </a:cubicBezTo>
                  <a:cubicBezTo>
                    <a:pt x="4666" y="2962"/>
                    <a:pt x="4415" y="1979"/>
                    <a:pt x="4185" y="995"/>
                  </a:cubicBezTo>
                  <a:lnTo>
                    <a:pt x="4185" y="995"/>
                  </a:lnTo>
                  <a:cubicBezTo>
                    <a:pt x="6110" y="1874"/>
                    <a:pt x="8035" y="2795"/>
                    <a:pt x="10002" y="3611"/>
                  </a:cubicBezTo>
                  <a:cubicBezTo>
                    <a:pt x="10023" y="3632"/>
                    <a:pt x="10043" y="3632"/>
                    <a:pt x="10085" y="3653"/>
                  </a:cubicBezTo>
                  <a:cubicBezTo>
                    <a:pt x="10085" y="3718"/>
                    <a:pt x="10149" y="3771"/>
                    <a:pt x="10227" y="3771"/>
                  </a:cubicBezTo>
                  <a:cubicBezTo>
                    <a:pt x="10249" y="3771"/>
                    <a:pt x="10272" y="3766"/>
                    <a:pt x="10295" y="3757"/>
                  </a:cubicBezTo>
                  <a:cubicBezTo>
                    <a:pt x="12471" y="2858"/>
                    <a:pt x="14563" y="1770"/>
                    <a:pt x="16655" y="723"/>
                  </a:cubicBezTo>
                  <a:close/>
                  <a:moveTo>
                    <a:pt x="16879" y="0"/>
                  </a:moveTo>
                  <a:cubicBezTo>
                    <a:pt x="16832" y="0"/>
                    <a:pt x="16784" y="10"/>
                    <a:pt x="16739" y="33"/>
                  </a:cubicBezTo>
                  <a:cubicBezTo>
                    <a:pt x="14626" y="1079"/>
                    <a:pt x="12471" y="2104"/>
                    <a:pt x="10420" y="3276"/>
                  </a:cubicBezTo>
                  <a:cubicBezTo>
                    <a:pt x="10399" y="3213"/>
                    <a:pt x="10357" y="3171"/>
                    <a:pt x="10295" y="3130"/>
                  </a:cubicBezTo>
                  <a:cubicBezTo>
                    <a:pt x="8181" y="2146"/>
                    <a:pt x="6026" y="1205"/>
                    <a:pt x="3913" y="242"/>
                  </a:cubicBezTo>
                  <a:cubicBezTo>
                    <a:pt x="3862" y="215"/>
                    <a:pt x="3811" y="202"/>
                    <a:pt x="3762" y="202"/>
                  </a:cubicBezTo>
                  <a:cubicBezTo>
                    <a:pt x="3588" y="202"/>
                    <a:pt x="3445" y="360"/>
                    <a:pt x="3494" y="556"/>
                  </a:cubicBezTo>
                  <a:cubicBezTo>
                    <a:pt x="3787" y="1728"/>
                    <a:pt x="4059" y="2920"/>
                    <a:pt x="4373" y="4092"/>
                  </a:cubicBezTo>
                  <a:cubicBezTo>
                    <a:pt x="4582" y="4971"/>
                    <a:pt x="4729" y="5996"/>
                    <a:pt x="5085" y="6854"/>
                  </a:cubicBezTo>
                  <a:cubicBezTo>
                    <a:pt x="4499" y="7900"/>
                    <a:pt x="3264" y="8549"/>
                    <a:pt x="2385" y="9365"/>
                  </a:cubicBezTo>
                  <a:cubicBezTo>
                    <a:pt x="1528" y="10160"/>
                    <a:pt x="774" y="11081"/>
                    <a:pt x="126" y="12064"/>
                  </a:cubicBezTo>
                  <a:cubicBezTo>
                    <a:pt x="0" y="12252"/>
                    <a:pt x="168" y="12503"/>
                    <a:pt x="398" y="12503"/>
                  </a:cubicBezTo>
                  <a:cubicBezTo>
                    <a:pt x="2283" y="12775"/>
                    <a:pt x="4186" y="12903"/>
                    <a:pt x="6108" y="12903"/>
                  </a:cubicBezTo>
                  <a:cubicBezTo>
                    <a:pt x="6255" y="12903"/>
                    <a:pt x="6402" y="12902"/>
                    <a:pt x="6549" y="12901"/>
                  </a:cubicBezTo>
                  <a:cubicBezTo>
                    <a:pt x="7093" y="13194"/>
                    <a:pt x="7323" y="14366"/>
                    <a:pt x="7533" y="14930"/>
                  </a:cubicBezTo>
                  <a:cubicBezTo>
                    <a:pt x="7721" y="15391"/>
                    <a:pt x="7909" y="15851"/>
                    <a:pt x="8119" y="16311"/>
                  </a:cubicBezTo>
                  <a:cubicBezTo>
                    <a:pt x="8600" y="17441"/>
                    <a:pt x="9081" y="18592"/>
                    <a:pt x="9562" y="19722"/>
                  </a:cubicBezTo>
                  <a:cubicBezTo>
                    <a:pt x="9615" y="19816"/>
                    <a:pt x="9709" y="19863"/>
                    <a:pt x="9803" y="19863"/>
                  </a:cubicBezTo>
                  <a:cubicBezTo>
                    <a:pt x="9897" y="19863"/>
                    <a:pt x="9991" y="19816"/>
                    <a:pt x="10043" y="19722"/>
                  </a:cubicBezTo>
                  <a:cubicBezTo>
                    <a:pt x="11111" y="17609"/>
                    <a:pt x="11948" y="15391"/>
                    <a:pt x="12554" y="13110"/>
                  </a:cubicBezTo>
                  <a:cubicBezTo>
                    <a:pt x="12790" y="13136"/>
                    <a:pt x="13033" y="13147"/>
                    <a:pt x="13279" y="13147"/>
                  </a:cubicBezTo>
                  <a:cubicBezTo>
                    <a:pt x="14217" y="13147"/>
                    <a:pt x="15213" y="12992"/>
                    <a:pt x="16090" y="12943"/>
                  </a:cubicBezTo>
                  <a:cubicBezTo>
                    <a:pt x="17471" y="12880"/>
                    <a:pt x="18873" y="12838"/>
                    <a:pt x="20254" y="12796"/>
                  </a:cubicBezTo>
                  <a:cubicBezTo>
                    <a:pt x="20526" y="12775"/>
                    <a:pt x="20652" y="12462"/>
                    <a:pt x="20463" y="12273"/>
                  </a:cubicBezTo>
                  <a:cubicBezTo>
                    <a:pt x="18873" y="10725"/>
                    <a:pt x="17325" y="9135"/>
                    <a:pt x="15672" y="7649"/>
                  </a:cubicBezTo>
                  <a:cubicBezTo>
                    <a:pt x="15630" y="7607"/>
                    <a:pt x="15567" y="7586"/>
                    <a:pt x="15525" y="7586"/>
                  </a:cubicBezTo>
                  <a:cubicBezTo>
                    <a:pt x="15881" y="6247"/>
                    <a:pt x="16216" y="4908"/>
                    <a:pt x="16551" y="3590"/>
                  </a:cubicBezTo>
                  <a:cubicBezTo>
                    <a:pt x="16802" y="2565"/>
                    <a:pt x="17430" y="1267"/>
                    <a:pt x="17158" y="200"/>
                  </a:cubicBezTo>
                  <a:cubicBezTo>
                    <a:pt x="17127" y="78"/>
                    <a:pt x="17007" y="0"/>
                    <a:pt x="168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3" name="Google Shape;5073;p8"/>
          <p:cNvGrpSpPr/>
          <p:nvPr/>
        </p:nvGrpSpPr>
        <p:grpSpPr>
          <a:xfrm rot="5400000">
            <a:off x="7814033" y="631761"/>
            <a:ext cx="2329415" cy="757762"/>
            <a:chOff x="4178968" y="-268677"/>
            <a:chExt cx="2329415" cy="757762"/>
          </a:xfrm>
        </p:grpSpPr>
        <p:grpSp>
          <p:nvGrpSpPr>
            <p:cNvPr id="5074" name="Google Shape;5074;p8"/>
            <p:cNvGrpSpPr/>
            <p:nvPr/>
          </p:nvGrpSpPr>
          <p:grpSpPr>
            <a:xfrm>
              <a:off x="4178968" y="-268677"/>
              <a:ext cx="1264254" cy="757762"/>
              <a:chOff x="6323950" y="1278138"/>
              <a:chExt cx="701350" cy="420325"/>
            </a:xfrm>
          </p:grpSpPr>
          <p:sp>
            <p:nvSpPr>
              <p:cNvPr id="5075" name="Google Shape;5075;p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8"/>
            <p:cNvGrpSpPr/>
            <p:nvPr/>
          </p:nvGrpSpPr>
          <p:grpSpPr>
            <a:xfrm>
              <a:off x="5350843" y="-268677"/>
              <a:ext cx="1157540" cy="757762"/>
              <a:chOff x="6323950" y="1278138"/>
              <a:chExt cx="642150" cy="420325"/>
            </a:xfrm>
          </p:grpSpPr>
          <p:sp>
            <p:nvSpPr>
              <p:cNvPr id="5324" name="Google Shape;5324;p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2" name="Google Shape;5562;p8"/>
          <p:cNvGrpSpPr/>
          <p:nvPr/>
        </p:nvGrpSpPr>
        <p:grpSpPr>
          <a:xfrm rot="-927054" flipH="1">
            <a:off x="390143" y="319319"/>
            <a:ext cx="1703230" cy="697445"/>
            <a:chOff x="2075319" y="1019783"/>
            <a:chExt cx="1278562" cy="512014"/>
          </a:xfrm>
        </p:grpSpPr>
        <p:sp>
          <p:nvSpPr>
            <p:cNvPr id="5563" name="Google Shape;5563;p8"/>
            <p:cNvSpPr/>
            <p:nvPr/>
          </p:nvSpPr>
          <p:spPr>
            <a:xfrm rot="1029107">
              <a:off x="2681265" y="1087880"/>
              <a:ext cx="600677" cy="375820"/>
            </a:xfrm>
            <a:custGeom>
              <a:avLst/>
              <a:gdLst/>
              <a:ahLst/>
              <a:cxnLst/>
              <a:rect l="l" t="t" r="r" b="b"/>
              <a:pathLst>
                <a:path w="32533" h="18981" extrusionOk="0">
                  <a:moveTo>
                    <a:pt x="27189" y="4952"/>
                  </a:moveTo>
                  <a:cubicBezTo>
                    <a:pt x="28884" y="5098"/>
                    <a:pt x="30935" y="6417"/>
                    <a:pt x="30370" y="8383"/>
                  </a:cubicBezTo>
                  <a:cubicBezTo>
                    <a:pt x="30088" y="9337"/>
                    <a:pt x="29440" y="9742"/>
                    <a:pt x="28758" y="9742"/>
                  </a:cubicBezTo>
                  <a:cubicBezTo>
                    <a:pt x="27867" y="9742"/>
                    <a:pt x="26918" y="9052"/>
                    <a:pt x="26645" y="7986"/>
                  </a:cubicBezTo>
                  <a:cubicBezTo>
                    <a:pt x="26373" y="6919"/>
                    <a:pt x="26645" y="5893"/>
                    <a:pt x="27189" y="4952"/>
                  </a:cubicBezTo>
                  <a:close/>
                  <a:moveTo>
                    <a:pt x="19217" y="8823"/>
                  </a:moveTo>
                  <a:cubicBezTo>
                    <a:pt x="20870" y="10183"/>
                    <a:pt x="22000" y="12338"/>
                    <a:pt x="21080" y="14388"/>
                  </a:cubicBezTo>
                  <a:cubicBezTo>
                    <a:pt x="20873" y="14856"/>
                    <a:pt x="20628" y="15042"/>
                    <a:pt x="20372" y="15042"/>
                  </a:cubicBezTo>
                  <a:cubicBezTo>
                    <a:pt x="19541" y="15042"/>
                    <a:pt x="18597" y="13073"/>
                    <a:pt x="18485" y="12401"/>
                  </a:cubicBezTo>
                  <a:cubicBezTo>
                    <a:pt x="18276" y="11166"/>
                    <a:pt x="18548" y="9890"/>
                    <a:pt x="19217" y="8823"/>
                  </a:cubicBezTo>
                  <a:close/>
                  <a:moveTo>
                    <a:pt x="6328" y="11250"/>
                  </a:moveTo>
                  <a:cubicBezTo>
                    <a:pt x="8672" y="11710"/>
                    <a:pt x="10722" y="13928"/>
                    <a:pt x="10011" y="16418"/>
                  </a:cubicBezTo>
                  <a:cubicBezTo>
                    <a:pt x="9715" y="17463"/>
                    <a:pt x="8869" y="18232"/>
                    <a:pt x="7833" y="18232"/>
                  </a:cubicBezTo>
                  <a:cubicBezTo>
                    <a:pt x="7624" y="18232"/>
                    <a:pt x="7408" y="18201"/>
                    <a:pt x="7186" y="18134"/>
                  </a:cubicBezTo>
                  <a:cubicBezTo>
                    <a:pt x="5868" y="17736"/>
                    <a:pt x="4864" y="16334"/>
                    <a:pt x="4843" y="14953"/>
                  </a:cubicBezTo>
                  <a:cubicBezTo>
                    <a:pt x="4822" y="13572"/>
                    <a:pt x="5429" y="12338"/>
                    <a:pt x="6328" y="11250"/>
                  </a:cubicBezTo>
                  <a:close/>
                  <a:moveTo>
                    <a:pt x="31971" y="1"/>
                  </a:moveTo>
                  <a:cubicBezTo>
                    <a:pt x="31921" y="1"/>
                    <a:pt x="31868" y="11"/>
                    <a:pt x="31813" y="35"/>
                  </a:cubicBezTo>
                  <a:cubicBezTo>
                    <a:pt x="30160" y="767"/>
                    <a:pt x="28026" y="2274"/>
                    <a:pt x="26771" y="4136"/>
                  </a:cubicBezTo>
                  <a:cubicBezTo>
                    <a:pt x="26744" y="4136"/>
                    <a:pt x="26717" y="4135"/>
                    <a:pt x="26690" y="4135"/>
                  </a:cubicBezTo>
                  <a:cubicBezTo>
                    <a:pt x="24999" y="4135"/>
                    <a:pt x="23232" y="4776"/>
                    <a:pt x="21770" y="5559"/>
                  </a:cubicBezTo>
                  <a:cubicBezTo>
                    <a:pt x="20745" y="6103"/>
                    <a:pt x="19845" y="6856"/>
                    <a:pt x="19113" y="7756"/>
                  </a:cubicBezTo>
                  <a:cubicBezTo>
                    <a:pt x="17693" y="6880"/>
                    <a:pt x="16077" y="6422"/>
                    <a:pt x="14441" y="6422"/>
                  </a:cubicBezTo>
                  <a:cubicBezTo>
                    <a:pt x="14004" y="6422"/>
                    <a:pt x="13565" y="6455"/>
                    <a:pt x="13129" y="6521"/>
                  </a:cubicBezTo>
                  <a:cubicBezTo>
                    <a:pt x="10346" y="6982"/>
                    <a:pt x="7835" y="8383"/>
                    <a:pt x="5973" y="10476"/>
                  </a:cubicBezTo>
                  <a:cubicBezTo>
                    <a:pt x="5837" y="10465"/>
                    <a:pt x="5702" y="10460"/>
                    <a:pt x="5569" y="10460"/>
                  </a:cubicBezTo>
                  <a:cubicBezTo>
                    <a:pt x="2506" y="10460"/>
                    <a:pt x="1" y="13171"/>
                    <a:pt x="281" y="16439"/>
                  </a:cubicBezTo>
                  <a:cubicBezTo>
                    <a:pt x="291" y="16536"/>
                    <a:pt x="382" y="16584"/>
                    <a:pt x="475" y="16584"/>
                  </a:cubicBezTo>
                  <a:cubicBezTo>
                    <a:pt x="581" y="16584"/>
                    <a:pt x="690" y="16520"/>
                    <a:pt x="679" y="16397"/>
                  </a:cubicBezTo>
                  <a:cubicBezTo>
                    <a:pt x="574" y="13740"/>
                    <a:pt x="2730" y="11208"/>
                    <a:pt x="5429" y="11166"/>
                  </a:cubicBezTo>
                  <a:lnTo>
                    <a:pt x="5429" y="11166"/>
                  </a:lnTo>
                  <a:cubicBezTo>
                    <a:pt x="4906" y="11878"/>
                    <a:pt x="4508" y="12694"/>
                    <a:pt x="4278" y="13552"/>
                  </a:cubicBezTo>
                  <a:cubicBezTo>
                    <a:pt x="3859" y="15121"/>
                    <a:pt x="4215" y="16753"/>
                    <a:pt x="5387" y="17904"/>
                  </a:cubicBezTo>
                  <a:cubicBezTo>
                    <a:pt x="6069" y="18558"/>
                    <a:pt x="6974" y="18981"/>
                    <a:pt x="7885" y="18981"/>
                  </a:cubicBezTo>
                  <a:cubicBezTo>
                    <a:pt x="8343" y="18981"/>
                    <a:pt x="8803" y="18874"/>
                    <a:pt x="9237" y="18636"/>
                  </a:cubicBezTo>
                  <a:cubicBezTo>
                    <a:pt x="10701" y="17820"/>
                    <a:pt x="11141" y="15916"/>
                    <a:pt x="10785" y="14388"/>
                  </a:cubicBezTo>
                  <a:cubicBezTo>
                    <a:pt x="10408" y="12673"/>
                    <a:pt x="8986" y="11334"/>
                    <a:pt x="7354" y="10748"/>
                  </a:cubicBezTo>
                  <a:cubicBezTo>
                    <a:pt x="7207" y="10706"/>
                    <a:pt x="7040" y="10664"/>
                    <a:pt x="6893" y="10622"/>
                  </a:cubicBezTo>
                  <a:cubicBezTo>
                    <a:pt x="7730" y="9764"/>
                    <a:pt x="8693" y="9053"/>
                    <a:pt x="9739" y="8488"/>
                  </a:cubicBezTo>
                  <a:cubicBezTo>
                    <a:pt x="11203" y="7667"/>
                    <a:pt x="12858" y="7174"/>
                    <a:pt x="14511" y="7174"/>
                  </a:cubicBezTo>
                  <a:cubicBezTo>
                    <a:pt x="15597" y="7174"/>
                    <a:pt x="16682" y="7387"/>
                    <a:pt x="17711" y="7860"/>
                  </a:cubicBezTo>
                  <a:cubicBezTo>
                    <a:pt x="18025" y="8007"/>
                    <a:pt x="18339" y="8174"/>
                    <a:pt x="18631" y="8383"/>
                  </a:cubicBezTo>
                  <a:cubicBezTo>
                    <a:pt x="17564" y="10015"/>
                    <a:pt x="17167" y="12024"/>
                    <a:pt x="18171" y="13991"/>
                  </a:cubicBezTo>
                  <a:cubicBezTo>
                    <a:pt x="18555" y="14759"/>
                    <a:pt x="19503" y="15908"/>
                    <a:pt x="20443" y="15908"/>
                  </a:cubicBezTo>
                  <a:cubicBezTo>
                    <a:pt x="20731" y="15908"/>
                    <a:pt x="21019" y="15800"/>
                    <a:pt x="21289" y="15539"/>
                  </a:cubicBezTo>
                  <a:cubicBezTo>
                    <a:pt x="22419" y="14430"/>
                    <a:pt x="22335" y="12422"/>
                    <a:pt x="21854" y="11083"/>
                  </a:cubicBezTo>
                  <a:cubicBezTo>
                    <a:pt x="21435" y="9932"/>
                    <a:pt x="20682" y="8927"/>
                    <a:pt x="19719" y="8174"/>
                  </a:cubicBezTo>
                  <a:cubicBezTo>
                    <a:pt x="21205" y="6396"/>
                    <a:pt x="23904" y="5057"/>
                    <a:pt x="26310" y="4931"/>
                  </a:cubicBezTo>
                  <a:lnTo>
                    <a:pt x="26310" y="4931"/>
                  </a:lnTo>
                  <a:cubicBezTo>
                    <a:pt x="25725" y="6082"/>
                    <a:pt x="25515" y="7295"/>
                    <a:pt x="25976" y="8509"/>
                  </a:cubicBezTo>
                  <a:cubicBezTo>
                    <a:pt x="26381" y="9655"/>
                    <a:pt x="27486" y="10623"/>
                    <a:pt x="28700" y="10623"/>
                  </a:cubicBezTo>
                  <a:cubicBezTo>
                    <a:pt x="28926" y="10623"/>
                    <a:pt x="29156" y="10590"/>
                    <a:pt x="29386" y="10518"/>
                  </a:cubicBezTo>
                  <a:cubicBezTo>
                    <a:pt x="30788" y="10078"/>
                    <a:pt x="31520" y="8425"/>
                    <a:pt x="31186" y="7044"/>
                  </a:cubicBezTo>
                  <a:cubicBezTo>
                    <a:pt x="30788" y="5475"/>
                    <a:pt x="29240" y="4450"/>
                    <a:pt x="27691" y="4199"/>
                  </a:cubicBezTo>
                  <a:cubicBezTo>
                    <a:pt x="28905" y="2629"/>
                    <a:pt x="30788" y="1374"/>
                    <a:pt x="32148" y="704"/>
                  </a:cubicBezTo>
                  <a:cubicBezTo>
                    <a:pt x="32533" y="521"/>
                    <a:pt x="32324" y="1"/>
                    <a:pt x="319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
            <p:cNvSpPr/>
            <p:nvPr/>
          </p:nvSpPr>
          <p:spPr>
            <a:xfrm>
              <a:off x="2075319" y="1114890"/>
              <a:ext cx="488887" cy="377360"/>
            </a:xfrm>
            <a:custGeom>
              <a:avLst/>
              <a:gdLst/>
              <a:ahLst/>
              <a:cxnLst/>
              <a:rect l="l" t="t" r="r" b="b"/>
              <a:pathLst>
                <a:path w="25758" h="19882" extrusionOk="0">
                  <a:moveTo>
                    <a:pt x="25025" y="796"/>
                  </a:moveTo>
                  <a:cubicBezTo>
                    <a:pt x="25025" y="817"/>
                    <a:pt x="25025" y="859"/>
                    <a:pt x="25005" y="880"/>
                  </a:cubicBezTo>
                  <a:cubicBezTo>
                    <a:pt x="24984" y="900"/>
                    <a:pt x="24984" y="984"/>
                    <a:pt x="24984" y="1026"/>
                  </a:cubicBezTo>
                  <a:cubicBezTo>
                    <a:pt x="24565" y="1842"/>
                    <a:pt x="24481" y="2825"/>
                    <a:pt x="24293" y="3704"/>
                  </a:cubicBezTo>
                  <a:cubicBezTo>
                    <a:pt x="24168" y="4332"/>
                    <a:pt x="23896" y="5085"/>
                    <a:pt x="23833" y="5776"/>
                  </a:cubicBezTo>
                  <a:cubicBezTo>
                    <a:pt x="23770" y="5943"/>
                    <a:pt x="23728" y="6110"/>
                    <a:pt x="23665" y="6278"/>
                  </a:cubicBezTo>
                  <a:cubicBezTo>
                    <a:pt x="23624" y="6445"/>
                    <a:pt x="23561" y="6675"/>
                    <a:pt x="23498" y="6864"/>
                  </a:cubicBezTo>
                  <a:cubicBezTo>
                    <a:pt x="21782" y="6947"/>
                    <a:pt x="20025" y="7345"/>
                    <a:pt x="18330" y="7575"/>
                  </a:cubicBezTo>
                  <a:cubicBezTo>
                    <a:pt x="16342" y="7847"/>
                    <a:pt x="14333" y="8098"/>
                    <a:pt x="12325" y="8349"/>
                  </a:cubicBezTo>
                  <a:cubicBezTo>
                    <a:pt x="9082" y="8768"/>
                    <a:pt x="5734" y="8977"/>
                    <a:pt x="2470" y="9437"/>
                  </a:cubicBezTo>
                  <a:cubicBezTo>
                    <a:pt x="5922" y="8391"/>
                    <a:pt x="9291" y="7073"/>
                    <a:pt x="12639" y="5797"/>
                  </a:cubicBezTo>
                  <a:cubicBezTo>
                    <a:pt x="14668" y="5022"/>
                    <a:pt x="16698" y="4248"/>
                    <a:pt x="18727" y="3432"/>
                  </a:cubicBezTo>
                  <a:cubicBezTo>
                    <a:pt x="20799" y="2616"/>
                    <a:pt x="23038" y="1926"/>
                    <a:pt x="24963" y="838"/>
                  </a:cubicBezTo>
                  <a:lnTo>
                    <a:pt x="25025" y="796"/>
                  </a:lnTo>
                  <a:close/>
                  <a:moveTo>
                    <a:pt x="22619" y="13455"/>
                  </a:moveTo>
                  <a:cubicBezTo>
                    <a:pt x="23142" y="14543"/>
                    <a:pt x="23707" y="15610"/>
                    <a:pt x="24272" y="16677"/>
                  </a:cubicBezTo>
                  <a:cubicBezTo>
                    <a:pt x="23665" y="16321"/>
                    <a:pt x="23038" y="16007"/>
                    <a:pt x="22410" y="15756"/>
                  </a:cubicBezTo>
                  <a:cubicBezTo>
                    <a:pt x="22473" y="14982"/>
                    <a:pt x="22556" y="14229"/>
                    <a:pt x="22619" y="13455"/>
                  </a:cubicBezTo>
                  <a:close/>
                  <a:moveTo>
                    <a:pt x="23728" y="7512"/>
                  </a:moveTo>
                  <a:cubicBezTo>
                    <a:pt x="23833" y="8998"/>
                    <a:pt x="24293" y="10525"/>
                    <a:pt x="24502" y="12011"/>
                  </a:cubicBezTo>
                  <a:cubicBezTo>
                    <a:pt x="24774" y="13664"/>
                    <a:pt x="24921" y="15338"/>
                    <a:pt x="25193" y="16991"/>
                  </a:cubicBezTo>
                  <a:cubicBezTo>
                    <a:pt x="24377" y="15442"/>
                    <a:pt x="23540" y="13915"/>
                    <a:pt x="22682" y="12388"/>
                  </a:cubicBezTo>
                  <a:cubicBezTo>
                    <a:pt x="22682" y="12283"/>
                    <a:pt x="22682" y="12157"/>
                    <a:pt x="22703" y="12032"/>
                  </a:cubicBezTo>
                  <a:cubicBezTo>
                    <a:pt x="23017" y="11864"/>
                    <a:pt x="22933" y="11383"/>
                    <a:pt x="22577" y="11341"/>
                  </a:cubicBezTo>
                  <a:cubicBezTo>
                    <a:pt x="16949" y="10944"/>
                    <a:pt x="11320" y="10316"/>
                    <a:pt x="5692" y="9898"/>
                  </a:cubicBezTo>
                  <a:cubicBezTo>
                    <a:pt x="7826" y="9667"/>
                    <a:pt x="9960" y="9333"/>
                    <a:pt x="12074" y="9082"/>
                  </a:cubicBezTo>
                  <a:cubicBezTo>
                    <a:pt x="13999" y="8851"/>
                    <a:pt x="15924" y="8600"/>
                    <a:pt x="17870" y="8349"/>
                  </a:cubicBezTo>
                  <a:cubicBezTo>
                    <a:pt x="19774" y="8098"/>
                    <a:pt x="21866" y="8014"/>
                    <a:pt x="23728" y="7512"/>
                  </a:cubicBezTo>
                  <a:close/>
                  <a:moveTo>
                    <a:pt x="1382" y="10253"/>
                  </a:moveTo>
                  <a:cubicBezTo>
                    <a:pt x="8224" y="11216"/>
                    <a:pt x="15191" y="11551"/>
                    <a:pt x="22054" y="12032"/>
                  </a:cubicBezTo>
                  <a:cubicBezTo>
                    <a:pt x="21992" y="12095"/>
                    <a:pt x="21992" y="12199"/>
                    <a:pt x="22033" y="12283"/>
                  </a:cubicBezTo>
                  <a:cubicBezTo>
                    <a:pt x="21824" y="13476"/>
                    <a:pt x="21699" y="14668"/>
                    <a:pt x="21573" y="15861"/>
                  </a:cubicBezTo>
                  <a:cubicBezTo>
                    <a:pt x="21489" y="16802"/>
                    <a:pt x="21280" y="17807"/>
                    <a:pt x="21259" y="18790"/>
                  </a:cubicBezTo>
                  <a:cubicBezTo>
                    <a:pt x="20590" y="18476"/>
                    <a:pt x="19899" y="18204"/>
                    <a:pt x="19188" y="17974"/>
                  </a:cubicBezTo>
                  <a:cubicBezTo>
                    <a:pt x="18267" y="17597"/>
                    <a:pt x="17326" y="17242"/>
                    <a:pt x="16384" y="16865"/>
                  </a:cubicBezTo>
                  <a:cubicBezTo>
                    <a:pt x="14647" y="16175"/>
                    <a:pt x="12911" y="15442"/>
                    <a:pt x="11174" y="14710"/>
                  </a:cubicBezTo>
                  <a:cubicBezTo>
                    <a:pt x="7784" y="13266"/>
                    <a:pt x="4437" y="11697"/>
                    <a:pt x="1026" y="10274"/>
                  </a:cubicBezTo>
                  <a:lnTo>
                    <a:pt x="1382" y="10253"/>
                  </a:lnTo>
                  <a:close/>
                  <a:moveTo>
                    <a:pt x="25456" y="0"/>
                  </a:moveTo>
                  <a:cubicBezTo>
                    <a:pt x="25366" y="0"/>
                    <a:pt x="25274" y="40"/>
                    <a:pt x="25214" y="126"/>
                  </a:cubicBezTo>
                  <a:cubicBezTo>
                    <a:pt x="25172" y="210"/>
                    <a:pt x="25130" y="294"/>
                    <a:pt x="25109" y="377"/>
                  </a:cubicBezTo>
                  <a:cubicBezTo>
                    <a:pt x="25077" y="248"/>
                    <a:pt x="24956" y="168"/>
                    <a:pt x="24836" y="168"/>
                  </a:cubicBezTo>
                  <a:cubicBezTo>
                    <a:pt x="24801" y="168"/>
                    <a:pt x="24765" y="175"/>
                    <a:pt x="24733" y="189"/>
                  </a:cubicBezTo>
                  <a:cubicBezTo>
                    <a:pt x="22745" y="754"/>
                    <a:pt x="20841" y="1758"/>
                    <a:pt x="18937" y="2512"/>
                  </a:cubicBezTo>
                  <a:cubicBezTo>
                    <a:pt x="16844" y="3349"/>
                    <a:pt x="14752" y="4165"/>
                    <a:pt x="12660" y="4981"/>
                  </a:cubicBezTo>
                  <a:cubicBezTo>
                    <a:pt x="8517" y="6550"/>
                    <a:pt x="4290" y="7910"/>
                    <a:pt x="189" y="9584"/>
                  </a:cubicBezTo>
                  <a:cubicBezTo>
                    <a:pt x="1" y="9730"/>
                    <a:pt x="85" y="10044"/>
                    <a:pt x="336" y="10065"/>
                  </a:cubicBezTo>
                  <a:cubicBezTo>
                    <a:pt x="168" y="10128"/>
                    <a:pt x="168" y="10358"/>
                    <a:pt x="315" y="10463"/>
                  </a:cubicBezTo>
                  <a:cubicBezTo>
                    <a:pt x="3683" y="12283"/>
                    <a:pt x="7240" y="13831"/>
                    <a:pt x="10776" y="15338"/>
                  </a:cubicBezTo>
                  <a:cubicBezTo>
                    <a:pt x="12555" y="16112"/>
                    <a:pt x="14354" y="16865"/>
                    <a:pt x="16154" y="17597"/>
                  </a:cubicBezTo>
                  <a:lnTo>
                    <a:pt x="18769" y="18644"/>
                  </a:lnTo>
                  <a:cubicBezTo>
                    <a:pt x="19585" y="18958"/>
                    <a:pt x="20422" y="19397"/>
                    <a:pt x="21301" y="19543"/>
                  </a:cubicBezTo>
                  <a:lnTo>
                    <a:pt x="21301" y="19648"/>
                  </a:lnTo>
                  <a:cubicBezTo>
                    <a:pt x="21334" y="19803"/>
                    <a:pt x="21466" y="19881"/>
                    <a:pt x="21599" y="19881"/>
                  </a:cubicBezTo>
                  <a:cubicBezTo>
                    <a:pt x="21718" y="19881"/>
                    <a:pt x="21838" y="19818"/>
                    <a:pt x="21887" y="19690"/>
                  </a:cubicBezTo>
                  <a:cubicBezTo>
                    <a:pt x="22222" y="18686"/>
                    <a:pt x="22243" y="17556"/>
                    <a:pt x="22326" y="16468"/>
                  </a:cubicBezTo>
                  <a:cubicBezTo>
                    <a:pt x="23142" y="16991"/>
                    <a:pt x="24084" y="17409"/>
                    <a:pt x="24921" y="17849"/>
                  </a:cubicBezTo>
                  <a:cubicBezTo>
                    <a:pt x="24975" y="17878"/>
                    <a:pt x="25035" y="17891"/>
                    <a:pt x="25094" y="17891"/>
                  </a:cubicBezTo>
                  <a:cubicBezTo>
                    <a:pt x="25329" y="17891"/>
                    <a:pt x="25557" y="17677"/>
                    <a:pt x="25423" y="17409"/>
                  </a:cubicBezTo>
                  <a:lnTo>
                    <a:pt x="25381" y="17367"/>
                  </a:lnTo>
                  <a:lnTo>
                    <a:pt x="25381" y="17367"/>
                  </a:lnTo>
                  <a:cubicBezTo>
                    <a:pt x="25403" y="17374"/>
                    <a:pt x="25425" y="17377"/>
                    <a:pt x="25447" y="17377"/>
                  </a:cubicBezTo>
                  <a:cubicBezTo>
                    <a:pt x="25569" y="17377"/>
                    <a:pt x="25674" y="17282"/>
                    <a:pt x="25674" y="17158"/>
                  </a:cubicBezTo>
                  <a:cubicBezTo>
                    <a:pt x="25674" y="15442"/>
                    <a:pt x="25528" y="13748"/>
                    <a:pt x="25256" y="12053"/>
                  </a:cubicBezTo>
                  <a:cubicBezTo>
                    <a:pt x="25025" y="10421"/>
                    <a:pt x="24900" y="8558"/>
                    <a:pt x="24272" y="7031"/>
                  </a:cubicBezTo>
                  <a:cubicBezTo>
                    <a:pt x="24230" y="6947"/>
                    <a:pt x="24168" y="6906"/>
                    <a:pt x="24084" y="6885"/>
                  </a:cubicBezTo>
                  <a:cubicBezTo>
                    <a:pt x="24084" y="6864"/>
                    <a:pt x="24084" y="6864"/>
                    <a:pt x="24084" y="6843"/>
                  </a:cubicBezTo>
                  <a:cubicBezTo>
                    <a:pt x="24126" y="6843"/>
                    <a:pt x="24168" y="6822"/>
                    <a:pt x="24189" y="6780"/>
                  </a:cubicBezTo>
                  <a:cubicBezTo>
                    <a:pt x="24753" y="6131"/>
                    <a:pt x="24774" y="4981"/>
                    <a:pt x="24963" y="4165"/>
                  </a:cubicBezTo>
                  <a:cubicBezTo>
                    <a:pt x="25130" y="3369"/>
                    <a:pt x="25381" y="2512"/>
                    <a:pt x="25444" y="1696"/>
                  </a:cubicBezTo>
                  <a:cubicBezTo>
                    <a:pt x="25528" y="1465"/>
                    <a:pt x="25590" y="1256"/>
                    <a:pt x="25632" y="1026"/>
                  </a:cubicBezTo>
                  <a:cubicBezTo>
                    <a:pt x="25716" y="775"/>
                    <a:pt x="25758" y="503"/>
                    <a:pt x="25737" y="231"/>
                  </a:cubicBezTo>
                  <a:cubicBezTo>
                    <a:pt x="25712" y="83"/>
                    <a:pt x="25586" y="0"/>
                    <a:pt x="254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5" name="Google Shape;5565;p8"/>
          <p:cNvSpPr/>
          <p:nvPr/>
        </p:nvSpPr>
        <p:spPr>
          <a:xfrm rot="-10491152" flipH="1">
            <a:off x="-639393" y="3877716"/>
            <a:ext cx="4353711" cy="1594798"/>
          </a:xfrm>
          <a:custGeom>
            <a:avLst/>
            <a:gdLst/>
            <a:ahLst/>
            <a:cxnLst/>
            <a:rect l="l" t="t" r="r" b="b"/>
            <a:pathLst>
              <a:path w="118547" h="34726" extrusionOk="0">
                <a:moveTo>
                  <a:pt x="102329" y="1"/>
                </a:moveTo>
                <a:cubicBezTo>
                  <a:pt x="93989" y="1"/>
                  <a:pt x="82640" y="2700"/>
                  <a:pt x="69174" y="2700"/>
                </a:cubicBezTo>
                <a:cubicBezTo>
                  <a:pt x="65839" y="2700"/>
                  <a:pt x="62374" y="2535"/>
                  <a:pt x="58793" y="2121"/>
                </a:cubicBezTo>
                <a:cubicBezTo>
                  <a:pt x="52933" y="1449"/>
                  <a:pt x="47652" y="1145"/>
                  <a:pt x="42896" y="1145"/>
                </a:cubicBezTo>
                <a:cubicBezTo>
                  <a:pt x="2359" y="1145"/>
                  <a:pt x="1" y="23230"/>
                  <a:pt x="2986" y="27440"/>
                </a:cubicBezTo>
                <a:cubicBezTo>
                  <a:pt x="6741" y="32704"/>
                  <a:pt x="10018" y="34725"/>
                  <a:pt x="13240" y="34725"/>
                </a:cubicBezTo>
                <a:cubicBezTo>
                  <a:pt x="23903" y="34725"/>
                  <a:pt x="33971" y="12596"/>
                  <a:pt x="58793" y="12596"/>
                </a:cubicBezTo>
                <a:cubicBezTo>
                  <a:pt x="80341" y="12596"/>
                  <a:pt x="100823" y="22914"/>
                  <a:pt x="110976" y="22914"/>
                </a:cubicBezTo>
                <a:cubicBezTo>
                  <a:pt x="116052" y="22914"/>
                  <a:pt x="118546" y="20334"/>
                  <a:pt x="117301" y="12596"/>
                </a:cubicBezTo>
                <a:cubicBezTo>
                  <a:pt x="115695" y="2549"/>
                  <a:pt x="110432" y="1"/>
                  <a:pt x="102329"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8"/>
          <p:cNvGrpSpPr/>
          <p:nvPr/>
        </p:nvGrpSpPr>
        <p:grpSpPr>
          <a:xfrm>
            <a:off x="328006" y="4062890"/>
            <a:ext cx="833618" cy="574432"/>
            <a:chOff x="2695054" y="2941070"/>
            <a:chExt cx="755157" cy="518534"/>
          </a:xfrm>
        </p:grpSpPr>
        <p:sp>
          <p:nvSpPr>
            <p:cNvPr id="5567" name="Google Shape;5567;p8"/>
            <p:cNvSpPr/>
            <p:nvPr/>
          </p:nvSpPr>
          <p:spPr>
            <a:xfrm>
              <a:off x="2835032" y="2980966"/>
              <a:ext cx="396758" cy="131114"/>
            </a:xfrm>
            <a:custGeom>
              <a:avLst/>
              <a:gdLst/>
              <a:ahLst/>
              <a:cxnLst/>
              <a:rect l="l" t="t" r="r" b="b"/>
              <a:pathLst>
                <a:path w="20904" h="6908" extrusionOk="0">
                  <a:moveTo>
                    <a:pt x="11424" y="0"/>
                  </a:moveTo>
                  <a:cubicBezTo>
                    <a:pt x="11078" y="0"/>
                    <a:pt x="10729" y="15"/>
                    <a:pt x="10379" y="45"/>
                  </a:cubicBezTo>
                  <a:cubicBezTo>
                    <a:pt x="7366" y="317"/>
                    <a:pt x="3809" y="1175"/>
                    <a:pt x="1779" y="3581"/>
                  </a:cubicBezTo>
                  <a:cubicBezTo>
                    <a:pt x="984" y="4564"/>
                    <a:pt x="377" y="5694"/>
                    <a:pt x="1" y="6908"/>
                  </a:cubicBezTo>
                  <a:lnTo>
                    <a:pt x="775" y="6908"/>
                  </a:lnTo>
                  <a:cubicBezTo>
                    <a:pt x="1089" y="5987"/>
                    <a:pt x="1570" y="5108"/>
                    <a:pt x="2156" y="4334"/>
                  </a:cubicBezTo>
                  <a:cubicBezTo>
                    <a:pt x="4018" y="1907"/>
                    <a:pt x="7470" y="1049"/>
                    <a:pt x="10379" y="798"/>
                  </a:cubicBezTo>
                  <a:cubicBezTo>
                    <a:pt x="10715" y="770"/>
                    <a:pt x="11049" y="756"/>
                    <a:pt x="11380" y="756"/>
                  </a:cubicBezTo>
                  <a:cubicBezTo>
                    <a:pt x="14037" y="756"/>
                    <a:pt x="16499" y="1671"/>
                    <a:pt x="18267" y="3811"/>
                  </a:cubicBezTo>
                  <a:cubicBezTo>
                    <a:pt x="19041" y="4732"/>
                    <a:pt x="19648" y="5778"/>
                    <a:pt x="20066" y="6908"/>
                  </a:cubicBezTo>
                  <a:lnTo>
                    <a:pt x="20903" y="6908"/>
                  </a:lnTo>
                  <a:cubicBezTo>
                    <a:pt x="20422" y="5568"/>
                    <a:pt x="19732" y="4334"/>
                    <a:pt x="18811" y="3246"/>
                  </a:cubicBezTo>
                  <a:cubicBezTo>
                    <a:pt x="16927" y="1008"/>
                    <a:pt x="14262" y="0"/>
                    <a:pt x="11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
            <p:cNvSpPr/>
            <p:nvPr/>
          </p:nvSpPr>
          <p:spPr>
            <a:xfrm>
              <a:off x="2768716" y="2941070"/>
              <a:ext cx="540911" cy="171010"/>
            </a:xfrm>
            <a:custGeom>
              <a:avLst/>
              <a:gdLst/>
              <a:ahLst/>
              <a:cxnLst/>
              <a:rect l="l" t="t" r="r" b="b"/>
              <a:pathLst>
                <a:path w="28499" h="9010" extrusionOk="0">
                  <a:moveTo>
                    <a:pt x="14829" y="1"/>
                  </a:moveTo>
                  <a:cubicBezTo>
                    <a:pt x="9935" y="1"/>
                    <a:pt x="4937" y="1960"/>
                    <a:pt x="1863" y="5829"/>
                  </a:cubicBezTo>
                  <a:cubicBezTo>
                    <a:pt x="1088" y="6792"/>
                    <a:pt x="461" y="7859"/>
                    <a:pt x="0" y="9010"/>
                  </a:cubicBezTo>
                  <a:lnTo>
                    <a:pt x="837" y="9010"/>
                  </a:lnTo>
                  <a:cubicBezTo>
                    <a:pt x="1444" y="7545"/>
                    <a:pt x="2344" y="6227"/>
                    <a:pt x="3495" y="5139"/>
                  </a:cubicBezTo>
                  <a:cubicBezTo>
                    <a:pt x="5838" y="2837"/>
                    <a:pt x="8977" y="1414"/>
                    <a:pt x="12220" y="933"/>
                  </a:cubicBezTo>
                  <a:cubicBezTo>
                    <a:pt x="13071" y="802"/>
                    <a:pt x="13940" y="736"/>
                    <a:pt x="14810" y="736"/>
                  </a:cubicBezTo>
                  <a:cubicBezTo>
                    <a:pt x="17705" y="736"/>
                    <a:pt x="20624" y="1475"/>
                    <a:pt x="23037" y="3067"/>
                  </a:cubicBezTo>
                  <a:cubicBezTo>
                    <a:pt x="25192" y="4469"/>
                    <a:pt x="26804" y="6562"/>
                    <a:pt x="27578" y="9010"/>
                  </a:cubicBezTo>
                  <a:lnTo>
                    <a:pt x="28498" y="9010"/>
                  </a:lnTo>
                  <a:cubicBezTo>
                    <a:pt x="27159" y="4281"/>
                    <a:pt x="22451" y="933"/>
                    <a:pt x="17514" y="201"/>
                  </a:cubicBezTo>
                  <a:cubicBezTo>
                    <a:pt x="16631" y="67"/>
                    <a:pt x="15732" y="1"/>
                    <a:pt x="148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
            <p:cNvSpPr/>
            <p:nvPr/>
          </p:nvSpPr>
          <p:spPr>
            <a:xfrm>
              <a:off x="2899374" y="3032022"/>
              <a:ext cx="273236" cy="80058"/>
            </a:xfrm>
            <a:custGeom>
              <a:avLst/>
              <a:gdLst/>
              <a:ahLst/>
              <a:cxnLst/>
              <a:rect l="l" t="t" r="r" b="b"/>
              <a:pathLst>
                <a:path w="14396" h="4218" extrusionOk="0">
                  <a:moveTo>
                    <a:pt x="7142" y="1"/>
                  </a:moveTo>
                  <a:cubicBezTo>
                    <a:pt x="6648" y="1"/>
                    <a:pt x="6142" y="45"/>
                    <a:pt x="5629" y="137"/>
                  </a:cubicBezTo>
                  <a:cubicBezTo>
                    <a:pt x="3223" y="556"/>
                    <a:pt x="1151" y="2062"/>
                    <a:pt x="0" y="4218"/>
                  </a:cubicBezTo>
                  <a:lnTo>
                    <a:pt x="816" y="4218"/>
                  </a:lnTo>
                  <a:cubicBezTo>
                    <a:pt x="900" y="4071"/>
                    <a:pt x="984" y="3946"/>
                    <a:pt x="1088" y="3799"/>
                  </a:cubicBezTo>
                  <a:cubicBezTo>
                    <a:pt x="2445" y="1867"/>
                    <a:pt x="4670" y="722"/>
                    <a:pt x="7029" y="722"/>
                  </a:cubicBezTo>
                  <a:cubicBezTo>
                    <a:pt x="7072" y="722"/>
                    <a:pt x="7114" y="723"/>
                    <a:pt x="7156" y="723"/>
                  </a:cubicBezTo>
                  <a:cubicBezTo>
                    <a:pt x="9897" y="723"/>
                    <a:pt x="12136" y="2146"/>
                    <a:pt x="13496" y="4218"/>
                  </a:cubicBezTo>
                  <a:lnTo>
                    <a:pt x="14396" y="4218"/>
                  </a:lnTo>
                  <a:cubicBezTo>
                    <a:pt x="12881" y="1728"/>
                    <a:pt x="10230" y="1"/>
                    <a:pt x="7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
            <p:cNvSpPr/>
            <p:nvPr/>
          </p:nvSpPr>
          <p:spPr>
            <a:xfrm>
              <a:off x="3075300" y="3112061"/>
              <a:ext cx="374912" cy="304914"/>
            </a:xfrm>
            <a:custGeom>
              <a:avLst/>
              <a:gdLst/>
              <a:ahLst/>
              <a:cxnLst/>
              <a:rect l="l" t="t" r="r" b="b"/>
              <a:pathLst>
                <a:path w="19753" h="16065" extrusionOk="0">
                  <a:moveTo>
                    <a:pt x="12366" y="4374"/>
                  </a:moveTo>
                  <a:cubicBezTo>
                    <a:pt x="13643" y="4415"/>
                    <a:pt x="14647" y="5483"/>
                    <a:pt x="14584" y="6759"/>
                  </a:cubicBezTo>
                  <a:cubicBezTo>
                    <a:pt x="14598" y="6941"/>
                    <a:pt x="14744" y="7067"/>
                    <a:pt x="14902" y="7067"/>
                  </a:cubicBezTo>
                  <a:cubicBezTo>
                    <a:pt x="14979" y="7067"/>
                    <a:pt x="15059" y="7037"/>
                    <a:pt x="15128" y="6968"/>
                  </a:cubicBezTo>
                  <a:cubicBezTo>
                    <a:pt x="15422" y="6620"/>
                    <a:pt x="15897" y="6408"/>
                    <a:pt x="16353" y="6408"/>
                  </a:cubicBezTo>
                  <a:cubicBezTo>
                    <a:pt x="16774" y="6408"/>
                    <a:pt x="17178" y="6588"/>
                    <a:pt x="17409" y="7010"/>
                  </a:cubicBezTo>
                  <a:cubicBezTo>
                    <a:pt x="17806" y="7742"/>
                    <a:pt x="17367" y="8600"/>
                    <a:pt x="16698" y="8935"/>
                  </a:cubicBezTo>
                  <a:cubicBezTo>
                    <a:pt x="16488" y="9061"/>
                    <a:pt x="16488" y="9374"/>
                    <a:pt x="16698" y="9500"/>
                  </a:cubicBezTo>
                  <a:cubicBezTo>
                    <a:pt x="17430" y="9960"/>
                    <a:pt x="18497" y="10902"/>
                    <a:pt x="18560" y="11843"/>
                  </a:cubicBezTo>
                  <a:cubicBezTo>
                    <a:pt x="18630" y="12872"/>
                    <a:pt x="17916" y="13215"/>
                    <a:pt x="17112" y="13215"/>
                  </a:cubicBezTo>
                  <a:cubicBezTo>
                    <a:pt x="16477" y="13215"/>
                    <a:pt x="15785" y="13002"/>
                    <a:pt x="15379" y="12743"/>
                  </a:cubicBezTo>
                  <a:cubicBezTo>
                    <a:pt x="15326" y="12707"/>
                    <a:pt x="15271" y="12692"/>
                    <a:pt x="15219" y="12692"/>
                  </a:cubicBezTo>
                  <a:cubicBezTo>
                    <a:pt x="15027" y="12692"/>
                    <a:pt x="14865" y="12906"/>
                    <a:pt x="14898" y="13120"/>
                  </a:cubicBezTo>
                  <a:cubicBezTo>
                    <a:pt x="15096" y="14078"/>
                    <a:pt x="14332" y="14826"/>
                    <a:pt x="13506" y="14826"/>
                  </a:cubicBezTo>
                  <a:cubicBezTo>
                    <a:pt x="13196" y="14826"/>
                    <a:pt x="12877" y="14720"/>
                    <a:pt x="12596" y="14480"/>
                  </a:cubicBezTo>
                  <a:cubicBezTo>
                    <a:pt x="12157" y="14124"/>
                    <a:pt x="11927" y="13706"/>
                    <a:pt x="11404" y="13454"/>
                  </a:cubicBezTo>
                  <a:cubicBezTo>
                    <a:pt x="11352" y="13431"/>
                    <a:pt x="11300" y="13420"/>
                    <a:pt x="11250" y="13420"/>
                  </a:cubicBezTo>
                  <a:cubicBezTo>
                    <a:pt x="11080" y="13420"/>
                    <a:pt x="10934" y="13548"/>
                    <a:pt x="10902" y="13726"/>
                  </a:cubicBezTo>
                  <a:cubicBezTo>
                    <a:pt x="10859" y="13698"/>
                    <a:pt x="10808" y="13684"/>
                    <a:pt x="10758" y="13684"/>
                  </a:cubicBezTo>
                  <a:cubicBezTo>
                    <a:pt x="10662" y="13684"/>
                    <a:pt x="10566" y="13735"/>
                    <a:pt x="10525" y="13831"/>
                  </a:cubicBezTo>
                  <a:cubicBezTo>
                    <a:pt x="10118" y="14715"/>
                    <a:pt x="9294" y="15435"/>
                    <a:pt x="8316" y="15435"/>
                  </a:cubicBezTo>
                  <a:cubicBezTo>
                    <a:pt x="8136" y="15435"/>
                    <a:pt x="7951" y="15410"/>
                    <a:pt x="7763" y="15359"/>
                  </a:cubicBezTo>
                  <a:cubicBezTo>
                    <a:pt x="6487" y="15003"/>
                    <a:pt x="5922" y="13434"/>
                    <a:pt x="6445" y="12262"/>
                  </a:cubicBezTo>
                  <a:cubicBezTo>
                    <a:pt x="6559" y="12053"/>
                    <a:pt x="6397" y="11793"/>
                    <a:pt x="6164" y="11793"/>
                  </a:cubicBezTo>
                  <a:cubicBezTo>
                    <a:pt x="6139" y="11793"/>
                    <a:pt x="6115" y="11796"/>
                    <a:pt x="6089" y="11802"/>
                  </a:cubicBezTo>
                  <a:cubicBezTo>
                    <a:pt x="5943" y="11840"/>
                    <a:pt x="5806" y="11857"/>
                    <a:pt x="5680" y="11857"/>
                  </a:cubicBezTo>
                  <a:cubicBezTo>
                    <a:pt x="4227" y="11857"/>
                    <a:pt x="4152" y="9522"/>
                    <a:pt x="5724" y="9522"/>
                  </a:cubicBezTo>
                  <a:cubicBezTo>
                    <a:pt x="5807" y="9522"/>
                    <a:pt x="5893" y="9528"/>
                    <a:pt x="5985" y="9542"/>
                  </a:cubicBezTo>
                  <a:cubicBezTo>
                    <a:pt x="6001" y="9544"/>
                    <a:pt x="6018" y="9546"/>
                    <a:pt x="6034" y="9546"/>
                  </a:cubicBezTo>
                  <a:cubicBezTo>
                    <a:pt x="6288" y="9546"/>
                    <a:pt x="6513" y="9254"/>
                    <a:pt x="6278" y="9019"/>
                  </a:cubicBezTo>
                  <a:cubicBezTo>
                    <a:pt x="5482" y="8265"/>
                    <a:pt x="5629" y="6968"/>
                    <a:pt x="6570" y="6382"/>
                  </a:cubicBezTo>
                  <a:cubicBezTo>
                    <a:pt x="6862" y="6204"/>
                    <a:pt x="7176" y="6128"/>
                    <a:pt x="7493" y="6128"/>
                  </a:cubicBezTo>
                  <a:cubicBezTo>
                    <a:pt x="8107" y="6128"/>
                    <a:pt x="8731" y="6414"/>
                    <a:pt x="9228" y="6801"/>
                  </a:cubicBezTo>
                  <a:cubicBezTo>
                    <a:pt x="9249" y="6884"/>
                    <a:pt x="9291" y="6968"/>
                    <a:pt x="9353" y="7031"/>
                  </a:cubicBezTo>
                  <a:cubicBezTo>
                    <a:pt x="9384" y="7062"/>
                    <a:pt x="9426" y="7081"/>
                    <a:pt x="9471" y="7081"/>
                  </a:cubicBezTo>
                  <a:cubicBezTo>
                    <a:pt x="9487" y="7081"/>
                    <a:pt x="9504" y="7078"/>
                    <a:pt x="9521" y="7073"/>
                  </a:cubicBezTo>
                  <a:lnTo>
                    <a:pt x="9563" y="7136"/>
                  </a:lnTo>
                  <a:cubicBezTo>
                    <a:pt x="9594" y="7167"/>
                    <a:pt x="9630" y="7180"/>
                    <a:pt x="9665" y="7180"/>
                  </a:cubicBezTo>
                  <a:cubicBezTo>
                    <a:pt x="9774" y="7180"/>
                    <a:pt x="9877" y="7058"/>
                    <a:pt x="9814" y="6947"/>
                  </a:cubicBezTo>
                  <a:lnTo>
                    <a:pt x="9751" y="6843"/>
                  </a:lnTo>
                  <a:cubicBezTo>
                    <a:pt x="9730" y="6822"/>
                    <a:pt x="9709" y="6801"/>
                    <a:pt x="9688" y="6780"/>
                  </a:cubicBezTo>
                  <a:lnTo>
                    <a:pt x="9625" y="6696"/>
                  </a:lnTo>
                  <a:cubicBezTo>
                    <a:pt x="9709" y="6403"/>
                    <a:pt x="9814" y="6110"/>
                    <a:pt x="9939" y="5838"/>
                  </a:cubicBezTo>
                  <a:cubicBezTo>
                    <a:pt x="10128" y="5524"/>
                    <a:pt x="10379" y="5252"/>
                    <a:pt x="10651" y="5022"/>
                  </a:cubicBezTo>
                  <a:cubicBezTo>
                    <a:pt x="11132" y="4625"/>
                    <a:pt x="11739" y="4395"/>
                    <a:pt x="12366" y="4374"/>
                  </a:cubicBezTo>
                  <a:close/>
                  <a:moveTo>
                    <a:pt x="0" y="1"/>
                  </a:moveTo>
                  <a:cubicBezTo>
                    <a:pt x="3223" y="1926"/>
                    <a:pt x="3683" y="6403"/>
                    <a:pt x="3997" y="9814"/>
                  </a:cubicBezTo>
                  <a:cubicBezTo>
                    <a:pt x="3997" y="9856"/>
                    <a:pt x="4018" y="9897"/>
                    <a:pt x="4039" y="9939"/>
                  </a:cubicBezTo>
                  <a:cubicBezTo>
                    <a:pt x="3892" y="10211"/>
                    <a:pt x="3829" y="10504"/>
                    <a:pt x="3850" y="10797"/>
                  </a:cubicBezTo>
                  <a:cubicBezTo>
                    <a:pt x="3913" y="11822"/>
                    <a:pt x="4813" y="12450"/>
                    <a:pt x="5734" y="12471"/>
                  </a:cubicBezTo>
                  <a:cubicBezTo>
                    <a:pt x="5420" y="13810"/>
                    <a:pt x="5985" y="15338"/>
                    <a:pt x="7345" y="15882"/>
                  </a:cubicBezTo>
                  <a:cubicBezTo>
                    <a:pt x="7652" y="16006"/>
                    <a:pt x="7976" y="16065"/>
                    <a:pt x="8302" y="16065"/>
                  </a:cubicBezTo>
                  <a:cubicBezTo>
                    <a:pt x="9508" y="16065"/>
                    <a:pt x="10723" y="15264"/>
                    <a:pt x="11069" y="14061"/>
                  </a:cubicBezTo>
                  <a:cubicBezTo>
                    <a:pt x="11069" y="14061"/>
                    <a:pt x="11069" y="14040"/>
                    <a:pt x="11069" y="14019"/>
                  </a:cubicBezTo>
                  <a:lnTo>
                    <a:pt x="11090" y="14019"/>
                  </a:lnTo>
                  <a:cubicBezTo>
                    <a:pt x="11718" y="14333"/>
                    <a:pt x="12011" y="15045"/>
                    <a:pt x="12680" y="15317"/>
                  </a:cubicBezTo>
                  <a:cubicBezTo>
                    <a:pt x="12957" y="15443"/>
                    <a:pt x="13257" y="15508"/>
                    <a:pt x="13557" y="15508"/>
                  </a:cubicBezTo>
                  <a:cubicBezTo>
                    <a:pt x="13755" y="15508"/>
                    <a:pt x="13953" y="15480"/>
                    <a:pt x="14145" y="15421"/>
                  </a:cubicBezTo>
                  <a:cubicBezTo>
                    <a:pt x="14961" y="15170"/>
                    <a:pt x="15526" y="14438"/>
                    <a:pt x="15568" y="13580"/>
                  </a:cubicBezTo>
                  <a:cubicBezTo>
                    <a:pt x="16021" y="13763"/>
                    <a:pt x="16563" y="13877"/>
                    <a:pt x="17092" y="13877"/>
                  </a:cubicBezTo>
                  <a:cubicBezTo>
                    <a:pt x="17954" y="13877"/>
                    <a:pt x="18783" y="13576"/>
                    <a:pt x="19146" y="12785"/>
                  </a:cubicBezTo>
                  <a:cubicBezTo>
                    <a:pt x="19752" y="11509"/>
                    <a:pt x="18476" y="10023"/>
                    <a:pt x="17430" y="9207"/>
                  </a:cubicBezTo>
                  <a:cubicBezTo>
                    <a:pt x="18225" y="8558"/>
                    <a:pt x="18476" y="7345"/>
                    <a:pt x="17848" y="6487"/>
                  </a:cubicBezTo>
                  <a:cubicBezTo>
                    <a:pt x="17472" y="5978"/>
                    <a:pt x="16914" y="5749"/>
                    <a:pt x="16347" y="5749"/>
                  </a:cubicBezTo>
                  <a:cubicBezTo>
                    <a:pt x="15937" y="5749"/>
                    <a:pt x="15522" y="5869"/>
                    <a:pt x="15170" y="6089"/>
                  </a:cubicBezTo>
                  <a:cubicBezTo>
                    <a:pt x="14919" y="4855"/>
                    <a:pt x="13915" y="3934"/>
                    <a:pt x="12680" y="3767"/>
                  </a:cubicBezTo>
                  <a:cubicBezTo>
                    <a:pt x="12680" y="3746"/>
                    <a:pt x="12680" y="3725"/>
                    <a:pt x="12680" y="3704"/>
                  </a:cubicBezTo>
                  <a:cubicBezTo>
                    <a:pt x="12785" y="2449"/>
                    <a:pt x="12680" y="1193"/>
                    <a:pt x="12345" y="1"/>
                  </a:cubicBezTo>
                  <a:lnTo>
                    <a:pt x="11425" y="1"/>
                  </a:lnTo>
                  <a:lnTo>
                    <a:pt x="11864" y="3725"/>
                  </a:lnTo>
                  <a:cubicBezTo>
                    <a:pt x="11843" y="3746"/>
                    <a:pt x="11843" y="3788"/>
                    <a:pt x="11864" y="3830"/>
                  </a:cubicBezTo>
                  <a:cubicBezTo>
                    <a:pt x="11048" y="3976"/>
                    <a:pt x="10316" y="4415"/>
                    <a:pt x="9814" y="5085"/>
                  </a:cubicBezTo>
                  <a:cubicBezTo>
                    <a:pt x="9646" y="5294"/>
                    <a:pt x="9500" y="5524"/>
                    <a:pt x="9374" y="5755"/>
                  </a:cubicBezTo>
                  <a:cubicBezTo>
                    <a:pt x="9291" y="3788"/>
                    <a:pt x="8914" y="1842"/>
                    <a:pt x="8265" y="1"/>
                  </a:cubicBezTo>
                  <a:lnTo>
                    <a:pt x="7407" y="1"/>
                  </a:lnTo>
                  <a:cubicBezTo>
                    <a:pt x="8119" y="1863"/>
                    <a:pt x="8433" y="3892"/>
                    <a:pt x="8642" y="5880"/>
                  </a:cubicBezTo>
                  <a:cubicBezTo>
                    <a:pt x="8259" y="5677"/>
                    <a:pt x="7842" y="5569"/>
                    <a:pt x="7421" y="5569"/>
                  </a:cubicBezTo>
                  <a:cubicBezTo>
                    <a:pt x="7107" y="5569"/>
                    <a:pt x="6791" y="5629"/>
                    <a:pt x="6487" y="5755"/>
                  </a:cubicBezTo>
                  <a:cubicBezTo>
                    <a:pt x="6654" y="3746"/>
                    <a:pt x="6194" y="1716"/>
                    <a:pt x="5127" y="1"/>
                  </a:cubicBezTo>
                  <a:lnTo>
                    <a:pt x="4248" y="1"/>
                  </a:lnTo>
                  <a:cubicBezTo>
                    <a:pt x="5420" y="1779"/>
                    <a:pt x="5922" y="3892"/>
                    <a:pt x="5692" y="6027"/>
                  </a:cubicBezTo>
                  <a:cubicBezTo>
                    <a:pt x="5692" y="6110"/>
                    <a:pt x="5713" y="6215"/>
                    <a:pt x="5775" y="6278"/>
                  </a:cubicBezTo>
                  <a:cubicBezTo>
                    <a:pt x="5106" y="7010"/>
                    <a:pt x="4959" y="8098"/>
                    <a:pt x="5441" y="8977"/>
                  </a:cubicBezTo>
                  <a:cubicBezTo>
                    <a:pt x="5190" y="9019"/>
                    <a:pt x="4938" y="9102"/>
                    <a:pt x="4708" y="9249"/>
                  </a:cubicBezTo>
                  <a:cubicBezTo>
                    <a:pt x="4415" y="6027"/>
                    <a:pt x="3746" y="2135"/>
                    <a:pt x="1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
            <p:cNvSpPr/>
            <p:nvPr/>
          </p:nvSpPr>
          <p:spPr>
            <a:xfrm>
              <a:off x="2695054" y="3112061"/>
              <a:ext cx="326247" cy="347543"/>
            </a:xfrm>
            <a:custGeom>
              <a:avLst/>
              <a:gdLst/>
              <a:ahLst/>
              <a:cxnLst/>
              <a:rect l="l" t="t" r="r" b="b"/>
              <a:pathLst>
                <a:path w="17189" h="18311" extrusionOk="0">
                  <a:moveTo>
                    <a:pt x="12501" y="5697"/>
                  </a:moveTo>
                  <a:cubicBezTo>
                    <a:pt x="12934" y="5697"/>
                    <a:pt x="13379" y="5819"/>
                    <a:pt x="13799" y="6089"/>
                  </a:cubicBezTo>
                  <a:cubicBezTo>
                    <a:pt x="15369" y="7073"/>
                    <a:pt x="15117" y="9249"/>
                    <a:pt x="13527" y="10044"/>
                  </a:cubicBezTo>
                  <a:cubicBezTo>
                    <a:pt x="13234" y="10211"/>
                    <a:pt x="13360" y="10672"/>
                    <a:pt x="13716" y="10693"/>
                  </a:cubicBezTo>
                  <a:cubicBezTo>
                    <a:pt x="13777" y="10686"/>
                    <a:pt x="13839" y="10683"/>
                    <a:pt x="13900" y="10683"/>
                  </a:cubicBezTo>
                  <a:cubicBezTo>
                    <a:pt x="15259" y="10683"/>
                    <a:pt x="16546" y="12196"/>
                    <a:pt x="15745" y="13517"/>
                  </a:cubicBezTo>
                  <a:cubicBezTo>
                    <a:pt x="15396" y="14107"/>
                    <a:pt x="14721" y="14406"/>
                    <a:pt x="14048" y="14406"/>
                  </a:cubicBezTo>
                  <a:cubicBezTo>
                    <a:pt x="13551" y="14406"/>
                    <a:pt x="13054" y="14243"/>
                    <a:pt x="12690" y="13915"/>
                  </a:cubicBezTo>
                  <a:cubicBezTo>
                    <a:pt x="12625" y="13859"/>
                    <a:pt x="12552" y="13836"/>
                    <a:pt x="12482" y="13836"/>
                  </a:cubicBezTo>
                  <a:cubicBezTo>
                    <a:pt x="12259" y="13836"/>
                    <a:pt x="12056" y="14074"/>
                    <a:pt x="12167" y="14312"/>
                  </a:cubicBezTo>
                  <a:cubicBezTo>
                    <a:pt x="12690" y="15400"/>
                    <a:pt x="12125" y="16677"/>
                    <a:pt x="10975" y="17032"/>
                  </a:cubicBezTo>
                  <a:cubicBezTo>
                    <a:pt x="10795" y="17081"/>
                    <a:pt x="10617" y="17104"/>
                    <a:pt x="10444" y="17104"/>
                  </a:cubicBezTo>
                  <a:cubicBezTo>
                    <a:pt x="9505" y="17104"/>
                    <a:pt x="8682" y="16433"/>
                    <a:pt x="8275" y="15568"/>
                  </a:cubicBezTo>
                  <a:cubicBezTo>
                    <a:pt x="8275" y="15547"/>
                    <a:pt x="8254" y="15526"/>
                    <a:pt x="8234" y="15526"/>
                  </a:cubicBezTo>
                  <a:cubicBezTo>
                    <a:pt x="8213" y="15421"/>
                    <a:pt x="8192" y="15338"/>
                    <a:pt x="8150" y="15254"/>
                  </a:cubicBezTo>
                  <a:cubicBezTo>
                    <a:pt x="8100" y="15113"/>
                    <a:pt x="7988" y="15051"/>
                    <a:pt x="7875" y="15051"/>
                  </a:cubicBezTo>
                  <a:cubicBezTo>
                    <a:pt x="7705" y="15051"/>
                    <a:pt x="7534" y="15194"/>
                    <a:pt x="7585" y="15421"/>
                  </a:cubicBezTo>
                  <a:cubicBezTo>
                    <a:pt x="7753" y="16595"/>
                    <a:pt x="6939" y="17662"/>
                    <a:pt x="5866" y="17662"/>
                  </a:cubicBezTo>
                  <a:cubicBezTo>
                    <a:pt x="5600" y="17662"/>
                    <a:pt x="5319" y="17596"/>
                    <a:pt x="5032" y="17451"/>
                  </a:cubicBezTo>
                  <a:cubicBezTo>
                    <a:pt x="3693" y="16781"/>
                    <a:pt x="3609" y="15087"/>
                    <a:pt x="4446" y="13998"/>
                  </a:cubicBezTo>
                  <a:cubicBezTo>
                    <a:pt x="4675" y="13770"/>
                    <a:pt x="4487" y="13402"/>
                    <a:pt x="4198" y="13402"/>
                  </a:cubicBezTo>
                  <a:cubicBezTo>
                    <a:pt x="4170" y="13402"/>
                    <a:pt x="4141" y="13405"/>
                    <a:pt x="4112" y="13413"/>
                  </a:cubicBezTo>
                  <a:cubicBezTo>
                    <a:pt x="3701" y="13509"/>
                    <a:pt x="3290" y="13551"/>
                    <a:pt x="2879" y="13551"/>
                  </a:cubicBezTo>
                  <a:cubicBezTo>
                    <a:pt x="2662" y="13551"/>
                    <a:pt x="2445" y="13539"/>
                    <a:pt x="2228" y="13517"/>
                  </a:cubicBezTo>
                  <a:cubicBezTo>
                    <a:pt x="1078" y="13287"/>
                    <a:pt x="450" y="12157"/>
                    <a:pt x="1287" y="11153"/>
                  </a:cubicBezTo>
                  <a:cubicBezTo>
                    <a:pt x="1970" y="10356"/>
                    <a:pt x="2962" y="9904"/>
                    <a:pt x="4014" y="9904"/>
                  </a:cubicBezTo>
                  <a:cubicBezTo>
                    <a:pt x="4122" y="9904"/>
                    <a:pt x="4232" y="9909"/>
                    <a:pt x="4342" y="9918"/>
                  </a:cubicBezTo>
                  <a:cubicBezTo>
                    <a:pt x="4348" y="9919"/>
                    <a:pt x="4354" y="9919"/>
                    <a:pt x="4361" y="9919"/>
                  </a:cubicBezTo>
                  <a:cubicBezTo>
                    <a:pt x="4781" y="9919"/>
                    <a:pt x="4775" y="9228"/>
                    <a:pt x="4342" y="9207"/>
                  </a:cubicBezTo>
                  <a:cubicBezTo>
                    <a:pt x="2710" y="9102"/>
                    <a:pt x="3317" y="6968"/>
                    <a:pt x="4593" y="6780"/>
                  </a:cubicBezTo>
                  <a:cubicBezTo>
                    <a:pt x="4682" y="6764"/>
                    <a:pt x="4771" y="6756"/>
                    <a:pt x="4859" y="6756"/>
                  </a:cubicBezTo>
                  <a:cubicBezTo>
                    <a:pt x="5571" y="6756"/>
                    <a:pt x="6197" y="7269"/>
                    <a:pt x="6309" y="8014"/>
                  </a:cubicBezTo>
                  <a:cubicBezTo>
                    <a:pt x="6319" y="8074"/>
                    <a:pt x="6371" y="8101"/>
                    <a:pt x="6429" y="8101"/>
                  </a:cubicBezTo>
                  <a:cubicBezTo>
                    <a:pt x="6491" y="8101"/>
                    <a:pt x="6559" y="8069"/>
                    <a:pt x="6581" y="8014"/>
                  </a:cubicBezTo>
                  <a:lnTo>
                    <a:pt x="6581" y="7972"/>
                  </a:lnTo>
                  <a:cubicBezTo>
                    <a:pt x="6618" y="8075"/>
                    <a:pt x="6705" y="8124"/>
                    <a:pt x="6792" y="8124"/>
                  </a:cubicBezTo>
                  <a:cubicBezTo>
                    <a:pt x="6900" y="8124"/>
                    <a:pt x="7008" y="8049"/>
                    <a:pt x="7020" y="7910"/>
                  </a:cubicBezTo>
                  <a:cubicBezTo>
                    <a:pt x="6978" y="7449"/>
                    <a:pt x="7166" y="7010"/>
                    <a:pt x="7501" y="6675"/>
                  </a:cubicBezTo>
                  <a:cubicBezTo>
                    <a:pt x="7725" y="6477"/>
                    <a:pt x="7981" y="6388"/>
                    <a:pt x="8230" y="6388"/>
                  </a:cubicBezTo>
                  <a:cubicBezTo>
                    <a:pt x="8770" y="6388"/>
                    <a:pt x="9277" y="6811"/>
                    <a:pt x="9363" y="7470"/>
                  </a:cubicBezTo>
                  <a:cubicBezTo>
                    <a:pt x="9375" y="7679"/>
                    <a:pt x="9541" y="7798"/>
                    <a:pt x="9708" y="7798"/>
                  </a:cubicBezTo>
                  <a:cubicBezTo>
                    <a:pt x="9842" y="7798"/>
                    <a:pt x="9977" y="7722"/>
                    <a:pt x="10033" y="7554"/>
                  </a:cubicBezTo>
                  <a:cubicBezTo>
                    <a:pt x="10421" y="6450"/>
                    <a:pt x="11426" y="5697"/>
                    <a:pt x="12501" y="5697"/>
                  </a:cubicBezTo>
                  <a:close/>
                  <a:moveTo>
                    <a:pt x="3881" y="1"/>
                  </a:moveTo>
                  <a:cubicBezTo>
                    <a:pt x="3045" y="2072"/>
                    <a:pt x="2814" y="4353"/>
                    <a:pt x="3233" y="6550"/>
                  </a:cubicBezTo>
                  <a:cubicBezTo>
                    <a:pt x="3254" y="6592"/>
                    <a:pt x="3275" y="6633"/>
                    <a:pt x="3317" y="6654"/>
                  </a:cubicBezTo>
                  <a:cubicBezTo>
                    <a:pt x="2521" y="7324"/>
                    <a:pt x="2396" y="8496"/>
                    <a:pt x="3045" y="9312"/>
                  </a:cubicBezTo>
                  <a:cubicBezTo>
                    <a:pt x="1601" y="9625"/>
                    <a:pt x="115" y="10609"/>
                    <a:pt x="73" y="12115"/>
                  </a:cubicBezTo>
                  <a:cubicBezTo>
                    <a:pt x="1" y="13770"/>
                    <a:pt x="1507" y="14192"/>
                    <a:pt x="2906" y="14192"/>
                  </a:cubicBezTo>
                  <a:cubicBezTo>
                    <a:pt x="3117" y="14192"/>
                    <a:pt x="3325" y="14182"/>
                    <a:pt x="3526" y="14166"/>
                  </a:cubicBezTo>
                  <a:lnTo>
                    <a:pt x="3526" y="14166"/>
                  </a:lnTo>
                  <a:cubicBezTo>
                    <a:pt x="2835" y="15672"/>
                    <a:pt x="3233" y="17576"/>
                    <a:pt x="5011" y="18183"/>
                  </a:cubicBezTo>
                  <a:cubicBezTo>
                    <a:pt x="5265" y="18270"/>
                    <a:pt x="5525" y="18311"/>
                    <a:pt x="5782" y="18311"/>
                  </a:cubicBezTo>
                  <a:cubicBezTo>
                    <a:pt x="6945" y="18311"/>
                    <a:pt x="8049" y="17481"/>
                    <a:pt x="8254" y="16384"/>
                  </a:cubicBezTo>
                  <a:cubicBezTo>
                    <a:pt x="8740" y="17198"/>
                    <a:pt x="9648" y="17755"/>
                    <a:pt x="10592" y="17755"/>
                  </a:cubicBezTo>
                  <a:cubicBezTo>
                    <a:pt x="10908" y="17755"/>
                    <a:pt x="11229" y="17692"/>
                    <a:pt x="11539" y="17556"/>
                  </a:cubicBezTo>
                  <a:cubicBezTo>
                    <a:pt x="12544" y="17074"/>
                    <a:pt x="13130" y="15986"/>
                    <a:pt x="13004" y="14877"/>
                  </a:cubicBezTo>
                  <a:lnTo>
                    <a:pt x="13004" y="14877"/>
                  </a:lnTo>
                  <a:cubicBezTo>
                    <a:pt x="13338" y="15013"/>
                    <a:pt x="13699" y="15080"/>
                    <a:pt x="14059" y="15080"/>
                  </a:cubicBezTo>
                  <a:cubicBezTo>
                    <a:pt x="15029" y="15080"/>
                    <a:pt x="15999" y="14595"/>
                    <a:pt x="16457" y="13664"/>
                  </a:cubicBezTo>
                  <a:cubicBezTo>
                    <a:pt x="17189" y="12178"/>
                    <a:pt x="16101" y="10525"/>
                    <a:pt x="14657" y="10086"/>
                  </a:cubicBezTo>
                  <a:cubicBezTo>
                    <a:pt x="15954" y="8830"/>
                    <a:pt x="15829" y="6717"/>
                    <a:pt x="14385" y="5650"/>
                  </a:cubicBezTo>
                  <a:cubicBezTo>
                    <a:pt x="13867" y="5224"/>
                    <a:pt x="13218" y="5011"/>
                    <a:pt x="12553" y="5011"/>
                  </a:cubicBezTo>
                  <a:cubicBezTo>
                    <a:pt x="12467" y="5011"/>
                    <a:pt x="12380" y="5015"/>
                    <a:pt x="12293" y="5022"/>
                  </a:cubicBezTo>
                  <a:cubicBezTo>
                    <a:pt x="12711" y="3516"/>
                    <a:pt x="13088" y="1926"/>
                    <a:pt x="14092" y="691"/>
                  </a:cubicBezTo>
                  <a:cubicBezTo>
                    <a:pt x="14301" y="419"/>
                    <a:pt x="14552" y="189"/>
                    <a:pt x="14824" y="1"/>
                  </a:cubicBezTo>
                  <a:lnTo>
                    <a:pt x="13757" y="1"/>
                  </a:lnTo>
                  <a:cubicBezTo>
                    <a:pt x="12523" y="1361"/>
                    <a:pt x="12021" y="3286"/>
                    <a:pt x="11811" y="5106"/>
                  </a:cubicBezTo>
                  <a:cubicBezTo>
                    <a:pt x="10975" y="5315"/>
                    <a:pt x="10263" y="5817"/>
                    <a:pt x="9803" y="6529"/>
                  </a:cubicBezTo>
                  <a:cubicBezTo>
                    <a:pt x="9719" y="5776"/>
                    <a:pt x="10326" y="3202"/>
                    <a:pt x="10410" y="2888"/>
                  </a:cubicBezTo>
                  <a:cubicBezTo>
                    <a:pt x="10661" y="1884"/>
                    <a:pt x="11058" y="900"/>
                    <a:pt x="11581" y="1"/>
                  </a:cubicBezTo>
                  <a:lnTo>
                    <a:pt x="10765" y="1"/>
                  </a:lnTo>
                  <a:cubicBezTo>
                    <a:pt x="10619" y="273"/>
                    <a:pt x="10472" y="566"/>
                    <a:pt x="10347" y="858"/>
                  </a:cubicBezTo>
                  <a:cubicBezTo>
                    <a:pt x="9782" y="2302"/>
                    <a:pt x="9405" y="3830"/>
                    <a:pt x="9280" y="5399"/>
                  </a:cubicBezTo>
                  <a:cubicBezTo>
                    <a:pt x="9259" y="5608"/>
                    <a:pt x="9238" y="5817"/>
                    <a:pt x="9259" y="6027"/>
                  </a:cubicBezTo>
                  <a:cubicBezTo>
                    <a:pt x="8948" y="5789"/>
                    <a:pt x="8576" y="5668"/>
                    <a:pt x="8204" y="5668"/>
                  </a:cubicBezTo>
                  <a:cubicBezTo>
                    <a:pt x="7823" y="5668"/>
                    <a:pt x="7442" y="5794"/>
                    <a:pt x="7125" y="6048"/>
                  </a:cubicBezTo>
                  <a:cubicBezTo>
                    <a:pt x="7292" y="4039"/>
                    <a:pt x="7459" y="1926"/>
                    <a:pt x="8150" y="1"/>
                  </a:cubicBezTo>
                  <a:lnTo>
                    <a:pt x="7355" y="1"/>
                  </a:lnTo>
                  <a:cubicBezTo>
                    <a:pt x="6727" y="1988"/>
                    <a:pt x="6622" y="4143"/>
                    <a:pt x="6727" y="6215"/>
                  </a:cubicBezTo>
                  <a:cubicBezTo>
                    <a:pt x="6727" y="6278"/>
                    <a:pt x="6748" y="6340"/>
                    <a:pt x="6811" y="6361"/>
                  </a:cubicBezTo>
                  <a:cubicBezTo>
                    <a:pt x="6664" y="6571"/>
                    <a:pt x="6560" y="6801"/>
                    <a:pt x="6497" y="7052"/>
                  </a:cubicBezTo>
                  <a:cubicBezTo>
                    <a:pt x="6211" y="6466"/>
                    <a:pt x="5457" y="6163"/>
                    <a:pt x="4721" y="6163"/>
                  </a:cubicBezTo>
                  <a:cubicBezTo>
                    <a:pt x="4379" y="6163"/>
                    <a:pt x="4041" y="6229"/>
                    <a:pt x="3756" y="6361"/>
                  </a:cubicBezTo>
                  <a:cubicBezTo>
                    <a:pt x="3568" y="4206"/>
                    <a:pt x="3902" y="2009"/>
                    <a:pt x="4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
            <p:cNvSpPr/>
            <p:nvPr/>
          </p:nvSpPr>
          <p:spPr>
            <a:xfrm>
              <a:off x="2956561" y="3083401"/>
              <a:ext cx="142976" cy="28679"/>
            </a:xfrm>
            <a:custGeom>
              <a:avLst/>
              <a:gdLst/>
              <a:ahLst/>
              <a:cxnLst/>
              <a:rect l="l" t="t" r="r" b="b"/>
              <a:pathLst>
                <a:path w="7533" h="1511" extrusionOk="0">
                  <a:moveTo>
                    <a:pt x="3576" y="0"/>
                  </a:moveTo>
                  <a:cubicBezTo>
                    <a:pt x="2246" y="0"/>
                    <a:pt x="947" y="489"/>
                    <a:pt x="21" y="1490"/>
                  </a:cubicBezTo>
                  <a:lnTo>
                    <a:pt x="0" y="1511"/>
                  </a:lnTo>
                  <a:lnTo>
                    <a:pt x="1067" y="1511"/>
                  </a:lnTo>
                  <a:cubicBezTo>
                    <a:pt x="1801" y="981"/>
                    <a:pt x="2673" y="729"/>
                    <a:pt x="3564" y="729"/>
                  </a:cubicBezTo>
                  <a:cubicBezTo>
                    <a:pt x="4223" y="729"/>
                    <a:pt x="4892" y="867"/>
                    <a:pt x="5524" y="1134"/>
                  </a:cubicBezTo>
                  <a:cubicBezTo>
                    <a:pt x="5754" y="1239"/>
                    <a:pt x="6005" y="1364"/>
                    <a:pt x="6236" y="1511"/>
                  </a:cubicBezTo>
                  <a:lnTo>
                    <a:pt x="7533" y="1511"/>
                  </a:lnTo>
                  <a:cubicBezTo>
                    <a:pt x="6842" y="925"/>
                    <a:pt x="6026" y="485"/>
                    <a:pt x="5168" y="234"/>
                  </a:cubicBezTo>
                  <a:cubicBezTo>
                    <a:pt x="4648" y="79"/>
                    <a:pt x="4109" y="0"/>
                    <a:pt x="35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8"/>
          <p:cNvGrpSpPr/>
          <p:nvPr/>
        </p:nvGrpSpPr>
        <p:grpSpPr>
          <a:xfrm>
            <a:off x="-419893" y="4866568"/>
            <a:ext cx="2329415" cy="757762"/>
            <a:chOff x="4178968" y="-268677"/>
            <a:chExt cx="2329415" cy="757762"/>
          </a:xfrm>
        </p:grpSpPr>
        <p:grpSp>
          <p:nvGrpSpPr>
            <p:cNvPr id="5574" name="Google Shape;5574;p8"/>
            <p:cNvGrpSpPr/>
            <p:nvPr/>
          </p:nvGrpSpPr>
          <p:grpSpPr>
            <a:xfrm>
              <a:off x="4178968" y="-268677"/>
              <a:ext cx="1264254" cy="757762"/>
              <a:chOff x="6323950" y="1278138"/>
              <a:chExt cx="701350" cy="420325"/>
            </a:xfrm>
          </p:grpSpPr>
          <p:sp>
            <p:nvSpPr>
              <p:cNvPr id="5575" name="Google Shape;5575;p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8"/>
            <p:cNvGrpSpPr/>
            <p:nvPr/>
          </p:nvGrpSpPr>
          <p:grpSpPr>
            <a:xfrm>
              <a:off x="5350843" y="-268677"/>
              <a:ext cx="1157540" cy="757762"/>
              <a:chOff x="6323950" y="1278138"/>
              <a:chExt cx="642150" cy="420325"/>
            </a:xfrm>
          </p:grpSpPr>
          <p:sp>
            <p:nvSpPr>
              <p:cNvPr id="5824" name="Google Shape;5824;p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2" name="Google Shape;6062;p8"/>
          <p:cNvGrpSpPr/>
          <p:nvPr/>
        </p:nvGrpSpPr>
        <p:grpSpPr>
          <a:xfrm rot="-1258772" flipH="1">
            <a:off x="6964571" y="161438"/>
            <a:ext cx="634844" cy="579863"/>
            <a:chOff x="2474450" y="2469265"/>
            <a:chExt cx="505551" cy="433940"/>
          </a:xfrm>
        </p:grpSpPr>
        <p:sp>
          <p:nvSpPr>
            <p:cNvPr id="6063" name="Google Shape;6063;p8"/>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093"/>
        <p:cNvGrpSpPr/>
        <p:nvPr/>
      </p:nvGrpSpPr>
      <p:grpSpPr>
        <a:xfrm>
          <a:off x="0" y="0"/>
          <a:ext cx="0" cy="0"/>
          <a:chOff x="0" y="0"/>
          <a:chExt cx="0" cy="0"/>
        </a:xfrm>
      </p:grpSpPr>
      <p:sp>
        <p:nvSpPr>
          <p:cNvPr id="7094" name="Google Shape;7094;p11"/>
          <p:cNvSpPr/>
          <p:nvPr/>
        </p:nvSpPr>
        <p:spPr>
          <a:xfrm flipH="1">
            <a:off x="-552625" y="3915267"/>
            <a:ext cx="2438400" cy="22128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1"/>
          <p:cNvSpPr/>
          <p:nvPr/>
        </p:nvSpPr>
        <p:spPr>
          <a:xfrm flipH="1">
            <a:off x="-333900" y="4039267"/>
            <a:ext cx="2438400" cy="2212800"/>
          </a:xfrm>
          <a:prstGeom prst="ellipse">
            <a:avLst/>
          </a:prstGeom>
          <a:noFill/>
          <a:ln w="28575" cap="flat" cmpd="sng">
            <a:solidFill>
              <a:srgbClr val="FFD3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1"/>
          <p:cNvSpPr/>
          <p:nvPr/>
        </p:nvSpPr>
        <p:spPr>
          <a:xfrm flipH="1">
            <a:off x="3861700" y="-592875"/>
            <a:ext cx="3827100" cy="11376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1"/>
          <p:cNvSpPr txBox="1">
            <a:spLocks noGrp="1"/>
          </p:cNvSpPr>
          <p:nvPr>
            <p:ph type="title" hasCustomPrompt="1"/>
          </p:nvPr>
        </p:nvSpPr>
        <p:spPr>
          <a:xfrm>
            <a:off x="820050" y="1763300"/>
            <a:ext cx="7503900" cy="13062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9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7098" name="Google Shape;7098;p11"/>
          <p:cNvSpPr txBox="1">
            <a:spLocks noGrp="1"/>
          </p:cNvSpPr>
          <p:nvPr>
            <p:ph type="body" idx="1"/>
          </p:nvPr>
        </p:nvSpPr>
        <p:spPr>
          <a:xfrm>
            <a:off x="1586550" y="3152225"/>
            <a:ext cx="5970900" cy="699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20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
        <p:nvSpPr>
          <p:cNvPr id="7099" name="Google Shape;7099;p11"/>
          <p:cNvSpPr/>
          <p:nvPr/>
        </p:nvSpPr>
        <p:spPr>
          <a:xfrm flipH="1">
            <a:off x="-84156" y="-41186"/>
            <a:ext cx="1368662" cy="1409270"/>
          </a:xfrm>
          <a:custGeom>
            <a:avLst/>
            <a:gdLst/>
            <a:ahLst/>
            <a:cxnLst/>
            <a:rect l="l" t="t" r="r" b="b"/>
            <a:pathLst>
              <a:path w="23863" h="24571" extrusionOk="0">
                <a:moveTo>
                  <a:pt x="23862" y="0"/>
                </a:moveTo>
                <a:lnTo>
                  <a:pt x="0" y="394"/>
                </a:lnTo>
                <a:cubicBezTo>
                  <a:pt x="0" y="394"/>
                  <a:pt x="16863" y="16690"/>
                  <a:pt x="23862" y="24570"/>
                </a:cubicBezTo>
                <a:lnTo>
                  <a:pt x="23862" y="0"/>
                </a:ln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1"/>
          <p:cNvSpPr/>
          <p:nvPr/>
        </p:nvSpPr>
        <p:spPr>
          <a:xfrm flipH="1">
            <a:off x="7119138" y="3368288"/>
            <a:ext cx="2126437" cy="1841440"/>
          </a:xfrm>
          <a:custGeom>
            <a:avLst/>
            <a:gdLst/>
            <a:ahLst/>
            <a:cxnLst/>
            <a:rect l="l" t="t" r="r" b="b"/>
            <a:pathLst>
              <a:path w="37075" h="32106" extrusionOk="0">
                <a:moveTo>
                  <a:pt x="0" y="1"/>
                </a:moveTo>
                <a:lnTo>
                  <a:pt x="0" y="32105"/>
                </a:lnTo>
                <a:lnTo>
                  <a:pt x="37075" y="32105"/>
                </a:lnTo>
                <a:cubicBezTo>
                  <a:pt x="27511" y="2062"/>
                  <a:pt x="0" y="1"/>
                  <a:pt x="0"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1"/>
          <p:cNvSpPr/>
          <p:nvPr/>
        </p:nvSpPr>
        <p:spPr>
          <a:xfrm flipH="1">
            <a:off x="4014100" y="-440475"/>
            <a:ext cx="3827100" cy="1137600"/>
          </a:xfrm>
          <a:prstGeom prst="ellipse">
            <a:avLst/>
          </a:prstGeom>
          <a:noFill/>
          <a:ln w="28575" cap="flat" cmpd="sng">
            <a:solidFill>
              <a:srgbClr val="FFD3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2" name="Google Shape;7102;p11"/>
          <p:cNvGrpSpPr/>
          <p:nvPr/>
        </p:nvGrpSpPr>
        <p:grpSpPr>
          <a:xfrm>
            <a:off x="7369802" y="3922325"/>
            <a:ext cx="558130" cy="733361"/>
            <a:chOff x="1135315" y="4197713"/>
            <a:chExt cx="558130" cy="733361"/>
          </a:xfrm>
        </p:grpSpPr>
        <p:sp>
          <p:nvSpPr>
            <p:cNvPr id="7103" name="Google Shape;7103;p11"/>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1"/>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11"/>
          <p:cNvGrpSpPr/>
          <p:nvPr/>
        </p:nvGrpSpPr>
        <p:grpSpPr>
          <a:xfrm>
            <a:off x="173805" y="385600"/>
            <a:ext cx="618364" cy="785305"/>
            <a:chOff x="6656117" y="4231375"/>
            <a:chExt cx="618364" cy="785305"/>
          </a:xfrm>
        </p:grpSpPr>
        <p:sp>
          <p:nvSpPr>
            <p:cNvPr id="7106" name="Google Shape;7106;p11"/>
            <p:cNvSpPr/>
            <p:nvPr/>
          </p:nvSpPr>
          <p:spPr>
            <a:xfrm rot="-1802815">
              <a:off x="6718048" y="4538368"/>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rgbClr val="FFCD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1"/>
            <p:cNvSpPr/>
            <p:nvPr/>
          </p:nvSpPr>
          <p:spPr>
            <a:xfrm rot="-1802815">
              <a:off x="6718035" y="4329643"/>
              <a:ext cx="494516" cy="380043"/>
            </a:xfrm>
            <a:custGeom>
              <a:avLst/>
              <a:gdLst/>
              <a:ahLst/>
              <a:cxnLst/>
              <a:rect l="l" t="t" r="r" b="b"/>
              <a:pathLst>
                <a:path w="19781" h="15202" extrusionOk="0">
                  <a:moveTo>
                    <a:pt x="1013" y="1"/>
                  </a:moveTo>
                  <a:cubicBezTo>
                    <a:pt x="868" y="1"/>
                    <a:pt x="717" y="66"/>
                    <a:pt x="634" y="176"/>
                  </a:cubicBezTo>
                  <a:cubicBezTo>
                    <a:pt x="467" y="443"/>
                    <a:pt x="300" y="677"/>
                    <a:pt x="100" y="943"/>
                  </a:cubicBezTo>
                  <a:cubicBezTo>
                    <a:pt x="33" y="1010"/>
                    <a:pt x="0" y="1144"/>
                    <a:pt x="33" y="1244"/>
                  </a:cubicBezTo>
                  <a:lnTo>
                    <a:pt x="867" y="5880"/>
                  </a:lnTo>
                  <a:cubicBezTo>
                    <a:pt x="901" y="6181"/>
                    <a:pt x="1134" y="6414"/>
                    <a:pt x="1468" y="6481"/>
                  </a:cubicBezTo>
                  <a:cubicBezTo>
                    <a:pt x="1568" y="6481"/>
                    <a:pt x="1701" y="6481"/>
                    <a:pt x="1801" y="6447"/>
                  </a:cubicBezTo>
                  <a:lnTo>
                    <a:pt x="6305" y="5647"/>
                  </a:lnTo>
                  <a:lnTo>
                    <a:pt x="7105" y="10183"/>
                  </a:lnTo>
                  <a:cubicBezTo>
                    <a:pt x="7138" y="10250"/>
                    <a:pt x="7138" y="10283"/>
                    <a:pt x="7172" y="10350"/>
                  </a:cubicBezTo>
                  <a:lnTo>
                    <a:pt x="7239" y="10450"/>
                  </a:lnTo>
                  <a:cubicBezTo>
                    <a:pt x="7353" y="10735"/>
                    <a:pt x="7612" y="10898"/>
                    <a:pt x="7894" y="10898"/>
                  </a:cubicBezTo>
                  <a:cubicBezTo>
                    <a:pt x="7942" y="10898"/>
                    <a:pt x="7990" y="10894"/>
                    <a:pt x="8039" y="10884"/>
                  </a:cubicBezTo>
                  <a:lnTo>
                    <a:pt x="12609" y="10050"/>
                  </a:lnTo>
                  <a:lnTo>
                    <a:pt x="13410" y="14587"/>
                  </a:lnTo>
                  <a:cubicBezTo>
                    <a:pt x="13476" y="14887"/>
                    <a:pt x="13710" y="15120"/>
                    <a:pt x="14010" y="15187"/>
                  </a:cubicBezTo>
                  <a:lnTo>
                    <a:pt x="14110" y="15187"/>
                  </a:lnTo>
                  <a:cubicBezTo>
                    <a:pt x="14143" y="15198"/>
                    <a:pt x="14173" y="15202"/>
                    <a:pt x="14202" y="15202"/>
                  </a:cubicBezTo>
                  <a:cubicBezTo>
                    <a:pt x="14258" y="15202"/>
                    <a:pt x="14310" y="15187"/>
                    <a:pt x="14377" y="15187"/>
                  </a:cubicBezTo>
                  <a:lnTo>
                    <a:pt x="18847" y="14353"/>
                  </a:lnTo>
                  <a:cubicBezTo>
                    <a:pt x="18980" y="14353"/>
                    <a:pt x="19047" y="14253"/>
                    <a:pt x="19114" y="14186"/>
                  </a:cubicBezTo>
                  <a:lnTo>
                    <a:pt x="19147" y="14153"/>
                  </a:lnTo>
                  <a:cubicBezTo>
                    <a:pt x="19280" y="13953"/>
                    <a:pt x="19414" y="13786"/>
                    <a:pt x="19514" y="13619"/>
                  </a:cubicBezTo>
                  <a:cubicBezTo>
                    <a:pt x="19547" y="13586"/>
                    <a:pt x="19581" y="13519"/>
                    <a:pt x="19614" y="13486"/>
                  </a:cubicBezTo>
                  <a:lnTo>
                    <a:pt x="19647" y="13386"/>
                  </a:lnTo>
                  <a:cubicBezTo>
                    <a:pt x="19747" y="13252"/>
                    <a:pt x="19781" y="13052"/>
                    <a:pt x="19681" y="12919"/>
                  </a:cubicBezTo>
                  <a:cubicBezTo>
                    <a:pt x="19581" y="12785"/>
                    <a:pt x="19414" y="12719"/>
                    <a:pt x="19247" y="12719"/>
                  </a:cubicBezTo>
                  <a:lnTo>
                    <a:pt x="14777" y="13552"/>
                  </a:lnTo>
                  <a:lnTo>
                    <a:pt x="13977" y="9016"/>
                  </a:lnTo>
                  <a:cubicBezTo>
                    <a:pt x="13917" y="8657"/>
                    <a:pt x="13589" y="8405"/>
                    <a:pt x="13209" y="8405"/>
                  </a:cubicBezTo>
                  <a:cubicBezTo>
                    <a:pt x="13165" y="8405"/>
                    <a:pt x="13121" y="8409"/>
                    <a:pt x="13076" y="8415"/>
                  </a:cubicBezTo>
                  <a:lnTo>
                    <a:pt x="8506" y="9249"/>
                  </a:lnTo>
                  <a:lnTo>
                    <a:pt x="7672" y="4613"/>
                  </a:lnTo>
                  <a:cubicBezTo>
                    <a:pt x="7612" y="4254"/>
                    <a:pt x="7284" y="4002"/>
                    <a:pt x="6904" y="4002"/>
                  </a:cubicBezTo>
                  <a:cubicBezTo>
                    <a:pt x="6861" y="4002"/>
                    <a:pt x="6816" y="4005"/>
                    <a:pt x="6772" y="4012"/>
                  </a:cubicBezTo>
                  <a:lnTo>
                    <a:pt x="2235" y="4846"/>
                  </a:lnTo>
                  <a:lnTo>
                    <a:pt x="1401" y="343"/>
                  </a:lnTo>
                  <a:cubicBezTo>
                    <a:pt x="1368" y="176"/>
                    <a:pt x="1268" y="43"/>
                    <a:pt x="1101" y="9"/>
                  </a:cubicBezTo>
                  <a:cubicBezTo>
                    <a:pt x="1072" y="4"/>
                    <a:pt x="1043" y="1"/>
                    <a:pt x="10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8" name="Google Shape;7108;p11"/>
          <p:cNvSpPr/>
          <p:nvPr/>
        </p:nvSpPr>
        <p:spPr>
          <a:xfrm rot="3748449">
            <a:off x="8243041" y="4589192"/>
            <a:ext cx="862211" cy="499072"/>
          </a:xfrm>
          <a:custGeom>
            <a:avLst/>
            <a:gdLst/>
            <a:ahLst/>
            <a:cxnLst/>
            <a:rect l="l" t="t" r="r" b="b"/>
            <a:pathLst>
              <a:path w="25061" h="14506" extrusionOk="0">
                <a:moveTo>
                  <a:pt x="6451" y="1386"/>
                </a:moveTo>
                <a:cubicBezTo>
                  <a:pt x="7192" y="1386"/>
                  <a:pt x="7770" y="1986"/>
                  <a:pt x="7931" y="2819"/>
                </a:cubicBezTo>
                <a:cubicBezTo>
                  <a:pt x="8098" y="3677"/>
                  <a:pt x="7763" y="4472"/>
                  <a:pt x="7680" y="5309"/>
                </a:cubicBezTo>
                <a:cubicBezTo>
                  <a:pt x="7441" y="5244"/>
                  <a:pt x="7196" y="5212"/>
                  <a:pt x="6954" y="5212"/>
                </a:cubicBezTo>
                <a:cubicBezTo>
                  <a:pt x="6497" y="5212"/>
                  <a:pt x="6047" y="5328"/>
                  <a:pt x="5650" y="5560"/>
                </a:cubicBezTo>
                <a:cubicBezTo>
                  <a:pt x="5357" y="5226"/>
                  <a:pt x="5064" y="4912"/>
                  <a:pt x="4729" y="4619"/>
                </a:cubicBezTo>
                <a:cubicBezTo>
                  <a:pt x="4332" y="3489"/>
                  <a:pt x="4583" y="2150"/>
                  <a:pt x="5734" y="1564"/>
                </a:cubicBezTo>
                <a:cubicBezTo>
                  <a:pt x="5983" y="1442"/>
                  <a:pt x="6225" y="1386"/>
                  <a:pt x="6451" y="1386"/>
                </a:cubicBezTo>
                <a:close/>
                <a:moveTo>
                  <a:pt x="17154" y="714"/>
                </a:moveTo>
                <a:cubicBezTo>
                  <a:pt x="18334" y="714"/>
                  <a:pt x="19379" y="1990"/>
                  <a:pt x="19606" y="3091"/>
                </a:cubicBezTo>
                <a:cubicBezTo>
                  <a:pt x="19836" y="4221"/>
                  <a:pt x="19460" y="5393"/>
                  <a:pt x="18623" y="6167"/>
                </a:cubicBezTo>
                <a:cubicBezTo>
                  <a:pt x="17555" y="5832"/>
                  <a:pt x="16677" y="5100"/>
                  <a:pt x="16175" y="4117"/>
                </a:cubicBezTo>
                <a:lnTo>
                  <a:pt x="16195" y="4117"/>
                </a:lnTo>
                <a:cubicBezTo>
                  <a:pt x="15651" y="3154"/>
                  <a:pt x="15233" y="1438"/>
                  <a:pt x="16447" y="874"/>
                </a:cubicBezTo>
                <a:cubicBezTo>
                  <a:pt x="16684" y="763"/>
                  <a:pt x="16922" y="714"/>
                  <a:pt x="17154" y="714"/>
                </a:cubicBezTo>
                <a:close/>
                <a:moveTo>
                  <a:pt x="10455" y="3988"/>
                </a:moveTo>
                <a:cubicBezTo>
                  <a:pt x="11004" y="3988"/>
                  <a:pt x="11502" y="4273"/>
                  <a:pt x="11634" y="4933"/>
                </a:cubicBezTo>
                <a:cubicBezTo>
                  <a:pt x="11927" y="6272"/>
                  <a:pt x="10818" y="6962"/>
                  <a:pt x="9835" y="7569"/>
                </a:cubicBezTo>
                <a:cubicBezTo>
                  <a:pt x="9667" y="7590"/>
                  <a:pt x="9521" y="7632"/>
                  <a:pt x="9374" y="7716"/>
                </a:cubicBezTo>
                <a:cubicBezTo>
                  <a:pt x="9395" y="6837"/>
                  <a:pt x="8956" y="6000"/>
                  <a:pt x="8224" y="5540"/>
                </a:cubicBezTo>
                <a:cubicBezTo>
                  <a:pt x="8621" y="5079"/>
                  <a:pt x="8977" y="4577"/>
                  <a:pt x="9500" y="4263"/>
                </a:cubicBezTo>
                <a:cubicBezTo>
                  <a:pt x="9794" y="4085"/>
                  <a:pt x="10133" y="3988"/>
                  <a:pt x="10455" y="3988"/>
                </a:cubicBezTo>
                <a:close/>
                <a:moveTo>
                  <a:pt x="2461" y="4368"/>
                </a:moveTo>
                <a:cubicBezTo>
                  <a:pt x="2824" y="4368"/>
                  <a:pt x="3191" y="4454"/>
                  <a:pt x="3495" y="4598"/>
                </a:cubicBezTo>
                <a:cubicBezTo>
                  <a:pt x="3871" y="4765"/>
                  <a:pt x="4206" y="4995"/>
                  <a:pt x="4499" y="5268"/>
                </a:cubicBezTo>
                <a:cubicBezTo>
                  <a:pt x="4667" y="5540"/>
                  <a:pt x="4876" y="5770"/>
                  <a:pt x="5127" y="5958"/>
                </a:cubicBezTo>
                <a:cubicBezTo>
                  <a:pt x="4813" y="6251"/>
                  <a:pt x="4583" y="6628"/>
                  <a:pt x="4478" y="7046"/>
                </a:cubicBezTo>
                <a:cubicBezTo>
                  <a:pt x="4415" y="7318"/>
                  <a:pt x="4395" y="7590"/>
                  <a:pt x="4415" y="7862"/>
                </a:cubicBezTo>
                <a:cubicBezTo>
                  <a:pt x="4290" y="7904"/>
                  <a:pt x="4164" y="7946"/>
                  <a:pt x="4039" y="7988"/>
                </a:cubicBezTo>
                <a:cubicBezTo>
                  <a:pt x="3998" y="7989"/>
                  <a:pt x="3957" y="7989"/>
                  <a:pt x="3917" y="7989"/>
                </a:cubicBezTo>
                <a:cubicBezTo>
                  <a:pt x="3225" y="7989"/>
                  <a:pt x="2538" y="7821"/>
                  <a:pt x="1926" y="7485"/>
                </a:cubicBezTo>
                <a:cubicBezTo>
                  <a:pt x="1193" y="7025"/>
                  <a:pt x="607" y="6021"/>
                  <a:pt x="1026" y="5163"/>
                </a:cubicBezTo>
                <a:cubicBezTo>
                  <a:pt x="1297" y="4594"/>
                  <a:pt x="1873" y="4368"/>
                  <a:pt x="2461" y="4368"/>
                </a:cubicBezTo>
                <a:close/>
                <a:moveTo>
                  <a:pt x="7023" y="5874"/>
                </a:moveTo>
                <a:cubicBezTo>
                  <a:pt x="7159" y="5874"/>
                  <a:pt x="7295" y="5888"/>
                  <a:pt x="7428" y="5916"/>
                </a:cubicBezTo>
                <a:cubicBezTo>
                  <a:pt x="8328" y="6104"/>
                  <a:pt x="8872" y="6962"/>
                  <a:pt x="8935" y="7820"/>
                </a:cubicBezTo>
                <a:cubicBezTo>
                  <a:pt x="8921" y="7818"/>
                  <a:pt x="8907" y="7818"/>
                  <a:pt x="8893" y="7818"/>
                </a:cubicBezTo>
                <a:cubicBezTo>
                  <a:pt x="8743" y="7818"/>
                  <a:pt x="8618" y="7918"/>
                  <a:pt x="8579" y="8071"/>
                </a:cubicBezTo>
                <a:cubicBezTo>
                  <a:pt x="8393" y="8910"/>
                  <a:pt x="7642" y="9566"/>
                  <a:pt x="6770" y="9566"/>
                </a:cubicBezTo>
                <a:cubicBezTo>
                  <a:pt x="6663" y="9566"/>
                  <a:pt x="6555" y="9556"/>
                  <a:pt x="6445" y="9536"/>
                </a:cubicBezTo>
                <a:cubicBezTo>
                  <a:pt x="5796" y="9369"/>
                  <a:pt x="5294" y="8866"/>
                  <a:pt x="5148" y="8197"/>
                </a:cubicBezTo>
                <a:lnTo>
                  <a:pt x="5169" y="8197"/>
                </a:lnTo>
                <a:cubicBezTo>
                  <a:pt x="5190" y="8092"/>
                  <a:pt x="5169" y="7988"/>
                  <a:pt x="5106" y="7904"/>
                </a:cubicBezTo>
                <a:cubicBezTo>
                  <a:pt x="5064" y="7695"/>
                  <a:pt x="5085" y="7506"/>
                  <a:pt x="5127" y="7297"/>
                </a:cubicBezTo>
                <a:cubicBezTo>
                  <a:pt x="5308" y="6429"/>
                  <a:pt x="6160" y="5874"/>
                  <a:pt x="7023" y="5874"/>
                </a:cubicBezTo>
                <a:close/>
                <a:moveTo>
                  <a:pt x="10149" y="8092"/>
                </a:moveTo>
                <a:cubicBezTo>
                  <a:pt x="10713" y="8113"/>
                  <a:pt x="11299" y="8218"/>
                  <a:pt x="11843" y="8364"/>
                </a:cubicBezTo>
                <a:lnTo>
                  <a:pt x="11864" y="8364"/>
                </a:lnTo>
                <a:cubicBezTo>
                  <a:pt x="12722" y="8783"/>
                  <a:pt x="12889" y="9745"/>
                  <a:pt x="12429" y="10540"/>
                </a:cubicBezTo>
                <a:cubicBezTo>
                  <a:pt x="12054" y="11217"/>
                  <a:pt x="11529" y="11488"/>
                  <a:pt x="10978" y="11488"/>
                </a:cubicBezTo>
                <a:cubicBezTo>
                  <a:pt x="9962" y="11488"/>
                  <a:pt x="8861" y="10568"/>
                  <a:pt x="8454" y="9578"/>
                </a:cubicBezTo>
                <a:cubicBezTo>
                  <a:pt x="8726" y="9327"/>
                  <a:pt x="8956" y="9034"/>
                  <a:pt x="9081" y="8678"/>
                </a:cubicBezTo>
                <a:cubicBezTo>
                  <a:pt x="9123" y="8678"/>
                  <a:pt x="9165" y="8657"/>
                  <a:pt x="9186" y="8615"/>
                </a:cubicBezTo>
                <a:cubicBezTo>
                  <a:pt x="9207" y="8553"/>
                  <a:pt x="9228" y="8511"/>
                  <a:pt x="9249" y="8448"/>
                </a:cubicBezTo>
                <a:cubicBezTo>
                  <a:pt x="9261" y="8454"/>
                  <a:pt x="9273" y="8457"/>
                  <a:pt x="9286" y="8457"/>
                </a:cubicBezTo>
                <a:cubicBezTo>
                  <a:pt x="9315" y="8457"/>
                  <a:pt x="9345" y="8442"/>
                  <a:pt x="9374" y="8427"/>
                </a:cubicBezTo>
                <a:lnTo>
                  <a:pt x="9395" y="8427"/>
                </a:lnTo>
                <a:cubicBezTo>
                  <a:pt x="9667" y="8322"/>
                  <a:pt x="9918" y="8218"/>
                  <a:pt x="10149" y="8092"/>
                </a:cubicBezTo>
                <a:close/>
                <a:moveTo>
                  <a:pt x="4562" y="8553"/>
                </a:moveTo>
                <a:cubicBezTo>
                  <a:pt x="4771" y="9201"/>
                  <a:pt x="5231" y="9745"/>
                  <a:pt x="5859" y="10038"/>
                </a:cubicBezTo>
                <a:cubicBezTo>
                  <a:pt x="5629" y="10394"/>
                  <a:pt x="5462" y="10791"/>
                  <a:pt x="5378" y="11231"/>
                </a:cubicBezTo>
                <a:cubicBezTo>
                  <a:pt x="5127" y="11649"/>
                  <a:pt x="4771" y="11984"/>
                  <a:pt x="4332" y="12214"/>
                </a:cubicBezTo>
                <a:cubicBezTo>
                  <a:pt x="3997" y="12386"/>
                  <a:pt x="3574" y="12498"/>
                  <a:pt x="3166" y="12498"/>
                </a:cubicBezTo>
                <a:cubicBezTo>
                  <a:pt x="2579" y="12498"/>
                  <a:pt x="2022" y="12266"/>
                  <a:pt x="1800" y="11649"/>
                </a:cubicBezTo>
                <a:cubicBezTo>
                  <a:pt x="1193" y="9913"/>
                  <a:pt x="3202" y="9013"/>
                  <a:pt x="4562" y="8553"/>
                </a:cubicBezTo>
                <a:close/>
                <a:moveTo>
                  <a:pt x="7889" y="9954"/>
                </a:moveTo>
                <a:cubicBezTo>
                  <a:pt x="8077" y="10415"/>
                  <a:pt x="8370" y="10833"/>
                  <a:pt x="8726" y="11189"/>
                </a:cubicBezTo>
                <a:cubicBezTo>
                  <a:pt x="9123" y="12235"/>
                  <a:pt x="8977" y="13449"/>
                  <a:pt x="7638" y="13783"/>
                </a:cubicBezTo>
                <a:lnTo>
                  <a:pt x="7659" y="13783"/>
                </a:lnTo>
                <a:cubicBezTo>
                  <a:pt x="7526" y="13817"/>
                  <a:pt x="7397" y="13834"/>
                  <a:pt x="7274" y="13834"/>
                </a:cubicBezTo>
                <a:cubicBezTo>
                  <a:pt x="6643" y="13834"/>
                  <a:pt x="6163" y="13403"/>
                  <a:pt x="6006" y="12737"/>
                </a:cubicBezTo>
                <a:cubicBezTo>
                  <a:pt x="5796" y="11879"/>
                  <a:pt x="6089" y="11042"/>
                  <a:pt x="6466" y="10268"/>
                </a:cubicBezTo>
                <a:lnTo>
                  <a:pt x="6487" y="10205"/>
                </a:lnTo>
                <a:cubicBezTo>
                  <a:pt x="6581" y="10218"/>
                  <a:pt x="6674" y="10224"/>
                  <a:pt x="6768" y="10224"/>
                </a:cubicBezTo>
                <a:cubicBezTo>
                  <a:pt x="7154" y="10224"/>
                  <a:pt x="7535" y="10123"/>
                  <a:pt x="7889" y="9954"/>
                </a:cubicBezTo>
                <a:close/>
                <a:moveTo>
                  <a:pt x="17040" y="1"/>
                </a:moveTo>
                <a:cubicBezTo>
                  <a:pt x="16844" y="1"/>
                  <a:pt x="16645" y="26"/>
                  <a:pt x="16447" y="78"/>
                </a:cubicBezTo>
                <a:cubicBezTo>
                  <a:pt x="14982" y="455"/>
                  <a:pt x="14773" y="2129"/>
                  <a:pt x="15128" y="3384"/>
                </a:cubicBezTo>
                <a:cubicBezTo>
                  <a:pt x="15484" y="4640"/>
                  <a:pt x="16300" y="5707"/>
                  <a:pt x="17430" y="6397"/>
                </a:cubicBezTo>
                <a:cubicBezTo>
                  <a:pt x="16927" y="6344"/>
                  <a:pt x="16423" y="6318"/>
                  <a:pt x="15922" y="6318"/>
                </a:cubicBezTo>
                <a:cubicBezTo>
                  <a:pt x="14442" y="6318"/>
                  <a:pt x="12978" y="6546"/>
                  <a:pt x="11571" y="6983"/>
                </a:cubicBezTo>
                <a:cubicBezTo>
                  <a:pt x="12262" y="6230"/>
                  <a:pt x="12617" y="5247"/>
                  <a:pt x="12053" y="4221"/>
                </a:cubicBezTo>
                <a:cubicBezTo>
                  <a:pt x="11717" y="3668"/>
                  <a:pt x="11114" y="3344"/>
                  <a:pt x="10478" y="3344"/>
                </a:cubicBezTo>
                <a:cubicBezTo>
                  <a:pt x="10320" y="3344"/>
                  <a:pt x="10160" y="3364"/>
                  <a:pt x="10002" y="3405"/>
                </a:cubicBezTo>
                <a:cubicBezTo>
                  <a:pt x="9437" y="3573"/>
                  <a:pt x="8935" y="3866"/>
                  <a:pt x="8558" y="4305"/>
                </a:cubicBezTo>
                <a:cubicBezTo>
                  <a:pt x="8768" y="3468"/>
                  <a:pt x="8684" y="2589"/>
                  <a:pt x="8307" y="1815"/>
                </a:cubicBezTo>
                <a:cubicBezTo>
                  <a:pt x="7925" y="1096"/>
                  <a:pt x="7195" y="679"/>
                  <a:pt x="6437" y="679"/>
                </a:cubicBezTo>
                <a:cubicBezTo>
                  <a:pt x="6159" y="679"/>
                  <a:pt x="5878" y="735"/>
                  <a:pt x="5608" y="853"/>
                </a:cubicBezTo>
                <a:cubicBezTo>
                  <a:pt x="4248" y="1438"/>
                  <a:pt x="3746" y="2819"/>
                  <a:pt x="3997" y="4075"/>
                </a:cubicBezTo>
                <a:cubicBezTo>
                  <a:pt x="3683" y="3907"/>
                  <a:pt x="3348" y="3782"/>
                  <a:pt x="2993" y="3719"/>
                </a:cubicBezTo>
                <a:cubicBezTo>
                  <a:pt x="2842" y="3694"/>
                  <a:pt x="2687" y="3682"/>
                  <a:pt x="2533" y="3682"/>
                </a:cubicBezTo>
                <a:cubicBezTo>
                  <a:pt x="1638" y="3682"/>
                  <a:pt x="734" y="4097"/>
                  <a:pt x="377" y="4954"/>
                </a:cubicBezTo>
                <a:cubicBezTo>
                  <a:pt x="1" y="5853"/>
                  <a:pt x="356" y="6941"/>
                  <a:pt x="1047" y="7590"/>
                </a:cubicBezTo>
                <a:cubicBezTo>
                  <a:pt x="1570" y="8071"/>
                  <a:pt x="2218" y="8364"/>
                  <a:pt x="2930" y="8427"/>
                </a:cubicBezTo>
                <a:cubicBezTo>
                  <a:pt x="2323" y="8699"/>
                  <a:pt x="1800" y="9159"/>
                  <a:pt x="1423" y="9724"/>
                </a:cubicBezTo>
                <a:cubicBezTo>
                  <a:pt x="942" y="10540"/>
                  <a:pt x="837" y="11649"/>
                  <a:pt x="1444" y="12423"/>
                </a:cubicBezTo>
                <a:cubicBezTo>
                  <a:pt x="1870" y="12953"/>
                  <a:pt x="2479" y="13179"/>
                  <a:pt x="3117" y="13179"/>
                </a:cubicBezTo>
                <a:cubicBezTo>
                  <a:pt x="3892" y="13179"/>
                  <a:pt x="4709" y="12846"/>
                  <a:pt x="5294" y="12319"/>
                </a:cubicBezTo>
                <a:cubicBezTo>
                  <a:pt x="5368" y="13486"/>
                  <a:pt x="5951" y="14506"/>
                  <a:pt x="7174" y="14506"/>
                </a:cubicBezTo>
                <a:cubicBezTo>
                  <a:pt x="7331" y="14506"/>
                  <a:pt x="7500" y="14489"/>
                  <a:pt x="7680" y="14453"/>
                </a:cubicBezTo>
                <a:cubicBezTo>
                  <a:pt x="9165" y="14139"/>
                  <a:pt x="9667" y="12926"/>
                  <a:pt x="9458" y="11733"/>
                </a:cubicBezTo>
                <a:lnTo>
                  <a:pt x="9458" y="11733"/>
                </a:lnTo>
                <a:cubicBezTo>
                  <a:pt x="9835" y="11942"/>
                  <a:pt x="10232" y="12068"/>
                  <a:pt x="10651" y="12110"/>
                </a:cubicBezTo>
                <a:cubicBezTo>
                  <a:pt x="10708" y="12113"/>
                  <a:pt x="10765" y="12115"/>
                  <a:pt x="10822" y="12115"/>
                </a:cubicBezTo>
                <a:cubicBezTo>
                  <a:pt x="11967" y="12115"/>
                  <a:pt x="12985" y="11321"/>
                  <a:pt x="13224" y="10185"/>
                </a:cubicBezTo>
                <a:cubicBezTo>
                  <a:pt x="13517" y="9055"/>
                  <a:pt x="12827" y="7925"/>
                  <a:pt x="11697" y="7674"/>
                </a:cubicBezTo>
                <a:cubicBezTo>
                  <a:pt x="11634" y="7653"/>
                  <a:pt x="11509" y="7632"/>
                  <a:pt x="11383" y="7611"/>
                </a:cubicBezTo>
                <a:cubicBezTo>
                  <a:pt x="12917" y="7235"/>
                  <a:pt x="14440" y="6989"/>
                  <a:pt x="16007" y="6989"/>
                </a:cubicBezTo>
                <a:cubicBezTo>
                  <a:pt x="16620" y="6989"/>
                  <a:pt x="17240" y="7026"/>
                  <a:pt x="17869" y="7109"/>
                </a:cubicBezTo>
                <a:cubicBezTo>
                  <a:pt x="20234" y="7444"/>
                  <a:pt x="22493" y="8260"/>
                  <a:pt x="24544" y="9515"/>
                </a:cubicBezTo>
                <a:cubicBezTo>
                  <a:pt x="24592" y="9544"/>
                  <a:pt x="24639" y="9556"/>
                  <a:pt x="24682" y="9556"/>
                </a:cubicBezTo>
                <a:cubicBezTo>
                  <a:pt x="24921" y="9556"/>
                  <a:pt x="25061" y="9169"/>
                  <a:pt x="24795" y="8992"/>
                </a:cubicBezTo>
                <a:cubicBezTo>
                  <a:pt x="23017" y="7799"/>
                  <a:pt x="21029" y="7004"/>
                  <a:pt x="18936" y="6607"/>
                </a:cubicBezTo>
                <a:cubicBezTo>
                  <a:pt x="20129" y="5665"/>
                  <a:pt x="20631" y="4096"/>
                  <a:pt x="20192" y="2631"/>
                </a:cubicBezTo>
                <a:cubicBezTo>
                  <a:pt x="19787" y="1324"/>
                  <a:pt x="18475" y="1"/>
                  <a:pt x="17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9" name="Google Shape;7109;p11"/>
          <p:cNvGrpSpPr/>
          <p:nvPr/>
        </p:nvGrpSpPr>
        <p:grpSpPr>
          <a:xfrm rot="1258772">
            <a:off x="1002646" y="47788"/>
            <a:ext cx="634844" cy="579863"/>
            <a:chOff x="2474450" y="2469265"/>
            <a:chExt cx="505551" cy="433940"/>
          </a:xfrm>
        </p:grpSpPr>
        <p:sp>
          <p:nvSpPr>
            <p:cNvPr id="7110" name="Google Shape;7110;p11"/>
            <p:cNvSpPr/>
            <p:nvPr/>
          </p:nvSpPr>
          <p:spPr>
            <a:xfrm>
              <a:off x="2474450" y="2469265"/>
              <a:ext cx="505551" cy="433940"/>
            </a:xfrm>
            <a:custGeom>
              <a:avLst/>
              <a:gdLst/>
              <a:ahLst/>
              <a:cxnLst/>
              <a:rect l="l" t="t" r="r" b="b"/>
              <a:pathLst>
                <a:path w="26636" h="22863" extrusionOk="0">
                  <a:moveTo>
                    <a:pt x="12805" y="5851"/>
                  </a:moveTo>
                  <a:cubicBezTo>
                    <a:pt x="13977" y="5893"/>
                    <a:pt x="13140" y="12588"/>
                    <a:pt x="13056" y="13404"/>
                  </a:cubicBezTo>
                  <a:cubicBezTo>
                    <a:pt x="12931" y="14639"/>
                    <a:pt x="12763" y="15852"/>
                    <a:pt x="12575" y="17066"/>
                  </a:cubicBezTo>
                  <a:cubicBezTo>
                    <a:pt x="12471" y="17673"/>
                    <a:pt x="12366" y="18280"/>
                    <a:pt x="12261" y="18907"/>
                  </a:cubicBezTo>
                  <a:cubicBezTo>
                    <a:pt x="12226" y="19119"/>
                    <a:pt x="12057" y="20516"/>
                    <a:pt x="11581" y="20516"/>
                  </a:cubicBezTo>
                  <a:cubicBezTo>
                    <a:pt x="11491" y="20516"/>
                    <a:pt x="11390" y="20467"/>
                    <a:pt x="11278" y="20351"/>
                  </a:cubicBezTo>
                  <a:cubicBezTo>
                    <a:pt x="11048" y="20100"/>
                    <a:pt x="11173" y="19179"/>
                    <a:pt x="11194" y="18865"/>
                  </a:cubicBezTo>
                  <a:cubicBezTo>
                    <a:pt x="11194" y="18217"/>
                    <a:pt x="11215" y="17547"/>
                    <a:pt x="11257" y="16899"/>
                  </a:cubicBezTo>
                  <a:cubicBezTo>
                    <a:pt x="11320" y="15622"/>
                    <a:pt x="11424" y="14367"/>
                    <a:pt x="11571" y="13111"/>
                  </a:cubicBezTo>
                  <a:cubicBezTo>
                    <a:pt x="11780" y="11354"/>
                    <a:pt x="12073" y="9617"/>
                    <a:pt x="12387" y="7901"/>
                  </a:cubicBezTo>
                  <a:cubicBezTo>
                    <a:pt x="12450" y="7839"/>
                    <a:pt x="12471" y="7755"/>
                    <a:pt x="12450" y="7671"/>
                  </a:cubicBezTo>
                  <a:lnTo>
                    <a:pt x="12450" y="7650"/>
                  </a:lnTo>
                  <a:cubicBezTo>
                    <a:pt x="12554" y="7044"/>
                    <a:pt x="12680" y="6437"/>
                    <a:pt x="12805" y="5851"/>
                  </a:cubicBezTo>
                  <a:close/>
                  <a:moveTo>
                    <a:pt x="6650" y="4125"/>
                  </a:moveTo>
                  <a:cubicBezTo>
                    <a:pt x="6831" y="4125"/>
                    <a:pt x="7014" y="4135"/>
                    <a:pt x="7198" y="4156"/>
                  </a:cubicBezTo>
                  <a:cubicBezTo>
                    <a:pt x="9269" y="4365"/>
                    <a:pt x="11069" y="5683"/>
                    <a:pt x="11906" y="7608"/>
                  </a:cubicBezTo>
                  <a:cubicBezTo>
                    <a:pt x="11173" y="10496"/>
                    <a:pt x="10755" y="13425"/>
                    <a:pt x="10608" y="16396"/>
                  </a:cubicBezTo>
                  <a:cubicBezTo>
                    <a:pt x="10587" y="16396"/>
                    <a:pt x="10587" y="16417"/>
                    <a:pt x="10608" y="16417"/>
                  </a:cubicBezTo>
                  <a:cubicBezTo>
                    <a:pt x="9960" y="17463"/>
                    <a:pt x="9248" y="18426"/>
                    <a:pt x="8432" y="19326"/>
                  </a:cubicBezTo>
                  <a:cubicBezTo>
                    <a:pt x="7951" y="19828"/>
                    <a:pt x="7428" y="20267"/>
                    <a:pt x="6863" y="20623"/>
                  </a:cubicBezTo>
                  <a:cubicBezTo>
                    <a:pt x="6842" y="20612"/>
                    <a:pt x="6826" y="20607"/>
                    <a:pt x="6813" y="20607"/>
                  </a:cubicBezTo>
                  <a:cubicBezTo>
                    <a:pt x="6800" y="20607"/>
                    <a:pt x="6790" y="20612"/>
                    <a:pt x="6779" y="20623"/>
                  </a:cubicBezTo>
                  <a:cubicBezTo>
                    <a:pt x="6528" y="20748"/>
                    <a:pt x="6256" y="20853"/>
                    <a:pt x="5984" y="20916"/>
                  </a:cubicBezTo>
                  <a:cubicBezTo>
                    <a:pt x="5932" y="20923"/>
                    <a:pt x="5879" y="20926"/>
                    <a:pt x="5826" y="20926"/>
                  </a:cubicBezTo>
                  <a:cubicBezTo>
                    <a:pt x="5561" y="20926"/>
                    <a:pt x="5294" y="20839"/>
                    <a:pt x="5084" y="20665"/>
                  </a:cubicBezTo>
                  <a:cubicBezTo>
                    <a:pt x="4750" y="20351"/>
                    <a:pt x="4603" y="19912"/>
                    <a:pt x="4708" y="19472"/>
                  </a:cubicBezTo>
                  <a:cubicBezTo>
                    <a:pt x="5273" y="18133"/>
                    <a:pt x="7281" y="16334"/>
                    <a:pt x="8516" y="15287"/>
                  </a:cubicBezTo>
                  <a:cubicBezTo>
                    <a:pt x="8893" y="15162"/>
                    <a:pt x="9248" y="14994"/>
                    <a:pt x="9583" y="14806"/>
                  </a:cubicBezTo>
                  <a:cubicBezTo>
                    <a:pt x="9864" y="14656"/>
                    <a:pt x="9676" y="14222"/>
                    <a:pt x="9408" y="14222"/>
                  </a:cubicBezTo>
                  <a:cubicBezTo>
                    <a:pt x="9377" y="14222"/>
                    <a:pt x="9344" y="14228"/>
                    <a:pt x="9311" y="14241"/>
                  </a:cubicBezTo>
                  <a:cubicBezTo>
                    <a:pt x="8290" y="14675"/>
                    <a:pt x="7118" y="14962"/>
                    <a:pt x="5974" y="14962"/>
                  </a:cubicBezTo>
                  <a:cubicBezTo>
                    <a:pt x="4631" y="14962"/>
                    <a:pt x="3326" y="14567"/>
                    <a:pt x="2343" y="13551"/>
                  </a:cubicBezTo>
                  <a:cubicBezTo>
                    <a:pt x="691" y="11856"/>
                    <a:pt x="711" y="9094"/>
                    <a:pt x="1820" y="7148"/>
                  </a:cubicBezTo>
                  <a:cubicBezTo>
                    <a:pt x="2800" y="5381"/>
                    <a:pt x="4626" y="4125"/>
                    <a:pt x="6650" y="4125"/>
                  </a:cubicBezTo>
                  <a:close/>
                  <a:moveTo>
                    <a:pt x="17990" y="6060"/>
                  </a:moveTo>
                  <a:cubicBezTo>
                    <a:pt x="18603" y="6060"/>
                    <a:pt x="19207" y="6126"/>
                    <a:pt x="19752" y="6228"/>
                  </a:cubicBezTo>
                  <a:cubicBezTo>
                    <a:pt x="22095" y="6646"/>
                    <a:pt x="24292" y="8006"/>
                    <a:pt x="25129" y="10308"/>
                  </a:cubicBezTo>
                  <a:cubicBezTo>
                    <a:pt x="25903" y="12463"/>
                    <a:pt x="25108" y="14681"/>
                    <a:pt x="23246" y="15957"/>
                  </a:cubicBezTo>
                  <a:cubicBezTo>
                    <a:pt x="22147" y="16709"/>
                    <a:pt x="20885" y="17015"/>
                    <a:pt x="19602" y="17015"/>
                  </a:cubicBezTo>
                  <a:cubicBezTo>
                    <a:pt x="18493" y="17015"/>
                    <a:pt x="17368" y="16786"/>
                    <a:pt x="16320" y="16417"/>
                  </a:cubicBezTo>
                  <a:cubicBezTo>
                    <a:pt x="16278" y="16402"/>
                    <a:pt x="16234" y="16395"/>
                    <a:pt x="16192" y="16395"/>
                  </a:cubicBezTo>
                  <a:cubicBezTo>
                    <a:pt x="15884" y="16395"/>
                    <a:pt x="15628" y="16764"/>
                    <a:pt x="15923" y="17003"/>
                  </a:cubicBezTo>
                  <a:cubicBezTo>
                    <a:pt x="16760" y="17715"/>
                    <a:pt x="17471" y="18531"/>
                    <a:pt x="18078" y="19430"/>
                  </a:cubicBezTo>
                  <a:cubicBezTo>
                    <a:pt x="18371" y="19870"/>
                    <a:pt x="18601" y="20351"/>
                    <a:pt x="18748" y="20853"/>
                  </a:cubicBezTo>
                  <a:cubicBezTo>
                    <a:pt x="18769" y="20979"/>
                    <a:pt x="18789" y="21062"/>
                    <a:pt x="18810" y="21146"/>
                  </a:cubicBezTo>
                  <a:cubicBezTo>
                    <a:pt x="18769" y="21439"/>
                    <a:pt x="18559" y="21669"/>
                    <a:pt x="18287" y="21774"/>
                  </a:cubicBezTo>
                  <a:cubicBezTo>
                    <a:pt x="18170" y="21816"/>
                    <a:pt x="18050" y="21834"/>
                    <a:pt x="17930" y="21834"/>
                  </a:cubicBezTo>
                  <a:cubicBezTo>
                    <a:pt x="17450" y="21834"/>
                    <a:pt x="16961" y="21539"/>
                    <a:pt x="16592" y="21272"/>
                  </a:cubicBezTo>
                  <a:cubicBezTo>
                    <a:pt x="15212" y="20037"/>
                    <a:pt x="14186" y="18447"/>
                    <a:pt x="13621" y="16668"/>
                  </a:cubicBezTo>
                  <a:cubicBezTo>
                    <a:pt x="13579" y="16564"/>
                    <a:pt x="13475" y="16480"/>
                    <a:pt x="13349" y="16459"/>
                  </a:cubicBezTo>
                  <a:cubicBezTo>
                    <a:pt x="13579" y="14932"/>
                    <a:pt x="13747" y="13425"/>
                    <a:pt x="13851" y="11898"/>
                  </a:cubicBezTo>
                  <a:cubicBezTo>
                    <a:pt x="13935" y="10538"/>
                    <a:pt x="14061" y="9136"/>
                    <a:pt x="14040" y="7755"/>
                  </a:cubicBezTo>
                  <a:cubicBezTo>
                    <a:pt x="14876" y="6470"/>
                    <a:pt x="16460" y="6060"/>
                    <a:pt x="17990" y="6060"/>
                  </a:cubicBezTo>
                  <a:close/>
                  <a:moveTo>
                    <a:pt x="10521" y="0"/>
                  </a:moveTo>
                  <a:cubicBezTo>
                    <a:pt x="9406" y="0"/>
                    <a:pt x="8273" y="763"/>
                    <a:pt x="8537" y="2022"/>
                  </a:cubicBezTo>
                  <a:cubicBezTo>
                    <a:pt x="8572" y="2162"/>
                    <a:pt x="8710" y="2249"/>
                    <a:pt x="8830" y="2249"/>
                  </a:cubicBezTo>
                  <a:cubicBezTo>
                    <a:pt x="8925" y="2249"/>
                    <a:pt x="9009" y="2194"/>
                    <a:pt x="9018" y="2064"/>
                  </a:cubicBezTo>
                  <a:cubicBezTo>
                    <a:pt x="9018" y="1290"/>
                    <a:pt x="9625" y="683"/>
                    <a:pt x="10378" y="620"/>
                  </a:cubicBezTo>
                  <a:cubicBezTo>
                    <a:pt x="10421" y="617"/>
                    <a:pt x="10463" y="615"/>
                    <a:pt x="10504" y="615"/>
                  </a:cubicBezTo>
                  <a:cubicBezTo>
                    <a:pt x="11220" y="615"/>
                    <a:pt x="11802" y="1115"/>
                    <a:pt x="12178" y="1708"/>
                  </a:cubicBezTo>
                  <a:cubicBezTo>
                    <a:pt x="12826" y="2733"/>
                    <a:pt x="12722" y="4031"/>
                    <a:pt x="12680" y="5202"/>
                  </a:cubicBezTo>
                  <a:cubicBezTo>
                    <a:pt x="12512" y="5244"/>
                    <a:pt x="12429" y="5432"/>
                    <a:pt x="12512" y="5579"/>
                  </a:cubicBezTo>
                  <a:cubicBezTo>
                    <a:pt x="12491" y="5600"/>
                    <a:pt x="12491" y="5600"/>
                    <a:pt x="12491" y="5621"/>
                  </a:cubicBezTo>
                  <a:cubicBezTo>
                    <a:pt x="12366" y="6018"/>
                    <a:pt x="12240" y="6416"/>
                    <a:pt x="12136" y="6813"/>
                  </a:cubicBezTo>
                  <a:cubicBezTo>
                    <a:pt x="11152" y="4867"/>
                    <a:pt x="9227" y="3591"/>
                    <a:pt x="7072" y="3466"/>
                  </a:cubicBezTo>
                  <a:cubicBezTo>
                    <a:pt x="6930" y="3455"/>
                    <a:pt x="6789" y="3450"/>
                    <a:pt x="6649" y="3450"/>
                  </a:cubicBezTo>
                  <a:cubicBezTo>
                    <a:pt x="4309" y="3450"/>
                    <a:pt x="2237" y="4907"/>
                    <a:pt x="1151" y="6960"/>
                  </a:cubicBezTo>
                  <a:cubicBezTo>
                    <a:pt x="0" y="9178"/>
                    <a:pt x="63" y="12191"/>
                    <a:pt x="1904" y="14053"/>
                  </a:cubicBezTo>
                  <a:cubicBezTo>
                    <a:pt x="3010" y="15142"/>
                    <a:pt x="4598" y="15654"/>
                    <a:pt x="6186" y="15654"/>
                  </a:cubicBezTo>
                  <a:cubicBezTo>
                    <a:pt x="6581" y="15654"/>
                    <a:pt x="6977" y="15622"/>
                    <a:pt x="7365" y="15559"/>
                  </a:cubicBezTo>
                  <a:lnTo>
                    <a:pt x="7365" y="15559"/>
                  </a:lnTo>
                  <a:cubicBezTo>
                    <a:pt x="6445" y="16229"/>
                    <a:pt x="5628" y="17003"/>
                    <a:pt x="4896" y="17882"/>
                  </a:cubicBezTo>
                  <a:cubicBezTo>
                    <a:pt x="4268" y="18677"/>
                    <a:pt x="3306" y="20456"/>
                    <a:pt x="4415" y="21293"/>
                  </a:cubicBezTo>
                  <a:cubicBezTo>
                    <a:pt x="4734" y="21522"/>
                    <a:pt x="5102" y="21616"/>
                    <a:pt x="5484" y="21616"/>
                  </a:cubicBezTo>
                  <a:cubicBezTo>
                    <a:pt x="6356" y="21616"/>
                    <a:pt x="7305" y="21130"/>
                    <a:pt x="7930" y="20665"/>
                  </a:cubicBezTo>
                  <a:cubicBezTo>
                    <a:pt x="8955" y="19828"/>
                    <a:pt x="9834" y="18824"/>
                    <a:pt x="10546" y="17694"/>
                  </a:cubicBezTo>
                  <a:lnTo>
                    <a:pt x="10546" y="17694"/>
                  </a:lnTo>
                  <a:cubicBezTo>
                    <a:pt x="10546" y="18028"/>
                    <a:pt x="10525" y="18363"/>
                    <a:pt x="10525" y="18698"/>
                  </a:cubicBezTo>
                  <a:cubicBezTo>
                    <a:pt x="10525" y="19305"/>
                    <a:pt x="10420" y="19974"/>
                    <a:pt x="10650" y="20560"/>
                  </a:cubicBezTo>
                  <a:cubicBezTo>
                    <a:pt x="10833" y="21011"/>
                    <a:pt x="11216" y="21329"/>
                    <a:pt x="11625" y="21329"/>
                  </a:cubicBezTo>
                  <a:cubicBezTo>
                    <a:pt x="11823" y="21329"/>
                    <a:pt x="12028" y="21254"/>
                    <a:pt x="12219" y="21083"/>
                  </a:cubicBezTo>
                  <a:cubicBezTo>
                    <a:pt x="12533" y="20811"/>
                    <a:pt x="12638" y="20393"/>
                    <a:pt x="12722" y="20016"/>
                  </a:cubicBezTo>
                  <a:cubicBezTo>
                    <a:pt x="12931" y="19200"/>
                    <a:pt x="13056" y="18363"/>
                    <a:pt x="13182" y="17526"/>
                  </a:cubicBezTo>
                  <a:cubicBezTo>
                    <a:pt x="13684" y="18824"/>
                    <a:pt x="14437" y="20016"/>
                    <a:pt x="15379" y="21062"/>
                  </a:cubicBezTo>
                  <a:cubicBezTo>
                    <a:pt x="16019" y="21759"/>
                    <a:pt x="17049" y="22863"/>
                    <a:pt x="18134" y="22863"/>
                  </a:cubicBezTo>
                  <a:cubicBezTo>
                    <a:pt x="18254" y="22863"/>
                    <a:pt x="18375" y="22849"/>
                    <a:pt x="18497" y="22820"/>
                  </a:cubicBezTo>
                  <a:cubicBezTo>
                    <a:pt x="19585" y="22548"/>
                    <a:pt x="19647" y="21272"/>
                    <a:pt x="19354" y="20393"/>
                  </a:cubicBezTo>
                  <a:cubicBezTo>
                    <a:pt x="18936" y="19284"/>
                    <a:pt x="18287" y="18300"/>
                    <a:pt x="17471" y="17484"/>
                  </a:cubicBezTo>
                  <a:lnTo>
                    <a:pt x="17471" y="17484"/>
                  </a:lnTo>
                  <a:cubicBezTo>
                    <a:pt x="18177" y="17639"/>
                    <a:pt x="18899" y="17727"/>
                    <a:pt x="19617" y="17727"/>
                  </a:cubicBezTo>
                  <a:cubicBezTo>
                    <a:pt x="21135" y="17727"/>
                    <a:pt x="22631" y="17335"/>
                    <a:pt x="23895" y="16355"/>
                  </a:cubicBezTo>
                  <a:cubicBezTo>
                    <a:pt x="25862" y="14869"/>
                    <a:pt x="26636" y="12400"/>
                    <a:pt x="25778" y="10077"/>
                  </a:cubicBezTo>
                  <a:cubicBezTo>
                    <a:pt x="24815" y="7504"/>
                    <a:pt x="22326" y="5976"/>
                    <a:pt x="19689" y="5579"/>
                  </a:cubicBezTo>
                  <a:cubicBezTo>
                    <a:pt x="19199" y="5506"/>
                    <a:pt x="18679" y="5461"/>
                    <a:pt x="18155" y="5461"/>
                  </a:cubicBezTo>
                  <a:cubicBezTo>
                    <a:pt x="16575" y="5461"/>
                    <a:pt x="14956" y="5865"/>
                    <a:pt x="13998" y="7106"/>
                  </a:cubicBezTo>
                  <a:lnTo>
                    <a:pt x="13998" y="6897"/>
                  </a:lnTo>
                  <a:cubicBezTo>
                    <a:pt x="13956" y="6248"/>
                    <a:pt x="13789" y="5600"/>
                    <a:pt x="13266" y="5328"/>
                  </a:cubicBezTo>
                  <a:cubicBezTo>
                    <a:pt x="13412" y="4240"/>
                    <a:pt x="13747" y="3194"/>
                    <a:pt x="14270" y="2231"/>
                  </a:cubicBezTo>
                  <a:cubicBezTo>
                    <a:pt x="14609" y="1648"/>
                    <a:pt x="15405" y="898"/>
                    <a:pt x="16071" y="898"/>
                  </a:cubicBezTo>
                  <a:cubicBezTo>
                    <a:pt x="16433" y="898"/>
                    <a:pt x="16757" y="1119"/>
                    <a:pt x="16948" y="1708"/>
                  </a:cubicBezTo>
                  <a:cubicBezTo>
                    <a:pt x="16981" y="1805"/>
                    <a:pt x="17051" y="1846"/>
                    <a:pt x="17125" y="1846"/>
                  </a:cubicBezTo>
                  <a:cubicBezTo>
                    <a:pt x="17241" y="1846"/>
                    <a:pt x="17367" y="1744"/>
                    <a:pt x="17367" y="1603"/>
                  </a:cubicBezTo>
                  <a:cubicBezTo>
                    <a:pt x="17395" y="738"/>
                    <a:pt x="16663" y="324"/>
                    <a:pt x="15908" y="324"/>
                  </a:cubicBezTo>
                  <a:cubicBezTo>
                    <a:pt x="15550" y="324"/>
                    <a:pt x="15187" y="417"/>
                    <a:pt x="14898" y="599"/>
                  </a:cubicBezTo>
                  <a:cubicBezTo>
                    <a:pt x="13977" y="1164"/>
                    <a:pt x="13475" y="2168"/>
                    <a:pt x="13182" y="3235"/>
                  </a:cubicBezTo>
                  <a:cubicBezTo>
                    <a:pt x="13098" y="2064"/>
                    <a:pt x="12722" y="913"/>
                    <a:pt x="11613" y="285"/>
                  </a:cubicBezTo>
                  <a:cubicBezTo>
                    <a:pt x="11290" y="92"/>
                    <a:pt x="10906" y="0"/>
                    <a:pt x="10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1"/>
            <p:cNvSpPr/>
            <p:nvPr/>
          </p:nvSpPr>
          <p:spPr>
            <a:xfrm>
              <a:off x="2527252" y="2582633"/>
              <a:ext cx="150151" cy="130696"/>
            </a:xfrm>
            <a:custGeom>
              <a:avLst/>
              <a:gdLst/>
              <a:ahLst/>
              <a:cxnLst/>
              <a:rect l="l" t="t" r="r" b="b"/>
              <a:pathLst>
                <a:path w="7911" h="6886" extrusionOk="0">
                  <a:moveTo>
                    <a:pt x="3766" y="659"/>
                  </a:moveTo>
                  <a:cubicBezTo>
                    <a:pt x="4447" y="659"/>
                    <a:pt x="5136" y="862"/>
                    <a:pt x="5650" y="1259"/>
                  </a:cubicBezTo>
                  <a:cubicBezTo>
                    <a:pt x="7199" y="2472"/>
                    <a:pt x="7345" y="4544"/>
                    <a:pt x="6696" y="6239"/>
                  </a:cubicBezTo>
                  <a:cubicBezTo>
                    <a:pt x="6320" y="5527"/>
                    <a:pt x="5650" y="5151"/>
                    <a:pt x="4855" y="4920"/>
                  </a:cubicBezTo>
                  <a:cubicBezTo>
                    <a:pt x="3600" y="4544"/>
                    <a:pt x="1194" y="4648"/>
                    <a:pt x="1235" y="2807"/>
                  </a:cubicBezTo>
                  <a:cubicBezTo>
                    <a:pt x="1276" y="1354"/>
                    <a:pt x="2507" y="659"/>
                    <a:pt x="3766" y="659"/>
                  </a:cubicBezTo>
                  <a:close/>
                  <a:moveTo>
                    <a:pt x="3777" y="0"/>
                  </a:moveTo>
                  <a:cubicBezTo>
                    <a:pt x="3180" y="0"/>
                    <a:pt x="2580" y="160"/>
                    <a:pt x="2030" y="506"/>
                  </a:cubicBezTo>
                  <a:cubicBezTo>
                    <a:pt x="817" y="1301"/>
                    <a:pt x="1" y="3100"/>
                    <a:pt x="1152" y="4293"/>
                  </a:cubicBezTo>
                  <a:cubicBezTo>
                    <a:pt x="2491" y="5674"/>
                    <a:pt x="5483" y="4774"/>
                    <a:pt x="6257" y="6699"/>
                  </a:cubicBezTo>
                  <a:cubicBezTo>
                    <a:pt x="6294" y="6821"/>
                    <a:pt x="6401" y="6886"/>
                    <a:pt x="6514" y="6886"/>
                  </a:cubicBezTo>
                  <a:cubicBezTo>
                    <a:pt x="6594" y="6886"/>
                    <a:pt x="6677" y="6853"/>
                    <a:pt x="6738" y="6783"/>
                  </a:cubicBezTo>
                  <a:cubicBezTo>
                    <a:pt x="6822" y="6783"/>
                    <a:pt x="6885" y="6741"/>
                    <a:pt x="6906" y="6678"/>
                  </a:cubicBezTo>
                  <a:cubicBezTo>
                    <a:pt x="7784" y="4983"/>
                    <a:pt x="7910" y="2891"/>
                    <a:pt x="6613" y="1363"/>
                  </a:cubicBezTo>
                  <a:cubicBezTo>
                    <a:pt x="5889" y="506"/>
                    <a:pt x="4839" y="0"/>
                    <a:pt x="37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1"/>
            <p:cNvSpPr/>
            <p:nvPr/>
          </p:nvSpPr>
          <p:spPr>
            <a:xfrm>
              <a:off x="2740322" y="2617347"/>
              <a:ext cx="180917" cy="119859"/>
            </a:xfrm>
            <a:custGeom>
              <a:avLst/>
              <a:gdLst/>
              <a:ahLst/>
              <a:cxnLst/>
              <a:rect l="l" t="t" r="r" b="b"/>
              <a:pathLst>
                <a:path w="9532" h="6315" extrusionOk="0">
                  <a:moveTo>
                    <a:pt x="5702" y="719"/>
                  </a:moveTo>
                  <a:cubicBezTo>
                    <a:pt x="7032" y="719"/>
                    <a:pt x="8385" y="1206"/>
                    <a:pt x="8506" y="2589"/>
                  </a:cubicBezTo>
                  <a:cubicBezTo>
                    <a:pt x="8695" y="4712"/>
                    <a:pt x="6034" y="4895"/>
                    <a:pt x="4412" y="4895"/>
                  </a:cubicBezTo>
                  <a:cubicBezTo>
                    <a:pt x="4244" y="4895"/>
                    <a:pt x="4086" y="4893"/>
                    <a:pt x="3945" y="4891"/>
                  </a:cubicBezTo>
                  <a:lnTo>
                    <a:pt x="3945" y="4870"/>
                  </a:lnTo>
                  <a:cubicBezTo>
                    <a:pt x="3845" y="4868"/>
                    <a:pt x="3746" y="4867"/>
                    <a:pt x="3647" y="4867"/>
                  </a:cubicBezTo>
                  <a:cubicBezTo>
                    <a:pt x="2699" y="4867"/>
                    <a:pt x="1758" y="4979"/>
                    <a:pt x="1057" y="5623"/>
                  </a:cubicBezTo>
                  <a:cubicBezTo>
                    <a:pt x="1141" y="3740"/>
                    <a:pt x="1894" y="1941"/>
                    <a:pt x="3714" y="1104"/>
                  </a:cubicBezTo>
                  <a:cubicBezTo>
                    <a:pt x="4224" y="871"/>
                    <a:pt x="4960" y="719"/>
                    <a:pt x="5702" y="719"/>
                  </a:cubicBezTo>
                  <a:close/>
                  <a:moveTo>
                    <a:pt x="5669" y="1"/>
                  </a:moveTo>
                  <a:cubicBezTo>
                    <a:pt x="2809" y="1"/>
                    <a:pt x="0" y="2892"/>
                    <a:pt x="743" y="5895"/>
                  </a:cubicBezTo>
                  <a:cubicBezTo>
                    <a:pt x="764" y="5937"/>
                    <a:pt x="785" y="5979"/>
                    <a:pt x="806" y="5979"/>
                  </a:cubicBezTo>
                  <a:cubicBezTo>
                    <a:pt x="820" y="6182"/>
                    <a:pt x="995" y="6314"/>
                    <a:pt x="1171" y="6314"/>
                  </a:cubicBezTo>
                  <a:cubicBezTo>
                    <a:pt x="1249" y="6314"/>
                    <a:pt x="1327" y="6288"/>
                    <a:pt x="1392" y="6230"/>
                  </a:cubicBezTo>
                  <a:cubicBezTo>
                    <a:pt x="2010" y="5651"/>
                    <a:pt x="2810" y="5544"/>
                    <a:pt x="3626" y="5544"/>
                  </a:cubicBezTo>
                  <a:cubicBezTo>
                    <a:pt x="4108" y="5544"/>
                    <a:pt x="4595" y="5581"/>
                    <a:pt x="5053" y="5581"/>
                  </a:cubicBezTo>
                  <a:cubicBezTo>
                    <a:pt x="6100" y="5581"/>
                    <a:pt x="7188" y="5435"/>
                    <a:pt x="8025" y="4786"/>
                  </a:cubicBezTo>
                  <a:cubicBezTo>
                    <a:pt x="9406" y="3740"/>
                    <a:pt x="9531" y="1899"/>
                    <a:pt x="8129" y="832"/>
                  </a:cubicBezTo>
                  <a:cubicBezTo>
                    <a:pt x="7365" y="254"/>
                    <a:pt x="6515" y="1"/>
                    <a:pt x="56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11"/>
          <p:cNvGrpSpPr/>
          <p:nvPr/>
        </p:nvGrpSpPr>
        <p:grpSpPr>
          <a:xfrm>
            <a:off x="4193053" y="81063"/>
            <a:ext cx="937301" cy="645885"/>
            <a:chOff x="2695054" y="2941070"/>
            <a:chExt cx="755157" cy="518534"/>
          </a:xfrm>
        </p:grpSpPr>
        <p:sp>
          <p:nvSpPr>
            <p:cNvPr id="7114" name="Google Shape;7114;p11"/>
            <p:cNvSpPr/>
            <p:nvPr/>
          </p:nvSpPr>
          <p:spPr>
            <a:xfrm>
              <a:off x="2835032" y="2980966"/>
              <a:ext cx="396758" cy="131114"/>
            </a:xfrm>
            <a:custGeom>
              <a:avLst/>
              <a:gdLst/>
              <a:ahLst/>
              <a:cxnLst/>
              <a:rect l="l" t="t" r="r" b="b"/>
              <a:pathLst>
                <a:path w="20904" h="6908" extrusionOk="0">
                  <a:moveTo>
                    <a:pt x="11424" y="0"/>
                  </a:moveTo>
                  <a:cubicBezTo>
                    <a:pt x="11078" y="0"/>
                    <a:pt x="10729" y="15"/>
                    <a:pt x="10379" y="45"/>
                  </a:cubicBezTo>
                  <a:cubicBezTo>
                    <a:pt x="7366" y="317"/>
                    <a:pt x="3809" y="1175"/>
                    <a:pt x="1779" y="3581"/>
                  </a:cubicBezTo>
                  <a:cubicBezTo>
                    <a:pt x="984" y="4564"/>
                    <a:pt x="377" y="5694"/>
                    <a:pt x="1" y="6908"/>
                  </a:cubicBezTo>
                  <a:lnTo>
                    <a:pt x="775" y="6908"/>
                  </a:lnTo>
                  <a:cubicBezTo>
                    <a:pt x="1089" y="5987"/>
                    <a:pt x="1570" y="5108"/>
                    <a:pt x="2156" y="4334"/>
                  </a:cubicBezTo>
                  <a:cubicBezTo>
                    <a:pt x="4018" y="1907"/>
                    <a:pt x="7470" y="1049"/>
                    <a:pt x="10379" y="798"/>
                  </a:cubicBezTo>
                  <a:cubicBezTo>
                    <a:pt x="10715" y="770"/>
                    <a:pt x="11049" y="756"/>
                    <a:pt x="11380" y="756"/>
                  </a:cubicBezTo>
                  <a:cubicBezTo>
                    <a:pt x="14037" y="756"/>
                    <a:pt x="16499" y="1671"/>
                    <a:pt x="18267" y="3811"/>
                  </a:cubicBezTo>
                  <a:cubicBezTo>
                    <a:pt x="19041" y="4732"/>
                    <a:pt x="19648" y="5778"/>
                    <a:pt x="20066" y="6908"/>
                  </a:cubicBezTo>
                  <a:lnTo>
                    <a:pt x="20903" y="6908"/>
                  </a:lnTo>
                  <a:cubicBezTo>
                    <a:pt x="20422" y="5568"/>
                    <a:pt x="19732" y="4334"/>
                    <a:pt x="18811" y="3246"/>
                  </a:cubicBezTo>
                  <a:cubicBezTo>
                    <a:pt x="16927" y="1008"/>
                    <a:pt x="14262" y="0"/>
                    <a:pt x="11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1"/>
            <p:cNvSpPr/>
            <p:nvPr/>
          </p:nvSpPr>
          <p:spPr>
            <a:xfrm>
              <a:off x="2768716" y="2941070"/>
              <a:ext cx="540911" cy="171010"/>
            </a:xfrm>
            <a:custGeom>
              <a:avLst/>
              <a:gdLst/>
              <a:ahLst/>
              <a:cxnLst/>
              <a:rect l="l" t="t" r="r" b="b"/>
              <a:pathLst>
                <a:path w="28499" h="9010" extrusionOk="0">
                  <a:moveTo>
                    <a:pt x="14829" y="1"/>
                  </a:moveTo>
                  <a:cubicBezTo>
                    <a:pt x="9935" y="1"/>
                    <a:pt x="4937" y="1960"/>
                    <a:pt x="1863" y="5829"/>
                  </a:cubicBezTo>
                  <a:cubicBezTo>
                    <a:pt x="1088" y="6792"/>
                    <a:pt x="461" y="7859"/>
                    <a:pt x="0" y="9010"/>
                  </a:cubicBezTo>
                  <a:lnTo>
                    <a:pt x="837" y="9010"/>
                  </a:lnTo>
                  <a:cubicBezTo>
                    <a:pt x="1444" y="7545"/>
                    <a:pt x="2344" y="6227"/>
                    <a:pt x="3495" y="5139"/>
                  </a:cubicBezTo>
                  <a:cubicBezTo>
                    <a:pt x="5838" y="2837"/>
                    <a:pt x="8977" y="1414"/>
                    <a:pt x="12220" y="933"/>
                  </a:cubicBezTo>
                  <a:cubicBezTo>
                    <a:pt x="13071" y="802"/>
                    <a:pt x="13940" y="736"/>
                    <a:pt x="14810" y="736"/>
                  </a:cubicBezTo>
                  <a:cubicBezTo>
                    <a:pt x="17705" y="736"/>
                    <a:pt x="20624" y="1475"/>
                    <a:pt x="23037" y="3067"/>
                  </a:cubicBezTo>
                  <a:cubicBezTo>
                    <a:pt x="25192" y="4469"/>
                    <a:pt x="26804" y="6562"/>
                    <a:pt x="27578" y="9010"/>
                  </a:cubicBezTo>
                  <a:lnTo>
                    <a:pt x="28498" y="9010"/>
                  </a:lnTo>
                  <a:cubicBezTo>
                    <a:pt x="27159" y="4281"/>
                    <a:pt x="22451" y="933"/>
                    <a:pt x="17514" y="201"/>
                  </a:cubicBezTo>
                  <a:cubicBezTo>
                    <a:pt x="16631" y="67"/>
                    <a:pt x="15732" y="1"/>
                    <a:pt x="14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1"/>
            <p:cNvSpPr/>
            <p:nvPr/>
          </p:nvSpPr>
          <p:spPr>
            <a:xfrm>
              <a:off x="2899374" y="3032022"/>
              <a:ext cx="273236" cy="80058"/>
            </a:xfrm>
            <a:custGeom>
              <a:avLst/>
              <a:gdLst/>
              <a:ahLst/>
              <a:cxnLst/>
              <a:rect l="l" t="t" r="r" b="b"/>
              <a:pathLst>
                <a:path w="14396" h="4218" extrusionOk="0">
                  <a:moveTo>
                    <a:pt x="7142" y="1"/>
                  </a:moveTo>
                  <a:cubicBezTo>
                    <a:pt x="6648" y="1"/>
                    <a:pt x="6142" y="45"/>
                    <a:pt x="5629" y="137"/>
                  </a:cubicBezTo>
                  <a:cubicBezTo>
                    <a:pt x="3223" y="556"/>
                    <a:pt x="1151" y="2062"/>
                    <a:pt x="0" y="4218"/>
                  </a:cubicBezTo>
                  <a:lnTo>
                    <a:pt x="816" y="4218"/>
                  </a:lnTo>
                  <a:cubicBezTo>
                    <a:pt x="900" y="4071"/>
                    <a:pt x="984" y="3946"/>
                    <a:pt x="1088" y="3799"/>
                  </a:cubicBezTo>
                  <a:cubicBezTo>
                    <a:pt x="2445" y="1867"/>
                    <a:pt x="4670" y="722"/>
                    <a:pt x="7029" y="722"/>
                  </a:cubicBezTo>
                  <a:cubicBezTo>
                    <a:pt x="7072" y="722"/>
                    <a:pt x="7114" y="723"/>
                    <a:pt x="7156" y="723"/>
                  </a:cubicBezTo>
                  <a:cubicBezTo>
                    <a:pt x="9897" y="723"/>
                    <a:pt x="12136" y="2146"/>
                    <a:pt x="13496" y="4218"/>
                  </a:cubicBezTo>
                  <a:lnTo>
                    <a:pt x="14396" y="4218"/>
                  </a:lnTo>
                  <a:cubicBezTo>
                    <a:pt x="12881" y="1728"/>
                    <a:pt x="10230" y="1"/>
                    <a:pt x="7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1"/>
            <p:cNvSpPr/>
            <p:nvPr/>
          </p:nvSpPr>
          <p:spPr>
            <a:xfrm>
              <a:off x="3075300" y="3112061"/>
              <a:ext cx="374912" cy="304914"/>
            </a:xfrm>
            <a:custGeom>
              <a:avLst/>
              <a:gdLst/>
              <a:ahLst/>
              <a:cxnLst/>
              <a:rect l="l" t="t" r="r" b="b"/>
              <a:pathLst>
                <a:path w="19753" h="16065" extrusionOk="0">
                  <a:moveTo>
                    <a:pt x="12366" y="4374"/>
                  </a:moveTo>
                  <a:cubicBezTo>
                    <a:pt x="13643" y="4415"/>
                    <a:pt x="14647" y="5483"/>
                    <a:pt x="14584" y="6759"/>
                  </a:cubicBezTo>
                  <a:cubicBezTo>
                    <a:pt x="14598" y="6941"/>
                    <a:pt x="14744" y="7067"/>
                    <a:pt x="14902" y="7067"/>
                  </a:cubicBezTo>
                  <a:cubicBezTo>
                    <a:pt x="14979" y="7067"/>
                    <a:pt x="15059" y="7037"/>
                    <a:pt x="15128" y="6968"/>
                  </a:cubicBezTo>
                  <a:cubicBezTo>
                    <a:pt x="15422" y="6620"/>
                    <a:pt x="15897" y="6408"/>
                    <a:pt x="16353" y="6408"/>
                  </a:cubicBezTo>
                  <a:cubicBezTo>
                    <a:pt x="16774" y="6408"/>
                    <a:pt x="17178" y="6588"/>
                    <a:pt x="17409" y="7010"/>
                  </a:cubicBezTo>
                  <a:cubicBezTo>
                    <a:pt x="17806" y="7742"/>
                    <a:pt x="17367" y="8600"/>
                    <a:pt x="16698" y="8935"/>
                  </a:cubicBezTo>
                  <a:cubicBezTo>
                    <a:pt x="16488" y="9061"/>
                    <a:pt x="16488" y="9374"/>
                    <a:pt x="16698" y="9500"/>
                  </a:cubicBezTo>
                  <a:cubicBezTo>
                    <a:pt x="17430" y="9960"/>
                    <a:pt x="18497" y="10902"/>
                    <a:pt x="18560" y="11843"/>
                  </a:cubicBezTo>
                  <a:cubicBezTo>
                    <a:pt x="18630" y="12872"/>
                    <a:pt x="17916" y="13215"/>
                    <a:pt x="17112" y="13215"/>
                  </a:cubicBezTo>
                  <a:cubicBezTo>
                    <a:pt x="16477" y="13215"/>
                    <a:pt x="15785" y="13002"/>
                    <a:pt x="15379" y="12743"/>
                  </a:cubicBezTo>
                  <a:cubicBezTo>
                    <a:pt x="15326" y="12707"/>
                    <a:pt x="15271" y="12692"/>
                    <a:pt x="15219" y="12692"/>
                  </a:cubicBezTo>
                  <a:cubicBezTo>
                    <a:pt x="15027" y="12692"/>
                    <a:pt x="14865" y="12906"/>
                    <a:pt x="14898" y="13120"/>
                  </a:cubicBezTo>
                  <a:cubicBezTo>
                    <a:pt x="15096" y="14078"/>
                    <a:pt x="14332" y="14826"/>
                    <a:pt x="13506" y="14826"/>
                  </a:cubicBezTo>
                  <a:cubicBezTo>
                    <a:pt x="13196" y="14826"/>
                    <a:pt x="12877" y="14720"/>
                    <a:pt x="12596" y="14480"/>
                  </a:cubicBezTo>
                  <a:cubicBezTo>
                    <a:pt x="12157" y="14124"/>
                    <a:pt x="11927" y="13706"/>
                    <a:pt x="11404" y="13454"/>
                  </a:cubicBezTo>
                  <a:cubicBezTo>
                    <a:pt x="11352" y="13431"/>
                    <a:pt x="11300" y="13420"/>
                    <a:pt x="11250" y="13420"/>
                  </a:cubicBezTo>
                  <a:cubicBezTo>
                    <a:pt x="11080" y="13420"/>
                    <a:pt x="10934" y="13548"/>
                    <a:pt x="10902" y="13726"/>
                  </a:cubicBezTo>
                  <a:cubicBezTo>
                    <a:pt x="10859" y="13698"/>
                    <a:pt x="10808" y="13684"/>
                    <a:pt x="10758" y="13684"/>
                  </a:cubicBezTo>
                  <a:cubicBezTo>
                    <a:pt x="10662" y="13684"/>
                    <a:pt x="10566" y="13735"/>
                    <a:pt x="10525" y="13831"/>
                  </a:cubicBezTo>
                  <a:cubicBezTo>
                    <a:pt x="10118" y="14715"/>
                    <a:pt x="9294" y="15435"/>
                    <a:pt x="8316" y="15435"/>
                  </a:cubicBezTo>
                  <a:cubicBezTo>
                    <a:pt x="8136" y="15435"/>
                    <a:pt x="7951" y="15410"/>
                    <a:pt x="7763" y="15359"/>
                  </a:cubicBezTo>
                  <a:cubicBezTo>
                    <a:pt x="6487" y="15003"/>
                    <a:pt x="5922" y="13434"/>
                    <a:pt x="6445" y="12262"/>
                  </a:cubicBezTo>
                  <a:cubicBezTo>
                    <a:pt x="6559" y="12053"/>
                    <a:pt x="6397" y="11793"/>
                    <a:pt x="6164" y="11793"/>
                  </a:cubicBezTo>
                  <a:cubicBezTo>
                    <a:pt x="6139" y="11793"/>
                    <a:pt x="6115" y="11796"/>
                    <a:pt x="6089" y="11802"/>
                  </a:cubicBezTo>
                  <a:cubicBezTo>
                    <a:pt x="5943" y="11840"/>
                    <a:pt x="5806" y="11857"/>
                    <a:pt x="5680" y="11857"/>
                  </a:cubicBezTo>
                  <a:cubicBezTo>
                    <a:pt x="4227" y="11857"/>
                    <a:pt x="4152" y="9522"/>
                    <a:pt x="5724" y="9522"/>
                  </a:cubicBezTo>
                  <a:cubicBezTo>
                    <a:pt x="5807" y="9522"/>
                    <a:pt x="5893" y="9528"/>
                    <a:pt x="5985" y="9542"/>
                  </a:cubicBezTo>
                  <a:cubicBezTo>
                    <a:pt x="6001" y="9544"/>
                    <a:pt x="6018" y="9546"/>
                    <a:pt x="6034" y="9546"/>
                  </a:cubicBezTo>
                  <a:cubicBezTo>
                    <a:pt x="6288" y="9546"/>
                    <a:pt x="6513" y="9254"/>
                    <a:pt x="6278" y="9019"/>
                  </a:cubicBezTo>
                  <a:cubicBezTo>
                    <a:pt x="5482" y="8265"/>
                    <a:pt x="5629" y="6968"/>
                    <a:pt x="6570" y="6382"/>
                  </a:cubicBezTo>
                  <a:cubicBezTo>
                    <a:pt x="6862" y="6204"/>
                    <a:pt x="7176" y="6128"/>
                    <a:pt x="7493" y="6128"/>
                  </a:cubicBezTo>
                  <a:cubicBezTo>
                    <a:pt x="8107" y="6128"/>
                    <a:pt x="8731" y="6414"/>
                    <a:pt x="9228" y="6801"/>
                  </a:cubicBezTo>
                  <a:cubicBezTo>
                    <a:pt x="9249" y="6884"/>
                    <a:pt x="9291" y="6968"/>
                    <a:pt x="9353" y="7031"/>
                  </a:cubicBezTo>
                  <a:cubicBezTo>
                    <a:pt x="9384" y="7062"/>
                    <a:pt x="9426" y="7081"/>
                    <a:pt x="9471" y="7081"/>
                  </a:cubicBezTo>
                  <a:cubicBezTo>
                    <a:pt x="9487" y="7081"/>
                    <a:pt x="9504" y="7078"/>
                    <a:pt x="9521" y="7073"/>
                  </a:cubicBezTo>
                  <a:lnTo>
                    <a:pt x="9563" y="7136"/>
                  </a:lnTo>
                  <a:cubicBezTo>
                    <a:pt x="9594" y="7167"/>
                    <a:pt x="9630" y="7180"/>
                    <a:pt x="9665" y="7180"/>
                  </a:cubicBezTo>
                  <a:cubicBezTo>
                    <a:pt x="9774" y="7180"/>
                    <a:pt x="9877" y="7058"/>
                    <a:pt x="9814" y="6947"/>
                  </a:cubicBezTo>
                  <a:lnTo>
                    <a:pt x="9751" y="6843"/>
                  </a:lnTo>
                  <a:cubicBezTo>
                    <a:pt x="9730" y="6822"/>
                    <a:pt x="9709" y="6801"/>
                    <a:pt x="9688" y="6780"/>
                  </a:cubicBezTo>
                  <a:lnTo>
                    <a:pt x="9625" y="6696"/>
                  </a:lnTo>
                  <a:cubicBezTo>
                    <a:pt x="9709" y="6403"/>
                    <a:pt x="9814" y="6110"/>
                    <a:pt x="9939" y="5838"/>
                  </a:cubicBezTo>
                  <a:cubicBezTo>
                    <a:pt x="10128" y="5524"/>
                    <a:pt x="10379" y="5252"/>
                    <a:pt x="10651" y="5022"/>
                  </a:cubicBezTo>
                  <a:cubicBezTo>
                    <a:pt x="11132" y="4625"/>
                    <a:pt x="11739" y="4395"/>
                    <a:pt x="12366" y="4374"/>
                  </a:cubicBezTo>
                  <a:close/>
                  <a:moveTo>
                    <a:pt x="0" y="1"/>
                  </a:moveTo>
                  <a:cubicBezTo>
                    <a:pt x="3223" y="1926"/>
                    <a:pt x="3683" y="6403"/>
                    <a:pt x="3997" y="9814"/>
                  </a:cubicBezTo>
                  <a:cubicBezTo>
                    <a:pt x="3997" y="9856"/>
                    <a:pt x="4018" y="9897"/>
                    <a:pt x="4039" y="9939"/>
                  </a:cubicBezTo>
                  <a:cubicBezTo>
                    <a:pt x="3892" y="10211"/>
                    <a:pt x="3829" y="10504"/>
                    <a:pt x="3850" y="10797"/>
                  </a:cubicBezTo>
                  <a:cubicBezTo>
                    <a:pt x="3913" y="11822"/>
                    <a:pt x="4813" y="12450"/>
                    <a:pt x="5734" y="12471"/>
                  </a:cubicBezTo>
                  <a:cubicBezTo>
                    <a:pt x="5420" y="13810"/>
                    <a:pt x="5985" y="15338"/>
                    <a:pt x="7345" y="15882"/>
                  </a:cubicBezTo>
                  <a:cubicBezTo>
                    <a:pt x="7652" y="16006"/>
                    <a:pt x="7976" y="16065"/>
                    <a:pt x="8302" y="16065"/>
                  </a:cubicBezTo>
                  <a:cubicBezTo>
                    <a:pt x="9508" y="16065"/>
                    <a:pt x="10723" y="15264"/>
                    <a:pt x="11069" y="14061"/>
                  </a:cubicBezTo>
                  <a:cubicBezTo>
                    <a:pt x="11069" y="14061"/>
                    <a:pt x="11069" y="14040"/>
                    <a:pt x="11069" y="14019"/>
                  </a:cubicBezTo>
                  <a:lnTo>
                    <a:pt x="11090" y="14019"/>
                  </a:lnTo>
                  <a:cubicBezTo>
                    <a:pt x="11718" y="14333"/>
                    <a:pt x="12011" y="15045"/>
                    <a:pt x="12680" y="15317"/>
                  </a:cubicBezTo>
                  <a:cubicBezTo>
                    <a:pt x="12957" y="15443"/>
                    <a:pt x="13257" y="15508"/>
                    <a:pt x="13557" y="15508"/>
                  </a:cubicBezTo>
                  <a:cubicBezTo>
                    <a:pt x="13755" y="15508"/>
                    <a:pt x="13953" y="15480"/>
                    <a:pt x="14145" y="15421"/>
                  </a:cubicBezTo>
                  <a:cubicBezTo>
                    <a:pt x="14961" y="15170"/>
                    <a:pt x="15526" y="14438"/>
                    <a:pt x="15568" y="13580"/>
                  </a:cubicBezTo>
                  <a:cubicBezTo>
                    <a:pt x="16021" y="13763"/>
                    <a:pt x="16563" y="13877"/>
                    <a:pt x="17092" y="13877"/>
                  </a:cubicBezTo>
                  <a:cubicBezTo>
                    <a:pt x="17954" y="13877"/>
                    <a:pt x="18783" y="13576"/>
                    <a:pt x="19146" y="12785"/>
                  </a:cubicBezTo>
                  <a:cubicBezTo>
                    <a:pt x="19752" y="11509"/>
                    <a:pt x="18476" y="10023"/>
                    <a:pt x="17430" y="9207"/>
                  </a:cubicBezTo>
                  <a:cubicBezTo>
                    <a:pt x="18225" y="8558"/>
                    <a:pt x="18476" y="7345"/>
                    <a:pt x="17848" y="6487"/>
                  </a:cubicBezTo>
                  <a:cubicBezTo>
                    <a:pt x="17472" y="5978"/>
                    <a:pt x="16914" y="5749"/>
                    <a:pt x="16347" y="5749"/>
                  </a:cubicBezTo>
                  <a:cubicBezTo>
                    <a:pt x="15937" y="5749"/>
                    <a:pt x="15522" y="5869"/>
                    <a:pt x="15170" y="6089"/>
                  </a:cubicBezTo>
                  <a:cubicBezTo>
                    <a:pt x="14919" y="4855"/>
                    <a:pt x="13915" y="3934"/>
                    <a:pt x="12680" y="3767"/>
                  </a:cubicBezTo>
                  <a:cubicBezTo>
                    <a:pt x="12680" y="3746"/>
                    <a:pt x="12680" y="3725"/>
                    <a:pt x="12680" y="3704"/>
                  </a:cubicBezTo>
                  <a:cubicBezTo>
                    <a:pt x="12785" y="2449"/>
                    <a:pt x="12680" y="1193"/>
                    <a:pt x="12345" y="1"/>
                  </a:cubicBezTo>
                  <a:lnTo>
                    <a:pt x="11425" y="1"/>
                  </a:lnTo>
                  <a:lnTo>
                    <a:pt x="11864" y="3725"/>
                  </a:lnTo>
                  <a:cubicBezTo>
                    <a:pt x="11843" y="3746"/>
                    <a:pt x="11843" y="3788"/>
                    <a:pt x="11864" y="3830"/>
                  </a:cubicBezTo>
                  <a:cubicBezTo>
                    <a:pt x="11048" y="3976"/>
                    <a:pt x="10316" y="4415"/>
                    <a:pt x="9814" y="5085"/>
                  </a:cubicBezTo>
                  <a:cubicBezTo>
                    <a:pt x="9646" y="5294"/>
                    <a:pt x="9500" y="5524"/>
                    <a:pt x="9374" y="5755"/>
                  </a:cubicBezTo>
                  <a:cubicBezTo>
                    <a:pt x="9291" y="3788"/>
                    <a:pt x="8914" y="1842"/>
                    <a:pt x="8265" y="1"/>
                  </a:cubicBezTo>
                  <a:lnTo>
                    <a:pt x="7407" y="1"/>
                  </a:lnTo>
                  <a:cubicBezTo>
                    <a:pt x="8119" y="1863"/>
                    <a:pt x="8433" y="3892"/>
                    <a:pt x="8642" y="5880"/>
                  </a:cubicBezTo>
                  <a:cubicBezTo>
                    <a:pt x="8259" y="5677"/>
                    <a:pt x="7842" y="5569"/>
                    <a:pt x="7421" y="5569"/>
                  </a:cubicBezTo>
                  <a:cubicBezTo>
                    <a:pt x="7107" y="5569"/>
                    <a:pt x="6791" y="5629"/>
                    <a:pt x="6487" y="5755"/>
                  </a:cubicBezTo>
                  <a:cubicBezTo>
                    <a:pt x="6654" y="3746"/>
                    <a:pt x="6194" y="1716"/>
                    <a:pt x="5127" y="1"/>
                  </a:cubicBezTo>
                  <a:lnTo>
                    <a:pt x="4248" y="1"/>
                  </a:lnTo>
                  <a:cubicBezTo>
                    <a:pt x="5420" y="1779"/>
                    <a:pt x="5922" y="3892"/>
                    <a:pt x="5692" y="6027"/>
                  </a:cubicBezTo>
                  <a:cubicBezTo>
                    <a:pt x="5692" y="6110"/>
                    <a:pt x="5713" y="6215"/>
                    <a:pt x="5775" y="6278"/>
                  </a:cubicBezTo>
                  <a:cubicBezTo>
                    <a:pt x="5106" y="7010"/>
                    <a:pt x="4959" y="8098"/>
                    <a:pt x="5441" y="8977"/>
                  </a:cubicBezTo>
                  <a:cubicBezTo>
                    <a:pt x="5190" y="9019"/>
                    <a:pt x="4938" y="9102"/>
                    <a:pt x="4708" y="9249"/>
                  </a:cubicBezTo>
                  <a:cubicBezTo>
                    <a:pt x="4415" y="6027"/>
                    <a:pt x="3746" y="2135"/>
                    <a:pt x="1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1"/>
            <p:cNvSpPr/>
            <p:nvPr/>
          </p:nvSpPr>
          <p:spPr>
            <a:xfrm>
              <a:off x="2695054" y="3112061"/>
              <a:ext cx="326247" cy="347543"/>
            </a:xfrm>
            <a:custGeom>
              <a:avLst/>
              <a:gdLst/>
              <a:ahLst/>
              <a:cxnLst/>
              <a:rect l="l" t="t" r="r" b="b"/>
              <a:pathLst>
                <a:path w="17189" h="18311" extrusionOk="0">
                  <a:moveTo>
                    <a:pt x="12501" y="5697"/>
                  </a:moveTo>
                  <a:cubicBezTo>
                    <a:pt x="12934" y="5697"/>
                    <a:pt x="13379" y="5819"/>
                    <a:pt x="13799" y="6089"/>
                  </a:cubicBezTo>
                  <a:cubicBezTo>
                    <a:pt x="15369" y="7073"/>
                    <a:pt x="15117" y="9249"/>
                    <a:pt x="13527" y="10044"/>
                  </a:cubicBezTo>
                  <a:cubicBezTo>
                    <a:pt x="13234" y="10211"/>
                    <a:pt x="13360" y="10672"/>
                    <a:pt x="13716" y="10693"/>
                  </a:cubicBezTo>
                  <a:cubicBezTo>
                    <a:pt x="13777" y="10686"/>
                    <a:pt x="13839" y="10683"/>
                    <a:pt x="13900" y="10683"/>
                  </a:cubicBezTo>
                  <a:cubicBezTo>
                    <a:pt x="15259" y="10683"/>
                    <a:pt x="16546" y="12196"/>
                    <a:pt x="15745" y="13517"/>
                  </a:cubicBezTo>
                  <a:cubicBezTo>
                    <a:pt x="15396" y="14107"/>
                    <a:pt x="14721" y="14406"/>
                    <a:pt x="14048" y="14406"/>
                  </a:cubicBezTo>
                  <a:cubicBezTo>
                    <a:pt x="13551" y="14406"/>
                    <a:pt x="13054" y="14243"/>
                    <a:pt x="12690" y="13915"/>
                  </a:cubicBezTo>
                  <a:cubicBezTo>
                    <a:pt x="12625" y="13859"/>
                    <a:pt x="12552" y="13836"/>
                    <a:pt x="12482" y="13836"/>
                  </a:cubicBezTo>
                  <a:cubicBezTo>
                    <a:pt x="12259" y="13836"/>
                    <a:pt x="12056" y="14074"/>
                    <a:pt x="12167" y="14312"/>
                  </a:cubicBezTo>
                  <a:cubicBezTo>
                    <a:pt x="12690" y="15400"/>
                    <a:pt x="12125" y="16677"/>
                    <a:pt x="10975" y="17032"/>
                  </a:cubicBezTo>
                  <a:cubicBezTo>
                    <a:pt x="10795" y="17081"/>
                    <a:pt x="10617" y="17104"/>
                    <a:pt x="10444" y="17104"/>
                  </a:cubicBezTo>
                  <a:cubicBezTo>
                    <a:pt x="9505" y="17104"/>
                    <a:pt x="8682" y="16433"/>
                    <a:pt x="8275" y="15568"/>
                  </a:cubicBezTo>
                  <a:cubicBezTo>
                    <a:pt x="8275" y="15547"/>
                    <a:pt x="8254" y="15526"/>
                    <a:pt x="8234" y="15526"/>
                  </a:cubicBezTo>
                  <a:cubicBezTo>
                    <a:pt x="8213" y="15421"/>
                    <a:pt x="8192" y="15338"/>
                    <a:pt x="8150" y="15254"/>
                  </a:cubicBezTo>
                  <a:cubicBezTo>
                    <a:pt x="8100" y="15113"/>
                    <a:pt x="7988" y="15051"/>
                    <a:pt x="7875" y="15051"/>
                  </a:cubicBezTo>
                  <a:cubicBezTo>
                    <a:pt x="7705" y="15051"/>
                    <a:pt x="7534" y="15194"/>
                    <a:pt x="7585" y="15421"/>
                  </a:cubicBezTo>
                  <a:cubicBezTo>
                    <a:pt x="7753" y="16595"/>
                    <a:pt x="6939" y="17662"/>
                    <a:pt x="5866" y="17662"/>
                  </a:cubicBezTo>
                  <a:cubicBezTo>
                    <a:pt x="5600" y="17662"/>
                    <a:pt x="5319" y="17596"/>
                    <a:pt x="5032" y="17451"/>
                  </a:cubicBezTo>
                  <a:cubicBezTo>
                    <a:pt x="3693" y="16781"/>
                    <a:pt x="3609" y="15087"/>
                    <a:pt x="4446" y="13998"/>
                  </a:cubicBezTo>
                  <a:cubicBezTo>
                    <a:pt x="4675" y="13770"/>
                    <a:pt x="4487" y="13402"/>
                    <a:pt x="4198" y="13402"/>
                  </a:cubicBezTo>
                  <a:cubicBezTo>
                    <a:pt x="4170" y="13402"/>
                    <a:pt x="4141" y="13405"/>
                    <a:pt x="4112" y="13413"/>
                  </a:cubicBezTo>
                  <a:cubicBezTo>
                    <a:pt x="3701" y="13509"/>
                    <a:pt x="3290" y="13551"/>
                    <a:pt x="2879" y="13551"/>
                  </a:cubicBezTo>
                  <a:cubicBezTo>
                    <a:pt x="2662" y="13551"/>
                    <a:pt x="2445" y="13539"/>
                    <a:pt x="2228" y="13517"/>
                  </a:cubicBezTo>
                  <a:cubicBezTo>
                    <a:pt x="1078" y="13287"/>
                    <a:pt x="450" y="12157"/>
                    <a:pt x="1287" y="11153"/>
                  </a:cubicBezTo>
                  <a:cubicBezTo>
                    <a:pt x="1970" y="10356"/>
                    <a:pt x="2962" y="9904"/>
                    <a:pt x="4014" y="9904"/>
                  </a:cubicBezTo>
                  <a:cubicBezTo>
                    <a:pt x="4122" y="9904"/>
                    <a:pt x="4232" y="9909"/>
                    <a:pt x="4342" y="9918"/>
                  </a:cubicBezTo>
                  <a:cubicBezTo>
                    <a:pt x="4348" y="9919"/>
                    <a:pt x="4354" y="9919"/>
                    <a:pt x="4361" y="9919"/>
                  </a:cubicBezTo>
                  <a:cubicBezTo>
                    <a:pt x="4781" y="9919"/>
                    <a:pt x="4775" y="9228"/>
                    <a:pt x="4342" y="9207"/>
                  </a:cubicBezTo>
                  <a:cubicBezTo>
                    <a:pt x="2710" y="9102"/>
                    <a:pt x="3317" y="6968"/>
                    <a:pt x="4593" y="6780"/>
                  </a:cubicBezTo>
                  <a:cubicBezTo>
                    <a:pt x="4682" y="6764"/>
                    <a:pt x="4771" y="6756"/>
                    <a:pt x="4859" y="6756"/>
                  </a:cubicBezTo>
                  <a:cubicBezTo>
                    <a:pt x="5571" y="6756"/>
                    <a:pt x="6197" y="7269"/>
                    <a:pt x="6309" y="8014"/>
                  </a:cubicBezTo>
                  <a:cubicBezTo>
                    <a:pt x="6319" y="8074"/>
                    <a:pt x="6371" y="8101"/>
                    <a:pt x="6429" y="8101"/>
                  </a:cubicBezTo>
                  <a:cubicBezTo>
                    <a:pt x="6491" y="8101"/>
                    <a:pt x="6559" y="8069"/>
                    <a:pt x="6581" y="8014"/>
                  </a:cubicBezTo>
                  <a:lnTo>
                    <a:pt x="6581" y="7972"/>
                  </a:lnTo>
                  <a:cubicBezTo>
                    <a:pt x="6618" y="8075"/>
                    <a:pt x="6705" y="8124"/>
                    <a:pt x="6792" y="8124"/>
                  </a:cubicBezTo>
                  <a:cubicBezTo>
                    <a:pt x="6900" y="8124"/>
                    <a:pt x="7008" y="8049"/>
                    <a:pt x="7020" y="7910"/>
                  </a:cubicBezTo>
                  <a:cubicBezTo>
                    <a:pt x="6978" y="7449"/>
                    <a:pt x="7166" y="7010"/>
                    <a:pt x="7501" y="6675"/>
                  </a:cubicBezTo>
                  <a:cubicBezTo>
                    <a:pt x="7725" y="6477"/>
                    <a:pt x="7981" y="6388"/>
                    <a:pt x="8230" y="6388"/>
                  </a:cubicBezTo>
                  <a:cubicBezTo>
                    <a:pt x="8770" y="6388"/>
                    <a:pt x="9277" y="6811"/>
                    <a:pt x="9363" y="7470"/>
                  </a:cubicBezTo>
                  <a:cubicBezTo>
                    <a:pt x="9375" y="7679"/>
                    <a:pt x="9541" y="7798"/>
                    <a:pt x="9708" y="7798"/>
                  </a:cubicBezTo>
                  <a:cubicBezTo>
                    <a:pt x="9842" y="7798"/>
                    <a:pt x="9977" y="7722"/>
                    <a:pt x="10033" y="7554"/>
                  </a:cubicBezTo>
                  <a:cubicBezTo>
                    <a:pt x="10421" y="6450"/>
                    <a:pt x="11426" y="5697"/>
                    <a:pt x="12501" y="5697"/>
                  </a:cubicBezTo>
                  <a:close/>
                  <a:moveTo>
                    <a:pt x="3881" y="1"/>
                  </a:moveTo>
                  <a:cubicBezTo>
                    <a:pt x="3045" y="2072"/>
                    <a:pt x="2814" y="4353"/>
                    <a:pt x="3233" y="6550"/>
                  </a:cubicBezTo>
                  <a:cubicBezTo>
                    <a:pt x="3254" y="6592"/>
                    <a:pt x="3275" y="6633"/>
                    <a:pt x="3317" y="6654"/>
                  </a:cubicBezTo>
                  <a:cubicBezTo>
                    <a:pt x="2521" y="7324"/>
                    <a:pt x="2396" y="8496"/>
                    <a:pt x="3045" y="9312"/>
                  </a:cubicBezTo>
                  <a:cubicBezTo>
                    <a:pt x="1601" y="9625"/>
                    <a:pt x="115" y="10609"/>
                    <a:pt x="73" y="12115"/>
                  </a:cubicBezTo>
                  <a:cubicBezTo>
                    <a:pt x="1" y="13770"/>
                    <a:pt x="1507" y="14192"/>
                    <a:pt x="2906" y="14192"/>
                  </a:cubicBezTo>
                  <a:cubicBezTo>
                    <a:pt x="3117" y="14192"/>
                    <a:pt x="3325" y="14182"/>
                    <a:pt x="3526" y="14166"/>
                  </a:cubicBezTo>
                  <a:lnTo>
                    <a:pt x="3526" y="14166"/>
                  </a:lnTo>
                  <a:cubicBezTo>
                    <a:pt x="2835" y="15672"/>
                    <a:pt x="3233" y="17576"/>
                    <a:pt x="5011" y="18183"/>
                  </a:cubicBezTo>
                  <a:cubicBezTo>
                    <a:pt x="5265" y="18270"/>
                    <a:pt x="5525" y="18311"/>
                    <a:pt x="5782" y="18311"/>
                  </a:cubicBezTo>
                  <a:cubicBezTo>
                    <a:pt x="6945" y="18311"/>
                    <a:pt x="8049" y="17481"/>
                    <a:pt x="8254" y="16384"/>
                  </a:cubicBezTo>
                  <a:cubicBezTo>
                    <a:pt x="8740" y="17198"/>
                    <a:pt x="9648" y="17755"/>
                    <a:pt x="10592" y="17755"/>
                  </a:cubicBezTo>
                  <a:cubicBezTo>
                    <a:pt x="10908" y="17755"/>
                    <a:pt x="11229" y="17692"/>
                    <a:pt x="11539" y="17556"/>
                  </a:cubicBezTo>
                  <a:cubicBezTo>
                    <a:pt x="12544" y="17074"/>
                    <a:pt x="13130" y="15986"/>
                    <a:pt x="13004" y="14877"/>
                  </a:cubicBezTo>
                  <a:lnTo>
                    <a:pt x="13004" y="14877"/>
                  </a:lnTo>
                  <a:cubicBezTo>
                    <a:pt x="13338" y="15013"/>
                    <a:pt x="13699" y="15080"/>
                    <a:pt x="14059" y="15080"/>
                  </a:cubicBezTo>
                  <a:cubicBezTo>
                    <a:pt x="15029" y="15080"/>
                    <a:pt x="15999" y="14595"/>
                    <a:pt x="16457" y="13664"/>
                  </a:cubicBezTo>
                  <a:cubicBezTo>
                    <a:pt x="17189" y="12178"/>
                    <a:pt x="16101" y="10525"/>
                    <a:pt x="14657" y="10086"/>
                  </a:cubicBezTo>
                  <a:cubicBezTo>
                    <a:pt x="15954" y="8830"/>
                    <a:pt x="15829" y="6717"/>
                    <a:pt x="14385" y="5650"/>
                  </a:cubicBezTo>
                  <a:cubicBezTo>
                    <a:pt x="13867" y="5224"/>
                    <a:pt x="13218" y="5011"/>
                    <a:pt x="12553" y="5011"/>
                  </a:cubicBezTo>
                  <a:cubicBezTo>
                    <a:pt x="12467" y="5011"/>
                    <a:pt x="12380" y="5015"/>
                    <a:pt x="12293" y="5022"/>
                  </a:cubicBezTo>
                  <a:cubicBezTo>
                    <a:pt x="12711" y="3516"/>
                    <a:pt x="13088" y="1926"/>
                    <a:pt x="14092" y="691"/>
                  </a:cubicBezTo>
                  <a:cubicBezTo>
                    <a:pt x="14301" y="419"/>
                    <a:pt x="14552" y="189"/>
                    <a:pt x="14824" y="1"/>
                  </a:cubicBezTo>
                  <a:lnTo>
                    <a:pt x="13757" y="1"/>
                  </a:lnTo>
                  <a:cubicBezTo>
                    <a:pt x="12523" y="1361"/>
                    <a:pt x="12021" y="3286"/>
                    <a:pt x="11811" y="5106"/>
                  </a:cubicBezTo>
                  <a:cubicBezTo>
                    <a:pt x="10975" y="5315"/>
                    <a:pt x="10263" y="5817"/>
                    <a:pt x="9803" y="6529"/>
                  </a:cubicBezTo>
                  <a:cubicBezTo>
                    <a:pt x="9719" y="5776"/>
                    <a:pt x="10326" y="3202"/>
                    <a:pt x="10410" y="2888"/>
                  </a:cubicBezTo>
                  <a:cubicBezTo>
                    <a:pt x="10661" y="1884"/>
                    <a:pt x="11058" y="900"/>
                    <a:pt x="11581" y="1"/>
                  </a:cubicBezTo>
                  <a:lnTo>
                    <a:pt x="10765" y="1"/>
                  </a:lnTo>
                  <a:cubicBezTo>
                    <a:pt x="10619" y="273"/>
                    <a:pt x="10472" y="566"/>
                    <a:pt x="10347" y="858"/>
                  </a:cubicBezTo>
                  <a:cubicBezTo>
                    <a:pt x="9782" y="2302"/>
                    <a:pt x="9405" y="3830"/>
                    <a:pt x="9280" y="5399"/>
                  </a:cubicBezTo>
                  <a:cubicBezTo>
                    <a:pt x="9259" y="5608"/>
                    <a:pt x="9238" y="5817"/>
                    <a:pt x="9259" y="6027"/>
                  </a:cubicBezTo>
                  <a:cubicBezTo>
                    <a:pt x="8948" y="5789"/>
                    <a:pt x="8576" y="5668"/>
                    <a:pt x="8204" y="5668"/>
                  </a:cubicBezTo>
                  <a:cubicBezTo>
                    <a:pt x="7823" y="5668"/>
                    <a:pt x="7442" y="5794"/>
                    <a:pt x="7125" y="6048"/>
                  </a:cubicBezTo>
                  <a:cubicBezTo>
                    <a:pt x="7292" y="4039"/>
                    <a:pt x="7459" y="1926"/>
                    <a:pt x="8150" y="1"/>
                  </a:cubicBezTo>
                  <a:lnTo>
                    <a:pt x="7355" y="1"/>
                  </a:lnTo>
                  <a:cubicBezTo>
                    <a:pt x="6727" y="1988"/>
                    <a:pt x="6622" y="4143"/>
                    <a:pt x="6727" y="6215"/>
                  </a:cubicBezTo>
                  <a:cubicBezTo>
                    <a:pt x="6727" y="6278"/>
                    <a:pt x="6748" y="6340"/>
                    <a:pt x="6811" y="6361"/>
                  </a:cubicBezTo>
                  <a:cubicBezTo>
                    <a:pt x="6664" y="6571"/>
                    <a:pt x="6560" y="6801"/>
                    <a:pt x="6497" y="7052"/>
                  </a:cubicBezTo>
                  <a:cubicBezTo>
                    <a:pt x="6211" y="6466"/>
                    <a:pt x="5457" y="6163"/>
                    <a:pt x="4721" y="6163"/>
                  </a:cubicBezTo>
                  <a:cubicBezTo>
                    <a:pt x="4379" y="6163"/>
                    <a:pt x="4041" y="6229"/>
                    <a:pt x="3756" y="6361"/>
                  </a:cubicBezTo>
                  <a:cubicBezTo>
                    <a:pt x="3568" y="4206"/>
                    <a:pt x="3902" y="2009"/>
                    <a:pt x="4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1"/>
            <p:cNvSpPr/>
            <p:nvPr/>
          </p:nvSpPr>
          <p:spPr>
            <a:xfrm>
              <a:off x="2956561" y="3083401"/>
              <a:ext cx="142976" cy="28679"/>
            </a:xfrm>
            <a:custGeom>
              <a:avLst/>
              <a:gdLst/>
              <a:ahLst/>
              <a:cxnLst/>
              <a:rect l="l" t="t" r="r" b="b"/>
              <a:pathLst>
                <a:path w="7533" h="1511" extrusionOk="0">
                  <a:moveTo>
                    <a:pt x="3576" y="0"/>
                  </a:moveTo>
                  <a:cubicBezTo>
                    <a:pt x="2246" y="0"/>
                    <a:pt x="947" y="489"/>
                    <a:pt x="21" y="1490"/>
                  </a:cubicBezTo>
                  <a:lnTo>
                    <a:pt x="0" y="1511"/>
                  </a:lnTo>
                  <a:lnTo>
                    <a:pt x="1067" y="1511"/>
                  </a:lnTo>
                  <a:cubicBezTo>
                    <a:pt x="1801" y="981"/>
                    <a:pt x="2673" y="729"/>
                    <a:pt x="3564" y="729"/>
                  </a:cubicBezTo>
                  <a:cubicBezTo>
                    <a:pt x="4223" y="729"/>
                    <a:pt x="4892" y="867"/>
                    <a:pt x="5524" y="1134"/>
                  </a:cubicBezTo>
                  <a:cubicBezTo>
                    <a:pt x="5754" y="1239"/>
                    <a:pt x="6005" y="1364"/>
                    <a:pt x="6236" y="1511"/>
                  </a:cubicBezTo>
                  <a:lnTo>
                    <a:pt x="7533" y="1511"/>
                  </a:lnTo>
                  <a:cubicBezTo>
                    <a:pt x="6842" y="925"/>
                    <a:pt x="6026" y="485"/>
                    <a:pt x="5168" y="234"/>
                  </a:cubicBezTo>
                  <a:cubicBezTo>
                    <a:pt x="4648" y="79"/>
                    <a:pt x="4109" y="0"/>
                    <a:pt x="3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11"/>
          <p:cNvGrpSpPr/>
          <p:nvPr/>
        </p:nvGrpSpPr>
        <p:grpSpPr>
          <a:xfrm rot="-6869966" flipH="1">
            <a:off x="7918747" y="284550"/>
            <a:ext cx="2329503" cy="757791"/>
            <a:chOff x="4178968" y="-268677"/>
            <a:chExt cx="2329415" cy="757762"/>
          </a:xfrm>
        </p:grpSpPr>
        <p:grpSp>
          <p:nvGrpSpPr>
            <p:cNvPr id="7121" name="Google Shape;7121;p11"/>
            <p:cNvGrpSpPr/>
            <p:nvPr/>
          </p:nvGrpSpPr>
          <p:grpSpPr>
            <a:xfrm>
              <a:off x="4178968" y="-268677"/>
              <a:ext cx="1264254" cy="757762"/>
              <a:chOff x="6323950" y="1278138"/>
              <a:chExt cx="701350" cy="420325"/>
            </a:xfrm>
          </p:grpSpPr>
          <p:sp>
            <p:nvSpPr>
              <p:cNvPr id="7122" name="Google Shape;7122;p11"/>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1"/>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1"/>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1"/>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1"/>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1"/>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1"/>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1"/>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1"/>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1"/>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1"/>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1"/>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1"/>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1"/>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1"/>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1"/>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1"/>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1"/>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1"/>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1"/>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1"/>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1"/>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1"/>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1"/>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1"/>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1"/>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1"/>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1"/>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1"/>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1"/>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1"/>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1"/>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1"/>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1"/>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1"/>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1"/>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1"/>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1"/>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1"/>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1"/>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1"/>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1"/>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1"/>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1"/>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1"/>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1"/>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1"/>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1"/>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1"/>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1"/>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1"/>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1"/>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1"/>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1"/>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1"/>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1"/>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1"/>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1"/>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1"/>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1"/>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1"/>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1"/>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1"/>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1"/>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1"/>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1"/>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1"/>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1"/>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1"/>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1"/>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1"/>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1"/>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1"/>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1"/>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1"/>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1"/>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1"/>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1"/>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1"/>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1"/>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1"/>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1"/>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1"/>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1"/>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1"/>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1"/>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1"/>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1"/>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1"/>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1"/>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1"/>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1"/>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1"/>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1"/>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1"/>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1"/>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1"/>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1"/>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1"/>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1"/>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1"/>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1"/>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1"/>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1"/>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1"/>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1"/>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1"/>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1"/>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1"/>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1"/>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1"/>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1"/>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11"/>
            <p:cNvGrpSpPr/>
            <p:nvPr/>
          </p:nvGrpSpPr>
          <p:grpSpPr>
            <a:xfrm>
              <a:off x="5350843" y="-268677"/>
              <a:ext cx="1157540" cy="757762"/>
              <a:chOff x="6323950" y="1278138"/>
              <a:chExt cx="642150" cy="420325"/>
            </a:xfrm>
          </p:grpSpPr>
          <p:sp>
            <p:nvSpPr>
              <p:cNvPr id="7371" name="Google Shape;7371;p11"/>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1"/>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1"/>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1"/>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1"/>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1"/>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1"/>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1"/>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1"/>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1"/>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1"/>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1"/>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1"/>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1"/>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1"/>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1"/>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1"/>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1"/>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1"/>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1"/>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1"/>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1"/>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1"/>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1"/>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1"/>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1"/>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1"/>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1"/>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1"/>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1"/>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1"/>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1"/>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1"/>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1"/>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1"/>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1"/>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1"/>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1"/>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1"/>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1"/>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1"/>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1"/>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1"/>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1"/>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1"/>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1"/>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1"/>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1"/>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1"/>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1"/>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1"/>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1"/>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1"/>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1"/>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1"/>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1"/>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1"/>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1"/>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1"/>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1"/>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1"/>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1"/>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1"/>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1"/>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1"/>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1"/>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1"/>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1"/>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1"/>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1"/>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1"/>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1"/>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1"/>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1"/>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1"/>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1"/>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1"/>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1"/>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1"/>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1"/>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1"/>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1"/>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1"/>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1"/>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1"/>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1"/>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1"/>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1"/>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1"/>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1"/>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1"/>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1"/>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1"/>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1"/>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1"/>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1"/>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1"/>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1"/>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1"/>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1"/>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1"/>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1"/>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9" name="Google Shape;7609;p11"/>
          <p:cNvGrpSpPr/>
          <p:nvPr/>
        </p:nvGrpSpPr>
        <p:grpSpPr>
          <a:xfrm rot="-6869966" flipH="1">
            <a:off x="-1104253" y="4138150"/>
            <a:ext cx="2329503" cy="757791"/>
            <a:chOff x="4178968" y="-268677"/>
            <a:chExt cx="2329415" cy="757762"/>
          </a:xfrm>
        </p:grpSpPr>
        <p:grpSp>
          <p:nvGrpSpPr>
            <p:cNvPr id="7610" name="Google Shape;7610;p11"/>
            <p:cNvGrpSpPr/>
            <p:nvPr/>
          </p:nvGrpSpPr>
          <p:grpSpPr>
            <a:xfrm>
              <a:off x="4178968" y="-268677"/>
              <a:ext cx="1264254" cy="757762"/>
              <a:chOff x="6323950" y="1278138"/>
              <a:chExt cx="701350" cy="420325"/>
            </a:xfrm>
          </p:grpSpPr>
          <p:sp>
            <p:nvSpPr>
              <p:cNvPr id="7611" name="Google Shape;7611;p11"/>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1"/>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1"/>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1"/>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1"/>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1"/>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1"/>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1"/>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1"/>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1"/>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1"/>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1"/>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1"/>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1"/>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1"/>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1"/>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1"/>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1"/>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1"/>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1"/>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1"/>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1"/>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1"/>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1"/>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1"/>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1"/>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1"/>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1"/>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1"/>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1"/>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1"/>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1"/>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1"/>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1"/>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1"/>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1"/>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1"/>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1"/>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1"/>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1"/>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1"/>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1"/>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1"/>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1"/>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1"/>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1"/>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1"/>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1"/>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1"/>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1"/>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1"/>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1"/>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1"/>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1"/>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1"/>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1"/>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1"/>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1"/>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1"/>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1"/>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1"/>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1"/>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1"/>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1"/>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1"/>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1"/>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1"/>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1"/>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1"/>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1"/>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1"/>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1"/>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1"/>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1"/>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1"/>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1"/>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1"/>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1"/>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1"/>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1"/>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1"/>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1"/>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1"/>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1"/>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1"/>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1"/>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1"/>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1"/>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1"/>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1"/>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1"/>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1"/>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1"/>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1"/>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1"/>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1"/>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1"/>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1"/>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1"/>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1"/>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1"/>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1"/>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1"/>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1"/>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1"/>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1"/>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1"/>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1"/>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1"/>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1"/>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1"/>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1"/>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11"/>
            <p:cNvGrpSpPr/>
            <p:nvPr/>
          </p:nvGrpSpPr>
          <p:grpSpPr>
            <a:xfrm>
              <a:off x="5350843" y="-268677"/>
              <a:ext cx="1157540" cy="757762"/>
              <a:chOff x="6323950" y="1278138"/>
              <a:chExt cx="642150" cy="420325"/>
            </a:xfrm>
          </p:grpSpPr>
          <p:sp>
            <p:nvSpPr>
              <p:cNvPr id="7860" name="Google Shape;7860;p11"/>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1"/>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1"/>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1"/>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1"/>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1"/>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1"/>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1"/>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1"/>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1"/>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1"/>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1"/>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1"/>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1"/>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1"/>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1"/>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1"/>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1"/>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1"/>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1"/>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1"/>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1"/>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1"/>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1"/>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1"/>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1"/>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1"/>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1"/>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1"/>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1"/>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1"/>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1"/>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1"/>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1"/>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1"/>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1"/>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1"/>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1"/>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1"/>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1"/>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1"/>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1"/>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1"/>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1"/>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1"/>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1"/>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1"/>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1"/>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1"/>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1"/>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1"/>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1"/>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1"/>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1"/>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1"/>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1"/>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1"/>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1"/>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1"/>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1"/>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1"/>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1"/>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1"/>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1"/>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1"/>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1"/>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1"/>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1"/>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1"/>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1"/>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1"/>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1"/>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1"/>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1"/>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1"/>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1"/>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1"/>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1"/>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1"/>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1"/>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1"/>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1"/>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1"/>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1"/>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1"/>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1"/>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1"/>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1"/>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1"/>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1"/>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1"/>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1"/>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1"/>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1"/>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1"/>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1"/>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1"/>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1"/>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1"/>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1"/>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1"/>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1"/>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1"/>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1"/>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1"/>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1"/>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1"/>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1"/>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1"/>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1"/>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1"/>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1"/>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1"/>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1"/>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1"/>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1"/>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1"/>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1"/>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1"/>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1"/>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1"/>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1"/>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1"/>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1"/>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1"/>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1"/>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1"/>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1"/>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1"/>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1"/>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1"/>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1"/>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1"/>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1"/>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1"/>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1"/>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098"/>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
  <p:cSld name="CUSTOM_15_1">
    <p:spTree>
      <p:nvGrpSpPr>
        <p:cNvPr id="1" name="Shape 8099"/>
        <p:cNvGrpSpPr/>
        <p:nvPr/>
      </p:nvGrpSpPr>
      <p:grpSpPr>
        <a:xfrm>
          <a:off x="0" y="0"/>
          <a:ext cx="0" cy="0"/>
          <a:chOff x="0" y="0"/>
          <a:chExt cx="0" cy="0"/>
        </a:xfrm>
      </p:grpSpPr>
      <p:sp>
        <p:nvSpPr>
          <p:cNvPr id="8100" name="Google Shape;8100;p13"/>
          <p:cNvSpPr/>
          <p:nvPr/>
        </p:nvSpPr>
        <p:spPr>
          <a:xfrm>
            <a:off x="-469112" y="4354973"/>
            <a:ext cx="1555800" cy="1405800"/>
          </a:xfrm>
          <a:prstGeom prst="ellipse">
            <a:avLst/>
          </a:pr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
          <p:cNvSpPr/>
          <p:nvPr/>
        </p:nvSpPr>
        <p:spPr>
          <a:xfrm rot="10800000" flipH="1">
            <a:off x="7119146" y="-218085"/>
            <a:ext cx="2354073" cy="2019773"/>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noFill/>
          <a:ln w="28575" cap="flat" cmpd="sng">
            <a:solidFill>
              <a:srgbClr val="C9DAF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
          <p:cNvSpPr/>
          <p:nvPr/>
        </p:nvSpPr>
        <p:spPr>
          <a:xfrm>
            <a:off x="-581237" y="4440223"/>
            <a:ext cx="1555800" cy="1405800"/>
          </a:xfrm>
          <a:prstGeom prst="ellipse">
            <a:avLst/>
          </a:pr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
          <p:cNvSpPr/>
          <p:nvPr/>
        </p:nvSpPr>
        <p:spPr>
          <a:xfrm>
            <a:off x="7348125" y="4643875"/>
            <a:ext cx="2785800" cy="8280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
          <p:cNvSpPr txBox="1">
            <a:spLocks noGrp="1"/>
          </p:cNvSpPr>
          <p:nvPr>
            <p:ph type="subTitle" idx="1"/>
          </p:nvPr>
        </p:nvSpPr>
        <p:spPr>
          <a:xfrm>
            <a:off x="2175950" y="1649300"/>
            <a:ext cx="2381100" cy="3999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000"/>
            </a:lvl1pPr>
            <a:lvl2pPr lvl="1" algn="l" rtl="0">
              <a:spcBef>
                <a:spcPts val="0"/>
              </a:spcBef>
              <a:spcAft>
                <a:spcPts val="0"/>
              </a:spcAft>
              <a:buNone/>
              <a:defRPr sz="2000"/>
            </a:lvl2pPr>
            <a:lvl3pPr lvl="2" algn="l" rtl="0">
              <a:spcBef>
                <a:spcPts val="0"/>
              </a:spcBef>
              <a:spcAft>
                <a:spcPts val="0"/>
              </a:spcAft>
              <a:buNone/>
              <a:defRPr sz="2000"/>
            </a:lvl3pPr>
            <a:lvl4pPr lvl="3" algn="l" rtl="0">
              <a:spcBef>
                <a:spcPts val="0"/>
              </a:spcBef>
              <a:spcAft>
                <a:spcPts val="0"/>
              </a:spcAft>
              <a:buNone/>
              <a:defRPr sz="2000"/>
            </a:lvl4pPr>
            <a:lvl5pPr lvl="4" algn="l" rtl="0">
              <a:spcBef>
                <a:spcPts val="0"/>
              </a:spcBef>
              <a:spcAft>
                <a:spcPts val="0"/>
              </a:spcAft>
              <a:buNone/>
              <a:defRPr sz="2000"/>
            </a:lvl5pPr>
            <a:lvl6pPr lvl="5" algn="l" rtl="0">
              <a:spcBef>
                <a:spcPts val="0"/>
              </a:spcBef>
              <a:spcAft>
                <a:spcPts val="0"/>
              </a:spcAft>
              <a:buNone/>
              <a:defRPr sz="2000"/>
            </a:lvl6pPr>
            <a:lvl7pPr lvl="6" algn="l" rtl="0">
              <a:spcBef>
                <a:spcPts val="0"/>
              </a:spcBef>
              <a:spcAft>
                <a:spcPts val="0"/>
              </a:spcAft>
              <a:buNone/>
              <a:defRPr sz="2000"/>
            </a:lvl7pPr>
            <a:lvl8pPr lvl="7" algn="l" rtl="0">
              <a:spcBef>
                <a:spcPts val="0"/>
              </a:spcBef>
              <a:spcAft>
                <a:spcPts val="0"/>
              </a:spcAft>
              <a:buNone/>
              <a:defRPr sz="2000"/>
            </a:lvl8pPr>
            <a:lvl9pPr lvl="8" algn="l" rtl="0">
              <a:spcBef>
                <a:spcPts val="0"/>
              </a:spcBef>
              <a:spcAft>
                <a:spcPts val="0"/>
              </a:spcAft>
              <a:buNone/>
              <a:defRPr sz="2000"/>
            </a:lvl9pPr>
          </a:lstStyle>
          <a:p>
            <a:endParaRPr/>
          </a:p>
        </p:txBody>
      </p:sp>
      <p:sp>
        <p:nvSpPr>
          <p:cNvPr id="8105" name="Google Shape;8105;p13"/>
          <p:cNvSpPr txBox="1">
            <a:spLocks noGrp="1"/>
          </p:cNvSpPr>
          <p:nvPr>
            <p:ph type="subTitle" idx="2"/>
          </p:nvPr>
        </p:nvSpPr>
        <p:spPr>
          <a:xfrm>
            <a:off x="2175950" y="2046200"/>
            <a:ext cx="2381100" cy="5727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400">
                <a:solidFill>
                  <a:schemeClr val="dk2"/>
                </a:solidFill>
                <a:latin typeface="Montserrat"/>
                <a:ea typeface="Montserrat"/>
                <a:cs typeface="Montserrat"/>
                <a:sym typeface="Montserrat"/>
              </a:defRPr>
            </a:lvl1pPr>
            <a:lvl2pPr lvl="1" algn="l" rtl="0">
              <a:spcBef>
                <a:spcPts val="0"/>
              </a:spcBef>
              <a:spcAft>
                <a:spcPts val="0"/>
              </a:spcAft>
              <a:buNone/>
              <a:defRPr sz="1400">
                <a:solidFill>
                  <a:schemeClr val="dk2"/>
                </a:solidFill>
                <a:latin typeface="Montserrat"/>
                <a:ea typeface="Montserrat"/>
                <a:cs typeface="Montserrat"/>
                <a:sym typeface="Montserrat"/>
              </a:defRPr>
            </a:lvl2pPr>
            <a:lvl3pPr lvl="2" algn="l" rtl="0">
              <a:spcBef>
                <a:spcPts val="0"/>
              </a:spcBef>
              <a:spcAft>
                <a:spcPts val="0"/>
              </a:spcAft>
              <a:buNone/>
              <a:defRPr sz="1400">
                <a:solidFill>
                  <a:schemeClr val="dk2"/>
                </a:solidFill>
                <a:latin typeface="Montserrat"/>
                <a:ea typeface="Montserrat"/>
                <a:cs typeface="Montserrat"/>
                <a:sym typeface="Montserrat"/>
              </a:defRPr>
            </a:lvl3pPr>
            <a:lvl4pPr lvl="3" algn="l" rtl="0">
              <a:spcBef>
                <a:spcPts val="0"/>
              </a:spcBef>
              <a:spcAft>
                <a:spcPts val="0"/>
              </a:spcAft>
              <a:buNone/>
              <a:defRPr sz="1400">
                <a:solidFill>
                  <a:schemeClr val="dk2"/>
                </a:solidFill>
                <a:latin typeface="Montserrat"/>
                <a:ea typeface="Montserrat"/>
                <a:cs typeface="Montserrat"/>
                <a:sym typeface="Montserrat"/>
              </a:defRPr>
            </a:lvl4pPr>
            <a:lvl5pPr lvl="4" algn="l" rtl="0">
              <a:spcBef>
                <a:spcPts val="0"/>
              </a:spcBef>
              <a:spcAft>
                <a:spcPts val="0"/>
              </a:spcAft>
              <a:buNone/>
              <a:defRPr sz="1400">
                <a:solidFill>
                  <a:schemeClr val="dk2"/>
                </a:solidFill>
                <a:latin typeface="Montserrat"/>
                <a:ea typeface="Montserrat"/>
                <a:cs typeface="Montserrat"/>
                <a:sym typeface="Montserrat"/>
              </a:defRPr>
            </a:lvl5pPr>
            <a:lvl6pPr lvl="5" algn="l" rtl="0">
              <a:spcBef>
                <a:spcPts val="0"/>
              </a:spcBef>
              <a:spcAft>
                <a:spcPts val="0"/>
              </a:spcAft>
              <a:buNone/>
              <a:defRPr sz="1400">
                <a:solidFill>
                  <a:schemeClr val="dk2"/>
                </a:solidFill>
                <a:latin typeface="Montserrat"/>
                <a:ea typeface="Montserrat"/>
                <a:cs typeface="Montserrat"/>
                <a:sym typeface="Montserrat"/>
              </a:defRPr>
            </a:lvl6pPr>
            <a:lvl7pPr lvl="6" algn="l" rtl="0">
              <a:spcBef>
                <a:spcPts val="0"/>
              </a:spcBef>
              <a:spcAft>
                <a:spcPts val="0"/>
              </a:spcAft>
              <a:buNone/>
              <a:defRPr sz="1400">
                <a:solidFill>
                  <a:schemeClr val="dk2"/>
                </a:solidFill>
                <a:latin typeface="Montserrat"/>
                <a:ea typeface="Montserrat"/>
                <a:cs typeface="Montserrat"/>
                <a:sym typeface="Montserrat"/>
              </a:defRPr>
            </a:lvl7pPr>
            <a:lvl8pPr lvl="7" algn="l" rtl="0">
              <a:spcBef>
                <a:spcPts val="0"/>
              </a:spcBef>
              <a:spcAft>
                <a:spcPts val="0"/>
              </a:spcAft>
              <a:buNone/>
              <a:defRPr sz="1400">
                <a:solidFill>
                  <a:schemeClr val="dk2"/>
                </a:solidFill>
                <a:latin typeface="Montserrat"/>
                <a:ea typeface="Montserrat"/>
                <a:cs typeface="Montserrat"/>
                <a:sym typeface="Montserrat"/>
              </a:defRPr>
            </a:lvl8pPr>
            <a:lvl9pPr lvl="8" algn="l" rtl="0">
              <a:spcBef>
                <a:spcPts val="0"/>
              </a:spcBef>
              <a:spcAft>
                <a:spcPts val="0"/>
              </a:spcAft>
              <a:buNone/>
              <a:defRPr sz="1400">
                <a:solidFill>
                  <a:schemeClr val="dk2"/>
                </a:solidFill>
                <a:latin typeface="Montserrat"/>
                <a:ea typeface="Montserrat"/>
                <a:cs typeface="Montserrat"/>
                <a:sym typeface="Montserrat"/>
              </a:defRPr>
            </a:lvl9pPr>
          </a:lstStyle>
          <a:p>
            <a:endParaRPr/>
          </a:p>
        </p:txBody>
      </p:sp>
      <p:sp>
        <p:nvSpPr>
          <p:cNvPr id="8106" name="Google Shape;8106;p13"/>
          <p:cNvSpPr txBox="1">
            <a:spLocks noGrp="1"/>
          </p:cNvSpPr>
          <p:nvPr>
            <p:ph type="subTitle" idx="3"/>
          </p:nvPr>
        </p:nvSpPr>
        <p:spPr>
          <a:xfrm>
            <a:off x="6044320" y="1649300"/>
            <a:ext cx="2381100" cy="3999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000"/>
            </a:lvl1pPr>
            <a:lvl2pPr lvl="1" algn="l" rtl="0">
              <a:spcBef>
                <a:spcPts val="0"/>
              </a:spcBef>
              <a:spcAft>
                <a:spcPts val="0"/>
              </a:spcAft>
              <a:buNone/>
              <a:defRPr sz="2000"/>
            </a:lvl2pPr>
            <a:lvl3pPr lvl="2" algn="l" rtl="0">
              <a:spcBef>
                <a:spcPts val="0"/>
              </a:spcBef>
              <a:spcAft>
                <a:spcPts val="0"/>
              </a:spcAft>
              <a:buNone/>
              <a:defRPr sz="2000"/>
            </a:lvl3pPr>
            <a:lvl4pPr lvl="3" algn="l" rtl="0">
              <a:spcBef>
                <a:spcPts val="0"/>
              </a:spcBef>
              <a:spcAft>
                <a:spcPts val="0"/>
              </a:spcAft>
              <a:buNone/>
              <a:defRPr sz="2000"/>
            </a:lvl4pPr>
            <a:lvl5pPr lvl="4" algn="l" rtl="0">
              <a:spcBef>
                <a:spcPts val="0"/>
              </a:spcBef>
              <a:spcAft>
                <a:spcPts val="0"/>
              </a:spcAft>
              <a:buNone/>
              <a:defRPr sz="2000"/>
            </a:lvl5pPr>
            <a:lvl6pPr lvl="5" algn="l" rtl="0">
              <a:spcBef>
                <a:spcPts val="0"/>
              </a:spcBef>
              <a:spcAft>
                <a:spcPts val="0"/>
              </a:spcAft>
              <a:buNone/>
              <a:defRPr sz="2000"/>
            </a:lvl6pPr>
            <a:lvl7pPr lvl="6" algn="l" rtl="0">
              <a:spcBef>
                <a:spcPts val="0"/>
              </a:spcBef>
              <a:spcAft>
                <a:spcPts val="0"/>
              </a:spcAft>
              <a:buNone/>
              <a:defRPr sz="2000"/>
            </a:lvl7pPr>
            <a:lvl8pPr lvl="7" algn="l" rtl="0">
              <a:spcBef>
                <a:spcPts val="0"/>
              </a:spcBef>
              <a:spcAft>
                <a:spcPts val="0"/>
              </a:spcAft>
              <a:buNone/>
              <a:defRPr sz="2000"/>
            </a:lvl8pPr>
            <a:lvl9pPr lvl="8" algn="l" rtl="0">
              <a:spcBef>
                <a:spcPts val="0"/>
              </a:spcBef>
              <a:spcAft>
                <a:spcPts val="0"/>
              </a:spcAft>
              <a:buNone/>
              <a:defRPr sz="2000"/>
            </a:lvl9pPr>
          </a:lstStyle>
          <a:p>
            <a:endParaRPr/>
          </a:p>
        </p:txBody>
      </p:sp>
      <p:sp>
        <p:nvSpPr>
          <p:cNvPr id="8107" name="Google Shape;8107;p13"/>
          <p:cNvSpPr txBox="1">
            <a:spLocks noGrp="1"/>
          </p:cNvSpPr>
          <p:nvPr>
            <p:ph type="subTitle" idx="4"/>
          </p:nvPr>
        </p:nvSpPr>
        <p:spPr>
          <a:xfrm>
            <a:off x="6044320" y="2046200"/>
            <a:ext cx="2381100" cy="5727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400">
                <a:solidFill>
                  <a:schemeClr val="dk2"/>
                </a:solidFill>
                <a:latin typeface="Montserrat"/>
                <a:ea typeface="Montserrat"/>
                <a:cs typeface="Montserrat"/>
                <a:sym typeface="Montserrat"/>
              </a:defRPr>
            </a:lvl1pPr>
            <a:lvl2pPr lvl="1" algn="l" rtl="0">
              <a:spcBef>
                <a:spcPts val="0"/>
              </a:spcBef>
              <a:spcAft>
                <a:spcPts val="0"/>
              </a:spcAft>
              <a:buNone/>
              <a:defRPr sz="1400">
                <a:solidFill>
                  <a:schemeClr val="dk2"/>
                </a:solidFill>
                <a:latin typeface="Montserrat"/>
                <a:ea typeface="Montserrat"/>
                <a:cs typeface="Montserrat"/>
                <a:sym typeface="Montserrat"/>
              </a:defRPr>
            </a:lvl2pPr>
            <a:lvl3pPr lvl="2" algn="l" rtl="0">
              <a:spcBef>
                <a:spcPts val="0"/>
              </a:spcBef>
              <a:spcAft>
                <a:spcPts val="0"/>
              </a:spcAft>
              <a:buNone/>
              <a:defRPr sz="1400">
                <a:solidFill>
                  <a:schemeClr val="dk2"/>
                </a:solidFill>
                <a:latin typeface="Montserrat"/>
                <a:ea typeface="Montserrat"/>
                <a:cs typeface="Montserrat"/>
                <a:sym typeface="Montserrat"/>
              </a:defRPr>
            </a:lvl3pPr>
            <a:lvl4pPr lvl="3" algn="l" rtl="0">
              <a:spcBef>
                <a:spcPts val="0"/>
              </a:spcBef>
              <a:spcAft>
                <a:spcPts val="0"/>
              </a:spcAft>
              <a:buNone/>
              <a:defRPr sz="1400">
                <a:solidFill>
                  <a:schemeClr val="dk2"/>
                </a:solidFill>
                <a:latin typeface="Montserrat"/>
                <a:ea typeface="Montserrat"/>
                <a:cs typeface="Montserrat"/>
                <a:sym typeface="Montserrat"/>
              </a:defRPr>
            </a:lvl4pPr>
            <a:lvl5pPr lvl="4" algn="l" rtl="0">
              <a:spcBef>
                <a:spcPts val="0"/>
              </a:spcBef>
              <a:spcAft>
                <a:spcPts val="0"/>
              </a:spcAft>
              <a:buNone/>
              <a:defRPr sz="1400">
                <a:solidFill>
                  <a:schemeClr val="dk2"/>
                </a:solidFill>
                <a:latin typeface="Montserrat"/>
                <a:ea typeface="Montserrat"/>
                <a:cs typeface="Montserrat"/>
                <a:sym typeface="Montserrat"/>
              </a:defRPr>
            </a:lvl5pPr>
            <a:lvl6pPr lvl="5" algn="l" rtl="0">
              <a:spcBef>
                <a:spcPts val="0"/>
              </a:spcBef>
              <a:spcAft>
                <a:spcPts val="0"/>
              </a:spcAft>
              <a:buNone/>
              <a:defRPr sz="1400">
                <a:solidFill>
                  <a:schemeClr val="dk2"/>
                </a:solidFill>
                <a:latin typeface="Montserrat"/>
                <a:ea typeface="Montserrat"/>
                <a:cs typeface="Montserrat"/>
                <a:sym typeface="Montserrat"/>
              </a:defRPr>
            </a:lvl6pPr>
            <a:lvl7pPr lvl="6" algn="l" rtl="0">
              <a:spcBef>
                <a:spcPts val="0"/>
              </a:spcBef>
              <a:spcAft>
                <a:spcPts val="0"/>
              </a:spcAft>
              <a:buNone/>
              <a:defRPr sz="1400">
                <a:solidFill>
                  <a:schemeClr val="dk2"/>
                </a:solidFill>
                <a:latin typeface="Montserrat"/>
                <a:ea typeface="Montserrat"/>
                <a:cs typeface="Montserrat"/>
                <a:sym typeface="Montserrat"/>
              </a:defRPr>
            </a:lvl7pPr>
            <a:lvl8pPr lvl="7" algn="l" rtl="0">
              <a:spcBef>
                <a:spcPts val="0"/>
              </a:spcBef>
              <a:spcAft>
                <a:spcPts val="0"/>
              </a:spcAft>
              <a:buNone/>
              <a:defRPr sz="1400">
                <a:solidFill>
                  <a:schemeClr val="dk2"/>
                </a:solidFill>
                <a:latin typeface="Montserrat"/>
                <a:ea typeface="Montserrat"/>
                <a:cs typeface="Montserrat"/>
                <a:sym typeface="Montserrat"/>
              </a:defRPr>
            </a:lvl8pPr>
            <a:lvl9pPr lvl="8" algn="l" rtl="0">
              <a:spcBef>
                <a:spcPts val="0"/>
              </a:spcBef>
              <a:spcAft>
                <a:spcPts val="0"/>
              </a:spcAft>
              <a:buNone/>
              <a:defRPr sz="1400">
                <a:solidFill>
                  <a:schemeClr val="dk2"/>
                </a:solidFill>
                <a:latin typeface="Montserrat"/>
                <a:ea typeface="Montserrat"/>
                <a:cs typeface="Montserrat"/>
                <a:sym typeface="Montserrat"/>
              </a:defRPr>
            </a:lvl9pPr>
          </a:lstStyle>
          <a:p>
            <a:endParaRPr/>
          </a:p>
        </p:txBody>
      </p:sp>
      <p:sp>
        <p:nvSpPr>
          <p:cNvPr id="8108" name="Google Shape;8108;p13"/>
          <p:cNvSpPr txBox="1">
            <a:spLocks noGrp="1"/>
          </p:cNvSpPr>
          <p:nvPr>
            <p:ph type="subTitle" idx="5"/>
          </p:nvPr>
        </p:nvSpPr>
        <p:spPr>
          <a:xfrm>
            <a:off x="2175950" y="3270400"/>
            <a:ext cx="2381100" cy="3999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000"/>
            </a:lvl1pPr>
            <a:lvl2pPr lvl="1" algn="l" rtl="0">
              <a:spcBef>
                <a:spcPts val="0"/>
              </a:spcBef>
              <a:spcAft>
                <a:spcPts val="0"/>
              </a:spcAft>
              <a:buNone/>
              <a:defRPr sz="2000"/>
            </a:lvl2pPr>
            <a:lvl3pPr lvl="2" algn="l" rtl="0">
              <a:spcBef>
                <a:spcPts val="0"/>
              </a:spcBef>
              <a:spcAft>
                <a:spcPts val="0"/>
              </a:spcAft>
              <a:buNone/>
              <a:defRPr sz="2000"/>
            </a:lvl3pPr>
            <a:lvl4pPr lvl="3" algn="l" rtl="0">
              <a:spcBef>
                <a:spcPts val="0"/>
              </a:spcBef>
              <a:spcAft>
                <a:spcPts val="0"/>
              </a:spcAft>
              <a:buNone/>
              <a:defRPr sz="2000"/>
            </a:lvl4pPr>
            <a:lvl5pPr lvl="4" algn="l" rtl="0">
              <a:spcBef>
                <a:spcPts val="0"/>
              </a:spcBef>
              <a:spcAft>
                <a:spcPts val="0"/>
              </a:spcAft>
              <a:buNone/>
              <a:defRPr sz="2000"/>
            </a:lvl5pPr>
            <a:lvl6pPr lvl="5" algn="l" rtl="0">
              <a:spcBef>
                <a:spcPts val="0"/>
              </a:spcBef>
              <a:spcAft>
                <a:spcPts val="0"/>
              </a:spcAft>
              <a:buNone/>
              <a:defRPr sz="2000"/>
            </a:lvl6pPr>
            <a:lvl7pPr lvl="6" algn="l" rtl="0">
              <a:spcBef>
                <a:spcPts val="0"/>
              </a:spcBef>
              <a:spcAft>
                <a:spcPts val="0"/>
              </a:spcAft>
              <a:buNone/>
              <a:defRPr sz="2000"/>
            </a:lvl7pPr>
            <a:lvl8pPr lvl="7" algn="l" rtl="0">
              <a:spcBef>
                <a:spcPts val="0"/>
              </a:spcBef>
              <a:spcAft>
                <a:spcPts val="0"/>
              </a:spcAft>
              <a:buNone/>
              <a:defRPr sz="2000"/>
            </a:lvl8pPr>
            <a:lvl9pPr lvl="8" algn="l" rtl="0">
              <a:spcBef>
                <a:spcPts val="0"/>
              </a:spcBef>
              <a:spcAft>
                <a:spcPts val="0"/>
              </a:spcAft>
              <a:buNone/>
              <a:defRPr sz="2000"/>
            </a:lvl9pPr>
          </a:lstStyle>
          <a:p>
            <a:endParaRPr/>
          </a:p>
        </p:txBody>
      </p:sp>
      <p:sp>
        <p:nvSpPr>
          <p:cNvPr id="8109" name="Google Shape;8109;p13"/>
          <p:cNvSpPr txBox="1">
            <a:spLocks noGrp="1"/>
          </p:cNvSpPr>
          <p:nvPr>
            <p:ph type="subTitle" idx="6"/>
          </p:nvPr>
        </p:nvSpPr>
        <p:spPr>
          <a:xfrm>
            <a:off x="2175950" y="3661400"/>
            <a:ext cx="2381100" cy="5727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400">
                <a:solidFill>
                  <a:schemeClr val="dk2"/>
                </a:solidFill>
                <a:latin typeface="Montserrat"/>
                <a:ea typeface="Montserrat"/>
                <a:cs typeface="Montserrat"/>
                <a:sym typeface="Montserrat"/>
              </a:defRPr>
            </a:lvl1pPr>
            <a:lvl2pPr lvl="1" algn="l" rtl="0">
              <a:spcBef>
                <a:spcPts val="0"/>
              </a:spcBef>
              <a:spcAft>
                <a:spcPts val="0"/>
              </a:spcAft>
              <a:buNone/>
              <a:defRPr sz="1400">
                <a:solidFill>
                  <a:schemeClr val="dk2"/>
                </a:solidFill>
                <a:latin typeface="Montserrat"/>
                <a:ea typeface="Montserrat"/>
                <a:cs typeface="Montserrat"/>
                <a:sym typeface="Montserrat"/>
              </a:defRPr>
            </a:lvl2pPr>
            <a:lvl3pPr lvl="2" algn="l" rtl="0">
              <a:spcBef>
                <a:spcPts val="0"/>
              </a:spcBef>
              <a:spcAft>
                <a:spcPts val="0"/>
              </a:spcAft>
              <a:buNone/>
              <a:defRPr sz="1400">
                <a:solidFill>
                  <a:schemeClr val="dk2"/>
                </a:solidFill>
                <a:latin typeface="Montserrat"/>
                <a:ea typeface="Montserrat"/>
                <a:cs typeface="Montserrat"/>
                <a:sym typeface="Montserrat"/>
              </a:defRPr>
            </a:lvl3pPr>
            <a:lvl4pPr lvl="3" algn="l" rtl="0">
              <a:spcBef>
                <a:spcPts val="0"/>
              </a:spcBef>
              <a:spcAft>
                <a:spcPts val="0"/>
              </a:spcAft>
              <a:buNone/>
              <a:defRPr sz="1400">
                <a:solidFill>
                  <a:schemeClr val="dk2"/>
                </a:solidFill>
                <a:latin typeface="Montserrat"/>
                <a:ea typeface="Montserrat"/>
                <a:cs typeface="Montserrat"/>
                <a:sym typeface="Montserrat"/>
              </a:defRPr>
            </a:lvl4pPr>
            <a:lvl5pPr lvl="4" algn="l" rtl="0">
              <a:spcBef>
                <a:spcPts val="0"/>
              </a:spcBef>
              <a:spcAft>
                <a:spcPts val="0"/>
              </a:spcAft>
              <a:buNone/>
              <a:defRPr sz="1400">
                <a:solidFill>
                  <a:schemeClr val="dk2"/>
                </a:solidFill>
                <a:latin typeface="Montserrat"/>
                <a:ea typeface="Montserrat"/>
                <a:cs typeface="Montserrat"/>
                <a:sym typeface="Montserrat"/>
              </a:defRPr>
            </a:lvl5pPr>
            <a:lvl6pPr lvl="5" algn="l" rtl="0">
              <a:spcBef>
                <a:spcPts val="0"/>
              </a:spcBef>
              <a:spcAft>
                <a:spcPts val="0"/>
              </a:spcAft>
              <a:buNone/>
              <a:defRPr sz="1400">
                <a:solidFill>
                  <a:schemeClr val="dk2"/>
                </a:solidFill>
                <a:latin typeface="Montserrat"/>
                <a:ea typeface="Montserrat"/>
                <a:cs typeface="Montserrat"/>
                <a:sym typeface="Montserrat"/>
              </a:defRPr>
            </a:lvl6pPr>
            <a:lvl7pPr lvl="6" algn="l" rtl="0">
              <a:spcBef>
                <a:spcPts val="0"/>
              </a:spcBef>
              <a:spcAft>
                <a:spcPts val="0"/>
              </a:spcAft>
              <a:buNone/>
              <a:defRPr sz="1400">
                <a:solidFill>
                  <a:schemeClr val="dk2"/>
                </a:solidFill>
                <a:latin typeface="Montserrat"/>
                <a:ea typeface="Montserrat"/>
                <a:cs typeface="Montserrat"/>
                <a:sym typeface="Montserrat"/>
              </a:defRPr>
            </a:lvl7pPr>
            <a:lvl8pPr lvl="7" algn="l" rtl="0">
              <a:spcBef>
                <a:spcPts val="0"/>
              </a:spcBef>
              <a:spcAft>
                <a:spcPts val="0"/>
              </a:spcAft>
              <a:buNone/>
              <a:defRPr sz="1400">
                <a:solidFill>
                  <a:schemeClr val="dk2"/>
                </a:solidFill>
                <a:latin typeface="Montserrat"/>
                <a:ea typeface="Montserrat"/>
                <a:cs typeface="Montserrat"/>
                <a:sym typeface="Montserrat"/>
              </a:defRPr>
            </a:lvl8pPr>
            <a:lvl9pPr lvl="8" algn="l" rtl="0">
              <a:spcBef>
                <a:spcPts val="0"/>
              </a:spcBef>
              <a:spcAft>
                <a:spcPts val="0"/>
              </a:spcAft>
              <a:buNone/>
              <a:defRPr sz="1400">
                <a:solidFill>
                  <a:schemeClr val="dk2"/>
                </a:solidFill>
                <a:latin typeface="Montserrat"/>
                <a:ea typeface="Montserrat"/>
                <a:cs typeface="Montserrat"/>
                <a:sym typeface="Montserrat"/>
              </a:defRPr>
            </a:lvl9pPr>
          </a:lstStyle>
          <a:p>
            <a:endParaRPr/>
          </a:p>
        </p:txBody>
      </p:sp>
      <p:sp>
        <p:nvSpPr>
          <p:cNvPr id="8110" name="Google Shape;8110;p13"/>
          <p:cNvSpPr txBox="1">
            <a:spLocks noGrp="1"/>
          </p:cNvSpPr>
          <p:nvPr>
            <p:ph type="subTitle" idx="7"/>
          </p:nvPr>
        </p:nvSpPr>
        <p:spPr>
          <a:xfrm>
            <a:off x="6044320" y="3270400"/>
            <a:ext cx="2381100" cy="3999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2000"/>
            </a:lvl1pPr>
            <a:lvl2pPr lvl="1" algn="l" rtl="0">
              <a:spcBef>
                <a:spcPts val="0"/>
              </a:spcBef>
              <a:spcAft>
                <a:spcPts val="0"/>
              </a:spcAft>
              <a:buNone/>
              <a:defRPr sz="2000"/>
            </a:lvl2pPr>
            <a:lvl3pPr lvl="2" algn="l" rtl="0">
              <a:spcBef>
                <a:spcPts val="0"/>
              </a:spcBef>
              <a:spcAft>
                <a:spcPts val="0"/>
              </a:spcAft>
              <a:buNone/>
              <a:defRPr sz="2000"/>
            </a:lvl3pPr>
            <a:lvl4pPr lvl="3" algn="l" rtl="0">
              <a:spcBef>
                <a:spcPts val="0"/>
              </a:spcBef>
              <a:spcAft>
                <a:spcPts val="0"/>
              </a:spcAft>
              <a:buNone/>
              <a:defRPr sz="2000"/>
            </a:lvl4pPr>
            <a:lvl5pPr lvl="4" algn="l" rtl="0">
              <a:spcBef>
                <a:spcPts val="0"/>
              </a:spcBef>
              <a:spcAft>
                <a:spcPts val="0"/>
              </a:spcAft>
              <a:buNone/>
              <a:defRPr sz="2000"/>
            </a:lvl5pPr>
            <a:lvl6pPr lvl="5" algn="l" rtl="0">
              <a:spcBef>
                <a:spcPts val="0"/>
              </a:spcBef>
              <a:spcAft>
                <a:spcPts val="0"/>
              </a:spcAft>
              <a:buNone/>
              <a:defRPr sz="2000"/>
            </a:lvl6pPr>
            <a:lvl7pPr lvl="6" algn="l" rtl="0">
              <a:spcBef>
                <a:spcPts val="0"/>
              </a:spcBef>
              <a:spcAft>
                <a:spcPts val="0"/>
              </a:spcAft>
              <a:buNone/>
              <a:defRPr sz="2000"/>
            </a:lvl7pPr>
            <a:lvl8pPr lvl="7" algn="l" rtl="0">
              <a:spcBef>
                <a:spcPts val="0"/>
              </a:spcBef>
              <a:spcAft>
                <a:spcPts val="0"/>
              </a:spcAft>
              <a:buNone/>
              <a:defRPr sz="2000"/>
            </a:lvl8pPr>
            <a:lvl9pPr lvl="8" algn="l" rtl="0">
              <a:spcBef>
                <a:spcPts val="0"/>
              </a:spcBef>
              <a:spcAft>
                <a:spcPts val="0"/>
              </a:spcAft>
              <a:buNone/>
              <a:defRPr sz="2000"/>
            </a:lvl9pPr>
          </a:lstStyle>
          <a:p>
            <a:endParaRPr/>
          </a:p>
        </p:txBody>
      </p:sp>
      <p:sp>
        <p:nvSpPr>
          <p:cNvPr id="8111" name="Google Shape;8111;p13"/>
          <p:cNvSpPr txBox="1">
            <a:spLocks noGrp="1"/>
          </p:cNvSpPr>
          <p:nvPr>
            <p:ph type="subTitle" idx="8"/>
          </p:nvPr>
        </p:nvSpPr>
        <p:spPr>
          <a:xfrm>
            <a:off x="6044320" y="3661400"/>
            <a:ext cx="2381100" cy="5727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1400">
                <a:solidFill>
                  <a:schemeClr val="dk2"/>
                </a:solidFill>
                <a:latin typeface="Montserrat"/>
                <a:ea typeface="Montserrat"/>
                <a:cs typeface="Montserrat"/>
                <a:sym typeface="Montserrat"/>
              </a:defRPr>
            </a:lvl1pPr>
            <a:lvl2pPr lvl="1" algn="l" rtl="0">
              <a:spcBef>
                <a:spcPts val="0"/>
              </a:spcBef>
              <a:spcAft>
                <a:spcPts val="0"/>
              </a:spcAft>
              <a:buNone/>
              <a:defRPr sz="1400">
                <a:solidFill>
                  <a:schemeClr val="dk2"/>
                </a:solidFill>
                <a:latin typeface="Montserrat"/>
                <a:ea typeface="Montserrat"/>
                <a:cs typeface="Montserrat"/>
                <a:sym typeface="Montserrat"/>
              </a:defRPr>
            </a:lvl2pPr>
            <a:lvl3pPr lvl="2" algn="l" rtl="0">
              <a:spcBef>
                <a:spcPts val="0"/>
              </a:spcBef>
              <a:spcAft>
                <a:spcPts val="0"/>
              </a:spcAft>
              <a:buNone/>
              <a:defRPr sz="1400">
                <a:solidFill>
                  <a:schemeClr val="dk2"/>
                </a:solidFill>
                <a:latin typeface="Montserrat"/>
                <a:ea typeface="Montserrat"/>
                <a:cs typeface="Montserrat"/>
                <a:sym typeface="Montserrat"/>
              </a:defRPr>
            </a:lvl3pPr>
            <a:lvl4pPr lvl="3" algn="l" rtl="0">
              <a:spcBef>
                <a:spcPts val="0"/>
              </a:spcBef>
              <a:spcAft>
                <a:spcPts val="0"/>
              </a:spcAft>
              <a:buNone/>
              <a:defRPr sz="1400">
                <a:solidFill>
                  <a:schemeClr val="dk2"/>
                </a:solidFill>
                <a:latin typeface="Montserrat"/>
                <a:ea typeface="Montserrat"/>
                <a:cs typeface="Montserrat"/>
                <a:sym typeface="Montserrat"/>
              </a:defRPr>
            </a:lvl4pPr>
            <a:lvl5pPr lvl="4" algn="l" rtl="0">
              <a:spcBef>
                <a:spcPts val="0"/>
              </a:spcBef>
              <a:spcAft>
                <a:spcPts val="0"/>
              </a:spcAft>
              <a:buNone/>
              <a:defRPr sz="1400">
                <a:solidFill>
                  <a:schemeClr val="dk2"/>
                </a:solidFill>
                <a:latin typeface="Montserrat"/>
                <a:ea typeface="Montserrat"/>
                <a:cs typeface="Montserrat"/>
                <a:sym typeface="Montserrat"/>
              </a:defRPr>
            </a:lvl5pPr>
            <a:lvl6pPr lvl="5" algn="l" rtl="0">
              <a:spcBef>
                <a:spcPts val="0"/>
              </a:spcBef>
              <a:spcAft>
                <a:spcPts val="0"/>
              </a:spcAft>
              <a:buNone/>
              <a:defRPr sz="1400">
                <a:solidFill>
                  <a:schemeClr val="dk2"/>
                </a:solidFill>
                <a:latin typeface="Montserrat"/>
                <a:ea typeface="Montserrat"/>
                <a:cs typeface="Montserrat"/>
                <a:sym typeface="Montserrat"/>
              </a:defRPr>
            </a:lvl6pPr>
            <a:lvl7pPr lvl="6" algn="l" rtl="0">
              <a:spcBef>
                <a:spcPts val="0"/>
              </a:spcBef>
              <a:spcAft>
                <a:spcPts val="0"/>
              </a:spcAft>
              <a:buNone/>
              <a:defRPr sz="1400">
                <a:solidFill>
                  <a:schemeClr val="dk2"/>
                </a:solidFill>
                <a:latin typeface="Montserrat"/>
                <a:ea typeface="Montserrat"/>
                <a:cs typeface="Montserrat"/>
                <a:sym typeface="Montserrat"/>
              </a:defRPr>
            </a:lvl7pPr>
            <a:lvl8pPr lvl="7" algn="l" rtl="0">
              <a:spcBef>
                <a:spcPts val="0"/>
              </a:spcBef>
              <a:spcAft>
                <a:spcPts val="0"/>
              </a:spcAft>
              <a:buNone/>
              <a:defRPr sz="1400">
                <a:solidFill>
                  <a:schemeClr val="dk2"/>
                </a:solidFill>
                <a:latin typeface="Montserrat"/>
                <a:ea typeface="Montserrat"/>
                <a:cs typeface="Montserrat"/>
                <a:sym typeface="Montserrat"/>
              </a:defRPr>
            </a:lvl8pPr>
            <a:lvl9pPr lvl="8" algn="l" rtl="0">
              <a:spcBef>
                <a:spcPts val="0"/>
              </a:spcBef>
              <a:spcAft>
                <a:spcPts val="0"/>
              </a:spcAft>
              <a:buNone/>
              <a:defRPr sz="1400">
                <a:solidFill>
                  <a:schemeClr val="dk2"/>
                </a:solidFill>
                <a:latin typeface="Montserrat"/>
                <a:ea typeface="Montserrat"/>
                <a:cs typeface="Montserrat"/>
                <a:sym typeface="Montserrat"/>
              </a:defRPr>
            </a:lvl9pPr>
          </a:lstStyle>
          <a:p>
            <a:endParaRPr/>
          </a:p>
        </p:txBody>
      </p:sp>
      <p:sp>
        <p:nvSpPr>
          <p:cNvPr id="8112" name="Google Shape;8112;p13"/>
          <p:cNvSpPr txBox="1">
            <a:spLocks noGrp="1"/>
          </p:cNvSpPr>
          <p:nvPr>
            <p:ph type="title" hasCustomPrompt="1"/>
          </p:nvPr>
        </p:nvSpPr>
        <p:spPr>
          <a:xfrm>
            <a:off x="1107231" y="1938575"/>
            <a:ext cx="1029600" cy="3999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solidFill>
                  <a:schemeClr val="accent6"/>
                </a:solidFill>
              </a:defRPr>
            </a:lvl1pPr>
            <a:lvl2pPr lvl="1" algn="l" rtl="0">
              <a:spcBef>
                <a:spcPts val="0"/>
              </a:spcBef>
              <a:spcAft>
                <a:spcPts val="0"/>
              </a:spcAft>
              <a:buClr>
                <a:schemeClr val="accent1"/>
              </a:buClr>
              <a:buSzPts val="4800"/>
              <a:buNone/>
              <a:defRPr sz="4800">
                <a:solidFill>
                  <a:schemeClr val="accent1"/>
                </a:solidFill>
              </a:defRPr>
            </a:lvl2pPr>
            <a:lvl3pPr lvl="2" algn="l" rtl="0">
              <a:spcBef>
                <a:spcPts val="0"/>
              </a:spcBef>
              <a:spcAft>
                <a:spcPts val="0"/>
              </a:spcAft>
              <a:buClr>
                <a:schemeClr val="accent1"/>
              </a:buClr>
              <a:buSzPts val="4800"/>
              <a:buNone/>
              <a:defRPr sz="4800">
                <a:solidFill>
                  <a:schemeClr val="accent1"/>
                </a:solidFill>
              </a:defRPr>
            </a:lvl3pPr>
            <a:lvl4pPr lvl="3" algn="l" rtl="0">
              <a:spcBef>
                <a:spcPts val="0"/>
              </a:spcBef>
              <a:spcAft>
                <a:spcPts val="0"/>
              </a:spcAft>
              <a:buClr>
                <a:schemeClr val="accent1"/>
              </a:buClr>
              <a:buSzPts val="4800"/>
              <a:buNone/>
              <a:defRPr sz="4800">
                <a:solidFill>
                  <a:schemeClr val="accent1"/>
                </a:solidFill>
              </a:defRPr>
            </a:lvl4pPr>
            <a:lvl5pPr lvl="4" algn="l" rtl="0">
              <a:spcBef>
                <a:spcPts val="0"/>
              </a:spcBef>
              <a:spcAft>
                <a:spcPts val="0"/>
              </a:spcAft>
              <a:buClr>
                <a:schemeClr val="accent1"/>
              </a:buClr>
              <a:buSzPts val="4800"/>
              <a:buNone/>
              <a:defRPr sz="4800">
                <a:solidFill>
                  <a:schemeClr val="accent1"/>
                </a:solidFill>
              </a:defRPr>
            </a:lvl5pPr>
            <a:lvl6pPr lvl="5" algn="l" rtl="0">
              <a:spcBef>
                <a:spcPts val="0"/>
              </a:spcBef>
              <a:spcAft>
                <a:spcPts val="0"/>
              </a:spcAft>
              <a:buClr>
                <a:schemeClr val="accent1"/>
              </a:buClr>
              <a:buSzPts val="4800"/>
              <a:buNone/>
              <a:defRPr sz="4800">
                <a:solidFill>
                  <a:schemeClr val="accent1"/>
                </a:solidFill>
              </a:defRPr>
            </a:lvl6pPr>
            <a:lvl7pPr lvl="6" algn="l" rtl="0">
              <a:spcBef>
                <a:spcPts val="0"/>
              </a:spcBef>
              <a:spcAft>
                <a:spcPts val="0"/>
              </a:spcAft>
              <a:buClr>
                <a:schemeClr val="accent1"/>
              </a:buClr>
              <a:buSzPts val="4800"/>
              <a:buNone/>
              <a:defRPr sz="4800">
                <a:solidFill>
                  <a:schemeClr val="accent1"/>
                </a:solidFill>
              </a:defRPr>
            </a:lvl7pPr>
            <a:lvl8pPr lvl="7" algn="l" rtl="0">
              <a:spcBef>
                <a:spcPts val="0"/>
              </a:spcBef>
              <a:spcAft>
                <a:spcPts val="0"/>
              </a:spcAft>
              <a:buClr>
                <a:schemeClr val="accent1"/>
              </a:buClr>
              <a:buSzPts val="4800"/>
              <a:buNone/>
              <a:defRPr sz="4800">
                <a:solidFill>
                  <a:schemeClr val="accent1"/>
                </a:solidFill>
              </a:defRPr>
            </a:lvl8pPr>
            <a:lvl9pPr lvl="8" algn="l" rtl="0">
              <a:spcBef>
                <a:spcPts val="0"/>
              </a:spcBef>
              <a:spcAft>
                <a:spcPts val="0"/>
              </a:spcAft>
              <a:buClr>
                <a:schemeClr val="accent1"/>
              </a:buClr>
              <a:buSzPts val="4800"/>
              <a:buNone/>
              <a:defRPr sz="4800">
                <a:solidFill>
                  <a:schemeClr val="accent1"/>
                </a:solidFill>
              </a:defRPr>
            </a:lvl9pPr>
          </a:lstStyle>
          <a:p>
            <a:r>
              <a:t>xx%</a:t>
            </a:r>
          </a:p>
        </p:txBody>
      </p:sp>
      <p:sp>
        <p:nvSpPr>
          <p:cNvPr id="8113" name="Google Shape;8113;p13"/>
          <p:cNvSpPr txBox="1">
            <a:spLocks noGrp="1"/>
          </p:cNvSpPr>
          <p:nvPr>
            <p:ph type="title" idx="9" hasCustomPrompt="1"/>
          </p:nvPr>
        </p:nvSpPr>
        <p:spPr>
          <a:xfrm>
            <a:off x="1107231" y="3567475"/>
            <a:ext cx="1029600" cy="3999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solidFill>
                  <a:schemeClr val="accent2"/>
                </a:solidFill>
              </a:defRPr>
            </a:lvl1pPr>
            <a:lvl2pPr lvl="1" algn="l" rtl="0">
              <a:spcBef>
                <a:spcPts val="0"/>
              </a:spcBef>
              <a:spcAft>
                <a:spcPts val="0"/>
              </a:spcAft>
              <a:buClr>
                <a:schemeClr val="accent1"/>
              </a:buClr>
              <a:buSzPts val="4800"/>
              <a:buNone/>
              <a:defRPr sz="4800">
                <a:solidFill>
                  <a:schemeClr val="accent1"/>
                </a:solidFill>
              </a:defRPr>
            </a:lvl2pPr>
            <a:lvl3pPr lvl="2" algn="l" rtl="0">
              <a:spcBef>
                <a:spcPts val="0"/>
              </a:spcBef>
              <a:spcAft>
                <a:spcPts val="0"/>
              </a:spcAft>
              <a:buClr>
                <a:schemeClr val="accent1"/>
              </a:buClr>
              <a:buSzPts val="4800"/>
              <a:buNone/>
              <a:defRPr sz="4800">
                <a:solidFill>
                  <a:schemeClr val="accent1"/>
                </a:solidFill>
              </a:defRPr>
            </a:lvl3pPr>
            <a:lvl4pPr lvl="3" algn="l" rtl="0">
              <a:spcBef>
                <a:spcPts val="0"/>
              </a:spcBef>
              <a:spcAft>
                <a:spcPts val="0"/>
              </a:spcAft>
              <a:buClr>
                <a:schemeClr val="accent1"/>
              </a:buClr>
              <a:buSzPts val="4800"/>
              <a:buNone/>
              <a:defRPr sz="4800">
                <a:solidFill>
                  <a:schemeClr val="accent1"/>
                </a:solidFill>
              </a:defRPr>
            </a:lvl4pPr>
            <a:lvl5pPr lvl="4" algn="l" rtl="0">
              <a:spcBef>
                <a:spcPts val="0"/>
              </a:spcBef>
              <a:spcAft>
                <a:spcPts val="0"/>
              </a:spcAft>
              <a:buClr>
                <a:schemeClr val="accent1"/>
              </a:buClr>
              <a:buSzPts val="4800"/>
              <a:buNone/>
              <a:defRPr sz="4800">
                <a:solidFill>
                  <a:schemeClr val="accent1"/>
                </a:solidFill>
              </a:defRPr>
            </a:lvl5pPr>
            <a:lvl6pPr lvl="5" algn="l" rtl="0">
              <a:spcBef>
                <a:spcPts val="0"/>
              </a:spcBef>
              <a:spcAft>
                <a:spcPts val="0"/>
              </a:spcAft>
              <a:buClr>
                <a:schemeClr val="accent1"/>
              </a:buClr>
              <a:buSzPts val="4800"/>
              <a:buNone/>
              <a:defRPr sz="4800">
                <a:solidFill>
                  <a:schemeClr val="accent1"/>
                </a:solidFill>
              </a:defRPr>
            </a:lvl6pPr>
            <a:lvl7pPr lvl="6" algn="l" rtl="0">
              <a:spcBef>
                <a:spcPts val="0"/>
              </a:spcBef>
              <a:spcAft>
                <a:spcPts val="0"/>
              </a:spcAft>
              <a:buClr>
                <a:schemeClr val="accent1"/>
              </a:buClr>
              <a:buSzPts val="4800"/>
              <a:buNone/>
              <a:defRPr sz="4800">
                <a:solidFill>
                  <a:schemeClr val="accent1"/>
                </a:solidFill>
              </a:defRPr>
            </a:lvl7pPr>
            <a:lvl8pPr lvl="7" algn="l" rtl="0">
              <a:spcBef>
                <a:spcPts val="0"/>
              </a:spcBef>
              <a:spcAft>
                <a:spcPts val="0"/>
              </a:spcAft>
              <a:buClr>
                <a:schemeClr val="accent1"/>
              </a:buClr>
              <a:buSzPts val="4800"/>
              <a:buNone/>
              <a:defRPr sz="4800">
                <a:solidFill>
                  <a:schemeClr val="accent1"/>
                </a:solidFill>
              </a:defRPr>
            </a:lvl8pPr>
            <a:lvl9pPr lvl="8" algn="l" rtl="0">
              <a:spcBef>
                <a:spcPts val="0"/>
              </a:spcBef>
              <a:spcAft>
                <a:spcPts val="0"/>
              </a:spcAft>
              <a:buClr>
                <a:schemeClr val="accent1"/>
              </a:buClr>
              <a:buSzPts val="4800"/>
              <a:buNone/>
              <a:defRPr sz="4800">
                <a:solidFill>
                  <a:schemeClr val="accent1"/>
                </a:solidFill>
              </a:defRPr>
            </a:lvl9pPr>
          </a:lstStyle>
          <a:p>
            <a:r>
              <a:t>xx%</a:t>
            </a:r>
          </a:p>
        </p:txBody>
      </p:sp>
      <p:sp>
        <p:nvSpPr>
          <p:cNvPr id="8114" name="Google Shape;8114;p13"/>
          <p:cNvSpPr txBox="1">
            <a:spLocks noGrp="1"/>
          </p:cNvSpPr>
          <p:nvPr>
            <p:ph type="title" idx="13" hasCustomPrompt="1"/>
          </p:nvPr>
        </p:nvSpPr>
        <p:spPr>
          <a:xfrm>
            <a:off x="4920706" y="1924175"/>
            <a:ext cx="1029600" cy="3999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solidFill>
                  <a:schemeClr val="lt2"/>
                </a:solidFill>
              </a:defRPr>
            </a:lvl1pPr>
            <a:lvl2pPr lvl="1" algn="l" rtl="0">
              <a:spcBef>
                <a:spcPts val="0"/>
              </a:spcBef>
              <a:spcAft>
                <a:spcPts val="0"/>
              </a:spcAft>
              <a:buClr>
                <a:schemeClr val="accent1"/>
              </a:buClr>
              <a:buSzPts val="4800"/>
              <a:buNone/>
              <a:defRPr sz="4800">
                <a:solidFill>
                  <a:schemeClr val="accent1"/>
                </a:solidFill>
              </a:defRPr>
            </a:lvl2pPr>
            <a:lvl3pPr lvl="2" algn="l" rtl="0">
              <a:spcBef>
                <a:spcPts val="0"/>
              </a:spcBef>
              <a:spcAft>
                <a:spcPts val="0"/>
              </a:spcAft>
              <a:buClr>
                <a:schemeClr val="accent1"/>
              </a:buClr>
              <a:buSzPts val="4800"/>
              <a:buNone/>
              <a:defRPr sz="4800">
                <a:solidFill>
                  <a:schemeClr val="accent1"/>
                </a:solidFill>
              </a:defRPr>
            </a:lvl3pPr>
            <a:lvl4pPr lvl="3" algn="l" rtl="0">
              <a:spcBef>
                <a:spcPts val="0"/>
              </a:spcBef>
              <a:spcAft>
                <a:spcPts val="0"/>
              </a:spcAft>
              <a:buClr>
                <a:schemeClr val="accent1"/>
              </a:buClr>
              <a:buSzPts val="4800"/>
              <a:buNone/>
              <a:defRPr sz="4800">
                <a:solidFill>
                  <a:schemeClr val="accent1"/>
                </a:solidFill>
              </a:defRPr>
            </a:lvl4pPr>
            <a:lvl5pPr lvl="4" algn="l" rtl="0">
              <a:spcBef>
                <a:spcPts val="0"/>
              </a:spcBef>
              <a:spcAft>
                <a:spcPts val="0"/>
              </a:spcAft>
              <a:buClr>
                <a:schemeClr val="accent1"/>
              </a:buClr>
              <a:buSzPts val="4800"/>
              <a:buNone/>
              <a:defRPr sz="4800">
                <a:solidFill>
                  <a:schemeClr val="accent1"/>
                </a:solidFill>
              </a:defRPr>
            </a:lvl5pPr>
            <a:lvl6pPr lvl="5" algn="l" rtl="0">
              <a:spcBef>
                <a:spcPts val="0"/>
              </a:spcBef>
              <a:spcAft>
                <a:spcPts val="0"/>
              </a:spcAft>
              <a:buClr>
                <a:schemeClr val="accent1"/>
              </a:buClr>
              <a:buSzPts val="4800"/>
              <a:buNone/>
              <a:defRPr sz="4800">
                <a:solidFill>
                  <a:schemeClr val="accent1"/>
                </a:solidFill>
              </a:defRPr>
            </a:lvl6pPr>
            <a:lvl7pPr lvl="6" algn="l" rtl="0">
              <a:spcBef>
                <a:spcPts val="0"/>
              </a:spcBef>
              <a:spcAft>
                <a:spcPts val="0"/>
              </a:spcAft>
              <a:buClr>
                <a:schemeClr val="accent1"/>
              </a:buClr>
              <a:buSzPts val="4800"/>
              <a:buNone/>
              <a:defRPr sz="4800">
                <a:solidFill>
                  <a:schemeClr val="accent1"/>
                </a:solidFill>
              </a:defRPr>
            </a:lvl7pPr>
            <a:lvl8pPr lvl="7" algn="l" rtl="0">
              <a:spcBef>
                <a:spcPts val="0"/>
              </a:spcBef>
              <a:spcAft>
                <a:spcPts val="0"/>
              </a:spcAft>
              <a:buClr>
                <a:schemeClr val="accent1"/>
              </a:buClr>
              <a:buSzPts val="4800"/>
              <a:buNone/>
              <a:defRPr sz="4800">
                <a:solidFill>
                  <a:schemeClr val="accent1"/>
                </a:solidFill>
              </a:defRPr>
            </a:lvl8pPr>
            <a:lvl9pPr lvl="8" algn="l" rtl="0">
              <a:spcBef>
                <a:spcPts val="0"/>
              </a:spcBef>
              <a:spcAft>
                <a:spcPts val="0"/>
              </a:spcAft>
              <a:buClr>
                <a:schemeClr val="accent1"/>
              </a:buClr>
              <a:buSzPts val="4800"/>
              <a:buNone/>
              <a:defRPr sz="4800">
                <a:solidFill>
                  <a:schemeClr val="accent1"/>
                </a:solidFill>
              </a:defRPr>
            </a:lvl9pPr>
          </a:lstStyle>
          <a:p>
            <a:r>
              <a:t>xx%</a:t>
            </a:r>
          </a:p>
        </p:txBody>
      </p:sp>
      <p:sp>
        <p:nvSpPr>
          <p:cNvPr id="8115" name="Google Shape;8115;p13"/>
          <p:cNvSpPr txBox="1">
            <a:spLocks noGrp="1"/>
          </p:cNvSpPr>
          <p:nvPr>
            <p:ph type="title" idx="14" hasCustomPrompt="1"/>
          </p:nvPr>
        </p:nvSpPr>
        <p:spPr>
          <a:xfrm>
            <a:off x="4920706" y="3567475"/>
            <a:ext cx="1029600" cy="3999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algn="l" rtl="0">
              <a:spcBef>
                <a:spcPts val="0"/>
              </a:spcBef>
              <a:spcAft>
                <a:spcPts val="0"/>
              </a:spcAft>
              <a:buClr>
                <a:schemeClr val="accent1"/>
              </a:buClr>
              <a:buSzPts val="4800"/>
              <a:buNone/>
              <a:defRPr sz="4800">
                <a:solidFill>
                  <a:schemeClr val="accent1"/>
                </a:solidFill>
              </a:defRPr>
            </a:lvl2pPr>
            <a:lvl3pPr lvl="2" algn="l" rtl="0">
              <a:spcBef>
                <a:spcPts val="0"/>
              </a:spcBef>
              <a:spcAft>
                <a:spcPts val="0"/>
              </a:spcAft>
              <a:buClr>
                <a:schemeClr val="accent1"/>
              </a:buClr>
              <a:buSzPts val="4800"/>
              <a:buNone/>
              <a:defRPr sz="4800">
                <a:solidFill>
                  <a:schemeClr val="accent1"/>
                </a:solidFill>
              </a:defRPr>
            </a:lvl3pPr>
            <a:lvl4pPr lvl="3" algn="l" rtl="0">
              <a:spcBef>
                <a:spcPts val="0"/>
              </a:spcBef>
              <a:spcAft>
                <a:spcPts val="0"/>
              </a:spcAft>
              <a:buClr>
                <a:schemeClr val="accent1"/>
              </a:buClr>
              <a:buSzPts val="4800"/>
              <a:buNone/>
              <a:defRPr sz="4800">
                <a:solidFill>
                  <a:schemeClr val="accent1"/>
                </a:solidFill>
              </a:defRPr>
            </a:lvl4pPr>
            <a:lvl5pPr lvl="4" algn="l" rtl="0">
              <a:spcBef>
                <a:spcPts val="0"/>
              </a:spcBef>
              <a:spcAft>
                <a:spcPts val="0"/>
              </a:spcAft>
              <a:buClr>
                <a:schemeClr val="accent1"/>
              </a:buClr>
              <a:buSzPts val="4800"/>
              <a:buNone/>
              <a:defRPr sz="4800">
                <a:solidFill>
                  <a:schemeClr val="accent1"/>
                </a:solidFill>
              </a:defRPr>
            </a:lvl5pPr>
            <a:lvl6pPr lvl="5" algn="l" rtl="0">
              <a:spcBef>
                <a:spcPts val="0"/>
              </a:spcBef>
              <a:spcAft>
                <a:spcPts val="0"/>
              </a:spcAft>
              <a:buClr>
                <a:schemeClr val="accent1"/>
              </a:buClr>
              <a:buSzPts val="4800"/>
              <a:buNone/>
              <a:defRPr sz="4800">
                <a:solidFill>
                  <a:schemeClr val="accent1"/>
                </a:solidFill>
              </a:defRPr>
            </a:lvl6pPr>
            <a:lvl7pPr lvl="6" algn="l" rtl="0">
              <a:spcBef>
                <a:spcPts val="0"/>
              </a:spcBef>
              <a:spcAft>
                <a:spcPts val="0"/>
              </a:spcAft>
              <a:buClr>
                <a:schemeClr val="accent1"/>
              </a:buClr>
              <a:buSzPts val="4800"/>
              <a:buNone/>
              <a:defRPr sz="4800">
                <a:solidFill>
                  <a:schemeClr val="accent1"/>
                </a:solidFill>
              </a:defRPr>
            </a:lvl7pPr>
            <a:lvl8pPr lvl="7" algn="l" rtl="0">
              <a:spcBef>
                <a:spcPts val="0"/>
              </a:spcBef>
              <a:spcAft>
                <a:spcPts val="0"/>
              </a:spcAft>
              <a:buClr>
                <a:schemeClr val="accent1"/>
              </a:buClr>
              <a:buSzPts val="4800"/>
              <a:buNone/>
              <a:defRPr sz="4800">
                <a:solidFill>
                  <a:schemeClr val="accent1"/>
                </a:solidFill>
              </a:defRPr>
            </a:lvl8pPr>
            <a:lvl9pPr lvl="8" algn="l" rtl="0">
              <a:spcBef>
                <a:spcPts val="0"/>
              </a:spcBef>
              <a:spcAft>
                <a:spcPts val="0"/>
              </a:spcAft>
              <a:buClr>
                <a:schemeClr val="accent1"/>
              </a:buClr>
              <a:buSzPts val="4800"/>
              <a:buNone/>
              <a:defRPr sz="4800">
                <a:solidFill>
                  <a:schemeClr val="accent1"/>
                </a:solidFill>
              </a:defRPr>
            </a:lvl9pPr>
          </a:lstStyle>
          <a:p>
            <a:r>
              <a:t>xx%</a:t>
            </a:r>
          </a:p>
        </p:txBody>
      </p:sp>
      <p:sp>
        <p:nvSpPr>
          <p:cNvPr id="8116" name="Google Shape;8116;p13"/>
          <p:cNvSpPr txBox="1">
            <a:spLocks noGrp="1"/>
          </p:cNvSpPr>
          <p:nvPr>
            <p:ph type="title" idx="15"/>
          </p:nvPr>
        </p:nvSpPr>
        <p:spPr>
          <a:xfrm>
            <a:off x="715900" y="605648"/>
            <a:ext cx="8022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117" name="Google Shape;8117;p13"/>
          <p:cNvSpPr/>
          <p:nvPr/>
        </p:nvSpPr>
        <p:spPr>
          <a:xfrm>
            <a:off x="-400775" y="-333075"/>
            <a:ext cx="2785800" cy="828000"/>
          </a:xfrm>
          <a:prstGeom prst="ellipse">
            <a:avLst/>
          </a:prstGeom>
          <a:solidFill>
            <a:srgbClr val="FFD3D3">
              <a:alpha val="65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
          <p:cNvSpPr/>
          <p:nvPr/>
        </p:nvSpPr>
        <p:spPr>
          <a:xfrm rot="10800000" flipH="1">
            <a:off x="6966746" y="-370485"/>
            <a:ext cx="2354073" cy="2019773"/>
          </a:xfrm>
          <a:custGeom>
            <a:avLst/>
            <a:gdLst/>
            <a:ahLst/>
            <a:cxnLst/>
            <a:rect l="l" t="t" r="r" b="b"/>
            <a:pathLst>
              <a:path w="40772" h="34982" extrusionOk="0">
                <a:moveTo>
                  <a:pt x="26638" y="1"/>
                </a:moveTo>
                <a:cubicBezTo>
                  <a:pt x="22004" y="1"/>
                  <a:pt x="16869" y="912"/>
                  <a:pt x="12285" y="3821"/>
                </a:cubicBezTo>
                <a:cubicBezTo>
                  <a:pt x="1" y="11607"/>
                  <a:pt x="2911" y="21548"/>
                  <a:pt x="16658" y="34981"/>
                </a:cubicBezTo>
                <a:lnTo>
                  <a:pt x="40772" y="34981"/>
                </a:lnTo>
                <a:lnTo>
                  <a:pt x="40772" y="2562"/>
                </a:lnTo>
                <a:cubicBezTo>
                  <a:pt x="40772" y="2562"/>
                  <a:pt x="34408" y="1"/>
                  <a:pt x="26638" y="1"/>
                </a:cubicBezTo>
                <a:close/>
              </a:path>
            </a:pathLst>
          </a:custGeom>
          <a:solidFill>
            <a:srgbClr val="C9DAF8">
              <a:alpha val="625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9" name="Google Shape;8119;p13"/>
          <p:cNvGrpSpPr/>
          <p:nvPr/>
        </p:nvGrpSpPr>
        <p:grpSpPr>
          <a:xfrm rot="331244" flipH="1">
            <a:off x="1912232" y="-71723"/>
            <a:ext cx="558095" cy="733316"/>
            <a:chOff x="1135315" y="4197713"/>
            <a:chExt cx="558130" cy="733361"/>
          </a:xfrm>
        </p:grpSpPr>
        <p:sp>
          <p:nvSpPr>
            <p:cNvPr id="8120" name="Google Shape;8120;p13"/>
            <p:cNvSpPr/>
            <p:nvPr/>
          </p:nvSpPr>
          <p:spPr>
            <a:xfrm rot="2363508">
              <a:off x="1183357" y="4302513"/>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
            <p:cNvSpPr/>
            <p:nvPr/>
          </p:nvSpPr>
          <p:spPr>
            <a:xfrm rot="2363508">
              <a:off x="1204416" y="4517008"/>
              <a:ext cx="440986" cy="309265"/>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13"/>
          <p:cNvGrpSpPr/>
          <p:nvPr/>
        </p:nvGrpSpPr>
        <p:grpSpPr>
          <a:xfrm flipH="1">
            <a:off x="148185" y="156918"/>
            <a:ext cx="615832" cy="592146"/>
            <a:chOff x="4600286" y="770365"/>
            <a:chExt cx="391975" cy="377019"/>
          </a:xfrm>
        </p:grpSpPr>
        <p:sp>
          <p:nvSpPr>
            <p:cNvPr id="8123" name="Google Shape;8123;p13"/>
            <p:cNvSpPr/>
            <p:nvPr/>
          </p:nvSpPr>
          <p:spPr>
            <a:xfrm>
              <a:off x="4659446" y="809976"/>
              <a:ext cx="269668" cy="283694"/>
            </a:xfrm>
            <a:custGeom>
              <a:avLst/>
              <a:gdLst/>
              <a:ahLst/>
              <a:cxnLst/>
              <a:rect l="l" t="t" r="r" b="b"/>
              <a:pathLst>
                <a:path w="14208" h="14947" extrusionOk="0">
                  <a:moveTo>
                    <a:pt x="11530" y="1001"/>
                  </a:moveTo>
                  <a:cubicBezTo>
                    <a:pt x="11300" y="1691"/>
                    <a:pt x="11069" y="2382"/>
                    <a:pt x="10839" y="3072"/>
                  </a:cubicBezTo>
                  <a:cubicBezTo>
                    <a:pt x="10504" y="3993"/>
                    <a:pt x="10023" y="4934"/>
                    <a:pt x="9835" y="5876"/>
                  </a:cubicBezTo>
                  <a:cubicBezTo>
                    <a:pt x="9835" y="6022"/>
                    <a:pt x="9877" y="6148"/>
                    <a:pt x="9939" y="6273"/>
                  </a:cubicBezTo>
                  <a:cubicBezTo>
                    <a:pt x="10944" y="7173"/>
                    <a:pt x="11948" y="8073"/>
                    <a:pt x="12973" y="8973"/>
                  </a:cubicBezTo>
                  <a:lnTo>
                    <a:pt x="8182" y="8701"/>
                  </a:lnTo>
                  <a:cubicBezTo>
                    <a:pt x="8035" y="8701"/>
                    <a:pt x="7931" y="8805"/>
                    <a:pt x="7889" y="8931"/>
                  </a:cubicBezTo>
                  <a:cubicBezTo>
                    <a:pt x="7617" y="10563"/>
                    <a:pt x="7157" y="12174"/>
                    <a:pt x="6550" y="13722"/>
                  </a:cubicBezTo>
                  <a:cubicBezTo>
                    <a:pt x="6403" y="13074"/>
                    <a:pt x="6236" y="12425"/>
                    <a:pt x="6069" y="11776"/>
                  </a:cubicBezTo>
                  <a:cubicBezTo>
                    <a:pt x="5880" y="11023"/>
                    <a:pt x="5755" y="10165"/>
                    <a:pt x="5378" y="9454"/>
                  </a:cubicBezTo>
                  <a:cubicBezTo>
                    <a:pt x="5462" y="9266"/>
                    <a:pt x="5336" y="9035"/>
                    <a:pt x="5106" y="9035"/>
                  </a:cubicBezTo>
                  <a:cubicBezTo>
                    <a:pt x="3767" y="9035"/>
                    <a:pt x="2449" y="8973"/>
                    <a:pt x="1110" y="8826"/>
                  </a:cubicBezTo>
                  <a:cubicBezTo>
                    <a:pt x="2198" y="7843"/>
                    <a:pt x="3265" y="6838"/>
                    <a:pt x="4311" y="5792"/>
                  </a:cubicBezTo>
                  <a:cubicBezTo>
                    <a:pt x="4416" y="5688"/>
                    <a:pt x="4395" y="5520"/>
                    <a:pt x="4269" y="5457"/>
                  </a:cubicBezTo>
                  <a:cubicBezTo>
                    <a:pt x="4353" y="5395"/>
                    <a:pt x="4416" y="5290"/>
                    <a:pt x="4374" y="5185"/>
                  </a:cubicBezTo>
                  <a:cubicBezTo>
                    <a:pt x="3872" y="3867"/>
                    <a:pt x="3453" y="2549"/>
                    <a:pt x="3097" y="1189"/>
                  </a:cubicBezTo>
                  <a:lnTo>
                    <a:pt x="3097" y="1189"/>
                  </a:lnTo>
                  <a:cubicBezTo>
                    <a:pt x="3809" y="1461"/>
                    <a:pt x="4520" y="1754"/>
                    <a:pt x="5232" y="2089"/>
                  </a:cubicBezTo>
                  <a:cubicBezTo>
                    <a:pt x="5922" y="2424"/>
                    <a:pt x="6675" y="2905"/>
                    <a:pt x="7429" y="3198"/>
                  </a:cubicBezTo>
                  <a:cubicBezTo>
                    <a:pt x="7445" y="3203"/>
                    <a:pt x="7464" y="3206"/>
                    <a:pt x="7483" y="3206"/>
                  </a:cubicBezTo>
                  <a:cubicBezTo>
                    <a:pt x="7535" y="3206"/>
                    <a:pt x="7592" y="3186"/>
                    <a:pt x="7638" y="3156"/>
                  </a:cubicBezTo>
                  <a:cubicBezTo>
                    <a:pt x="7677" y="3185"/>
                    <a:pt x="7729" y="3201"/>
                    <a:pt x="7782" y="3201"/>
                  </a:cubicBezTo>
                  <a:cubicBezTo>
                    <a:pt x="7844" y="3201"/>
                    <a:pt x="7907" y="3180"/>
                    <a:pt x="7952" y="3135"/>
                  </a:cubicBezTo>
                  <a:cubicBezTo>
                    <a:pt x="9186" y="2570"/>
                    <a:pt x="10358" y="1754"/>
                    <a:pt x="11530" y="1001"/>
                  </a:cubicBezTo>
                  <a:close/>
                  <a:moveTo>
                    <a:pt x="12074" y="1"/>
                  </a:moveTo>
                  <a:cubicBezTo>
                    <a:pt x="12025" y="1"/>
                    <a:pt x="11975" y="12"/>
                    <a:pt x="11927" y="38"/>
                  </a:cubicBezTo>
                  <a:cubicBezTo>
                    <a:pt x="10504" y="896"/>
                    <a:pt x="8956" y="1670"/>
                    <a:pt x="7638" y="2696"/>
                  </a:cubicBezTo>
                  <a:cubicBezTo>
                    <a:pt x="6947" y="2131"/>
                    <a:pt x="6069" y="1775"/>
                    <a:pt x="5274" y="1398"/>
                  </a:cubicBezTo>
                  <a:cubicBezTo>
                    <a:pt x="4437" y="1022"/>
                    <a:pt x="3579" y="687"/>
                    <a:pt x="2721" y="352"/>
                  </a:cubicBezTo>
                  <a:cubicBezTo>
                    <a:pt x="2689" y="341"/>
                    <a:pt x="2658" y="337"/>
                    <a:pt x="2628" y="337"/>
                  </a:cubicBezTo>
                  <a:cubicBezTo>
                    <a:pt x="2426" y="337"/>
                    <a:pt x="2287" y="567"/>
                    <a:pt x="2323" y="750"/>
                  </a:cubicBezTo>
                  <a:cubicBezTo>
                    <a:pt x="2700" y="2340"/>
                    <a:pt x="3223" y="3888"/>
                    <a:pt x="3934" y="5374"/>
                  </a:cubicBezTo>
                  <a:cubicBezTo>
                    <a:pt x="3934" y="5395"/>
                    <a:pt x="3955" y="5437"/>
                    <a:pt x="3997" y="5457"/>
                  </a:cubicBezTo>
                  <a:lnTo>
                    <a:pt x="3976" y="5457"/>
                  </a:lnTo>
                  <a:cubicBezTo>
                    <a:pt x="2700" y="6545"/>
                    <a:pt x="1465" y="7675"/>
                    <a:pt x="210" y="8826"/>
                  </a:cubicBezTo>
                  <a:cubicBezTo>
                    <a:pt x="1" y="9014"/>
                    <a:pt x="189" y="9307"/>
                    <a:pt x="419" y="9349"/>
                  </a:cubicBezTo>
                  <a:cubicBezTo>
                    <a:pt x="1947" y="9517"/>
                    <a:pt x="3495" y="9621"/>
                    <a:pt x="5022" y="9621"/>
                  </a:cubicBezTo>
                  <a:cubicBezTo>
                    <a:pt x="5043" y="10395"/>
                    <a:pt x="5336" y="11211"/>
                    <a:pt x="5504" y="11923"/>
                  </a:cubicBezTo>
                  <a:cubicBezTo>
                    <a:pt x="5734" y="12864"/>
                    <a:pt x="5964" y="13806"/>
                    <a:pt x="6194" y="14727"/>
                  </a:cubicBezTo>
                  <a:cubicBezTo>
                    <a:pt x="6231" y="14862"/>
                    <a:pt x="6377" y="14947"/>
                    <a:pt x="6507" y="14947"/>
                  </a:cubicBezTo>
                  <a:cubicBezTo>
                    <a:pt x="6599" y="14947"/>
                    <a:pt x="6683" y="14905"/>
                    <a:pt x="6717" y="14810"/>
                  </a:cubicBezTo>
                  <a:cubicBezTo>
                    <a:pt x="7491" y="13053"/>
                    <a:pt x="8056" y="11191"/>
                    <a:pt x="8412" y="9307"/>
                  </a:cubicBezTo>
                  <a:lnTo>
                    <a:pt x="13810" y="9642"/>
                  </a:lnTo>
                  <a:cubicBezTo>
                    <a:pt x="14082" y="9642"/>
                    <a:pt x="14208" y="9307"/>
                    <a:pt x="14041" y="9119"/>
                  </a:cubicBezTo>
                  <a:cubicBezTo>
                    <a:pt x="12827" y="8031"/>
                    <a:pt x="11613" y="6922"/>
                    <a:pt x="10421" y="5834"/>
                  </a:cubicBezTo>
                  <a:cubicBezTo>
                    <a:pt x="10839" y="5081"/>
                    <a:pt x="11069" y="4160"/>
                    <a:pt x="11362" y="3365"/>
                  </a:cubicBezTo>
                  <a:cubicBezTo>
                    <a:pt x="11718" y="2382"/>
                    <a:pt x="12053" y="1377"/>
                    <a:pt x="12388" y="373"/>
                  </a:cubicBezTo>
                  <a:cubicBezTo>
                    <a:pt x="12437" y="174"/>
                    <a:pt x="12263" y="1"/>
                    <a:pt x="120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
            <p:cNvSpPr/>
            <p:nvPr/>
          </p:nvSpPr>
          <p:spPr>
            <a:xfrm>
              <a:off x="4600286" y="770365"/>
              <a:ext cx="391975" cy="377019"/>
            </a:xfrm>
            <a:custGeom>
              <a:avLst/>
              <a:gdLst/>
              <a:ahLst/>
              <a:cxnLst/>
              <a:rect l="l" t="t" r="r" b="b"/>
              <a:pathLst>
                <a:path w="20652" h="19864" extrusionOk="0">
                  <a:moveTo>
                    <a:pt x="16655" y="723"/>
                  </a:moveTo>
                  <a:cubicBezTo>
                    <a:pt x="16655" y="1288"/>
                    <a:pt x="16404" y="1874"/>
                    <a:pt x="16279" y="2376"/>
                  </a:cubicBezTo>
                  <a:cubicBezTo>
                    <a:pt x="16132" y="2941"/>
                    <a:pt x="15986" y="3485"/>
                    <a:pt x="15860" y="4029"/>
                  </a:cubicBezTo>
                  <a:cubicBezTo>
                    <a:pt x="15567" y="5180"/>
                    <a:pt x="15253" y="6310"/>
                    <a:pt x="14981" y="7461"/>
                  </a:cubicBezTo>
                  <a:cubicBezTo>
                    <a:pt x="14940" y="7607"/>
                    <a:pt x="15023" y="7775"/>
                    <a:pt x="15191" y="7796"/>
                  </a:cubicBezTo>
                  <a:cubicBezTo>
                    <a:pt x="15170" y="7900"/>
                    <a:pt x="15191" y="8005"/>
                    <a:pt x="15253" y="8068"/>
                  </a:cubicBezTo>
                  <a:cubicBezTo>
                    <a:pt x="16634" y="9490"/>
                    <a:pt x="18099" y="10829"/>
                    <a:pt x="19522" y="12190"/>
                  </a:cubicBezTo>
                  <a:cubicBezTo>
                    <a:pt x="18371" y="12231"/>
                    <a:pt x="17241" y="12294"/>
                    <a:pt x="16090" y="12357"/>
                  </a:cubicBezTo>
                  <a:cubicBezTo>
                    <a:pt x="14856" y="12420"/>
                    <a:pt x="13370" y="12336"/>
                    <a:pt x="12199" y="12754"/>
                  </a:cubicBezTo>
                  <a:lnTo>
                    <a:pt x="12178" y="12754"/>
                  </a:lnTo>
                  <a:cubicBezTo>
                    <a:pt x="12094" y="12796"/>
                    <a:pt x="12052" y="12859"/>
                    <a:pt x="12031" y="12943"/>
                  </a:cubicBezTo>
                  <a:cubicBezTo>
                    <a:pt x="11487" y="14993"/>
                    <a:pt x="10755" y="17002"/>
                    <a:pt x="9855" y="18906"/>
                  </a:cubicBezTo>
                  <a:cubicBezTo>
                    <a:pt x="9332" y="17713"/>
                    <a:pt x="8809" y="16521"/>
                    <a:pt x="8286" y="15328"/>
                  </a:cubicBezTo>
                  <a:cubicBezTo>
                    <a:pt x="7972" y="14638"/>
                    <a:pt x="7700" y="13926"/>
                    <a:pt x="7323" y="13298"/>
                  </a:cubicBezTo>
                  <a:cubicBezTo>
                    <a:pt x="7240" y="13110"/>
                    <a:pt x="7114" y="12943"/>
                    <a:pt x="6968" y="12817"/>
                  </a:cubicBezTo>
                  <a:cubicBezTo>
                    <a:pt x="7171" y="12675"/>
                    <a:pt x="7059" y="12356"/>
                    <a:pt x="6823" y="12356"/>
                  </a:cubicBezTo>
                  <a:cubicBezTo>
                    <a:pt x="6815" y="12356"/>
                    <a:pt x="6808" y="12356"/>
                    <a:pt x="6800" y="12357"/>
                  </a:cubicBezTo>
                  <a:cubicBezTo>
                    <a:pt x="4813" y="12294"/>
                    <a:pt x="2867" y="12231"/>
                    <a:pt x="921" y="11980"/>
                  </a:cubicBezTo>
                  <a:cubicBezTo>
                    <a:pt x="1611" y="11018"/>
                    <a:pt x="2406" y="10118"/>
                    <a:pt x="3306" y="9344"/>
                  </a:cubicBezTo>
                  <a:cubicBezTo>
                    <a:pt x="4059" y="8695"/>
                    <a:pt x="4875" y="8193"/>
                    <a:pt x="5315" y="7335"/>
                  </a:cubicBezTo>
                  <a:cubicBezTo>
                    <a:pt x="5344" y="7365"/>
                    <a:pt x="5385" y="7379"/>
                    <a:pt x="5425" y="7379"/>
                  </a:cubicBezTo>
                  <a:cubicBezTo>
                    <a:pt x="5499" y="7379"/>
                    <a:pt x="5573" y="7333"/>
                    <a:pt x="5587" y="7252"/>
                  </a:cubicBezTo>
                  <a:cubicBezTo>
                    <a:pt x="5629" y="6184"/>
                    <a:pt x="5168" y="4992"/>
                    <a:pt x="4917" y="3946"/>
                  </a:cubicBezTo>
                  <a:cubicBezTo>
                    <a:pt x="4666" y="2962"/>
                    <a:pt x="4415" y="1979"/>
                    <a:pt x="4185" y="995"/>
                  </a:cubicBezTo>
                  <a:lnTo>
                    <a:pt x="4185" y="995"/>
                  </a:lnTo>
                  <a:cubicBezTo>
                    <a:pt x="6110" y="1874"/>
                    <a:pt x="8035" y="2795"/>
                    <a:pt x="10002" y="3611"/>
                  </a:cubicBezTo>
                  <a:cubicBezTo>
                    <a:pt x="10023" y="3632"/>
                    <a:pt x="10043" y="3632"/>
                    <a:pt x="10085" y="3653"/>
                  </a:cubicBezTo>
                  <a:cubicBezTo>
                    <a:pt x="10085" y="3718"/>
                    <a:pt x="10149" y="3771"/>
                    <a:pt x="10227" y="3771"/>
                  </a:cubicBezTo>
                  <a:cubicBezTo>
                    <a:pt x="10249" y="3771"/>
                    <a:pt x="10272" y="3766"/>
                    <a:pt x="10295" y="3757"/>
                  </a:cubicBezTo>
                  <a:cubicBezTo>
                    <a:pt x="12471" y="2858"/>
                    <a:pt x="14563" y="1770"/>
                    <a:pt x="16655" y="723"/>
                  </a:cubicBezTo>
                  <a:close/>
                  <a:moveTo>
                    <a:pt x="16879" y="0"/>
                  </a:moveTo>
                  <a:cubicBezTo>
                    <a:pt x="16832" y="0"/>
                    <a:pt x="16784" y="10"/>
                    <a:pt x="16739" y="33"/>
                  </a:cubicBezTo>
                  <a:cubicBezTo>
                    <a:pt x="14626" y="1079"/>
                    <a:pt x="12471" y="2104"/>
                    <a:pt x="10420" y="3276"/>
                  </a:cubicBezTo>
                  <a:cubicBezTo>
                    <a:pt x="10399" y="3213"/>
                    <a:pt x="10357" y="3171"/>
                    <a:pt x="10295" y="3130"/>
                  </a:cubicBezTo>
                  <a:cubicBezTo>
                    <a:pt x="8181" y="2146"/>
                    <a:pt x="6026" y="1205"/>
                    <a:pt x="3913" y="242"/>
                  </a:cubicBezTo>
                  <a:cubicBezTo>
                    <a:pt x="3862" y="215"/>
                    <a:pt x="3811" y="202"/>
                    <a:pt x="3762" y="202"/>
                  </a:cubicBezTo>
                  <a:cubicBezTo>
                    <a:pt x="3588" y="202"/>
                    <a:pt x="3445" y="360"/>
                    <a:pt x="3494" y="556"/>
                  </a:cubicBezTo>
                  <a:cubicBezTo>
                    <a:pt x="3787" y="1728"/>
                    <a:pt x="4059" y="2920"/>
                    <a:pt x="4373" y="4092"/>
                  </a:cubicBezTo>
                  <a:cubicBezTo>
                    <a:pt x="4582" y="4971"/>
                    <a:pt x="4729" y="5996"/>
                    <a:pt x="5085" y="6854"/>
                  </a:cubicBezTo>
                  <a:cubicBezTo>
                    <a:pt x="4499" y="7900"/>
                    <a:pt x="3264" y="8549"/>
                    <a:pt x="2385" y="9365"/>
                  </a:cubicBezTo>
                  <a:cubicBezTo>
                    <a:pt x="1528" y="10160"/>
                    <a:pt x="774" y="11081"/>
                    <a:pt x="126" y="12064"/>
                  </a:cubicBezTo>
                  <a:cubicBezTo>
                    <a:pt x="0" y="12252"/>
                    <a:pt x="168" y="12503"/>
                    <a:pt x="398" y="12503"/>
                  </a:cubicBezTo>
                  <a:cubicBezTo>
                    <a:pt x="2283" y="12775"/>
                    <a:pt x="4186" y="12903"/>
                    <a:pt x="6108" y="12903"/>
                  </a:cubicBezTo>
                  <a:cubicBezTo>
                    <a:pt x="6255" y="12903"/>
                    <a:pt x="6402" y="12902"/>
                    <a:pt x="6549" y="12901"/>
                  </a:cubicBezTo>
                  <a:cubicBezTo>
                    <a:pt x="7093" y="13194"/>
                    <a:pt x="7323" y="14366"/>
                    <a:pt x="7533" y="14930"/>
                  </a:cubicBezTo>
                  <a:cubicBezTo>
                    <a:pt x="7721" y="15391"/>
                    <a:pt x="7909" y="15851"/>
                    <a:pt x="8119" y="16311"/>
                  </a:cubicBezTo>
                  <a:cubicBezTo>
                    <a:pt x="8600" y="17441"/>
                    <a:pt x="9081" y="18592"/>
                    <a:pt x="9562" y="19722"/>
                  </a:cubicBezTo>
                  <a:cubicBezTo>
                    <a:pt x="9615" y="19816"/>
                    <a:pt x="9709" y="19863"/>
                    <a:pt x="9803" y="19863"/>
                  </a:cubicBezTo>
                  <a:cubicBezTo>
                    <a:pt x="9897" y="19863"/>
                    <a:pt x="9991" y="19816"/>
                    <a:pt x="10043" y="19722"/>
                  </a:cubicBezTo>
                  <a:cubicBezTo>
                    <a:pt x="11111" y="17609"/>
                    <a:pt x="11948" y="15391"/>
                    <a:pt x="12554" y="13110"/>
                  </a:cubicBezTo>
                  <a:cubicBezTo>
                    <a:pt x="12790" y="13136"/>
                    <a:pt x="13033" y="13147"/>
                    <a:pt x="13279" y="13147"/>
                  </a:cubicBezTo>
                  <a:cubicBezTo>
                    <a:pt x="14217" y="13147"/>
                    <a:pt x="15213" y="12992"/>
                    <a:pt x="16090" y="12943"/>
                  </a:cubicBezTo>
                  <a:cubicBezTo>
                    <a:pt x="17471" y="12880"/>
                    <a:pt x="18873" y="12838"/>
                    <a:pt x="20254" y="12796"/>
                  </a:cubicBezTo>
                  <a:cubicBezTo>
                    <a:pt x="20526" y="12775"/>
                    <a:pt x="20652" y="12462"/>
                    <a:pt x="20463" y="12273"/>
                  </a:cubicBezTo>
                  <a:cubicBezTo>
                    <a:pt x="18873" y="10725"/>
                    <a:pt x="17325" y="9135"/>
                    <a:pt x="15672" y="7649"/>
                  </a:cubicBezTo>
                  <a:cubicBezTo>
                    <a:pt x="15630" y="7607"/>
                    <a:pt x="15567" y="7586"/>
                    <a:pt x="15525" y="7586"/>
                  </a:cubicBezTo>
                  <a:cubicBezTo>
                    <a:pt x="15881" y="6247"/>
                    <a:pt x="16216" y="4908"/>
                    <a:pt x="16551" y="3590"/>
                  </a:cubicBezTo>
                  <a:cubicBezTo>
                    <a:pt x="16802" y="2565"/>
                    <a:pt x="17430" y="1267"/>
                    <a:pt x="17158" y="200"/>
                  </a:cubicBezTo>
                  <a:cubicBezTo>
                    <a:pt x="17127" y="78"/>
                    <a:pt x="17007" y="0"/>
                    <a:pt x="16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5" name="Google Shape;8125;p13"/>
          <p:cNvSpPr/>
          <p:nvPr/>
        </p:nvSpPr>
        <p:spPr>
          <a:xfrm rot="-649563">
            <a:off x="7879618" y="4550156"/>
            <a:ext cx="1255569" cy="896368"/>
          </a:xfrm>
          <a:custGeom>
            <a:avLst/>
            <a:gdLst/>
            <a:ahLst/>
            <a:cxnLst/>
            <a:rect l="l" t="t" r="r" b="b"/>
            <a:pathLst>
              <a:path w="33018" h="23572" extrusionOk="0">
                <a:moveTo>
                  <a:pt x="6570" y="5310"/>
                </a:moveTo>
                <a:cubicBezTo>
                  <a:pt x="6589" y="5426"/>
                  <a:pt x="6609" y="5542"/>
                  <a:pt x="6628" y="5659"/>
                </a:cubicBezTo>
                <a:lnTo>
                  <a:pt x="6628" y="5659"/>
                </a:lnTo>
                <a:cubicBezTo>
                  <a:pt x="6589" y="5600"/>
                  <a:pt x="6568" y="5560"/>
                  <a:pt x="6528" y="5519"/>
                </a:cubicBezTo>
                <a:cubicBezTo>
                  <a:pt x="6549" y="5456"/>
                  <a:pt x="6549" y="5394"/>
                  <a:pt x="6570" y="5310"/>
                </a:cubicBezTo>
                <a:close/>
                <a:moveTo>
                  <a:pt x="11801" y="5582"/>
                </a:moveTo>
                <a:cubicBezTo>
                  <a:pt x="11738" y="5666"/>
                  <a:pt x="11675" y="5749"/>
                  <a:pt x="11613" y="5833"/>
                </a:cubicBezTo>
                <a:cubicBezTo>
                  <a:pt x="11571" y="5728"/>
                  <a:pt x="11508" y="5624"/>
                  <a:pt x="11403" y="5582"/>
                </a:cubicBezTo>
                <a:close/>
                <a:moveTo>
                  <a:pt x="1799" y="6252"/>
                </a:moveTo>
                <a:lnTo>
                  <a:pt x="1799" y="6252"/>
                </a:lnTo>
                <a:cubicBezTo>
                  <a:pt x="1737" y="6356"/>
                  <a:pt x="1737" y="6482"/>
                  <a:pt x="1758" y="6586"/>
                </a:cubicBezTo>
                <a:cubicBezTo>
                  <a:pt x="1653" y="6503"/>
                  <a:pt x="1548" y="6419"/>
                  <a:pt x="1423" y="6335"/>
                </a:cubicBezTo>
                <a:lnTo>
                  <a:pt x="1799" y="6252"/>
                </a:lnTo>
                <a:close/>
                <a:moveTo>
                  <a:pt x="3641" y="7821"/>
                </a:moveTo>
                <a:lnTo>
                  <a:pt x="3996" y="7905"/>
                </a:lnTo>
                <a:lnTo>
                  <a:pt x="3913" y="8072"/>
                </a:lnTo>
                <a:cubicBezTo>
                  <a:pt x="3829" y="7988"/>
                  <a:pt x="3745" y="7884"/>
                  <a:pt x="3641" y="7821"/>
                </a:cubicBezTo>
                <a:close/>
                <a:moveTo>
                  <a:pt x="12763" y="5519"/>
                </a:moveTo>
                <a:cubicBezTo>
                  <a:pt x="17388" y="5519"/>
                  <a:pt x="21886" y="6775"/>
                  <a:pt x="25506" y="9788"/>
                </a:cubicBezTo>
                <a:cubicBezTo>
                  <a:pt x="27849" y="11734"/>
                  <a:pt x="29670" y="14244"/>
                  <a:pt x="30800" y="17069"/>
                </a:cubicBezTo>
                <a:cubicBezTo>
                  <a:pt x="26782" y="10102"/>
                  <a:pt x="16823" y="8909"/>
                  <a:pt x="9332" y="8888"/>
                </a:cubicBezTo>
                <a:cubicBezTo>
                  <a:pt x="10755" y="8093"/>
                  <a:pt x="11926" y="6921"/>
                  <a:pt x="12763" y="5519"/>
                </a:cubicBezTo>
                <a:close/>
                <a:moveTo>
                  <a:pt x="10177" y="689"/>
                </a:moveTo>
                <a:cubicBezTo>
                  <a:pt x="15382" y="689"/>
                  <a:pt x="20442" y="2224"/>
                  <a:pt x="24543" y="5770"/>
                </a:cubicBezTo>
                <a:cubicBezTo>
                  <a:pt x="26929" y="7842"/>
                  <a:pt x="28833" y="10394"/>
                  <a:pt x="30130" y="13282"/>
                </a:cubicBezTo>
                <a:cubicBezTo>
                  <a:pt x="30695" y="14537"/>
                  <a:pt x="31134" y="15856"/>
                  <a:pt x="31427" y="17195"/>
                </a:cubicBezTo>
                <a:cubicBezTo>
                  <a:pt x="28648" y="10275"/>
                  <a:pt x="21875" y="5083"/>
                  <a:pt x="14276" y="5083"/>
                </a:cubicBezTo>
                <a:cubicBezTo>
                  <a:pt x="13810" y="5083"/>
                  <a:pt x="13340" y="5103"/>
                  <a:pt x="12868" y="5143"/>
                </a:cubicBezTo>
                <a:cubicBezTo>
                  <a:pt x="12826" y="4954"/>
                  <a:pt x="12680" y="4829"/>
                  <a:pt x="12491" y="4829"/>
                </a:cubicBezTo>
                <a:cubicBezTo>
                  <a:pt x="11900" y="4814"/>
                  <a:pt x="11297" y="4799"/>
                  <a:pt x="10699" y="4799"/>
                </a:cubicBezTo>
                <a:cubicBezTo>
                  <a:pt x="10452" y="4799"/>
                  <a:pt x="10205" y="4802"/>
                  <a:pt x="9960" y="4808"/>
                </a:cubicBezTo>
                <a:cubicBezTo>
                  <a:pt x="9771" y="4808"/>
                  <a:pt x="9573" y="4797"/>
                  <a:pt x="9378" y="4797"/>
                </a:cubicBezTo>
                <a:cubicBezTo>
                  <a:pt x="8968" y="4797"/>
                  <a:pt x="8569" y="4845"/>
                  <a:pt x="8286" y="5143"/>
                </a:cubicBezTo>
                <a:cubicBezTo>
                  <a:pt x="8139" y="3699"/>
                  <a:pt x="7135" y="2171"/>
                  <a:pt x="6340" y="958"/>
                </a:cubicBezTo>
                <a:cubicBezTo>
                  <a:pt x="7620" y="781"/>
                  <a:pt x="8903" y="689"/>
                  <a:pt x="10177" y="689"/>
                </a:cubicBezTo>
                <a:close/>
                <a:moveTo>
                  <a:pt x="9374" y="9306"/>
                </a:moveTo>
                <a:lnTo>
                  <a:pt x="9374" y="9306"/>
                </a:lnTo>
                <a:cubicBezTo>
                  <a:pt x="14165" y="9599"/>
                  <a:pt x="19103" y="9683"/>
                  <a:pt x="23539" y="11713"/>
                </a:cubicBezTo>
                <a:cubicBezTo>
                  <a:pt x="27012" y="13282"/>
                  <a:pt x="30046" y="16002"/>
                  <a:pt x="31281" y="19622"/>
                </a:cubicBezTo>
                <a:cubicBezTo>
                  <a:pt x="29795" y="17299"/>
                  <a:pt x="27494" y="15479"/>
                  <a:pt x="25046" y="14307"/>
                </a:cubicBezTo>
                <a:cubicBezTo>
                  <a:pt x="22974" y="13345"/>
                  <a:pt x="20735" y="12738"/>
                  <a:pt x="18476" y="12508"/>
                </a:cubicBezTo>
                <a:cubicBezTo>
                  <a:pt x="17157" y="12340"/>
                  <a:pt x="15818" y="12278"/>
                  <a:pt x="14500" y="12278"/>
                </a:cubicBezTo>
                <a:cubicBezTo>
                  <a:pt x="14085" y="12278"/>
                  <a:pt x="13653" y="12267"/>
                  <a:pt x="13217" y="12267"/>
                </a:cubicBezTo>
                <a:cubicBezTo>
                  <a:pt x="12399" y="12267"/>
                  <a:pt x="11568" y="12303"/>
                  <a:pt x="10818" y="12508"/>
                </a:cubicBezTo>
                <a:cubicBezTo>
                  <a:pt x="10797" y="12487"/>
                  <a:pt x="10797" y="12445"/>
                  <a:pt x="10776" y="12424"/>
                </a:cubicBezTo>
                <a:cubicBezTo>
                  <a:pt x="10483" y="11775"/>
                  <a:pt x="10190" y="11127"/>
                  <a:pt x="9897" y="10457"/>
                </a:cubicBezTo>
                <a:cubicBezTo>
                  <a:pt x="9729" y="10081"/>
                  <a:pt x="9583" y="9662"/>
                  <a:pt x="9374" y="9306"/>
                </a:cubicBezTo>
                <a:close/>
                <a:moveTo>
                  <a:pt x="10650" y="1"/>
                </a:moveTo>
                <a:cubicBezTo>
                  <a:pt x="9062" y="1"/>
                  <a:pt x="7485" y="193"/>
                  <a:pt x="5963" y="602"/>
                </a:cubicBezTo>
                <a:cubicBezTo>
                  <a:pt x="5925" y="586"/>
                  <a:pt x="5884" y="578"/>
                  <a:pt x="5842" y="578"/>
                </a:cubicBezTo>
                <a:cubicBezTo>
                  <a:pt x="5725" y="578"/>
                  <a:pt x="5607" y="640"/>
                  <a:pt x="5545" y="749"/>
                </a:cubicBezTo>
                <a:cubicBezTo>
                  <a:pt x="5545" y="770"/>
                  <a:pt x="5524" y="770"/>
                  <a:pt x="5524" y="791"/>
                </a:cubicBezTo>
                <a:cubicBezTo>
                  <a:pt x="5524" y="811"/>
                  <a:pt x="5503" y="832"/>
                  <a:pt x="5503" y="853"/>
                </a:cubicBezTo>
                <a:cubicBezTo>
                  <a:pt x="5022" y="2234"/>
                  <a:pt x="4624" y="3678"/>
                  <a:pt x="4352" y="5122"/>
                </a:cubicBezTo>
                <a:cubicBezTo>
                  <a:pt x="4268" y="5080"/>
                  <a:pt x="4206" y="5080"/>
                  <a:pt x="4122" y="5080"/>
                </a:cubicBezTo>
                <a:cubicBezTo>
                  <a:pt x="2867" y="5268"/>
                  <a:pt x="1632" y="5477"/>
                  <a:pt x="398" y="5708"/>
                </a:cubicBezTo>
                <a:cubicBezTo>
                  <a:pt x="105" y="5791"/>
                  <a:pt x="0" y="6168"/>
                  <a:pt x="209" y="6398"/>
                </a:cubicBezTo>
                <a:cubicBezTo>
                  <a:pt x="774" y="6858"/>
                  <a:pt x="1339" y="7319"/>
                  <a:pt x="1946" y="7716"/>
                </a:cubicBezTo>
                <a:cubicBezTo>
                  <a:pt x="2385" y="8009"/>
                  <a:pt x="2867" y="8386"/>
                  <a:pt x="3390" y="8532"/>
                </a:cubicBezTo>
                <a:cubicBezTo>
                  <a:pt x="2741" y="9955"/>
                  <a:pt x="2155" y="11420"/>
                  <a:pt x="1632" y="12884"/>
                </a:cubicBezTo>
                <a:cubicBezTo>
                  <a:pt x="1550" y="13163"/>
                  <a:pt x="1777" y="13404"/>
                  <a:pt x="2030" y="13404"/>
                </a:cubicBezTo>
                <a:cubicBezTo>
                  <a:pt x="2099" y="13404"/>
                  <a:pt x="2171" y="13385"/>
                  <a:pt x="2239" y="13345"/>
                </a:cubicBezTo>
                <a:cubicBezTo>
                  <a:pt x="3452" y="12529"/>
                  <a:pt x="4959" y="11650"/>
                  <a:pt x="5880" y="10478"/>
                </a:cubicBezTo>
                <a:cubicBezTo>
                  <a:pt x="5880" y="10499"/>
                  <a:pt x="5900" y="10499"/>
                  <a:pt x="5921" y="10520"/>
                </a:cubicBezTo>
                <a:cubicBezTo>
                  <a:pt x="7261" y="11524"/>
                  <a:pt x="8704" y="12340"/>
                  <a:pt x="10232" y="12989"/>
                </a:cubicBezTo>
                <a:cubicBezTo>
                  <a:pt x="10287" y="13020"/>
                  <a:pt x="10347" y="13034"/>
                  <a:pt x="10408" y="13034"/>
                </a:cubicBezTo>
                <a:cubicBezTo>
                  <a:pt x="10556" y="13034"/>
                  <a:pt x="10708" y="12949"/>
                  <a:pt x="10797" y="12801"/>
                </a:cubicBezTo>
                <a:cubicBezTo>
                  <a:pt x="11110" y="12849"/>
                  <a:pt x="11434" y="12866"/>
                  <a:pt x="11761" y="12866"/>
                </a:cubicBezTo>
                <a:cubicBezTo>
                  <a:pt x="12415" y="12866"/>
                  <a:pt x="13084" y="12801"/>
                  <a:pt x="13726" y="12801"/>
                </a:cubicBezTo>
                <a:cubicBezTo>
                  <a:pt x="14939" y="12801"/>
                  <a:pt x="16132" y="12801"/>
                  <a:pt x="17346" y="12926"/>
                </a:cubicBezTo>
                <a:cubicBezTo>
                  <a:pt x="19794" y="13094"/>
                  <a:pt x="22221" y="13679"/>
                  <a:pt x="24481" y="14663"/>
                </a:cubicBezTo>
                <a:cubicBezTo>
                  <a:pt x="28017" y="16253"/>
                  <a:pt x="30800" y="19015"/>
                  <a:pt x="32055" y="22656"/>
                </a:cubicBezTo>
                <a:lnTo>
                  <a:pt x="32055" y="23032"/>
                </a:lnTo>
                <a:cubicBezTo>
                  <a:pt x="32055" y="23137"/>
                  <a:pt x="32118" y="23242"/>
                  <a:pt x="32243" y="23262"/>
                </a:cubicBezTo>
                <a:cubicBezTo>
                  <a:pt x="32243" y="23304"/>
                  <a:pt x="32264" y="23325"/>
                  <a:pt x="32264" y="23367"/>
                </a:cubicBezTo>
                <a:cubicBezTo>
                  <a:pt x="32306" y="23510"/>
                  <a:pt x="32419" y="23572"/>
                  <a:pt x="32532" y="23572"/>
                </a:cubicBezTo>
                <a:cubicBezTo>
                  <a:pt x="32701" y="23572"/>
                  <a:pt x="32871" y="23434"/>
                  <a:pt x="32808" y="23221"/>
                </a:cubicBezTo>
                <a:cubicBezTo>
                  <a:pt x="32745" y="22949"/>
                  <a:pt x="32683" y="22718"/>
                  <a:pt x="32620" y="22467"/>
                </a:cubicBezTo>
                <a:cubicBezTo>
                  <a:pt x="33017" y="16023"/>
                  <a:pt x="29607" y="9181"/>
                  <a:pt x="24711" y="5122"/>
                </a:cubicBezTo>
                <a:cubicBezTo>
                  <a:pt x="20902" y="1966"/>
                  <a:pt x="15722" y="1"/>
                  <a:pt x="10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6" name="Google Shape;8126;p13"/>
          <p:cNvGrpSpPr/>
          <p:nvPr/>
        </p:nvGrpSpPr>
        <p:grpSpPr>
          <a:xfrm rot="-6869966" flipH="1">
            <a:off x="7832072" y="395150"/>
            <a:ext cx="2329503" cy="757791"/>
            <a:chOff x="4178968" y="-268677"/>
            <a:chExt cx="2329415" cy="757762"/>
          </a:xfrm>
        </p:grpSpPr>
        <p:grpSp>
          <p:nvGrpSpPr>
            <p:cNvPr id="8127" name="Google Shape;8127;p13"/>
            <p:cNvGrpSpPr/>
            <p:nvPr/>
          </p:nvGrpSpPr>
          <p:grpSpPr>
            <a:xfrm>
              <a:off x="4178968" y="-268677"/>
              <a:ext cx="1264254" cy="757762"/>
              <a:chOff x="6323950" y="1278138"/>
              <a:chExt cx="701350" cy="420325"/>
            </a:xfrm>
          </p:grpSpPr>
          <p:sp>
            <p:nvSpPr>
              <p:cNvPr id="8128" name="Google Shape;8128;p1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13"/>
            <p:cNvGrpSpPr/>
            <p:nvPr/>
          </p:nvGrpSpPr>
          <p:grpSpPr>
            <a:xfrm>
              <a:off x="5350843" y="-268677"/>
              <a:ext cx="1157540" cy="757762"/>
              <a:chOff x="6323950" y="1278138"/>
              <a:chExt cx="642150" cy="420325"/>
            </a:xfrm>
          </p:grpSpPr>
          <p:sp>
            <p:nvSpPr>
              <p:cNvPr id="8377" name="Google Shape;8377;p1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15" name="Google Shape;8615;p13"/>
          <p:cNvGrpSpPr/>
          <p:nvPr/>
        </p:nvGrpSpPr>
        <p:grpSpPr>
          <a:xfrm rot="-6869966" flipH="1">
            <a:off x="-1006528" y="3952962"/>
            <a:ext cx="2329503" cy="757791"/>
            <a:chOff x="4178968" y="-268677"/>
            <a:chExt cx="2329415" cy="757762"/>
          </a:xfrm>
        </p:grpSpPr>
        <p:grpSp>
          <p:nvGrpSpPr>
            <p:cNvPr id="8616" name="Google Shape;8616;p13"/>
            <p:cNvGrpSpPr/>
            <p:nvPr/>
          </p:nvGrpSpPr>
          <p:grpSpPr>
            <a:xfrm>
              <a:off x="4178968" y="-268677"/>
              <a:ext cx="1264254" cy="757762"/>
              <a:chOff x="6323950" y="1278138"/>
              <a:chExt cx="701350" cy="420325"/>
            </a:xfrm>
          </p:grpSpPr>
          <p:sp>
            <p:nvSpPr>
              <p:cNvPr id="8617" name="Google Shape;8617;p1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
              <p:cNvSpPr/>
              <p:nvPr/>
            </p:nvSpPr>
            <p:spPr>
              <a:xfrm>
                <a:off x="7003600"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
              <p:cNvSpPr/>
              <p:nvPr/>
            </p:nvSpPr>
            <p:spPr>
              <a:xfrm>
                <a:off x="6973575" y="1322338"/>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
              <p:cNvSpPr/>
              <p:nvPr/>
            </p:nvSpPr>
            <p:spPr>
              <a:xfrm>
                <a:off x="7003600"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8" y="701"/>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
              <p:cNvSpPr/>
              <p:nvPr/>
            </p:nvSpPr>
            <p:spPr>
              <a:xfrm>
                <a:off x="6973575" y="1410738"/>
                <a:ext cx="22550" cy="22525"/>
              </a:xfrm>
              <a:custGeom>
                <a:avLst/>
                <a:gdLst/>
                <a:ahLst/>
                <a:cxnLst/>
                <a:rect l="l" t="t" r="r" b="b"/>
                <a:pathLst>
                  <a:path w="902" h="901" extrusionOk="0">
                    <a:moveTo>
                      <a:pt x="467" y="0"/>
                    </a:moveTo>
                    <a:cubicBezTo>
                      <a:pt x="201" y="0"/>
                      <a:pt x="0" y="200"/>
                      <a:pt x="0" y="434"/>
                    </a:cubicBezTo>
                    <a:cubicBezTo>
                      <a:pt x="0" y="701"/>
                      <a:pt x="201"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
              <p:cNvSpPr/>
              <p:nvPr/>
            </p:nvSpPr>
            <p:spPr>
              <a:xfrm>
                <a:off x="6973575" y="1499963"/>
                <a:ext cx="22550" cy="21700"/>
              </a:xfrm>
              <a:custGeom>
                <a:avLst/>
                <a:gdLst/>
                <a:ahLst/>
                <a:cxnLst/>
                <a:rect l="l" t="t" r="r" b="b"/>
                <a:pathLst>
                  <a:path w="902" h="868" extrusionOk="0">
                    <a:moveTo>
                      <a:pt x="467" y="1"/>
                    </a:moveTo>
                    <a:cubicBezTo>
                      <a:pt x="201" y="1"/>
                      <a:pt x="0" y="201"/>
                      <a:pt x="0" y="434"/>
                    </a:cubicBezTo>
                    <a:cubicBezTo>
                      <a:pt x="0" y="668"/>
                      <a:pt x="201"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
              <p:cNvSpPr/>
              <p:nvPr/>
            </p:nvSpPr>
            <p:spPr>
              <a:xfrm>
                <a:off x="6973575" y="1676763"/>
                <a:ext cx="22550" cy="21700"/>
              </a:xfrm>
              <a:custGeom>
                <a:avLst/>
                <a:gdLst/>
                <a:ahLst/>
                <a:cxnLst/>
                <a:rect l="l" t="t" r="r" b="b"/>
                <a:pathLst>
                  <a:path w="902" h="868" extrusionOk="0">
                    <a:moveTo>
                      <a:pt x="467" y="0"/>
                    </a:moveTo>
                    <a:cubicBezTo>
                      <a:pt x="201" y="0"/>
                      <a:pt x="0" y="200"/>
                      <a:pt x="0" y="434"/>
                    </a:cubicBezTo>
                    <a:cubicBezTo>
                      <a:pt x="0" y="667"/>
                      <a:pt x="201"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
              <p:cNvSpPr/>
              <p:nvPr/>
            </p:nvSpPr>
            <p:spPr>
              <a:xfrm>
                <a:off x="6973575" y="1588363"/>
                <a:ext cx="22550" cy="21700"/>
              </a:xfrm>
              <a:custGeom>
                <a:avLst/>
                <a:gdLst/>
                <a:ahLst/>
                <a:cxnLst/>
                <a:rect l="l" t="t" r="r" b="b"/>
                <a:pathLst>
                  <a:path w="902" h="868" extrusionOk="0">
                    <a:moveTo>
                      <a:pt x="467" y="0"/>
                    </a:moveTo>
                    <a:cubicBezTo>
                      <a:pt x="201" y="0"/>
                      <a:pt x="0" y="201"/>
                      <a:pt x="0" y="434"/>
                    </a:cubicBezTo>
                    <a:cubicBezTo>
                      <a:pt x="0" y="668"/>
                      <a:pt x="201"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13"/>
            <p:cNvGrpSpPr/>
            <p:nvPr/>
          </p:nvGrpSpPr>
          <p:grpSpPr>
            <a:xfrm>
              <a:off x="5350843" y="-268677"/>
              <a:ext cx="1157540" cy="757762"/>
              <a:chOff x="6323950" y="1278138"/>
              <a:chExt cx="642150" cy="420325"/>
            </a:xfrm>
          </p:grpSpPr>
          <p:sp>
            <p:nvSpPr>
              <p:cNvPr id="8866" name="Google Shape;8866;p1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3"/>
              <p:cNvSpPr/>
              <p:nvPr/>
            </p:nvSpPr>
            <p:spPr>
              <a:xfrm>
                <a:off x="6383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3"/>
              <p:cNvSpPr/>
              <p:nvPr/>
            </p:nvSpPr>
            <p:spPr>
              <a:xfrm>
                <a:off x="6353125"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3"/>
              <p:cNvSpPr/>
              <p:nvPr/>
            </p:nvSpPr>
            <p:spPr>
              <a:xfrm>
                <a:off x="6383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3"/>
              <p:cNvSpPr/>
              <p:nvPr/>
            </p:nvSpPr>
            <p:spPr>
              <a:xfrm>
                <a:off x="6353125"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3"/>
              <p:cNvSpPr/>
              <p:nvPr/>
            </p:nvSpPr>
            <p:spPr>
              <a:xfrm>
                <a:off x="6353125"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3"/>
              <p:cNvSpPr/>
              <p:nvPr/>
            </p:nvSpPr>
            <p:spPr>
              <a:xfrm>
                <a:off x="6383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3"/>
              <p:cNvSpPr/>
              <p:nvPr/>
            </p:nvSpPr>
            <p:spPr>
              <a:xfrm>
                <a:off x="6353125"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3"/>
              <p:cNvSpPr/>
              <p:nvPr/>
            </p:nvSpPr>
            <p:spPr>
              <a:xfrm>
                <a:off x="6442350" y="1499963"/>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
              <p:cNvSpPr/>
              <p:nvPr/>
            </p:nvSpPr>
            <p:spPr>
              <a:xfrm>
                <a:off x="6412350" y="15441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3"/>
              <p:cNvSpPr/>
              <p:nvPr/>
            </p:nvSpPr>
            <p:spPr>
              <a:xfrm>
                <a:off x="6442350" y="1410738"/>
                <a:ext cx="21725" cy="22525"/>
              </a:xfrm>
              <a:custGeom>
                <a:avLst/>
                <a:gdLst/>
                <a:ahLst/>
                <a:cxnLst/>
                <a:rect l="l" t="t" r="r" b="b"/>
                <a:pathLst>
                  <a:path w="869" h="901" extrusionOk="0">
                    <a:moveTo>
                      <a:pt x="435" y="0"/>
                    </a:moveTo>
                    <a:cubicBezTo>
                      <a:pt x="201" y="0"/>
                      <a:pt x="1" y="200"/>
                      <a:pt x="1" y="434"/>
                    </a:cubicBezTo>
                    <a:cubicBezTo>
                      <a:pt x="1" y="701"/>
                      <a:pt x="201" y="901"/>
                      <a:pt x="435" y="901"/>
                    </a:cubicBezTo>
                    <a:cubicBezTo>
                      <a:pt x="668" y="901"/>
                      <a:pt x="868" y="701"/>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3"/>
              <p:cNvSpPr/>
              <p:nvPr/>
            </p:nvSpPr>
            <p:spPr>
              <a:xfrm>
                <a:off x="6412350" y="1454938"/>
                <a:ext cx="22525" cy="22525"/>
              </a:xfrm>
              <a:custGeom>
                <a:avLst/>
                <a:gdLst/>
                <a:ahLst/>
                <a:cxnLst/>
                <a:rect l="l" t="t" r="r" b="b"/>
                <a:pathLst>
                  <a:path w="901" h="901" extrusionOk="0">
                    <a:moveTo>
                      <a:pt x="434" y="0"/>
                    </a:moveTo>
                    <a:cubicBezTo>
                      <a:pt x="200" y="0"/>
                      <a:pt x="0" y="200"/>
                      <a:pt x="0" y="467"/>
                    </a:cubicBezTo>
                    <a:cubicBezTo>
                      <a:pt x="0" y="701"/>
                      <a:pt x="200" y="901"/>
                      <a:pt x="434" y="901"/>
                    </a:cubicBezTo>
                    <a:cubicBezTo>
                      <a:pt x="701" y="901"/>
                      <a:pt x="901" y="701"/>
                      <a:pt x="901" y="467"/>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3"/>
              <p:cNvSpPr/>
              <p:nvPr/>
            </p:nvSpPr>
            <p:spPr>
              <a:xfrm>
                <a:off x="6412350" y="1278138"/>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3"/>
              <p:cNvSpPr/>
              <p:nvPr/>
            </p:nvSpPr>
            <p:spPr>
              <a:xfrm>
                <a:off x="6442350" y="1322338"/>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3"/>
              <p:cNvSpPr/>
              <p:nvPr/>
            </p:nvSpPr>
            <p:spPr>
              <a:xfrm>
                <a:off x="6412350" y="1366538"/>
                <a:ext cx="22525" cy="21700"/>
              </a:xfrm>
              <a:custGeom>
                <a:avLst/>
                <a:gdLst/>
                <a:ahLst/>
                <a:cxnLst/>
                <a:rect l="l" t="t" r="r" b="b"/>
                <a:pathLst>
                  <a:path w="901" h="868" extrusionOk="0">
                    <a:moveTo>
                      <a:pt x="434" y="0"/>
                    </a:moveTo>
                    <a:cubicBezTo>
                      <a:pt x="200" y="0"/>
                      <a:pt x="0" y="201"/>
                      <a:pt x="0" y="434"/>
                    </a:cubicBezTo>
                    <a:cubicBezTo>
                      <a:pt x="0" y="701"/>
                      <a:pt x="200" y="868"/>
                      <a:pt x="434" y="868"/>
                    </a:cubicBezTo>
                    <a:cubicBezTo>
                      <a:pt x="701" y="868"/>
                      <a:pt x="901" y="701"/>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
              <p:cNvSpPr/>
              <p:nvPr/>
            </p:nvSpPr>
            <p:spPr>
              <a:xfrm>
                <a:off x="65015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8" y="668"/>
                      <a:pt x="868" y="434"/>
                    </a:cubicBezTo>
                    <a:cubicBezTo>
                      <a:pt x="868"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3"/>
              <p:cNvSpPr/>
              <p:nvPr/>
            </p:nvSpPr>
            <p:spPr>
              <a:xfrm>
                <a:off x="6471550" y="15441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3"/>
              <p:cNvSpPr/>
              <p:nvPr/>
            </p:nvSpPr>
            <p:spPr>
              <a:xfrm>
                <a:off x="65015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8" y="701"/>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3"/>
              <p:cNvSpPr/>
              <p:nvPr/>
            </p:nvSpPr>
            <p:spPr>
              <a:xfrm>
                <a:off x="6471550" y="1454938"/>
                <a:ext cx="21700" cy="22525"/>
              </a:xfrm>
              <a:custGeom>
                <a:avLst/>
                <a:gdLst/>
                <a:ahLst/>
                <a:cxnLst/>
                <a:rect l="l" t="t" r="r" b="b"/>
                <a:pathLst>
                  <a:path w="868" h="901" extrusionOk="0">
                    <a:moveTo>
                      <a:pt x="434" y="0"/>
                    </a:moveTo>
                    <a:cubicBezTo>
                      <a:pt x="201" y="0"/>
                      <a:pt x="0" y="200"/>
                      <a:pt x="0" y="467"/>
                    </a:cubicBezTo>
                    <a:cubicBezTo>
                      <a:pt x="0"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3"/>
              <p:cNvSpPr/>
              <p:nvPr/>
            </p:nvSpPr>
            <p:spPr>
              <a:xfrm>
                <a:off x="6471550" y="1278138"/>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3"/>
              <p:cNvSpPr/>
              <p:nvPr/>
            </p:nvSpPr>
            <p:spPr>
              <a:xfrm>
                <a:off x="65015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3"/>
              <p:cNvSpPr/>
              <p:nvPr/>
            </p:nvSpPr>
            <p:spPr>
              <a:xfrm>
                <a:off x="6471550" y="1366538"/>
                <a:ext cx="21700" cy="21700"/>
              </a:xfrm>
              <a:custGeom>
                <a:avLst/>
                <a:gdLst/>
                <a:ahLst/>
                <a:cxnLst/>
                <a:rect l="l" t="t" r="r" b="b"/>
                <a:pathLst>
                  <a:path w="868" h="868" extrusionOk="0">
                    <a:moveTo>
                      <a:pt x="434" y="0"/>
                    </a:moveTo>
                    <a:cubicBezTo>
                      <a:pt x="201" y="0"/>
                      <a:pt x="0" y="201"/>
                      <a:pt x="0" y="434"/>
                    </a:cubicBezTo>
                    <a:cubicBezTo>
                      <a:pt x="0"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3"/>
              <p:cNvSpPr/>
              <p:nvPr/>
            </p:nvSpPr>
            <p:spPr>
              <a:xfrm>
                <a:off x="6530750" y="15441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3"/>
              <p:cNvSpPr/>
              <p:nvPr/>
            </p:nvSpPr>
            <p:spPr>
              <a:xfrm>
                <a:off x="6559950" y="1410738"/>
                <a:ext cx="22525" cy="22525"/>
              </a:xfrm>
              <a:custGeom>
                <a:avLst/>
                <a:gdLst/>
                <a:ahLst/>
                <a:cxnLst/>
                <a:rect l="l" t="t" r="r" b="b"/>
                <a:pathLst>
                  <a:path w="901" h="901" extrusionOk="0">
                    <a:moveTo>
                      <a:pt x="434" y="0"/>
                    </a:moveTo>
                    <a:cubicBezTo>
                      <a:pt x="200" y="0"/>
                      <a:pt x="0" y="200"/>
                      <a:pt x="0" y="434"/>
                    </a:cubicBezTo>
                    <a:cubicBezTo>
                      <a:pt x="0" y="701"/>
                      <a:pt x="200" y="901"/>
                      <a:pt x="434" y="901"/>
                    </a:cubicBezTo>
                    <a:cubicBezTo>
                      <a:pt x="701" y="901"/>
                      <a:pt x="901" y="701"/>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3"/>
              <p:cNvSpPr/>
              <p:nvPr/>
            </p:nvSpPr>
            <p:spPr>
              <a:xfrm>
                <a:off x="6530750" y="1454938"/>
                <a:ext cx="21725" cy="22525"/>
              </a:xfrm>
              <a:custGeom>
                <a:avLst/>
                <a:gdLst/>
                <a:ahLst/>
                <a:cxnLst/>
                <a:rect l="l" t="t" r="r" b="b"/>
                <a:pathLst>
                  <a:path w="869"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
              <p:cNvSpPr/>
              <p:nvPr/>
            </p:nvSpPr>
            <p:spPr>
              <a:xfrm>
                <a:off x="6530750" y="1278138"/>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3"/>
              <p:cNvSpPr/>
              <p:nvPr/>
            </p:nvSpPr>
            <p:spPr>
              <a:xfrm>
                <a:off x="6559950" y="1322338"/>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
              <p:cNvSpPr/>
              <p:nvPr/>
            </p:nvSpPr>
            <p:spPr>
              <a:xfrm>
                <a:off x="6530750" y="1366538"/>
                <a:ext cx="21725" cy="21700"/>
              </a:xfrm>
              <a:custGeom>
                <a:avLst/>
                <a:gdLst/>
                <a:ahLst/>
                <a:cxnLst/>
                <a:rect l="l" t="t" r="r" b="b"/>
                <a:pathLst>
                  <a:path w="869"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
              <p:cNvSpPr/>
              <p:nvPr/>
            </p:nvSpPr>
            <p:spPr>
              <a:xfrm>
                <a:off x="6619150" y="1410738"/>
                <a:ext cx="21700" cy="22525"/>
              </a:xfrm>
              <a:custGeom>
                <a:avLst/>
                <a:gdLst/>
                <a:ahLst/>
                <a:cxnLst/>
                <a:rect l="l" t="t" r="r" b="b"/>
                <a:pathLst>
                  <a:path w="868" h="901" extrusionOk="0">
                    <a:moveTo>
                      <a:pt x="434" y="0"/>
                    </a:moveTo>
                    <a:cubicBezTo>
                      <a:pt x="201" y="0"/>
                      <a:pt x="1" y="200"/>
                      <a:pt x="1" y="434"/>
                    </a:cubicBezTo>
                    <a:cubicBezTo>
                      <a:pt x="1" y="701"/>
                      <a:pt x="201" y="901"/>
                      <a:pt x="434" y="901"/>
                    </a:cubicBezTo>
                    <a:cubicBezTo>
                      <a:pt x="701" y="901"/>
                      <a:pt x="868" y="701"/>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3"/>
              <p:cNvSpPr/>
              <p:nvPr/>
            </p:nvSpPr>
            <p:spPr>
              <a:xfrm>
                <a:off x="6589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667" y="901"/>
                      <a:pt x="867" y="701"/>
                      <a:pt x="867" y="467"/>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
              <p:cNvSpPr/>
              <p:nvPr/>
            </p:nvSpPr>
            <p:spPr>
              <a:xfrm>
                <a:off x="6589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3"/>
              <p:cNvSpPr/>
              <p:nvPr/>
            </p:nvSpPr>
            <p:spPr>
              <a:xfrm>
                <a:off x="6619150" y="1322338"/>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
              <p:cNvSpPr/>
              <p:nvPr/>
            </p:nvSpPr>
            <p:spPr>
              <a:xfrm>
                <a:off x="6589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667" y="868"/>
                      <a:pt x="867" y="701"/>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3"/>
              <p:cNvSpPr/>
              <p:nvPr/>
            </p:nvSpPr>
            <p:spPr>
              <a:xfrm>
                <a:off x="6678375"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3"/>
              <p:cNvSpPr/>
              <p:nvPr/>
            </p:nvSpPr>
            <p:spPr>
              <a:xfrm>
                <a:off x="6649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3"/>
              <p:cNvSpPr/>
              <p:nvPr/>
            </p:nvSpPr>
            <p:spPr>
              <a:xfrm>
                <a:off x="6649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3"/>
              <p:cNvSpPr/>
              <p:nvPr/>
            </p:nvSpPr>
            <p:spPr>
              <a:xfrm>
                <a:off x="6678375"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
              <p:cNvSpPr/>
              <p:nvPr/>
            </p:nvSpPr>
            <p:spPr>
              <a:xfrm>
                <a:off x="6649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3"/>
              <p:cNvSpPr/>
              <p:nvPr/>
            </p:nvSpPr>
            <p:spPr>
              <a:xfrm>
                <a:off x="6737575" y="1410738"/>
                <a:ext cx="21700" cy="22525"/>
              </a:xfrm>
              <a:custGeom>
                <a:avLst/>
                <a:gdLst/>
                <a:ahLst/>
                <a:cxnLst/>
                <a:rect l="l" t="t" r="r" b="b"/>
                <a:pathLst>
                  <a:path w="868" h="901" extrusionOk="0">
                    <a:moveTo>
                      <a:pt x="434" y="0"/>
                    </a:moveTo>
                    <a:cubicBezTo>
                      <a:pt x="201" y="0"/>
                      <a:pt x="0" y="200"/>
                      <a:pt x="0" y="434"/>
                    </a:cubicBezTo>
                    <a:cubicBezTo>
                      <a:pt x="0"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
              <p:cNvSpPr/>
              <p:nvPr/>
            </p:nvSpPr>
            <p:spPr>
              <a:xfrm>
                <a:off x="6707550" y="1454938"/>
                <a:ext cx="22550" cy="22525"/>
              </a:xfrm>
              <a:custGeom>
                <a:avLst/>
                <a:gdLst/>
                <a:ahLst/>
                <a:cxnLst/>
                <a:rect l="l" t="t" r="r" b="b"/>
                <a:pathLst>
                  <a:path w="902" h="901" extrusionOk="0">
                    <a:moveTo>
                      <a:pt x="468" y="0"/>
                    </a:moveTo>
                    <a:cubicBezTo>
                      <a:pt x="201" y="0"/>
                      <a:pt x="1" y="200"/>
                      <a:pt x="1" y="467"/>
                    </a:cubicBezTo>
                    <a:cubicBezTo>
                      <a:pt x="1" y="701"/>
                      <a:pt x="201" y="901"/>
                      <a:pt x="468" y="901"/>
                    </a:cubicBezTo>
                    <a:cubicBezTo>
                      <a:pt x="701" y="901"/>
                      <a:pt x="901" y="701"/>
                      <a:pt x="901" y="467"/>
                    </a:cubicBezTo>
                    <a:cubicBezTo>
                      <a:pt x="901" y="200"/>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3"/>
              <p:cNvSpPr/>
              <p:nvPr/>
            </p:nvSpPr>
            <p:spPr>
              <a:xfrm>
                <a:off x="6707550" y="1278138"/>
                <a:ext cx="22550" cy="21700"/>
              </a:xfrm>
              <a:custGeom>
                <a:avLst/>
                <a:gdLst/>
                <a:ahLst/>
                <a:cxnLst/>
                <a:rect l="l" t="t" r="r" b="b"/>
                <a:pathLst>
                  <a:path w="902" h="868" extrusionOk="0">
                    <a:moveTo>
                      <a:pt x="468" y="1"/>
                    </a:moveTo>
                    <a:cubicBezTo>
                      <a:pt x="201" y="1"/>
                      <a:pt x="1" y="201"/>
                      <a:pt x="1" y="434"/>
                    </a:cubicBezTo>
                    <a:cubicBezTo>
                      <a:pt x="1" y="668"/>
                      <a:pt x="201" y="868"/>
                      <a:pt x="468" y="868"/>
                    </a:cubicBezTo>
                    <a:cubicBezTo>
                      <a:pt x="701" y="868"/>
                      <a:pt x="901" y="668"/>
                      <a:pt x="901" y="434"/>
                    </a:cubicBezTo>
                    <a:cubicBezTo>
                      <a:pt x="901" y="201"/>
                      <a:pt x="701" y="1"/>
                      <a:pt x="4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3"/>
              <p:cNvSpPr/>
              <p:nvPr/>
            </p:nvSpPr>
            <p:spPr>
              <a:xfrm>
                <a:off x="6737575" y="1322338"/>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3"/>
              <p:cNvSpPr/>
              <p:nvPr/>
            </p:nvSpPr>
            <p:spPr>
              <a:xfrm>
                <a:off x="6707550" y="1366538"/>
                <a:ext cx="22550" cy="21700"/>
              </a:xfrm>
              <a:custGeom>
                <a:avLst/>
                <a:gdLst/>
                <a:ahLst/>
                <a:cxnLst/>
                <a:rect l="l" t="t" r="r" b="b"/>
                <a:pathLst>
                  <a:path w="902" h="868" extrusionOk="0">
                    <a:moveTo>
                      <a:pt x="468" y="0"/>
                    </a:moveTo>
                    <a:cubicBezTo>
                      <a:pt x="201" y="0"/>
                      <a:pt x="1" y="201"/>
                      <a:pt x="1" y="434"/>
                    </a:cubicBezTo>
                    <a:cubicBezTo>
                      <a:pt x="1" y="701"/>
                      <a:pt x="201" y="868"/>
                      <a:pt x="468" y="868"/>
                    </a:cubicBezTo>
                    <a:cubicBezTo>
                      <a:pt x="701" y="868"/>
                      <a:pt x="901" y="701"/>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3"/>
              <p:cNvSpPr/>
              <p:nvPr/>
            </p:nvSpPr>
            <p:spPr>
              <a:xfrm>
                <a:off x="6766750" y="1454938"/>
                <a:ext cx="22550" cy="22525"/>
              </a:xfrm>
              <a:custGeom>
                <a:avLst/>
                <a:gdLst/>
                <a:ahLst/>
                <a:cxnLst/>
                <a:rect l="l" t="t" r="r" b="b"/>
                <a:pathLst>
                  <a:path w="902" h="901" extrusionOk="0">
                    <a:moveTo>
                      <a:pt x="435" y="0"/>
                    </a:moveTo>
                    <a:cubicBezTo>
                      <a:pt x="201" y="0"/>
                      <a:pt x="1" y="200"/>
                      <a:pt x="1" y="467"/>
                    </a:cubicBezTo>
                    <a:cubicBezTo>
                      <a:pt x="1" y="701"/>
                      <a:pt x="201" y="901"/>
                      <a:pt x="435" y="901"/>
                    </a:cubicBezTo>
                    <a:cubicBezTo>
                      <a:pt x="701" y="901"/>
                      <a:pt x="902" y="701"/>
                      <a:pt x="902" y="467"/>
                    </a:cubicBezTo>
                    <a:cubicBezTo>
                      <a:pt x="902" y="200"/>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3"/>
              <p:cNvSpPr/>
              <p:nvPr/>
            </p:nvSpPr>
            <p:spPr>
              <a:xfrm>
                <a:off x="6766750" y="1278138"/>
                <a:ext cx="22550" cy="21700"/>
              </a:xfrm>
              <a:custGeom>
                <a:avLst/>
                <a:gdLst/>
                <a:ahLst/>
                <a:cxnLst/>
                <a:rect l="l" t="t" r="r" b="b"/>
                <a:pathLst>
                  <a:path w="902" h="868" extrusionOk="0">
                    <a:moveTo>
                      <a:pt x="435" y="1"/>
                    </a:moveTo>
                    <a:cubicBezTo>
                      <a:pt x="201" y="1"/>
                      <a:pt x="1" y="201"/>
                      <a:pt x="1" y="434"/>
                    </a:cubicBezTo>
                    <a:cubicBezTo>
                      <a:pt x="1" y="668"/>
                      <a:pt x="201" y="868"/>
                      <a:pt x="435" y="868"/>
                    </a:cubicBezTo>
                    <a:cubicBezTo>
                      <a:pt x="701" y="868"/>
                      <a:pt x="902" y="668"/>
                      <a:pt x="902" y="434"/>
                    </a:cubicBezTo>
                    <a:cubicBezTo>
                      <a:pt x="902" y="201"/>
                      <a:pt x="701"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3"/>
              <p:cNvSpPr/>
              <p:nvPr/>
            </p:nvSpPr>
            <p:spPr>
              <a:xfrm>
                <a:off x="6796775" y="1322338"/>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3"/>
              <p:cNvSpPr/>
              <p:nvPr/>
            </p:nvSpPr>
            <p:spPr>
              <a:xfrm>
                <a:off x="6766750" y="1366538"/>
                <a:ext cx="22550" cy="21700"/>
              </a:xfrm>
              <a:custGeom>
                <a:avLst/>
                <a:gdLst/>
                <a:ahLst/>
                <a:cxnLst/>
                <a:rect l="l" t="t" r="r" b="b"/>
                <a:pathLst>
                  <a:path w="902" h="868" extrusionOk="0">
                    <a:moveTo>
                      <a:pt x="435" y="0"/>
                    </a:moveTo>
                    <a:cubicBezTo>
                      <a:pt x="201" y="0"/>
                      <a:pt x="1" y="201"/>
                      <a:pt x="1" y="434"/>
                    </a:cubicBezTo>
                    <a:cubicBezTo>
                      <a:pt x="1" y="701"/>
                      <a:pt x="201" y="868"/>
                      <a:pt x="435" y="868"/>
                    </a:cubicBezTo>
                    <a:cubicBezTo>
                      <a:pt x="701" y="868"/>
                      <a:pt x="902" y="701"/>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3"/>
              <p:cNvSpPr/>
              <p:nvPr/>
            </p:nvSpPr>
            <p:spPr>
              <a:xfrm>
                <a:off x="6825975" y="1278138"/>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3"/>
              <p:cNvSpPr/>
              <p:nvPr/>
            </p:nvSpPr>
            <p:spPr>
              <a:xfrm>
                <a:off x="6856000" y="1322338"/>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3"/>
              <p:cNvSpPr/>
              <p:nvPr/>
            </p:nvSpPr>
            <p:spPr>
              <a:xfrm>
                <a:off x="6825975" y="1366538"/>
                <a:ext cx="21700" cy="21700"/>
              </a:xfrm>
              <a:custGeom>
                <a:avLst/>
                <a:gdLst/>
                <a:ahLst/>
                <a:cxnLst/>
                <a:rect l="l" t="t" r="r" b="b"/>
                <a:pathLst>
                  <a:path w="868" h="868" extrusionOk="0">
                    <a:moveTo>
                      <a:pt x="434" y="0"/>
                    </a:moveTo>
                    <a:cubicBezTo>
                      <a:pt x="200" y="0"/>
                      <a:pt x="0" y="201"/>
                      <a:pt x="0" y="434"/>
                    </a:cubicBezTo>
                    <a:cubicBezTo>
                      <a:pt x="0" y="701"/>
                      <a:pt x="200" y="868"/>
                      <a:pt x="434" y="868"/>
                    </a:cubicBezTo>
                    <a:cubicBezTo>
                      <a:pt x="701" y="868"/>
                      <a:pt x="868" y="701"/>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3"/>
              <p:cNvSpPr/>
              <p:nvPr/>
            </p:nvSpPr>
            <p:spPr>
              <a:xfrm>
                <a:off x="6885175" y="1278138"/>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3"/>
              <p:cNvSpPr/>
              <p:nvPr/>
            </p:nvSpPr>
            <p:spPr>
              <a:xfrm>
                <a:off x="6914375" y="1322338"/>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
              <p:cNvSpPr/>
              <p:nvPr/>
            </p:nvSpPr>
            <p:spPr>
              <a:xfrm>
                <a:off x="6885175" y="1366538"/>
                <a:ext cx="21700" cy="21700"/>
              </a:xfrm>
              <a:custGeom>
                <a:avLst/>
                <a:gdLst/>
                <a:ahLst/>
                <a:cxnLst/>
                <a:rect l="l" t="t" r="r" b="b"/>
                <a:pathLst>
                  <a:path w="868" h="868" extrusionOk="0">
                    <a:moveTo>
                      <a:pt x="434" y="0"/>
                    </a:moveTo>
                    <a:cubicBezTo>
                      <a:pt x="201" y="0"/>
                      <a:pt x="1" y="201"/>
                      <a:pt x="1" y="434"/>
                    </a:cubicBezTo>
                    <a:cubicBezTo>
                      <a:pt x="1" y="701"/>
                      <a:pt x="201" y="868"/>
                      <a:pt x="434" y="868"/>
                    </a:cubicBezTo>
                    <a:cubicBezTo>
                      <a:pt x="668" y="868"/>
                      <a:pt x="868" y="701"/>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
              <p:cNvSpPr/>
              <p:nvPr/>
            </p:nvSpPr>
            <p:spPr>
              <a:xfrm>
                <a:off x="6944375" y="1278138"/>
                <a:ext cx="21725" cy="21700"/>
              </a:xfrm>
              <a:custGeom>
                <a:avLst/>
                <a:gdLst/>
                <a:ahLst/>
                <a:cxnLst/>
                <a:rect l="l" t="t" r="r" b="b"/>
                <a:pathLst>
                  <a:path w="869" h="868" extrusionOk="0">
                    <a:moveTo>
                      <a:pt x="435" y="1"/>
                    </a:moveTo>
                    <a:cubicBezTo>
                      <a:pt x="201" y="1"/>
                      <a:pt x="1" y="201"/>
                      <a:pt x="1" y="434"/>
                    </a:cubicBezTo>
                    <a:cubicBezTo>
                      <a:pt x="1" y="668"/>
                      <a:pt x="201" y="868"/>
                      <a:pt x="435" y="868"/>
                    </a:cubicBezTo>
                    <a:cubicBezTo>
                      <a:pt x="668" y="868"/>
                      <a:pt x="868" y="668"/>
                      <a:pt x="868" y="434"/>
                    </a:cubicBezTo>
                    <a:cubicBezTo>
                      <a:pt x="868" y="201"/>
                      <a:pt x="66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3"/>
              <p:cNvSpPr/>
              <p:nvPr/>
            </p:nvSpPr>
            <p:spPr>
              <a:xfrm>
                <a:off x="6944375" y="1366538"/>
                <a:ext cx="21725" cy="21700"/>
              </a:xfrm>
              <a:custGeom>
                <a:avLst/>
                <a:gdLst/>
                <a:ahLst/>
                <a:cxnLst/>
                <a:rect l="l" t="t" r="r" b="b"/>
                <a:pathLst>
                  <a:path w="869" h="868" extrusionOk="0">
                    <a:moveTo>
                      <a:pt x="435" y="0"/>
                    </a:moveTo>
                    <a:cubicBezTo>
                      <a:pt x="201" y="0"/>
                      <a:pt x="1" y="201"/>
                      <a:pt x="1" y="434"/>
                    </a:cubicBezTo>
                    <a:cubicBezTo>
                      <a:pt x="1" y="701"/>
                      <a:pt x="201" y="868"/>
                      <a:pt x="435" y="868"/>
                    </a:cubicBezTo>
                    <a:cubicBezTo>
                      <a:pt x="668" y="868"/>
                      <a:pt x="868" y="701"/>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
              <p:cNvSpPr/>
              <p:nvPr/>
            </p:nvSpPr>
            <p:spPr>
              <a:xfrm>
                <a:off x="6944375" y="1454938"/>
                <a:ext cx="21725" cy="22525"/>
              </a:xfrm>
              <a:custGeom>
                <a:avLst/>
                <a:gdLst/>
                <a:ahLst/>
                <a:cxnLst/>
                <a:rect l="l" t="t" r="r" b="b"/>
                <a:pathLst>
                  <a:path w="869" h="901" extrusionOk="0">
                    <a:moveTo>
                      <a:pt x="435" y="0"/>
                    </a:moveTo>
                    <a:cubicBezTo>
                      <a:pt x="201" y="0"/>
                      <a:pt x="1" y="200"/>
                      <a:pt x="1" y="467"/>
                    </a:cubicBezTo>
                    <a:cubicBezTo>
                      <a:pt x="1" y="701"/>
                      <a:pt x="201" y="901"/>
                      <a:pt x="435" y="901"/>
                    </a:cubicBezTo>
                    <a:cubicBezTo>
                      <a:pt x="668" y="901"/>
                      <a:pt x="868" y="701"/>
                      <a:pt x="868" y="467"/>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
              <p:cNvSpPr/>
              <p:nvPr/>
            </p:nvSpPr>
            <p:spPr>
              <a:xfrm>
                <a:off x="6944375" y="15441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
              <p:cNvSpPr/>
              <p:nvPr/>
            </p:nvSpPr>
            <p:spPr>
              <a:xfrm>
                <a:off x="6944375" y="16325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3"/>
              <p:cNvSpPr/>
              <p:nvPr/>
            </p:nvSpPr>
            <p:spPr>
              <a:xfrm>
                <a:off x="6885175" y="1454938"/>
                <a:ext cx="21700" cy="22525"/>
              </a:xfrm>
              <a:custGeom>
                <a:avLst/>
                <a:gdLst/>
                <a:ahLst/>
                <a:cxnLst/>
                <a:rect l="l" t="t" r="r" b="b"/>
                <a:pathLst>
                  <a:path w="868" h="901" extrusionOk="0">
                    <a:moveTo>
                      <a:pt x="434" y="0"/>
                    </a:moveTo>
                    <a:cubicBezTo>
                      <a:pt x="201" y="0"/>
                      <a:pt x="1" y="200"/>
                      <a:pt x="1" y="467"/>
                    </a:cubicBezTo>
                    <a:cubicBezTo>
                      <a:pt x="1" y="701"/>
                      <a:pt x="201" y="901"/>
                      <a:pt x="434" y="901"/>
                    </a:cubicBezTo>
                    <a:cubicBezTo>
                      <a:pt x="668" y="901"/>
                      <a:pt x="868" y="701"/>
                      <a:pt x="868" y="467"/>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3"/>
              <p:cNvSpPr/>
              <p:nvPr/>
            </p:nvSpPr>
            <p:spPr>
              <a:xfrm>
                <a:off x="6914375" y="1410738"/>
                <a:ext cx="22525" cy="22525"/>
              </a:xfrm>
              <a:custGeom>
                <a:avLst/>
                <a:gdLst/>
                <a:ahLst/>
                <a:cxnLst/>
                <a:rect l="l" t="t" r="r" b="b"/>
                <a:pathLst>
                  <a:path w="901" h="901" extrusionOk="0">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
              <p:cNvSpPr/>
              <p:nvPr/>
            </p:nvSpPr>
            <p:spPr>
              <a:xfrm>
                <a:off x="6885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3"/>
              <p:cNvSpPr/>
              <p:nvPr/>
            </p:nvSpPr>
            <p:spPr>
              <a:xfrm>
                <a:off x="6914375" y="1499963"/>
                <a:ext cx="22525" cy="21700"/>
              </a:xfrm>
              <a:custGeom>
                <a:avLst/>
                <a:gdLst/>
                <a:ahLst/>
                <a:cxnLst/>
                <a:rect l="l" t="t" r="r" b="b"/>
                <a:pathLst>
                  <a:path w="901" h="868" extrusionOk="0">
                    <a:moveTo>
                      <a:pt x="467" y="1"/>
                    </a:moveTo>
                    <a:cubicBezTo>
                      <a:pt x="200" y="1"/>
                      <a:pt x="0" y="201"/>
                      <a:pt x="0" y="434"/>
                    </a:cubicBezTo>
                    <a:cubicBezTo>
                      <a:pt x="0" y="668"/>
                      <a:pt x="200" y="868"/>
                      <a:pt x="467" y="868"/>
                    </a:cubicBezTo>
                    <a:cubicBezTo>
                      <a:pt x="701" y="868"/>
                      <a:pt x="901" y="668"/>
                      <a:pt x="901" y="434"/>
                    </a:cubicBezTo>
                    <a:cubicBezTo>
                      <a:pt x="901" y="201"/>
                      <a:pt x="701"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
              <p:cNvSpPr/>
              <p:nvPr/>
            </p:nvSpPr>
            <p:spPr>
              <a:xfrm>
                <a:off x="6914375" y="1676763"/>
                <a:ext cx="22525" cy="21700"/>
              </a:xfrm>
              <a:custGeom>
                <a:avLst/>
                <a:gdLst/>
                <a:ahLst/>
                <a:cxnLst/>
                <a:rect l="l" t="t" r="r" b="b"/>
                <a:pathLst>
                  <a:path w="901" h="868" extrusionOk="0">
                    <a:moveTo>
                      <a:pt x="467" y="0"/>
                    </a:moveTo>
                    <a:cubicBezTo>
                      <a:pt x="200" y="0"/>
                      <a:pt x="0" y="200"/>
                      <a:pt x="0" y="434"/>
                    </a:cubicBezTo>
                    <a:cubicBezTo>
                      <a:pt x="0" y="667"/>
                      <a:pt x="200" y="868"/>
                      <a:pt x="467" y="868"/>
                    </a:cubicBezTo>
                    <a:cubicBezTo>
                      <a:pt x="701" y="868"/>
                      <a:pt x="901" y="667"/>
                      <a:pt x="901" y="434"/>
                    </a:cubicBezTo>
                    <a:cubicBezTo>
                      <a:pt x="901" y="200"/>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3"/>
              <p:cNvSpPr/>
              <p:nvPr/>
            </p:nvSpPr>
            <p:spPr>
              <a:xfrm>
                <a:off x="6885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
              <p:cNvSpPr/>
              <p:nvPr/>
            </p:nvSpPr>
            <p:spPr>
              <a:xfrm>
                <a:off x="6914375" y="1588363"/>
                <a:ext cx="22525" cy="21700"/>
              </a:xfrm>
              <a:custGeom>
                <a:avLst/>
                <a:gdLst/>
                <a:ahLst/>
                <a:cxnLst/>
                <a:rect l="l" t="t" r="r" b="b"/>
                <a:pathLst>
                  <a:path w="901" h="868" extrusionOk="0">
                    <a:moveTo>
                      <a:pt x="467" y="0"/>
                    </a:moveTo>
                    <a:cubicBezTo>
                      <a:pt x="200" y="0"/>
                      <a:pt x="0" y="201"/>
                      <a:pt x="0" y="434"/>
                    </a:cubicBezTo>
                    <a:cubicBezTo>
                      <a:pt x="0" y="668"/>
                      <a:pt x="200" y="868"/>
                      <a:pt x="467" y="868"/>
                    </a:cubicBezTo>
                    <a:cubicBezTo>
                      <a:pt x="701" y="868"/>
                      <a:pt x="901" y="668"/>
                      <a:pt x="901" y="434"/>
                    </a:cubicBezTo>
                    <a:cubicBezTo>
                      <a:pt x="901" y="201"/>
                      <a:pt x="70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3"/>
              <p:cNvSpPr/>
              <p:nvPr/>
            </p:nvSpPr>
            <p:spPr>
              <a:xfrm>
                <a:off x="6825975" y="1454938"/>
                <a:ext cx="21700" cy="22525"/>
              </a:xfrm>
              <a:custGeom>
                <a:avLst/>
                <a:gdLst/>
                <a:ahLst/>
                <a:cxnLst/>
                <a:rect l="l" t="t" r="r" b="b"/>
                <a:pathLst>
                  <a:path w="868" h="901" extrusionOk="0">
                    <a:moveTo>
                      <a:pt x="434" y="0"/>
                    </a:moveTo>
                    <a:cubicBezTo>
                      <a:pt x="200" y="0"/>
                      <a:pt x="0" y="200"/>
                      <a:pt x="0" y="467"/>
                    </a:cubicBezTo>
                    <a:cubicBezTo>
                      <a:pt x="0" y="701"/>
                      <a:pt x="200" y="901"/>
                      <a:pt x="434" y="901"/>
                    </a:cubicBezTo>
                    <a:cubicBezTo>
                      <a:pt x="701" y="901"/>
                      <a:pt x="868" y="701"/>
                      <a:pt x="868" y="467"/>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3"/>
              <p:cNvSpPr/>
              <p:nvPr/>
            </p:nvSpPr>
            <p:spPr>
              <a:xfrm>
                <a:off x="6856000" y="1410738"/>
                <a:ext cx="21700" cy="22525"/>
              </a:xfrm>
              <a:custGeom>
                <a:avLst/>
                <a:gdLst/>
                <a:ahLst/>
                <a:cxnLst/>
                <a:rect l="l" t="t" r="r" b="b"/>
                <a:pathLst>
                  <a:path w="868" h="901" extrusionOk="0">
                    <a:moveTo>
                      <a:pt x="434" y="0"/>
                    </a:moveTo>
                    <a:cubicBezTo>
                      <a:pt x="200" y="0"/>
                      <a:pt x="0" y="200"/>
                      <a:pt x="0" y="434"/>
                    </a:cubicBezTo>
                    <a:cubicBezTo>
                      <a:pt x="0" y="701"/>
                      <a:pt x="200" y="901"/>
                      <a:pt x="434" y="901"/>
                    </a:cubicBezTo>
                    <a:cubicBezTo>
                      <a:pt x="667" y="901"/>
                      <a:pt x="867" y="701"/>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
              <p:cNvSpPr/>
              <p:nvPr/>
            </p:nvSpPr>
            <p:spPr>
              <a:xfrm>
                <a:off x="6825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3"/>
              <p:cNvSpPr/>
              <p:nvPr/>
            </p:nvSpPr>
            <p:spPr>
              <a:xfrm>
                <a:off x="6856000"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
              <p:cNvSpPr/>
              <p:nvPr/>
            </p:nvSpPr>
            <p:spPr>
              <a:xfrm>
                <a:off x="685600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3"/>
              <p:cNvSpPr/>
              <p:nvPr/>
            </p:nvSpPr>
            <p:spPr>
              <a:xfrm>
                <a:off x="6825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
              <p:cNvSpPr/>
              <p:nvPr/>
            </p:nvSpPr>
            <p:spPr>
              <a:xfrm>
                <a:off x="685600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3"/>
              <p:cNvSpPr/>
              <p:nvPr/>
            </p:nvSpPr>
            <p:spPr>
              <a:xfrm>
                <a:off x="6796775" y="1410738"/>
                <a:ext cx="21725" cy="22525"/>
              </a:xfrm>
              <a:custGeom>
                <a:avLst/>
                <a:gdLst/>
                <a:ahLst/>
                <a:cxnLst/>
                <a:rect l="l" t="t" r="r" b="b"/>
                <a:pathLst>
                  <a:path w="869" h="901" extrusionOk="0">
                    <a:moveTo>
                      <a:pt x="434" y="0"/>
                    </a:moveTo>
                    <a:cubicBezTo>
                      <a:pt x="201" y="0"/>
                      <a:pt x="1" y="200"/>
                      <a:pt x="1" y="434"/>
                    </a:cubicBezTo>
                    <a:cubicBezTo>
                      <a:pt x="1" y="701"/>
                      <a:pt x="201" y="901"/>
                      <a:pt x="434" y="901"/>
                    </a:cubicBezTo>
                    <a:cubicBezTo>
                      <a:pt x="668" y="901"/>
                      <a:pt x="868" y="701"/>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3"/>
              <p:cNvSpPr/>
              <p:nvPr/>
            </p:nvSpPr>
            <p:spPr>
              <a:xfrm>
                <a:off x="6766750" y="15441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3"/>
              <p:cNvSpPr/>
              <p:nvPr/>
            </p:nvSpPr>
            <p:spPr>
              <a:xfrm>
                <a:off x="6796775" y="1499963"/>
                <a:ext cx="21725" cy="21700"/>
              </a:xfrm>
              <a:custGeom>
                <a:avLst/>
                <a:gdLst/>
                <a:ahLst/>
                <a:cxnLst/>
                <a:rect l="l" t="t" r="r" b="b"/>
                <a:pathLst>
                  <a:path w="869" h="868" extrusionOk="0">
                    <a:moveTo>
                      <a:pt x="434" y="1"/>
                    </a:moveTo>
                    <a:cubicBezTo>
                      <a:pt x="201" y="1"/>
                      <a:pt x="1" y="201"/>
                      <a:pt x="1" y="434"/>
                    </a:cubicBezTo>
                    <a:cubicBezTo>
                      <a:pt x="1"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3"/>
              <p:cNvSpPr/>
              <p:nvPr/>
            </p:nvSpPr>
            <p:spPr>
              <a:xfrm>
                <a:off x="6796775" y="1676763"/>
                <a:ext cx="21725" cy="21700"/>
              </a:xfrm>
              <a:custGeom>
                <a:avLst/>
                <a:gdLst/>
                <a:ahLst/>
                <a:cxnLst/>
                <a:rect l="l" t="t" r="r" b="b"/>
                <a:pathLst>
                  <a:path w="869"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3"/>
              <p:cNvSpPr/>
              <p:nvPr/>
            </p:nvSpPr>
            <p:spPr>
              <a:xfrm>
                <a:off x="6766750" y="1632563"/>
                <a:ext cx="22550" cy="21700"/>
              </a:xfrm>
              <a:custGeom>
                <a:avLst/>
                <a:gdLst/>
                <a:ahLst/>
                <a:cxnLst/>
                <a:rect l="l" t="t" r="r" b="b"/>
                <a:pathLst>
                  <a:path w="902" h="868" extrusionOk="0">
                    <a:moveTo>
                      <a:pt x="435" y="0"/>
                    </a:moveTo>
                    <a:cubicBezTo>
                      <a:pt x="201" y="0"/>
                      <a:pt x="1" y="201"/>
                      <a:pt x="1" y="434"/>
                    </a:cubicBezTo>
                    <a:cubicBezTo>
                      <a:pt x="1" y="668"/>
                      <a:pt x="201" y="868"/>
                      <a:pt x="435" y="868"/>
                    </a:cubicBezTo>
                    <a:cubicBezTo>
                      <a:pt x="701" y="868"/>
                      <a:pt x="902" y="668"/>
                      <a:pt x="902" y="434"/>
                    </a:cubicBezTo>
                    <a:cubicBezTo>
                      <a:pt x="902" y="201"/>
                      <a:pt x="701"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3"/>
              <p:cNvSpPr/>
              <p:nvPr/>
            </p:nvSpPr>
            <p:spPr>
              <a:xfrm>
                <a:off x="6796775" y="15883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3"/>
              <p:cNvSpPr/>
              <p:nvPr/>
            </p:nvSpPr>
            <p:spPr>
              <a:xfrm>
                <a:off x="6707550" y="15441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
              <p:cNvSpPr/>
              <p:nvPr/>
            </p:nvSpPr>
            <p:spPr>
              <a:xfrm>
                <a:off x="6737575" y="1499963"/>
                <a:ext cx="21700" cy="21700"/>
              </a:xfrm>
              <a:custGeom>
                <a:avLst/>
                <a:gdLst/>
                <a:ahLst/>
                <a:cxnLst/>
                <a:rect l="l" t="t" r="r" b="b"/>
                <a:pathLst>
                  <a:path w="868" h="868" extrusionOk="0">
                    <a:moveTo>
                      <a:pt x="434" y="1"/>
                    </a:moveTo>
                    <a:cubicBezTo>
                      <a:pt x="201" y="1"/>
                      <a:pt x="0" y="201"/>
                      <a:pt x="0" y="434"/>
                    </a:cubicBezTo>
                    <a:cubicBezTo>
                      <a:pt x="0" y="668"/>
                      <a:pt x="201" y="868"/>
                      <a:pt x="434" y="868"/>
                    </a:cubicBezTo>
                    <a:cubicBezTo>
                      <a:pt x="668" y="868"/>
                      <a:pt x="868" y="668"/>
                      <a:pt x="868" y="434"/>
                    </a:cubicBezTo>
                    <a:cubicBezTo>
                      <a:pt x="868" y="201"/>
                      <a:pt x="668"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3"/>
              <p:cNvSpPr/>
              <p:nvPr/>
            </p:nvSpPr>
            <p:spPr>
              <a:xfrm>
                <a:off x="6737575" y="1676763"/>
                <a:ext cx="21700" cy="21700"/>
              </a:xfrm>
              <a:custGeom>
                <a:avLst/>
                <a:gdLst/>
                <a:ahLst/>
                <a:cxnLst/>
                <a:rect l="l" t="t" r="r" b="b"/>
                <a:pathLst>
                  <a:path w="868" h="868" extrusionOk="0">
                    <a:moveTo>
                      <a:pt x="434" y="0"/>
                    </a:moveTo>
                    <a:cubicBezTo>
                      <a:pt x="201" y="0"/>
                      <a:pt x="0" y="200"/>
                      <a:pt x="0" y="434"/>
                    </a:cubicBezTo>
                    <a:cubicBezTo>
                      <a:pt x="0"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
              <p:cNvSpPr/>
              <p:nvPr/>
            </p:nvSpPr>
            <p:spPr>
              <a:xfrm>
                <a:off x="6707550"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
              <p:cNvSpPr/>
              <p:nvPr/>
            </p:nvSpPr>
            <p:spPr>
              <a:xfrm>
                <a:off x="6737575" y="15883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3"/>
              <p:cNvSpPr/>
              <p:nvPr/>
            </p:nvSpPr>
            <p:spPr>
              <a:xfrm>
                <a:off x="6649175" y="15441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
              <p:cNvSpPr/>
              <p:nvPr/>
            </p:nvSpPr>
            <p:spPr>
              <a:xfrm>
                <a:off x="6678375" y="1499963"/>
                <a:ext cx="21700" cy="21700"/>
              </a:xfrm>
              <a:custGeom>
                <a:avLst/>
                <a:gdLst/>
                <a:ahLst/>
                <a:cxnLst/>
                <a:rect l="l" t="t" r="r" b="b"/>
                <a:pathLst>
                  <a:path w="868" h="868" extrusionOk="0">
                    <a:moveTo>
                      <a:pt x="434" y="1"/>
                    </a:moveTo>
                    <a:cubicBezTo>
                      <a:pt x="200" y="1"/>
                      <a:pt x="0" y="201"/>
                      <a:pt x="0" y="434"/>
                    </a:cubicBezTo>
                    <a:cubicBezTo>
                      <a:pt x="0" y="668"/>
                      <a:pt x="200" y="868"/>
                      <a:pt x="434" y="868"/>
                    </a:cubicBezTo>
                    <a:cubicBezTo>
                      <a:pt x="667" y="868"/>
                      <a:pt x="867" y="668"/>
                      <a:pt x="867" y="434"/>
                    </a:cubicBezTo>
                    <a:cubicBezTo>
                      <a:pt x="867"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
              <p:cNvSpPr/>
              <p:nvPr/>
            </p:nvSpPr>
            <p:spPr>
              <a:xfrm>
                <a:off x="66783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7" y="667"/>
                      <a:pt x="867" y="434"/>
                    </a:cubicBezTo>
                    <a:cubicBezTo>
                      <a:pt x="867"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
              <p:cNvSpPr/>
              <p:nvPr/>
            </p:nvSpPr>
            <p:spPr>
              <a:xfrm>
                <a:off x="6649175" y="16325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
              <p:cNvSpPr/>
              <p:nvPr/>
            </p:nvSpPr>
            <p:spPr>
              <a:xfrm>
                <a:off x="66783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
              <p:cNvSpPr/>
              <p:nvPr/>
            </p:nvSpPr>
            <p:spPr>
              <a:xfrm>
                <a:off x="6589975" y="15441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
              <p:cNvSpPr/>
              <p:nvPr/>
            </p:nvSpPr>
            <p:spPr>
              <a:xfrm>
                <a:off x="6619150" y="1499963"/>
                <a:ext cx="21700" cy="21700"/>
              </a:xfrm>
              <a:custGeom>
                <a:avLst/>
                <a:gdLst/>
                <a:ahLst/>
                <a:cxnLst/>
                <a:rect l="l" t="t" r="r" b="b"/>
                <a:pathLst>
                  <a:path w="868" h="868" extrusionOk="0">
                    <a:moveTo>
                      <a:pt x="434" y="1"/>
                    </a:moveTo>
                    <a:cubicBezTo>
                      <a:pt x="201" y="1"/>
                      <a:pt x="1" y="201"/>
                      <a:pt x="1" y="434"/>
                    </a:cubicBezTo>
                    <a:cubicBezTo>
                      <a:pt x="1" y="668"/>
                      <a:pt x="201" y="868"/>
                      <a:pt x="434" y="868"/>
                    </a:cubicBezTo>
                    <a:cubicBezTo>
                      <a:pt x="701" y="868"/>
                      <a:pt x="868" y="668"/>
                      <a:pt x="868" y="434"/>
                    </a:cubicBezTo>
                    <a:cubicBezTo>
                      <a:pt x="868"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3"/>
              <p:cNvSpPr/>
              <p:nvPr/>
            </p:nvSpPr>
            <p:spPr>
              <a:xfrm>
                <a:off x="6619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701" y="868"/>
                      <a:pt x="868" y="667"/>
                      <a:pt x="868" y="434"/>
                    </a:cubicBezTo>
                    <a:cubicBezTo>
                      <a:pt x="868"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
              <p:cNvSpPr/>
              <p:nvPr/>
            </p:nvSpPr>
            <p:spPr>
              <a:xfrm>
                <a:off x="6589975" y="16325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7" y="668"/>
                      <a:pt x="867" y="434"/>
                    </a:cubicBezTo>
                    <a:cubicBezTo>
                      <a:pt x="867"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
              <p:cNvSpPr/>
              <p:nvPr/>
            </p:nvSpPr>
            <p:spPr>
              <a:xfrm>
                <a:off x="6619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701" y="868"/>
                      <a:pt x="868" y="668"/>
                      <a:pt x="868" y="434"/>
                    </a:cubicBezTo>
                    <a:cubicBezTo>
                      <a:pt x="868"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
              <p:cNvSpPr/>
              <p:nvPr/>
            </p:nvSpPr>
            <p:spPr>
              <a:xfrm>
                <a:off x="6559950" y="1499963"/>
                <a:ext cx="22525" cy="21700"/>
              </a:xfrm>
              <a:custGeom>
                <a:avLst/>
                <a:gdLst/>
                <a:ahLst/>
                <a:cxnLst/>
                <a:rect l="l" t="t" r="r" b="b"/>
                <a:pathLst>
                  <a:path w="901" h="868" extrusionOk="0">
                    <a:moveTo>
                      <a:pt x="434" y="1"/>
                    </a:moveTo>
                    <a:cubicBezTo>
                      <a:pt x="200" y="1"/>
                      <a:pt x="0" y="201"/>
                      <a:pt x="0" y="434"/>
                    </a:cubicBezTo>
                    <a:cubicBezTo>
                      <a:pt x="0" y="668"/>
                      <a:pt x="200" y="868"/>
                      <a:pt x="434" y="868"/>
                    </a:cubicBezTo>
                    <a:cubicBezTo>
                      <a:pt x="701" y="868"/>
                      <a:pt x="901" y="668"/>
                      <a:pt x="901" y="434"/>
                    </a:cubicBezTo>
                    <a:cubicBezTo>
                      <a:pt x="901" y="201"/>
                      <a:pt x="7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
              <p:cNvSpPr/>
              <p:nvPr/>
            </p:nvSpPr>
            <p:spPr>
              <a:xfrm>
                <a:off x="6559950" y="1676763"/>
                <a:ext cx="22525" cy="21700"/>
              </a:xfrm>
              <a:custGeom>
                <a:avLst/>
                <a:gdLst/>
                <a:ahLst/>
                <a:cxnLst/>
                <a:rect l="l" t="t" r="r" b="b"/>
                <a:pathLst>
                  <a:path w="901" h="868" extrusionOk="0">
                    <a:moveTo>
                      <a:pt x="434" y="0"/>
                    </a:moveTo>
                    <a:cubicBezTo>
                      <a:pt x="200" y="0"/>
                      <a:pt x="0" y="200"/>
                      <a:pt x="0" y="434"/>
                    </a:cubicBezTo>
                    <a:cubicBezTo>
                      <a:pt x="0" y="667"/>
                      <a:pt x="200" y="868"/>
                      <a:pt x="434" y="868"/>
                    </a:cubicBezTo>
                    <a:cubicBezTo>
                      <a:pt x="701" y="868"/>
                      <a:pt x="901" y="667"/>
                      <a:pt x="901" y="434"/>
                    </a:cubicBezTo>
                    <a:cubicBezTo>
                      <a:pt x="901" y="200"/>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
              <p:cNvSpPr/>
              <p:nvPr/>
            </p:nvSpPr>
            <p:spPr>
              <a:xfrm>
                <a:off x="6530750" y="1632563"/>
                <a:ext cx="21725" cy="21700"/>
              </a:xfrm>
              <a:custGeom>
                <a:avLst/>
                <a:gdLst/>
                <a:ahLst/>
                <a:cxnLst/>
                <a:rect l="l" t="t" r="r" b="b"/>
                <a:pathLst>
                  <a:path w="869"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
              <p:cNvSpPr/>
              <p:nvPr/>
            </p:nvSpPr>
            <p:spPr>
              <a:xfrm>
                <a:off x="6559950" y="15883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
              <p:cNvSpPr/>
              <p:nvPr/>
            </p:nvSpPr>
            <p:spPr>
              <a:xfrm>
                <a:off x="6501575"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
              <p:cNvSpPr/>
              <p:nvPr/>
            </p:nvSpPr>
            <p:spPr>
              <a:xfrm>
                <a:off x="6471550" y="1632563"/>
                <a:ext cx="21700" cy="21700"/>
              </a:xfrm>
              <a:custGeom>
                <a:avLst/>
                <a:gdLst/>
                <a:ahLst/>
                <a:cxnLst/>
                <a:rect l="l" t="t" r="r" b="b"/>
                <a:pathLst>
                  <a:path w="868" h="868" extrusionOk="0">
                    <a:moveTo>
                      <a:pt x="434" y="0"/>
                    </a:moveTo>
                    <a:cubicBezTo>
                      <a:pt x="201" y="0"/>
                      <a:pt x="0" y="201"/>
                      <a:pt x="0" y="434"/>
                    </a:cubicBezTo>
                    <a:cubicBezTo>
                      <a:pt x="0"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
              <p:cNvSpPr/>
              <p:nvPr/>
            </p:nvSpPr>
            <p:spPr>
              <a:xfrm>
                <a:off x="6501575"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
              <p:cNvSpPr/>
              <p:nvPr/>
            </p:nvSpPr>
            <p:spPr>
              <a:xfrm>
                <a:off x="6442350" y="1676763"/>
                <a:ext cx="21725" cy="21700"/>
              </a:xfrm>
              <a:custGeom>
                <a:avLst/>
                <a:gdLst/>
                <a:ahLst/>
                <a:cxnLst/>
                <a:rect l="l" t="t" r="r" b="b"/>
                <a:pathLst>
                  <a:path w="869" h="868" extrusionOk="0">
                    <a:moveTo>
                      <a:pt x="435" y="0"/>
                    </a:moveTo>
                    <a:cubicBezTo>
                      <a:pt x="201" y="0"/>
                      <a:pt x="1" y="200"/>
                      <a:pt x="1" y="434"/>
                    </a:cubicBezTo>
                    <a:cubicBezTo>
                      <a:pt x="1" y="667"/>
                      <a:pt x="201" y="868"/>
                      <a:pt x="435" y="868"/>
                    </a:cubicBezTo>
                    <a:cubicBezTo>
                      <a:pt x="668" y="868"/>
                      <a:pt x="868" y="667"/>
                      <a:pt x="868" y="434"/>
                    </a:cubicBezTo>
                    <a:cubicBezTo>
                      <a:pt x="868" y="200"/>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3"/>
              <p:cNvSpPr/>
              <p:nvPr/>
            </p:nvSpPr>
            <p:spPr>
              <a:xfrm>
                <a:off x="6412350" y="1632563"/>
                <a:ext cx="22525" cy="21700"/>
              </a:xfrm>
              <a:custGeom>
                <a:avLst/>
                <a:gdLst/>
                <a:ahLst/>
                <a:cxnLst/>
                <a:rect l="l" t="t" r="r" b="b"/>
                <a:pathLst>
                  <a:path w="901" h="868" extrusionOk="0">
                    <a:moveTo>
                      <a:pt x="434" y="0"/>
                    </a:moveTo>
                    <a:cubicBezTo>
                      <a:pt x="200" y="0"/>
                      <a:pt x="0" y="201"/>
                      <a:pt x="0" y="434"/>
                    </a:cubicBezTo>
                    <a:cubicBezTo>
                      <a:pt x="0" y="668"/>
                      <a:pt x="200" y="868"/>
                      <a:pt x="434" y="868"/>
                    </a:cubicBezTo>
                    <a:cubicBezTo>
                      <a:pt x="701" y="868"/>
                      <a:pt x="901" y="668"/>
                      <a:pt x="901" y="434"/>
                    </a:cubicBezTo>
                    <a:cubicBezTo>
                      <a:pt x="901" y="201"/>
                      <a:pt x="70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3"/>
              <p:cNvSpPr/>
              <p:nvPr/>
            </p:nvSpPr>
            <p:spPr>
              <a:xfrm>
                <a:off x="6442350" y="1588363"/>
                <a:ext cx="21725" cy="21700"/>
              </a:xfrm>
              <a:custGeom>
                <a:avLst/>
                <a:gdLst/>
                <a:ahLst/>
                <a:cxnLst/>
                <a:rect l="l" t="t" r="r" b="b"/>
                <a:pathLst>
                  <a:path w="869" h="868" extrusionOk="0">
                    <a:moveTo>
                      <a:pt x="435" y="0"/>
                    </a:moveTo>
                    <a:cubicBezTo>
                      <a:pt x="201" y="0"/>
                      <a:pt x="1" y="201"/>
                      <a:pt x="1" y="434"/>
                    </a:cubicBezTo>
                    <a:cubicBezTo>
                      <a:pt x="1" y="668"/>
                      <a:pt x="201" y="868"/>
                      <a:pt x="435" y="868"/>
                    </a:cubicBezTo>
                    <a:cubicBezTo>
                      <a:pt x="668" y="868"/>
                      <a:pt x="868" y="668"/>
                      <a:pt x="868" y="434"/>
                    </a:cubicBezTo>
                    <a:cubicBezTo>
                      <a:pt x="868" y="201"/>
                      <a:pt x="668" y="0"/>
                      <a:pt x="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
              <p:cNvSpPr/>
              <p:nvPr/>
            </p:nvSpPr>
            <p:spPr>
              <a:xfrm>
                <a:off x="6383150" y="1676763"/>
                <a:ext cx="21700" cy="21700"/>
              </a:xfrm>
              <a:custGeom>
                <a:avLst/>
                <a:gdLst/>
                <a:ahLst/>
                <a:cxnLst/>
                <a:rect l="l" t="t" r="r" b="b"/>
                <a:pathLst>
                  <a:path w="868" h="868" extrusionOk="0">
                    <a:moveTo>
                      <a:pt x="434" y="0"/>
                    </a:moveTo>
                    <a:cubicBezTo>
                      <a:pt x="201" y="0"/>
                      <a:pt x="1" y="200"/>
                      <a:pt x="1" y="434"/>
                    </a:cubicBezTo>
                    <a:cubicBezTo>
                      <a:pt x="1" y="667"/>
                      <a:pt x="201" y="868"/>
                      <a:pt x="434" y="868"/>
                    </a:cubicBezTo>
                    <a:cubicBezTo>
                      <a:pt x="668" y="868"/>
                      <a:pt x="868" y="667"/>
                      <a:pt x="868" y="434"/>
                    </a:cubicBezTo>
                    <a:cubicBezTo>
                      <a:pt x="868" y="200"/>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
              <p:cNvSpPr/>
              <p:nvPr/>
            </p:nvSpPr>
            <p:spPr>
              <a:xfrm>
                <a:off x="6323950" y="1676763"/>
                <a:ext cx="21700" cy="21700"/>
              </a:xfrm>
              <a:custGeom>
                <a:avLst/>
                <a:gdLst/>
                <a:ahLst/>
                <a:cxnLst/>
                <a:rect l="l" t="t" r="r" b="b"/>
                <a:pathLst>
                  <a:path w="868" h="868" extrusionOk="0">
                    <a:moveTo>
                      <a:pt x="434" y="0"/>
                    </a:moveTo>
                    <a:cubicBezTo>
                      <a:pt x="200" y="0"/>
                      <a:pt x="0" y="200"/>
                      <a:pt x="0" y="434"/>
                    </a:cubicBezTo>
                    <a:cubicBezTo>
                      <a:pt x="0" y="667"/>
                      <a:pt x="200" y="868"/>
                      <a:pt x="434" y="868"/>
                    </a:cubicBezTo>
                    <a:cubicBezTo>
                      <a:pt x="667" y="868"/>
                      <a:pt x="868" y="667"/>
                      <a:pt x="868" y="434"/>
                    </a:cubicBezTo>
                    <a:cubicBezTo>
                      <a:pt x="868" y="200"/>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
              <p:cNvSpPr/>
              <p:nvPr/>
            </p:nvSpPr>
            <p:spPr>
              <a:xfrm>
                <a:off x="6353125" y="1632563"/>
                <a:ext cx="22550" cy="21700"/>
              </a:xfrm>
              <a:custGeom>
                <a:avLst/>
                <a:gdLst/>
                <a:ahLst/>
                <a:cxnLst/>
                <a:rect l="l" t="t" r="r" b="b"/>
                <a:pathLst>
                  <a:path w="902" h="868" extrusionOk="0">
                    <a:moveTo>
                      <a:pt x="468" y="0"/>
                    </a:moveTo>
                    <a:cubicBezTo>
                      <a:pt x="201" y="0"/>
                      <a:pt x="1" y="201"/>
                      <a:pt x="1" y="434"/>
                    </a:cubicBezTo>
                    <a:cubicBezTo>
                      <a:pt x="1" y="668"/>
                      <a:pt x="201" y="868"/>
                      <a:pt x="468" y="868"/>
                    </a:cubicBezTo>
                    <a:cubicBezTo>
                      <a:pt x="701" y="868"/>
                      <a:pt x="901" y="668"/>
                      <a:pt x="901" y="434"/>
                    </a:cubicBezTo>
                    <a:cubicBezTo>
                      <a:pt x="901" y="201"/>
                      <a:pt x="70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
              <p:cNvSpPr/>
              <p:nvPr/>
            </p:nvSpPr>
            <p:spPr>
              <a:xfrm>
                <a:off x="6383150" y="1588363"/>
                <a:ext cx="21700" cy="21700"/>
              </a:xfrm>
              <a:custGeom>
                <a:avLst/>
                <a:gdLst/>
                <a:ahLst/>
                <a:cxnLst/>
                <a:rect l="l" t="t" r="r" b="b"/>
                <a:pathLst>
                  <a:path w="868" h="868" extrusionOk="0">
                    <a:moveTo>
                      <a:pt x="434" y="0"/>
                    </a:moveTo>
                    <a:cubicBezTo>
                      <a:pt x="201" y="0"/>
                      <a:pt x="1" y="201"/>
                      <a:pt x="1" y="434"/>
                    </a:cubicBezTo>
                    <a:cubicBezTo>
                      <a:pt x="1" y="668"/>
                      <a:pt x="201" y="868"/>
                      <a:pt x="434" y="868"/>
                    </a:cubicBezTo>
                    <a:cubicBezTo>
                      <a:pt x="668" y="868"/>
                      <a:pt x="868" y="668"/>
                      <a:pt x="868" y="434"/>
                    </a:cubicBezTo>
                    <a:cubicBezTo>
                      <a:pt x="868" y="201"/>
                      <a:pt x="66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3"/>
              <p:cNvSpPr/>
              <p:nvPr/>
            </p:nvSpPr>
            <p:spPr>
              <a:xfrm>
                <a:off x="6323950" y="1588363"/>
                <a:ext cx="21700" cy="21700"/>
              </a:xfrm>
              <a:custGeom>
                <a:avLst/>
                <a:gdLst/>
                <a:ahLst/>
                <a:cxnLst/>
                <a:rect l="l" t="t" r="r" b="b"/>
                <a:pathLst>
                  <a:path w="868" h="868" extrusionOk="0">
                    <a:moveTo>
                      <a:pt x="434" y="0"/>
                    </a:moveTo>
                    <a:cubicBezTo>
                      <a:pt x="200" y="0"/>
                      <a:pt x="0" y="201"/>
                      <a:pt x="0" y="434"/>
                    </a:cubicBezTo>
                    <a:cubicBezTo>
                      <a:pt x="0" y="668"/>
                      <a:pt x="200" y="868"/>
                      <a:pt x="434" y="868"/>
                    </a:cubicBezTo>
                    <a:cubicBezTo>
                      <a:pt x="667" y="868"/>
                      <a:pt x="868" y="668"/>
                      <a:pt x="868" y="434"/>
                    </a:cubicBezTo>
                    <a:cubicBezTo>
                      <a:pt x="868" y="201"/>
                      <a:pt x="667"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04" name="Google Shape;9104;p13"/>
          <p:cNvGrpSpPr/>
          <p:nvPr/>
        </p:nvGrpSpPr>
        <p:grpSpPr>
          <a:xfrm>
            <a:off x="7119153" y="-64124"/>
            <a:ext cx="735190" cy="840086"/>
            <a:chOff x="7119153" y="-64124"/>
            <a:chExt cx="735190" cy="840086"/>
          </a:xfrm>
        </p:grpSpPr>
        <p:sp>
          <p:nvSpPr>
            <p:cNvPr id="9105" name="Google Shape;9105;p13"/>
            <p:cNvSpPr/>
            <p:nvPr/>
          </p:nvSpPr>
          <p:spPr>
            <a:xfrm rot="-1624403" flipH="1">
              <a:off x="7178864" y="53506"/>
              <a:ext cx="615769" cy="410651"/>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3"/>
            <p:cNvSpPr/>
            <p:nvPr/>
          </p:nvSpPr>
          <p:spPr>
            <a:xfrm rot="-1624403" flipH="1">
              <a:off x="7178864" y="247681"/>
              <a:ext cx="615769" cy="410651"/>
            </a:xfrm>
            <a:custGeom>
              <a:avLst/>
              <a:gdLst/>
              <a:ahLst/>
              <a:cxnLst/>
              <a:rect l="l" t="t" r="r" b="b"/>
              <a:pathLst>
                <a:path w="17640" h="12371" extrusionOk="0">
                  <a:moveTo>
                    <a:pt x="16427" y="0"/>
                  </a:moveTo>
                  <a:cubicBezTo>
                    <a:pt x="16048" y="0"/>
                    <a:pt x="15677" y="293"/>
                    <a:pt x="15838" y="755"/>
                  </a:cubicBezTo>
                  <a:cubicBezTo>
                    <a:pt x="16305" y="2156"/>
                    <a:pt x="15771" y="3657"/>
                    <a:pt x="14437" y="4357"/>
                  </a:cubicBezTo>
                  <a:cubicBezTo>
                    <a:pt x="13988" y="4587"/>
                    <a:pt x="13529" y="4670"/>
                    <a:pt x="13066" y="4670"/>
                  </a:cubicBezTo>
                  <a:cubicBezTo>
                    <a:pt x="12048" y="4670"/>
                    <a:pt x="11009" y="4272"/>
                    <a:pt x="10000" y="4157"/>
                  </a:cubicBezTo>
                  <a:cubicBezTo>
                    <a:pt x="9794" y="4129"/>
                    <a:pt x="9589" y="4115"/>
                    <a:pt x="9387" y="4115"/>
                  </a:cubicBezTo>
                  <a:cubicBezTo>
                    <a:pt x="8152" y="4115"/>
                    <a:pt x="7029" y="4649"/>
                    <a:pt x="6398" y="5825"/>
                  </a:cubicBezTo>
                  <a:cubicBezTo>
                    <a:pt x="5731" y="7059"/>
                    <a:pt x="5797" y="8560"/>
                    <a:pt x="5197" y="9794"/>
                  </a:cubicBezTo>
                  <a:cubicBezTo>
                    <a:pt x="4786" y="10635"/>
                    <a:pt x="3968" y="11099"/>
                    <a:pt x="3151" y="11099"/>
                  </a:cubicBezTo>
                  <a:cubicBezTo>
                    <a:pt x="2509" y="11099"/>
                    <a:pt x="1868" y="10812"/>
                    <a:pt x="1428" y="10195"/>
                  </a:cubicBezTo>
                  <a:cubicBezTo>
                    <a:pt x="1287" y="9994"/>
                    <a:pt x="1090" y="9911"/>
                    <a:pt x="895" y="9911"/>
                  </a:cubicBezTo>
                  <a:cubicBezTo>
                    <a:pt x="441" y="9911"/>
                    <a:pt x="0" y="10362"/>
                    <a:pt x="327" y="10828"/>
                  </a:cubicBezTo>
                  <a:cubicBezTo>
                    <a:pt x="1024" y="11790"/>
                    <a:pt x="2084" y="12370"/>
                    <a:pt x="3196" y="12370"/>
                  </a:cubicBezTo>
                  <a:cubicBezTo>
                    <a:pt x="3628" y="12370"/>
                    <a:pt x="4067" y="12283"/>
                    <a:pt x="4496" y="12096"/>
                  </a:cubicBezTo>
                  <a:cubicBezTo>
                    <a:pt x="6164" y="11396"/>
                    <a:pt x="6598" y="9761"/>
                    <a:pt x="6932" y="8160"/>
                  </a:cubicBezTo>
                  <a:cubicBezTo>
                    <a:pt x="7098" y="7359"/>
                    <a:pt x="7298" y="6492"/>
                    <a:pt x="7866" y="5892"/>
                  </a:cubicBezTo>
                  <a:cubicBezTo>
                    <a:pt x="8284" y="5473"/>
                    <a:pt x="8833" y="5346"/>
                    <a:pt x="9398" y="5346"/>
                  </a:cubicBezTo>
                  <a:cubicBezTo>
                    <a:pt x="9689" y="5346"/>
                    <a:pt x="9984" y="5379"/>
                    <a:pt x="10267" y="5425"/>
                  </a:cubicBezTo>
                  <a:cubicBezTo>
                    <a:pt x="11272" y="5618"/>
                    <a:pt x="12243" y="5889"/>
                    <a:pt x="13199" y="5889"/>
                  </a:cubicBezTo>
                  <a:cubicBezTo>
                    <a:pt x="13895" y="5889"/>
                    <a:pt x="14583" y="5746"/>
                    <a:pt x="15271" y="5325"/>
                  </a:cubicBezTo>
                  <a:cubicBezTo>
                    <a:pt x="16939" y="4290"/>
                    <a:pt x="17639" y="2256"/>
                    <a:pt x="17039" y="421"/>
                  </a:cubicBezTo>
                  <a:cubicBezTo>
                    <a:pt x="16932" y="129"/>
                    <a:pt x="16678" y="0"/>
                    <a:pt x="164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833125" y="600575"/>
            <a:ext cx="6858000" cy="569400"/>
          </a:xfrm>
          <a:prstGeom prst="rect">
            <a:avLst/>
          </a:prstGeom>
          <a:noFill/>
          <a:ln>
            <a:noFill/>
          </a:ln>
        </p:spPr>
        <p:txBody>
          <a:bodyPr spcFirstLastPara="1" wrap="square" lIns="91425" tIns="91425" rIns="91425" bIns="91425" anchor="t" anchorCtr="0">
            <a:noAutofit/>
          </a:bodyPr>
          <a:lstStyle>
            <a:lvl1pPr lvl="0">
              <a:lnSpc>
                <a:spcPct val="80000"/>
              </a:lnSpc>
              <a:spcBef>
                <a:spcPts val="0"/>
              </a:spcBef>
              <a:spcAft>
                <a:spcPts val="0"/>
              </a:spcAft>
              <a:buClr>
                <a:schemeClr val="accent4"/>
              </a:buClr>
              <a:buSzPts val="3000"/>
              <a:buFont typeface="Montserrat"/>
              <a:buNone/>
              <a:defRPr sz="3000" b="1">
                <a:solidFill>
                  <a:schemeClr val="accent4"/>
                </a:solidFill>
                <a:latin typeface="Montserrat"/>
                <a:ea typeface="Montserrat"/>
                <a:cs typeface="Montserrat"/>
                <a:sym typeface="Montserrat"/>
              </a:defRPr>
            </a:lvl1pPr>
            <a:lvl2pPr lvl="1">
              <a:lnSpc>
                <a:spcPct val="80000"/>
              </a:lnSpc>
              <a:spcBef>
                <a:spcPts val="0"/>
              </a:spcBef>
              <a:spcAft>
                <a:spcPts val="0"/>
              </a:spcAft>
              <a:buClr>
                <a:schemeClr val="accent4"/>
              </a:buClr>
              <a:buSzPts val="3000"/>
              <a:buFont typeface="Montserrat"/>
              <a:buNone/>
              <a:defRPr sz="3000" b="1">
                <a:solidFill>
                  <a:schemeClr val="accent4"/>
                </a:solidFill>
                <a:latin typeface="Montserrat"/>
                <a:ea typeface="Montserrat"/>
                <a:cs typeface="Montserrat"/>
                <a:sym typeface="Montserrat"/>
              </a:defRPr>
            </a:lvl2pPr>
            <a:lvl3pPr lvl="2">
              <a:lnSpc>
                <a:spcPct val="80000"/>
              </a:lnSpc>
              <a:spcBef>
                <a:spcPts val="0"/>
              </a:spcBef>
              <a:spcAft>
                <a:spcPts val="0"/>
              </a:spcAft>
              <a:buClr>
                <a:schemeClr val="accent4"/>
              </a:buClr>
              <a:buSzPts val="3000"/>
              <a:buFont typeface="Montserrat"/>
              <a:buNone/>
              <a:defRPr sz="3000" b="1">
                <a:solidFill>
                  <a:schemeClr val="accent4"/>
                </a:solidFill>
                <a:latin typeface="Montserrat"/>
                <a:ea typeface="Montserrat"/>
                <a:cs typeface="Montserrat"/>
                <a:sym typeface="Montserrat"/>
              </a:defRPr>
            </a:lvl3pPr>
            <a:lvl4pPr lvl="3">
              <a:lnSpc>
                <a:spcPct val="80000"/>
              </a:lnSpc>
              <a:spcBef>
                <a:spcPts val="0"/>
              </a:spcBef>
              <a:spcAft>
                <a:spcPts val="0"/>
              </a:spcAft>
              <a:buClr>
                <a:schemeClr val="accent4"/>
              </a:buClr>
              <a:buSzPts val="3000"/>
              <a:buFont typeface="Montserrat"/>
              <a:buNone/>
              <a:defRPr sz="3000" b="1">
                <a:solidFill>
                  <a:schemeClr val="accent4"/>
                </a:solidFill>
                <a:latin typeface="Montserrat"/>
                <a:ea typeface="Montserrat"/>
                <a:cs typeface="Montserrat"/>
                <a:sym typeface="Montserrat"/>
              </a:defRPr>
            </a:lvl4pPr>
            <a:lvl5pPr lvl="4">
              <a:lnSpc>
                <a:spcPct val="80000"/>
              </a:lnSpc>
              <a:spcBef>
                <a:spcPts val="0"/>
              </a:spcBef>
              <a:spcAft>
                <a:spcPts val="0"/>
              </a:spcAft>
              <a:buClr>
                <a:schemeClr val="accent4"/>
              </a:buClr>
              <a:buSzPts val="3000"/>
              <a:buFont typeface="Montserrat"/>
              <a:buNone/>
              <a:defRPr sz="3000" b="1">
                <a:solidFill>
                  <a:schemeClr val="accent4"/>
                </a:solidFill>
                <a:latin typeface="Montserrat"/>
                <a:ea typeface="Montserrat"/>
                <a:cs typeface="Montserrat"/>
                <a:sym typeface="Montserrat"/>
              </a:defRPr>
            </a:lvl5pPr>
            <a:lvl6pPr lvl="5">
              <a:lnSpc>
                <a:spcPct val="80000"/>
              </a:lnSpc>
              <a:spcBef>
                <a:spcPts val="0"/>
              </a:spcBef>
              <a:spcAft>
                <a:spcPts val="0"/>
              </a:spcAft>
              <a:buClr>
                <a:schemeClr val="accent4"/>
              </a:buClr>
              <a:buSzPts val="3000"/>
              <a:buFont typeface="Montserrat"/>
              <a:buNone/>
              <a:defRPr sz="3000" b="1">
                <a:solidFill>
                  <a:schemeClr val="accent4"/>
                </a:solidFill>
                <a:latin typeface="Montserrat"/>
                <a:ea typeface="Montserrat"/>
                <a:cs typeface="Montserrat"/>
                <a:sym typeface="Montserrat"/>
              </a:defRPr>
            </a:lvl6pPr>
            <a:lvl7pPr lvl="6">
              <a:lnSpc>
                <a:spcPct val="80000"/>
              </a:lnSpc>
              <a:spcBef>
                <a:spcPts val="0"/>
              </a:spcBef>
              <a:spcAft>
                <a:spcPts val="0"/>
              </a:spcAft>
              <a:buClr>
                <a:schemeClr val="accent4"/>
              </a:buClr>
              <a:buSzPts val="3000"/>
              <a:buFont typeface="Montserrat"/>
              <a:buNone/>
              <a:defRPr sz="3000" b="1">
                <a:solidFill>
                  <a:schemeClr val="accent4"/>
                </a:solidFill>
                <a:latin typeface="Montserrat"/>
                <a:ea typeface="Montserrat"/>
                <a:cs typeface="Montserrat"/>
                <a:sym typeface="Montserrat"/>
              </a:defRPr>
            </a:lvl7pPr>
            <a:lvl8pPr lvl="7">
              <a:lnSpc>
                <a:spcPct val="80000"/>
              </a:lnSpc>
              <a:spcBef>
                <a:spcPts val="0"/>
              </a:spcBef>
              <a:spcAft>
                <a:spcPts val="0"/>
              </a:spcAft>
              <a:buClr>
                <a:schemeClr val="accent4"/>
              </a:buClr>
              <a:buSzPts val="3000"/>
              <a:buFont typeface="Montserrat"/>
              <a:buNone/>
              <a:defRPr sz="3000" b="1">
                <a:solidFill>
                  <a:schemeClr val="accent4"/>
                </a:solidFill>
                <a:latin typeface="Montserrat"/>
                <a:ea typeface="Montserrat"/>
                <a:cs typeface="Montserrat"/>
                <a:sym typeface="Montserrat"/>
              </a:defRPr>
            </a:lvl8pPr>
            <a:lvl9pPr lvl="8">
              <a:lnSpc>
                <a:spcPct val="80000"/>
              </a:lnSpc>
              <a:spcBef>
                <a:spcPts val="0"/>
              </a:spcBef>
              <a:spcAft>
                <a:spcPts val="0"/>
              </a:spcAft>
              <a:buClr>
                <a:schemeClr val="accent4"/>
              </a:buClr>
              <a:buSzPts val="3000"/>
              <a:buFont typeface="Montserrat"/>
              <a:buNone/>
              <a:defRPr sz="3000" b="1">
                <a:solidFill>
                  <a:schemeClr val="accent4"/>
                </a:solidFill>
                <a:latin typeface="Montserrat"/>
                <a:ea typeface="Montserrat"/>
                <a:cs typeface="Montserrat"/>
                <a:sym typeface="Montserrat"/>
              </a:defRPr>
            </a:lvl9pPr>
          </a:lstStyle>
          <a:p>
            <a:endParaRPr/>
          </a:p>
        </p:txBody>
      </p:sp>
      <p:sp>
        <p:nvSpPr>
          <p:cNvPr id="7" name="Google Shape;7;p1"/>
          <p:cNvSpPr txBox="1">
            <a:spLocks noGrp="1"/>
          </p:cNvSpPr>
          <p:nvPr>
            <p:ph type="body" idx="1"/>
          </p:nvPr>
        </p:nvSpPr>
        <p:spPr>
          <a:xfrm>
            <a:off x="805250" y="2747175"/>
            <a:ext cx="7332000" cy="17664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1pPr>
            <a:lvl2pPr marL="914400" lvl="1" indent="-317500">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7" r:id="rId7"/>
    <p:sldLayoutId id="2147483658" r:id="rId8"/>
    <p:sldLayoutId id="2147483659" r:id="rId9"/>
    <p:sldLayoutId id="2147483660" r:id="rId10"/>
    <p:sldLayoutId id="2147483661" r:id="rId11"/>
    <p:sldLayoutId id="2147483663" r:id="rId12"/>
    <p:sldLayoutId id="2147483664" r:id="rId13"/>
    <p:sldLayoutId id="2147483666" r:id="rId14"/>
    <p:sldLayoutId id="2147483669"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13.xml"/><Relationship Id="rId5" Type="http://schemas.openxmlformats.org/officeDocument/2006/relationships/image" Target="../media/image1.png"/><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1.xml"/><Relationship Id="rId1" Type="http://schemas.openxmlformats.org/officeDocument/2006/relationships/slideLayout" Target="../slideLayouts/slideLayout10.xml"/><Relationship Id="rId5" Type="http://schemas.openxmlformats.org/officeDocument/2006/relationships/image" Target="../media/image13.png"/><Relationship Id="rId4" Type="http://schemas.openxmlformats.org/officeDocument/2006/relationships/image" Target="../media/image12.jpg"/></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14.xml"/><Relationship Id="rId4" Type="http://schemas.openxmlformats.org/officeDocument/2006/relationships/image" Target="../media/image16.png"/></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14.xml"/><Relationship Id="rId4" Type="http://schemas.openxmlformats.org/officeDocument/2006/relationships/image" Target="../media/image16.png"/></Relationships>
</file>

<file path=ppt/slides/_rels/slide16.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image" Target="../media/image18.jpg"/><Relationship Id="rId1" Type="http://schemas.openxmlformats.org/officeDocument/2006/relationships/slideLayout" Target="../slideLayouts/slideLayout6.xml"/><Relationship Id="rId4" Type="http://schemas.openxmlformats.org/officeDocument/2006/relationships/image" Target="../media/image20.png"/></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xml"/><Relationship Id="rId1" Type="http://schemas.openxmlformats.org/officeDocument/2006/relationships/slideLayout" Target="../slideLayouts/slideLayout13.xml"/><Relationship Id="rId5" Type="http://schemas.openxmlformats.org/officeDocument/2006/relationships/image" Target="../media/image24.png"/><Relationship Id="rId4" Type="http://schemas.openxmlformats.org/officeDocument/2006/relationships/image" Target="../media/image23.png"/></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13.xml"/><Relationship Id="rId5" Type="http://schemas.openxmlformats.org/officeDocument/2006/relationships/image" Target="../media/image27.png"/><Relationship Id="rId4" Type="http://schemas.openxmlformats.org/officeDocument/2006/relationships/image" Target="../media/image26.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8.xml"/><Relationship Id="rId1" Type="http://schemas.openxmlformats.org/officeDocument/2006/relationships/slideLayout" Target="../slideLayouts/slideLayout4.xml"/><Relationship Id="rId6" Type="http://schemas.openxmlformats.org/officeDocument/2006/relationships/image" Target="../media/image30.png"/><Relationship Id="rId5" Type="http://schemas.openxmlformats.org/officeDocument/2006/relationships/image" Target="../media/image5.png"/><Relationship Id="rId4" Type="http://schemas.openxmlformats.org/officeDocument/2006/relationships/image" Target="../media/image29.png"/></Relationships>
</file>

<file path=ppt/slides/_rels/slide21.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28.png"/><Relationship Id="rId7" Type="http://schemas.openxmlformats.org/officeDocument/2006/relationships/image" Target="../media/image22.png"/><Relationship Id="rId2" Type="http://schemas.openxmlformats.org/officeDocument/2006/relationships/notesSlide" Target="../notesSlides/notesSlide19.xml"/><Relationship Id="rId1" Type="http://schemas.openxmlformats.org/officeDocument/2006/relationships/slideLayout" Target="../slideLayouts/slideLayout4.xml"/><Relationship Id="rId6" Type="http://schemas.openxmlformats.org/officeDocument/2006/relationships/image" Target="../media/image30.png"/><Relationship Id="rId5" Type="http://schemas.openxmlformats.org/officeDocument/2006/relationships/image" Target="../media/image5.png"/><Relationship Id="rId4" Type="http://schemas.openxmlformats.org/officeDocument/2006/relationships/image" Target="../media/image29.png"/></Relationships>
</file>

<file path=ppt/slides/_rels/slide2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0.xml"/><Relationship Id="rId1" Type="http://schemas.openxmlformats.org/officeDocument/2006/relationships/slideLayout" Target="../slideLayouts/slideLayout4.xml"/><Relationship Id="rId5" Type="http://schemas.openxmlformats.org/officeDocument/2006/relationships/image" Target="../media/image33.png"/><Relationship Id="rId4" Type="http://schemas.openxmlformats.org/officeDocument/2006/relationships/image" Target="../media/image32.png"/></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1.xml"/><Relationship Id="rId1" Type="http://schemas.openxmlformats.org/officeDocument/2006/relationships/slideLayout" Target="../slideLayouts/slideLayout4.xml"/><Relationship Id="rId5" Type="http://schemas.openxmlformats.org/officeDocument/2006/relationships/image" Target="../media/image33.png"/><Relationship Id="rId4" Type="http://schemas.openxmlformats.org/officeDocument/2006/relationships/image" Target="../media/image3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3.xml"/><Relationship Id="rId5" Type="http://schemas.openxmlformats.org/officeDocument/2006/relationships/image" Target="../media/image3.png"/><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12.xml"/><Relationship Id="rId5" Type="http://schemas.openxmlformats.org/officeDocument/2006/relationships/image" Target="../media/image5.png"/><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5.xml"/><Relationship Id="rId5" Type="http://schemas.openxmlformats.org/officeDocument/2006/relationships/image" Target="../media/image9.png"/><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8708"/>
        <p:cNvGrpSpPr/>
        <p:nvPr/>
      </p:nvGrpSpPr>
      <p:grpSpPr>
        <a:xfrm>
          <a:off x="0" y="0"/>
          <a:ext cx="0" cy="0"/>
          <a:chOff x="0" y="0"/>
          <a:chExt cx="0" cy="0"/>
        </a:xfrm>
      </p:grpSpPr>
      <p:grpSp>
        <p:nvGrpSpPr>
          <p:cNvPr id="18711" name="Google Shape;18711;p26"/>
          <p:cNvGrpSpPr/>
          <p:nvPr/>
        </p:nvGrpSpPr>
        <p:grpSpPr>
          <a:xfrm rot="-1402155" flipH="1">
            <a:off x="4411153" y="3166136"/>
            <a:ext cx="1876961" cy="965573"/>
            <a:chOff x="2075319" y="1019783"/>
            <a:chExt cx="1278562" cy="512014"/>
          </a:xfrm>
        </p:grpSpPr>
        <p:sp>
          <p:nvSpPr>
            <p:cNvPr id="18712" name="Google Shape;18712;p26"/>
            <p:cNvSpPr/>
            <p:nvPr/>
          </p:nvSpPr>
          <p:spPr>
            <a:xfrm rot="1029107">
              <a:off x="2681265" y="1087880"/>
              <a:ext cx="600677" cy="375820"/>
            </a:xfrm>
            <a:custGeom>
              <a:avLst/>
              <a:gdLst/>
              <a:ahLst/>
              <a:cxnLst/>
              <a:rect l="l" t="t" r="r" b="b"/>
              <a:pathLst>
                <a:path w="32533" h="18981" extrusionOk="0">
                  <a:moveTo>
                    <a:pt x="27189" y="4952"/>
                  </a:moveTo>
                  <a:cubicBezTo>
                    <a:pt x="28884" y="5098"/>
                    <a:pt x="30935" y="6417"/>
                    <a:pt x="30370" y="8383"/>
                  </a:cubicBezTo>
                  <a:cubicBezTo>
                    <a:pt x="30088" y="9337"/>
                    <a:pt x="29440" y="9742"/>
                    <a:pt x="28758" y="9742"/>
                  </a:cubicBezTo>
                  <a:cubicBezTo>
                    <a:pt x="27867" y="9742"/>
                    <a:pt x="26918" y="9052"/>
                    <a:pt x="26645" y="7986"/>
                  </a:cubicBezTo>
                  <a:cubicBezTo>
                    <a:pt x="26373" y="6919"/>
                    <a:pt x="26645" y="5893"/>
                    <a:pt x="27189" y="4952"/>
                  </a:cubicBezTo>
                  <a:close/>
                  <a:moveTo>
                    <a:pt x="19217" y="8823"/>
                  </a:moveTo>
                  <a:cubicBezTo>
                    <a:pt x="20870" y="10183"/>
                    <a:pt x="22000" y="12338"/>
                    <a:pt x="21080" y="14388"/>
                  </a:cubicBezTo>
                  <a:cubicBezTo>
                    <a:pt x="20873" y="14856"/>
                    <a:pt x="20628" y="15042"/>
                    <a:pt x="20372" y="15042"/>
                  </a:cubicBezTo>
                  <a:cubicBezTo>
                    <a:pt x="19541" y="15042"/>
                    <a:pt x="18597" y="13073"/>
                    <a:pt x="18485" y="12401"/>
                  </a:cubicBezTo>
                  <a:cubicBezTo>
                    <a:pt x="18276" y="11166"/>
                    <a:pt x="18548" y="9890"/>
                    <a:pt x="19217" y="8823"/>
                  </a:cubicBezTo>
                  <a:close/>
                  <a:moveTo>
                    <a:pt x="6328" y="11250"/>
                  </a:moveTo>
                  <a:cubicBezTo>
                    <a:pt x="8672" y="11710"/>
                    <a:pt x="10722" y="13928"/>
                    <a:pt x="10011" y="16418"/>
                  </a:cubicBezTo>
                  <a:cubicBezTo>
                    <a:pt x="9715" y="17463"/>
                    <a:pt x="8869" y="18232"/>
                    <a:pt x="7833" y="18232"/>
                  </a:cubicBezTo>
                  <a:cubicBezTo>
                    <a:pt x="7624" y="18232"/>
                    <a:pt x="7408" y="18201"/>
                    <a:pt x="7186" y="18134"/>
                  </a:cubicBezTo>
                  <a:cubicBezTo>
                    <a:pt x="5868" y="17736"/>
                    <a:pt x="4864" y="16334"/>
                    <a:pt x="4843" y="14953"/>
                  </a:cubicBezTo>
                  <a:cubicBezTo>
                    <a:pt x="4822" y="13572"/>
                    <a:pt x="5429" y="12338"/>
                    <a:pt x="6328" y="11250"/>
                  </a:cubicBezTo>
                  <a:close/>
                  <a:moveTo>
                    <a:pt x="31971" y="1"/>
                  </a:moveTo>
                  <a:cubicBezTo>
                    <a:pt x="31921" y="1"/>
                    <a:pt x="31868" y="11"/>
                    <a:pt x="31813" y="35"/>
                  </a:cubicBezTo>
                  <a:cubicBezTo>
                    <a:pt x="30160" y="767"/>
                    <a:pt x="28026" y="2274"/>
                    <a:pt x="26771" y="4136"/>
                  </a:cubicBezTo>
                  <a:cubicBezTo>
                    <a:pt x="26744" y="4136"/>
                    <a:pt x="26717" y="4135"/>
                    <a:pt x="26690" y="4135"/>
                  </a:cubicBezTo>
                  <a:cubicBezTo>
                    <a:pt x="24999" y="4135"/>
                    <a:pt x="23232" y="4776"/>
                    <a:pt x="21770" y="5559"/>
                  </a:cubicBezTo>
                  <a:cubicBezTo>
                    <a:pt x="20745" y="6103"/>
                    <a:pt x="19845" y="6856"/>
                    <a:pt x="19113" y="7756"/>
                  </a:cubicBezTo>
                  <a:cubicBezTo>
                    <a:pt x="17693" y="6880"/>
                    <a:pt x="16077" y="6422"/>
                    <a:pt x="14441" y="6422"/>
                  </a:cubicBezTo>
                  <a:cubicBezTo>
                    <a:pt x="14004" y="6422"/>
                    <a:pt x="13565" y="6455"/>
                    <a:pt x="13129" y="6521"/>
                  </a:cubicBezTo>
                  <a:cubicBezTo>
                    <a:pt x="10346" y="6982"/>
                    <a:pt x="7835" y="8383"/>
                    <a:pt x="5973" y="10476"/>
                  </a:cubicBezTo>
                  <a:cubicBezTo>
                    <a:pt x="5837" y="10465"/>
                    <a:pt x="5702" y="10460"/>
                    <a:pt x="5569" y="10460"/>
                  </a:cubicBezTo>
                  <a:cubicBezTo>
                    <a:pt x="2506" y="10460"/>
                    <a:pt x="1" y="13171"/>
                    <a:pt x="281" y="16439"/>
                  </a:cubicBezTo>
                  <a:cubicBezTo>
                    <a:pt x="291" y="16536"/>
                    <a:pt x="382" y="16584"/>
                    <a:pt x="475" y="16584"/>
                  </a:cubicBezTo>
                  <a:cubicBezTo>
                    <a:pt x="581" y="16584"/>
                    <a:pt x="690" y="16520"/>
                    <a:pt x="679" y="16397"/>
                  </a:cubicBezTo>
                  <a:cubicBezTo>
                    <a:pt x="574" y="13740"/>
                    <a:pt x="2730" y="11208"/>
                    <a:pt x="5429" y="11166"/>
                  </a:cubicBezTo>
                  <a:lnTo>
                    <a:pt x="5429" y="11166"/>
                  </a:lnTo>
                  <a:cubicBezTo>
                    <a:pt x="4906" y="11878"/>
                    <a:pt x="4508" y="12694"/>
                    <a:pt x="4278" y="13552"/>
                  </a:cubicBezTo>
                  <a:cubicBezTo>
                    <a:pt x="3859" y="15121"/>
                    <a:pt x="4215" y="16753"/>
                    <a:pt x="5387" y="17904"/>
                  </a:cubicBezTo>
                  <a:cubicBezTo>
                    <a:pt x="6069" y="18558"/>
                    <a:pt x="6974" y="18981"/>
                    <a:pt x="7885" y="18981"/>
                  </a:cubicBezTo>
                  <a:cubicBezTo>
                    <a:pt x="8343" y="18981"/>
                    <a:pt x="8803" y="18874"/>
                    <a:pt x="9237" y="18636"/>
                  </a:cubicBezTo>
                  <a:cubicBezTo>
                    <a:pt x="10701" y="17820"/>
                    <a:pt x="11141" y="15916"/>
                    <a:pt x="10785" y="14388"/>
                  </a:cubicBezTo>
                  <a:cubicBezTo>
                    <a:pt x="10408" y="12673"/>
                    <a:pt x="8986" y="11334"/>
                    <a:pt x="7354" y="10748"/>
                  </a:cubicBezTo>
                  <a:cubicBezTo>
                    <a:pt x="7207" y="10706"/>
                    <a:pt x="7040" y="10664"/>
                    <a:pt x="6893" y="10622"/>
                  </a:cubicBezTo>
                  <a:cubicBezTo>
                    <a:pt x="7730" y="9764"/>
                    <a:pt x="8693" y="9053"/>
                    <a:pt x="9739" y="8488"/>
                  </a:cubicBezTo>
                  <a:cubicBezTo>
                    <a:pt x="11203" y="7667"/>
                    <a:pt x="12858" y="7174"/>
                    <a:pt x="14511" y="7174"/>
                  </a:cubicBezTo>
                  <a:cubicBezTo>
                    <a:pt x="15597" y="7174"/>
                    <a:pt x="16682" y="7387"/>
                    <a:pt x="17711" y="7860"/>
                  </a:cubicBezTo>
                  <a:cubicBezTo>
                    <a:pt x="18025" y="8007"/>
                    <a:pt x="18339" y="8174"/>
                    <a:pt x="18631" y="8383"/>
                  </a:cubicBezTo>
                  <a:cubicBezTo>
                    <a:pt x="17564" y="10015"/>
                    <a:pt x="17167" y="12024"/>
                    <a:pt x="18171" y="13991"/>
                  </a:cubicBezTo>
                  <a:cubicBezTo>
                    <a:pt x="18555" y="14759"/>
                    <a:pt x="19503" y="15908"/>
                    <a:pt x="20443" y="15908"/>
                  </a:cubicBezTo>
                  <a:cubicBezTo>
                    <a:pt x="20731" y="15908"/>
                    <a:pt x="21019" y="15800"/>
                    <a:pt x="21289" y="15539"/>
                  </a:cubicBezTo>
                  <a:cubicBezTo>
                    <a:pt x="22419" y="14430"/>
                    <a:pt x="22335" y="12422"/>
                    <a:pt x="21854" y="11083"/>
                  </a:cubicBezTo>
                  <a:cubicBezTo>
                    <a:pt x="21435" y="9932"/>
                    <a:pt x="20682" y="8927"/>
                    <a:pt x="19719" y="8174"/>
                  </a:cubicBezTo>
                  <a:cubicBezTo>
                    <a:pt x="21205" y="6396"/>
                    <a:pt x="23904" y="5057"/>
                    <a:pt x="26310" y="4931"/>
                  </a:cubicBezTo>
                  <a:lnTo>
                    <a:pt x="26310" y="4931"/>
                  </a:lnTo>
                  <a:cubicBezTo>
                    <a:pt x="25725" y="6082"/>
                    <a:pt x="25515" y="7295"/>
                    <a:pt x="25976" y="8509"/>
                  </a:cubicBezTo>
                  <a:cubicBezTo>
                    <a:pt x="26381" y="9655"/>
                    <a:pt x="27486" y="10623"/>
                    <a:pt x="28700" y="10623"/>
                  </a:cubicBezTo>
                  <a:cubicBezTo>
                    <a:pt x="28926" y="10623"/>
                    <a:pt x="29156" y="10590"/>
                    <a:pt x="29386" y="10518"/>
                  </a:cubicBezTo>
                  <a:cubicBezTo>
                    <a:pt x="30788" y="10078"/>
                    <a:pt x="31520" y="8425"/>
                    <a:pt x="31186" y="7044"/>
                  </a:cubicBezTo>
                  <a:cubicBezTo>
                    <a:pt x="30788" y="5475"/>
                    <a:pt x="29240" y="4450"/>
                    <a:pt x="27691" y="4199"/>
                  </a:cubicBezTo>
                  <a:cubicBezTo>
                    <a:pt x="28905" y="2629"/>
                    <a:pt x="30788" y="1374"/>
                    <a:pt x="32148" y="704"/>
                  </a:cubicBezTo>
                  <a:cubicBezTo>
                    <a:pt x="32533" y="521"/>
                    <a:pt x="32324" y="1"/>
                    <a:pt x="319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26"/>
            <p:cNvSpPr/>
            <p:nvPr/>
          </p:nvSpPr>
          <p:spPr>
            <a:xfrm>
              <a:off x="2075319" y="1114890"/>
              <a:ext cx="488887" cy="377360"/>
            </a:xfrm>
            <a:custGeom>
              <a:avLst/>
              <a:gdLst/>
              <a:ahLst/>
              <a:cxnLst/>
              <a:rect l="l" t="t" r="r" b="b"/>
              <a:pathLst>
                <a:path w="25758" h="19882" extrusionOk="0">
                  <a:moveTo>
                    <a:pt x="25025" y="796"/>
                  </a:moveTo>
                  <a:cubicBezTo>
                    <a:pt x="25025" y="817"/>
                    <a:pt x="25025" y="859"/>
                    <a:pt x="25005" y="880"/>
                  </a:cubicBezTo>
                  <a:cubicBezTo>
                    <a:pt x="24984" y="900"/>
                    <a:pt x="24984" y="984"/>
                    <a:pt x="24984" y="1026"/>
                  </a:cubicBezTo>
                  <a:cubicBezTo>
                    <a:pt x="24565" y="1842"/>
                    <a:pt x="24481" y="2825"/>
                    <a:pt x="24293" y="3704"/>
                  </a:cubicBezTo>
                  <a:cubicBezTo>
                    <a:pt x="24168" y="4332"/>
                    <a:pt x="23896" y="5085"/>
                    <a:pt x="23833" y="5776"/>
                  </a:cubicBezTo>
                  <a:cubicBezTo>
                    <a:pt x="23770" y="5943"/>
                    <a:pt x="23728" y="6110"/>
                    <a:pt x="23665" y="6278"/>
                  </a:cubicBezTo>
                  <a:cubicBezTo>
                    <a:pt x="23624" y="6445"/>
                    <a:pt x="23561" y="6675"/>
                    <a:pt x="23498" y="6864"/>
                  </a:cubicBezTo>
                  <a:cubicBezTo>
                    <a:pt x="21782" y="6947"/>
                    <a:pt x="20025" y="7345"/>
                    <a:pt x="18330" y="7575"/>
                  </a:cubicBezTo>
                  <a:cubicBezTo>
                    <a:pt x="16342" y="7847"/>
                    <a:pt x="14333" y="8098"/>
                    <a:pt x="12325" y="8349"/>
                  </a:cubicBezTo>
                  <a:cubicBezTo>
                    <a:pt x="9082" y="8768"/>
                    <a:pt x="5734" y="8977"/>
                    <a:pt x="2470" y="9437"/>
                  </a:cubicBezTo>
                  <a:cubicBezTo>
                    <a:pt x="5922" y="8391"/>
                    <a:pt x="9291" y="7073"/>
                    <a:pt x="12639" y="5797"/>
                  </a:cubicBezTo>
                  <a:cubicBezTo>
                    <a:pt x="14668" y="5022"/>
                    <a:pt x="16698" y="4248"/>
                    <a:pt x="18727" y="3432"/>
                  </a:cubicBezTo>
                  <a:cubicBezTo>
                    <a:pt x="20799" y="2616"/>
                    <a:pt x="23038" y="1926"/>
                    <a:pt x="24963" y="838"/>
                  </a:cubicBezTo>
                  <a:lnTo>
                    <a:pt x="25025" y="796"/>
                  </a:lnTo>
                  <a:close/>
                  <a:moveTo>
                    <a:pt x="22619" y="13455"/>
                  </a:moveTo>
                  <a:cubicBezTo>
                    <a:pt x="23142" y="14543"/>
                    <a:pt x="23707" y="15610"/>
                    <a:pt x="24272" y="16677"/>
                  </a:cubicBezTo>
                  <a:cubicBezTo>
                    <a:pt x="23665" y="16321"/>
                    <a:pt x="23038" y="16007"/>
                    <a:pt x="22410" y="15756"/>
                  </a:cubicBezTo>
                  <a:cubicBezTo>
                    <a:pt x="22473" y="14982"/>
                    <a:pt x="22556" y="14229"/>
                    <a:pt x="22619" y="13455"/>
                  </a:cubicBezTo>
                  <a:close/>
                  <a:moveTo>
                    <a:pt x="23728" y="7512"/>
                  </a:moveTo>
                  <a:cubicBezTo>
                    <a:pt x="23833" y="8998"/>
                    <a:pt x="24293" y="10525"/>
                    <a:pt x="24502" y="12011"/>
                  </a:cubicBezTo>
                  <a:cubicBezTo>
                    <a:pt x="24774" y="13664"/>
                    <a:pt x="24921" y="15338"/>
                    <a:pt x="25193" y="16991"/>
                  </a:cubicBezTo>
                  <a:cubicBezTo>
                    <a:pt x="24377" y="15442"/>
                    <a:pt x="23540" y="13915"/>
                    <a:pt x="22682" y="12388"/>
                  </a:cubicBezTo>
                  <a:cubicBezTo>
                    <a:pt x="22682" y="12283"/>
                    <a:pt x="22682" y="12157"/>
                    <a:pt x="22703" y="12032"/>
                  </a:cubicBezTo>
                  <a:cubicBezTo>
                    <a:pt x="23017" y="11864"/>
                    <a:pt x="22933" y="11383"/>
                    <a:pt x="22577" y="11341"/>
                  </a:cubicBezTo>
                  <a:cubicBezTo>
                    <a:pt x="16949" y="10944"/>
                    <a:pt x="11320" y="10316"/>
                    <a:pt x="5692" y="9898"/>
                  </a:cubicBezTo>
                  <a:cubicBezTo>
                    <a:pt x="7826" y="9667"/>
                    <a:pt x="9960" y="9333"/>
                    <a:pt x="12074" y="9082"/>
                  </a:cubicBezTo>
                  <a:cubicBezTo>
                    <a:pt x="13999" y="8851"/>
                    <a:pt x="15924" y="8600"/>
                    <a:pt x="17870" y="8349"/>
                  </a:cubicBezTo>
                  <a:cubicBezTo>
                    <a:pt x="19774" y="8098"/>
                    <a:pt x="21866" y="8014"/>
                    <a:pt x="23728" y="7512"/>
                  </a:cubicBezTo>
                  <a:close/>
                  <a:moveTo>
                    <a:pt x="1382" y="10253"/>
                  </a:moveTo>
                  <a:cubicBezTo>
                    <a:pt x="8224" y="11216"/>
                    <a:pt x="15191" y="11551"/>
                    <a:pt x="22054" y="12032"/>
                  </a:cubicBezTo>
                  <a:cubicBezTo>
                    <a:pt x="21992" y="12095"/>
                    <a:pt x="21992" y="12199"/>
                    <a:pt x="22033" y="12283"/>
                  </a:cubicBezTo>
                  <a:cubicBezTo>
                    <a:pt x="21824" y="13476"/>
                    <a:pt x="21699" y="14668"/>
                    <a:pt x="21573" y="15861"/>
                  </a:cubicBezTo>
                  <a:cubicBezTo>
                    <a:pt x="21489" y="16802"/>
                    <a:pt x="21280" y="17807"/>
                    <a:pt x="21259" y="18790"/>
                  </a:cubicBezTo>
                  <a:cubicBezTo>
                    <a:pt x="20590" y="18476"/>
                    <a:pt x="19899" y="18204"/>
                    <a:pt x="19188" y="17974"/>
                  </a:cubicBezTo>
                  <a:cubicBezTo>
                    <a:pt x="18267" y="17597"/>
                    <a:pt x="17326" y="17242"/>
                    <a:pt x="16384" y="16865"/>
                  </a:cubicBezTo>
                  <a:cubicBezTo>
                    <a:pt x="14647" y="16175"/>
                    <a:pt x="12911" y="15442"/>
                    <a:pt x="11174" y="14710"/>
                  </a:cubicBezTo>
                  <a:cubicBezTo>
                    <a:pt x="7784" y="13266"/>
                    <a:pt x="4437" y="11697"/>
                    <a:pt x="1026" y="10274"/>
                  </a:cubicBezTo>
                  <a:lnTo>
                    <a:pt x="1382" y="10253"/>
                  </a:lnTo>
                  <a:close/>
                  <a:moveTo>
                    <a:pt x="25456" y="0"/>
                  </a:moveTo>
                  <a:cubicBezTo>
                    <a:pt x="25366" y="0"/>
                    <a:pt x="25274" y="40"/>
                    <a:pt x="25214" y="126"/>
                  </a:cubicBezTo>
                  <a:cubicBezTo>
                    <a:pt x="25172" y="210"/>
                    <a:pt x="25130" y="294"/>
                    <a:pt x="25109" y="377"/>
                  </a:cubicBezTo>
                  <a:cubicBezTo>
                    <a:pt x="25077" y="248"/>
                    <a:pt x="24956" y="168"/>
                    <a:pt x="24836" y="168"/>
                  </a:cubicBezTo>
                  <a:cubicBezTo>
                    <a:pt x="24801" y="168"/>
                    <a:pt x="24765" y="175"/>
                    <a:pt x="24733" y="189"/>
                  </a:cubicBezTo>
                  <a:cubicBezTo>
                    <a:pt x="22745" y="754"/>
                    <a:pt x="20841" y="1758"/>
                    <a:pt x="18937" y="2512"/>
                  </a:cubicBezTo>
                  <a:cubicBezTo>
                    <a:pt x="16844" y="3349"/>
                    <a:pt x="14752" y="4165"/>
                    <a:pt x="12660" y="4981"/>
                  </a:cubicBezTo>
                  <a:cubicBezTo>
                    <a:pt x="8517" y="6550"/>
                    <a:pt x="4290" y="7910"/>
                    <a:pt x="189" y="9584"/>
                  </a:cubicBezTo>
                  <a:cubicBezTo>
                    <a:pt x="1" y="9730"/>
                    <a:pt x="85" y="10044"/>
                    <a:pt x="336" y="10065"/>
                  </a:cubicBezTo>
                  <a:cubicBezTo>
                    <a:pt x="168" y="10128"/>
                    <a:pt x="168" y="10358"/>
                    <a:pt x="315" y="10463"/>
                  </a:cubicBezTo>
                  <a:cubicBezTo>
                    <a:pt x="3683" y="12283"/>
                    <a:pt x="7240" y="13831"/>
                    <a:pt x="10776" y="15338"/>
                  </a:cubicBezTo>
                  <a:cubicBezTo>
                    <a:pt x="12555" y="16112"/>
                    <a:pt x="14354" y="16865"/>
                    <a:pt x="16154" y="17597"/>
                  </a:cubicBezTo>
                  <a:lnTo>
                    <a:pt x="18769" y="18644"/>
                  </a:lnTo>
                  <a:cubicBezTo>
                    <a:pt x="19585" y="18958"/>
                    <a:pt x="20422" y="19397"/>
                    <a:pt x="21301" y="19543"/>
                  </a:cubicBezTo>
                  <a:lnTo>
                    <a:pt x="21301" y="19648"/>
                  </a:lnTo>
                  <a:cubicBezTo>
                    <a:pt x="21334" y="19803"/>
                    <a:pt x="21466" y="19881"/>
                    <a:pt x="21599" y="19881"/>
                  </a:cubicBezTo>
                  <a:cubicBezTo>
                    <a:pt x="21718" y="19881"/>
                    <a:pt x="21838" y="19818"/>
                    <a:pt x="21887" y="19690"/>
                  </a:cubicBezTo>
                  <a:cubicBezTo>
                    <a:pt x="22222" y="18686"/>
                    <a:pt x="22243" y="17556"/>
                    <a:pt x="22326" y="16468"/>
                  </a:cubicBezTo>
                  <a:cubicBezTo>
                    <a:pt x="23142" y="16991"/>
                    <a:pt x="24084" y="17409"/>
                    <a:pt x="24921" y="17849"/>
                  </a:cubicBezTo>
                  <a:cubicBezTo>
                    <a:pt x="24975" y="17878"/>
                    <a:pt x="25035" y="17891"/>
                    <a:pt x="25094" y="17891"/>
                  </a:cubicBezTo>
                  <a:cubicBezTo>
                    <a:pt x="25329" y="17891"/>
                    <a:pt x="25557" y="17677"/>
                    <a:pt x="25423" y="17409"/>
                  </a:cubicBezTo>
                  <a:lnTo>
                    <a:pt x="25381" y="17367"/>
                  </a:lnTo>
                  <a:lnTo>
                    <a:pt x="25381" y="17367"/>
                  </a:lnTo>
                  <a:cubicBezTo>
                    <a:pt x="25403" y="17374"/>
                    <a:pt x="25425" y="17377"/>
                    <a:pt x="25447" y="17377"/>
                  </a:cubicBezTo>
                  <a:cubicBezTo>
                    <a:pt x="25569" y="17377"/>
                    <a:pt x="25674" y="17282"/>
                    <a:pt x="25674" y="17158"/>
                  </a:cubicBezTo>
                  <a:cubicBezTo>
                    <a:pt x="25674" y="15442"/>
                    <a:pt x="25528" y="13748"/>
                    <a:pt x="25256" y="12053"/>
                  </a:cubicBezTo>
                  <a:cubicBezTo>
                    <a:pt x="25025" y="10421"/>
                    <a:pt x="24900" y="8558"/>
                    <a:pt x="24272" y="7031"/>
                  </a:cubicBezTo>
                  <a:cubicBezTo>
                    <a:pt x="24230" y="6947"/>
                    <a:pt x="24168" y="6906"/>
                    <a:pt x="24084" y="6885"/>
                  </a:cubicBezTo>
                  <a:cubicBezTo>
                    <a:pt x="24084" y="6864"/>
                    <a:pt x="24084" y="6864"/>
                    <a:pt x="24084" y="6843"/>
                  </a:cubicBezTo>
                  <a:cubicBezTo>
                    <a:pt x="24126" y="6843"/>
                    <a:pt x="24168" y="6822"/>
                    <a:pt x="24189" y="6780"/>
                  </a:cubicBezTo>
                  <a:cubicBezTo>
                    <a:pt x="24753" y="6131"/>
                    <a:pt x="24774" y="4981"/>
                    <a:pt x="24963" y="4165"/>
                  </a:cubicBezTo>
                  <a:cubicBezTo>
                    <a:pt x="25130" y="3369"/>
                    <a:pt x="25381" y="2512"/>
                    <a:pt x="25444" y="1696"/>
                  </a:cubicBezTo>
                  <a:cubicBezTo>
                    <a:pt x="25528" y="1465"/>
                    <a:pt x="25590" y="1256"/>
                    <a:pt x="25632" y="1026"/>
                  </a:cubicBezTo>
                  <a:cubicBezTo>
                    <a:pt x="25716" y="775"/>
                    <a:pt x="25758" y="503"/>
                    <a:pt x="25737" y="231"/>
                  </a:cubicBezTo>
                  <a:cubicBezTo>
                    <a:pt x="25712" y="83"/>
                    <a:pt x="25586" y="0"/>
                    <a:pt x="254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Box 3"/>
          <p:cNvSpPr txBox="1"/>
          <p:nvPr/>
        </p:nvSpPr>
        <p:spPr>
          <a:xfrm>
            <a:off x="1085315" y="1369016"/>
            <a:ext cx="7089168" cy="1754326"/>
          </a:xfrm>
          <a:prstGeom prst="rect">
            <a:avLst/>
          </a:prstGeom>
          <a:noFill/>
        </p:spPr>
        <p:txBody>
          <a:bodyPr wrap="square" rtlCol="0">
            <a:spAutoFit/>
          </a:bodyPr>
          <a:lstStyle/>
          <a:p>
            <a:pPr algn="ctr">
              <a:lnSpc>
                <a:spcPct val="150000"/>
              </a:lnSpc>
            </a:pPr>
            <a:r>
              <a:rPr lang="en-US" sz="3600" b="1" dirty="0" smtClean="0"/>
              <a:t>CHÀO MỪNG CÁC EM </a:t>
            </a:r>
          </a:p>
          <a:p>
            <a:pPr algn="ctr">
              <a:lnSpc>
                <a:spcPct val="150000"/>
              </a:lnSpc>
            </a:pPr>
            <a:r>
              <a:rPr lang="en-US" sz="3600" b="1" dirty="0" smtClean="0"/>
              <a:t>ĐẾN VỚI TIẾT HỌC HÔM NAY!</a:t>
            </a:r>
            <a:endParaRPr lang="en-US" sz="3600" b="1" dirty="0"/>
          </a:p>
        </p:txBody>
      </p:sp>
    </p:spTree>
  </p:cSld>
  <p:clrMapOvr>
    <a:masterClrMapping/>
  </p:clrMapOvr>
  <p:transition spd="slow">
    <p:split orient="vert"/>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917"/>
        <p:cNvGrpSpPr/>
        <p:nvPr/>
      </p:nvGrpSpPr>
      <p:grpSpPr>
        <a:xfrm>
          <a:off x="0" y="0"/>
          <a:ext cx="0" cy="0"/>
          <a:chOff x="0" y="0"/>
          <a:chExt cx="0" cy="0"/>
        </a:xfrm>
      </p:grpSpPr>
      <p:cxnSp>
        <p:nvCxnSpPr>
          <p:cNvPr id="18924" name="Google Shape;18924;p38"/>
          <p:cNvCxnSpPr>
            <a:endCxn id="18925" idx="2"/>
          </p:cNvCxnSpPr>
          <p:nvPr/>
        </p:nvCxnSpPr>
        <p:spPr>
          <a:xfrm flipV="1">
            <a:off x="3489150" y="2455005"/>
            <a:ext cx="3684432" cy="679116"/>
          </a:xfrm>
          <a:prstGeom prst="bentConnector3">
            <a:avLst>
              <a:gd name="adj1" fmla="val 37730"/>
            </a:avLst>
          </a:prstGeom>
          <a:noFill/>
          <a:ln w="28575" cap="rnd" cmpd="sng">
            <a:solidFill>
              <a:schemeClr val="accent5"/>
            </a:solidFill>
            <a:prstDash val="solid"/>
            <a:round/>
            <a:headEnd type="none" w="sm" len="sm"/>
            <a:tailEnd type="none" w="sm" len="sm"/>
          </a:ln>
        </p:spPr>
      </p:cxnSp>
      <p:sp>
        <p:nvSpPr>
          <p:cNvPr id="18923" name="Google Shape;18923;p38"/>
          <p:cNvSpPr/>
          <p:nvPr/>
        </p:nvSpPr>
        <p:spPr>
          <a:xfrm>
            <a:off x="2650733" y="2747393"/>
            <a:ext cx="838417" cy="834600"/>
          </a:xfrm>
          <a:prstGeom prst="ellipse">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38"/>
          <p:cNvSpPr/>
          <p:nvPr/>
        </p:nvSpPr>
        <p:spPr>
          <a:xfrm>
            <a:off x="7173582" y="2037705"/>
            <a:ext cx="834600" cy="834600"/>
          </a:xfrm>
          <a:prstGeom prst="ellipse">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TextBox 45"/>
          <p:cNvSpPr txBox="1"/>
          <p:nvPr/>
        </p:nvSpPr>
        <p:spPr>
          <a:xfrm>
            <a:off x="2870110" y="2872305"/>
            <a:ext cx="378474" cy="584775"/>
          </a:xfrm>
          <a:prstGeom prst="rect">
            <a:avLst/>
          </a:prstGeom>
          <a:noFill/>
        </p:spPr>
        <p:txBody>
          <a:bodyPr wrap="square" rtlCol="0">
            <a:spAutoFit/>
          </a:bodyPr>
          <a:lstStyle/>
          <a:p>
            <a:r>
              <a:rPr lang="en-US" sz="3200" b="1" dirty="0">
                <a:solidFill>
                  <a:schemeClr val="tx2">
                    <a:lumMod val="50000"/>
                  </a:schemeClr>
                </a:solidFill>
              </a:rPr>
              <a:t>3</a:t>
            </a:r>
          </a:p>
        </p:txBody>
      </p:sp>
      <p:sp>
        <p:nvSpPr>
          <p:cNvPr id="47" name="TextBox 46"/>
          <p:cNvSpPr txBox="1"/>
          <p:nvPr/>
        </p:nvSpPr>
        <p:spPr>
          <a:xfrm>
            <a:off x="7386283" y="2162491"/>
            <a:ext cx="376751" cy="584775"/>
          </a:xfrm>
          <a:prstGeom prst="rect">
            <a:avLst/>
          </a:prstGeom>
          <a:noFill/>
        </p:spPr>
        <p:txBody>
          <a:bodyPr wrap="square" rtlCol="0">
            <a:spAutoFit/>
          </a:bodyPr>
          <a:lstStyle/>
          <a:p>
            <a:r>
              <a:rPr lang="en-US" sz="3200" b="1" dirty="0">
                <a:solidFill>
                  <a:srgbClr val="7030A0"/>
                </a:solidFill>
              </a:rPr>
              <a:t>4</a:t>
            </a:r>
          </a:p>
        </p:txBody>
      </p:sp>
      <p:sp>
        <p:nvSpPr>
          <p:cNvPr id="6" name="Rectangle 5"/>
          <p:cNvSpPr/>
          <p:nvPr/>
        </p:nvSpPr>
        <p:spPr>
          <a:xfrm>
            <a:off x="584110" y="1076156"/>
            <a:ext cx="4572000" cy="1631216"/>
          </a:xfrm>
          <a:prstGeom prst="rect">
            <a:avLst/>
          </a:prstGeom>
        </p:spPr>
        <p:txBody>
          <a:bodyPr>
            <a:spAutoFit/>
          </a:bodyPr>
          <a:lstStyle/>
          <a:p>
            <a:pPr algn="just">
              <a:lnSpc>
                <a:spcPts val="3000"/>
              </a:lnSpc>
            </a:pPr>
            <a:r>
              <a:rPr lang="vi-VN" sz="1800" dirty="0"/>
              <a:t>Từ cổ tạo vai, tay, thân, hông, chân và các khớp bằng cách xoắn dây thép tương ứng với các vị trí đánh dấu trên hình vẽ. Đoạn dây còn lại quấn tạo khối cho phần thân.</a:t>
            </a:r>
            <a:endParaRPr lang="en-US" sz="1800" dirty="0"/>
          </a:p>
        </p:txBody>
      </p:sp>
      <p:sp>
        <p:nvSpPr>
          <p:cNvPr id="19" name="Google Shape;18928;p38"/>
          <p:cNvSpPr txBox="1">
            <a:spLocks noGrp="1"/>
          </p:cNvSpPr>
          <p:nvPr>
            <p:ph type="title"/>
          </p:nvPr>
        </p:nvSpPr>
        <p:spPr>
          <a:xfrm>
            <a:off x="675301" y="556169"/>
            <a:ext cx="8022300" cy="572700"/>
          </a:xfrm>
          <a:prstGeom prst="rect">
            <a:avLst/>
          </a:prstGeom>
        </p:spPr>
        <p:txBody>
          <a:bodyPr spcFirstLastPara="1" wrap="square" lIns="91425" tIns="91425" rIns="91425" bIns="91425" anchor="t" anchorCtr="0">
            <a:noAutofit/>
          </a:bodyPr>
          <a:lstStyle/>
          <a:p>
            <a:pPr algn="ctr"/>
            <a:r>
              <a:rPr lang="fr-FR" sz="2000" dirty="0" err="1">
                <a:solidFill>
                  <a:schemeClr val="tx2">
                    <a:lumMod val="50000"/>
                  </a:schemeClr>
                </a:solidFill>
                <a:latin typeface="+mn-lt"/>
              </a:rPr>
              <a:t>Các</a:t>
            </a:r>
            <a:r>
              <a:rPr lang="fr-FR" sz="2000" dirty="0">
                <a:solidFill>
                  <a:schemeClr val="tx2">
                    <a:lumMod val="50000"/>
                  </a:schemeClr>
                </a:solidFill>
                <a:latin typeface="+mn-lt"/>
              </a:rPr>
              <a:t> </a:t>
            </a:r>
            <a:r>
              <a:rPr lang="fr-FR" sz="2000" dirty="0" err="1">
                <a:solidFill>
                  <a:schemeClr val="tx2">
                    <a:lumMod val="50000"/>
                  </a:schemeClr>
                </a:solidFill>
                <a:latin typeface="+mn-lt"/>
              </a:rPr>
              <a:t>bước</a:t>
            </a:r>
            <a:r>
              <a:rPr lang="fr-FR" sz="2000" dirty="0">
                <a:solidFill>
                  <a:schemeClr val="tx2">
                    <a:lumMod val="50000"/>
                  </a:schemeClr>
                </a:solidFill>
                <a:latin typeface="+mn-lt"/>
              </a:rPr>
              <a:t> </a:t>
            </a:r>
            <a:r>
              <a:rPr lang="fr-FR" sz="2000" dirty="0" err="1">
                <a:solidFill>
                  <a:schemeClr val="tx2">
                    <a:lumMod val="50000"/>
                  </a:schemeClr>
                </a:solidFill>
                <a:latin typeface="+mn-lt"/>
              </a:rPr>
              <a:t>tạo</a:t>
            </a:r>
            <a:r>
              <a:rPr lang="fr-FR" sz="2000" dirty="0">
                <a:solidFill>
                  <a:schemeClr val="tx2">
                    <a:lumMod val="50000"/>
                  </a:schemeClr>
                </a:solidFill>
                <a:latin typeface="+mn-lt"/>
              </a:rPr>
              <a:t> </a:t>
            </a:r>
            <a:r>
              <a:rPr lang="fr-FR" sz="2000" dirty="0" err="1">
                <a:solidFill>
                  <a:schemeClr val="tx2">
                    <a:lumMod val="50000"/>
                  </a:schemeClr>
                </a:solidFill>
                <a:latin typeface="+mn-lt"/>
              </a:rPr>
              <a:t>nhân</a:t>
            </a:r>
            <a:r>
              <a:rPr lang="fr-FR" sz="2000" dirty="0">
                <a:solidFill>
                  <a:schemeClr val="tx2">
                    <a:lumMod val="50000"/>
                  </a:schemeClr>
                </a:solidFill>
                <a:latin typeface="+mn-lt"/>
              </a:rPr>
              <a:t> </a:t>
            </a:r>
            <a:r>
              <a:rPr lang="fr-FR" sz="2000" dirty="0" err="1">
                <a:solidFill>
                  <a:schemeClr val="tx2">
                    <a:lumMod val="50000"/>
                  </a:schemeClr>
                </a:solidFill>
                <a:latin typeface="+mn-lt"/>
              </a:rPr>
              <a:t>vật</a:t>
            </a:r>
            <a:r>
              <a:rPr lang="fr-FR" sz="2000" dirty="0">
                <a:solidFill>
                  <a:schemeClr val="tx2">
                    <a:lumMod val="50000"/>
                  </a:schemeClr>
                </a:solidFill>
                <a:latin typeface="+mn-lt"/>
              </a:rPr>
              <a:t> 3D </a:t>
            </a:r>
            <a:r>
              <a:rPr lang="fr-FR" sz="2000" dirty="0" err="1">
                <a:solidFill>
                  <a:schemeClr val="tx2">
                    <a:lumMod val="50000"/>
                  </a:schemeClr>
                </a:solidFill>
                <a:latin typeface="+mn-lt"/>
              </a:rPr>
              <a:t>từ</a:t>
            </a:r>
            <a:r>
              <a:rPr lang="fr-FR" sz="2000" dirty="0">
                <a:solidFill>
                  <a:schemeClr val="tx2">
                    <a:lumMod val="50000"/>
                  </a:schemeClr>
                </a:solidFill>
                <a:latin typeface="+mn-lt"/>
              </a:rPr>
              <a:t> </a:t>
            </a:r>
            <a:r>
              <a:rPr lang="fr-FR" sz="2000" dirty="0" err="1">
                <a:solidFill>
                  <a:schemeClr val="tx2">
                    <a:lumMod val="50000"/>
                  </a:schemeClr>
                </a:solidFill>
                <a:latin typeface="+mn-lt"/>
              </a:rPr>
              <a:t>dây</a:t>
            </a:r>
            <a:r>
              <a:rPr lang="fr-FR" sz="2000" dirty="0">
                <a:solidFill>
                  <a:schemeClr val="tx2">
                    <a:lumMod val="50000"/>
                  </a:schemeClr>
                </a:solidFill>
                <a:latin typeface="+mn-lt"/>
              </a:rPr>
              <a:t> </a:t>
            </a:r>
            <a:r>
              <a:rPr lang="fr-FR" sz="2000" dirty="0" err="1" smtClean="0">
                <a:solidFill>
                  <a:schemeClr val="tx2">
                    <a:lumMod val="50000"/>
                  </a:schemeClr>
                </a:solidFill>
                <a:latin typeface="+mn-lt"/>
              </a:rPr>
              <a:t>thép</a:t>
            </a:r>
            <a:r>
              <a:rPr lang="fr-FR" sz="2000" dirty="0" smtClean="0">
                <a:solidFill>
                  <a:schemeClr val="tx2">
                    <a:lumMod val="50000"/>
                  </a:schemeClr>
                </a:solidFill>
                <a:latin typeface="+mn-lt"/>
              </a:rPr>
              <a:t>:</a:t>
            </a:r>
            <a:r>
              <a:rPr lang="en-US" sz="2400" dirty="0"/>
              <a:t/>
            </a:r>
            <a:br>
              <a:rPr lang="en-US" sz="2400" dirty="0"/>
            </a:br>
            <a:endParaRPr sz="2400" dirty="0">
              <a:latin typeface="+mn-lt"/>
            </a:endParaRPr>
          </a:p>
        </p:txBody>
      </p:sp>
      <p:pic>
        <p:nvPicPr>
          <p:cNvPr id="9" name="Picture 8"/>
          <p:cNvPicPr>
            <a:picLocks noChangeAspect="1"/>
          </p:cNvPicPr>
          <p:nvPr/>
        </p:nvPicPr>
        <p:blipFill rotWithShape="1">
          <a:blip r:embed="rId3">
            <a:extLst>
              <a:ext uri="{28A0092B-C50C-407E-A947-70E740481C1C}">
                <a14:useLocalDpi xmlns:a14="http://schemas.microsoft.com/office/drawing/2010/main" val="0"/>
              </a:ext>
            </a:extLst>
          </a:blip>
          <a:srcRect r="51387"/>
          <a:stretch/>
        </p:blipFill>
        <p:spPr>
          <a:xfrm>
            <a:off x="538927" y="2707372"/>
            <a:ext cx="2057607" cy="2585877"/>
          </a:xfrm>
          <a:prstGeom prst="rect">
            <a:avLst/>
          </a:prstGeom>
          <a:ln>
            <a:noFill/>
          </a:ln>
          <a:effectLst>
            <a:softEdge rad="112500"/>
          </a:effectLst>
        </p:spPr>
      </p:pic>
      <p:sp>
        <p:nvSpPr>
          <p:cNvPr id="10" name="Rectangle 9"/>
          <p:cNvSpPr/>
          <p:nvPr/>
        </p:nvSpPr>
        <p:spPr>
          <a:xfrm>
            <a:off x="6635410" y="2792637"/>
            <a:ext cx="2255248" cy="1338828"/>
          </a:xfrm>
          <a:prstGeom prst="rect">
            <a:avLst/>
          </a:prstGeom>
        </p:spPr>
        <p:txBody>
          <a:bodyPr wrap="square">
            <a:spAutoFit/>
          </a:bodyPr>
          <a:lstStyle/>
          <a:p>
            <a:pPr algn="just">
              <a:lnSpc>
                <a:spcPct val="150000"/>
              </a:lnSpc>
            </a:pPr>
            <a:r>
              <a:rPr lang="en-US" sz="1800" dirty="0" err="1"/>
              <a:t>Tạo</a:t>
            </a:r>
            <a:r>
              <a:rPr lang="en-US" sz="1800" dirty="0"/>
              <a:t> </a:t>
            </a:r>
            <a:r>
              <a:rPr lang="en-US" sz="1800" dirty="0" err="1"/>
              <a:t>hình</a:t>
            </a:r>
            <a:r>
              <a:rPr lang="en-US" sz="1800" dirty="0"/>
              <a:t> </a:t>
            </a:r>
            <a:r>
              <a:rPr lang="en-US" sz="1800" dirty="0" err="1"/>
              <a:t>khối</a:t>
            </a:r>
            <a:r>
              <a:rPr lang="en-US" sz="1800" dirty="0"/>
              <a:t> </a:t>
            </a:r>
            <a:r>
              <a:rPr lang="en-US" sz="1800" dirty="0" err="1"/>
              <a:t>cho</a:t>
            </a:r>
            <a:r>
              <a:rPr lang="en-US" sz="1800" dirty="0"/>
              <a:t> </a:t>
            </a:r>
            <a:r>
              <a:rPr lang="en-US" sz="1800" dirty="0" err="1"/>
              <a:t>nhân</a:t>
            </a:r>
            <a:r>
              <a:rPr lang="en-US" sz="1800" dirty="0"/>
              <a:t> </a:t>
            </a:r>
            <a:r>
              <a:rPr lang="en-US" sz="1800" dirty="0" err="1"/>
              <a:t>vật</a:t>
            </a:r>
            <a:r>
              <a:rPr lang="en-US" sz="1800" dirty="0"/>
              <a:t> </a:t>
            </a:r>
            <a:r>
              <a:rPr lang="en-US" sz="1800" dirty="0" err="1"/>
              <a:t>bằng</a:t>
            </a:r>
            <a:r>
              <a:rPr lang="en-US" sz="1800" dirty="0"/>
              <a:t> </a:t>
            </a:r>
            <a:r>
              <a:rPr lang="en-US" sz="1800" dirty="0" err="1"/>
              <a:t>cách</a:t>
            </a:r>
            <a:r>
              <a:rPr lang="en-US" sz="1800" dirty="0"/>
              <a:t> </a:t>
            </a:r>
            <a:r>
              <a:rPr lang="en-US" sz="1800" dirty="0" err="1"/>
              <a:t>quấn</a:t>
            </a:r>
            <a:r>
              <a:rPr lang="en-US" sz="1800" dirty="0"/>
              <a:t> </a:t>
            </a:r>
            <a:r>
              <a:rPr lang="en-US" sz="1800" dirty="0" err="1"/>
              <a:t>giấy</a:t>
            </a:r>
            <a:r>
              <a:rPr lang="en-US" sz="1800" dirty="0"/>
              <a:t>.</a:t>
            </a:r>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1322" y="2557590"/>
            <a:ext cx="1849014" cy="2457835"/>
          </a:xfrm>
          <a:prstGeom prst="rect">
            <a:avLst/>
          </a:prstGeom>
          <a:ln>
            <a:noFill/>
          </a:ln>
          <a:effectLst>
            <a:softEdge rad="112500"/>
          </a:effectLst>
        </p:spPr>
      </p:pic>
      <p:pic>
        <p:nvPicPr>
          <p:cNvPr id="33" name="Picture 3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769506">
            <a:off x="66629" y="2269006"/>
            <a:ext cx="704032" cy="800964"/>
          </a:xfrm>
          <a:prstGeom prst="rect">
            <a:avLst/>
          </a:prstGeom>
        </p:spPr>
      </p:pic>
      <p:pic>
        <p:nvPicPr>
          <p:cNvPr id="34" name="Picture 3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1851115" flipV="1">
            <a:off x="6739635" y="3998045"/>
            <a:ext cx="704032" cy="800964"/>
          </a:xfrm>
          <a:prstGeom prst="rect">
            <a:avLst/>
          </a:prstGeom>
        </p:spPr>
      </p:pic>
    </p:spTree>
    <p:extLst>
      <p:ext uri="{BB962C8B-B14F-4D97-AF65-F5344CB8AC3E}">
        <p14:creationId xmlns:p14="http://schemas.microsoft.com/office/powerpoint/2010/main" val="224830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8924"/>
                                        </p:tgtEl>
                                        <p:attrNameLst>
                                          <p:attrName>style.visibility</p:attrName>
                                        </p:attrNameLst>
                                      </p:cBhvr>
                                      <p:to>
                                        <p:strVal val="visible"/>
                                      </p:to>
                                    </p:set>
                                    <p:animEffect transition="in" filter="barn(outVertical)">
                                      <p:cBhvr>
                                        <p:cTn id="7" dur="500"/>
                                        <p:tgtEl>
                                          <p:spTgt spid="189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923"/>
                                        </p:tgtEl>
                                        <p:attrNameLst>
                                          <p:attrName>style.visibility</p:attrName>
                                        </p:attrNameLst>
                                      </p:cBhvr>
                                      <p:to>
                                        <p:strVal val="visible"/>
                                      </p:to>
                                    </p:set>
                                    <p:animEffect transition="in" filter="wipe(down)">
                                      <p:cBhvr>
                                        <p:cTn id="12" dur="500"/>
                                        <p:tgtEl>
                                          <p:spTgt spid="18923"/>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wipe(down)">
                                      <p:cBhvr>
                                        <p:cTn id="15" dur="500"/>
                                        <p:tgtEl>
                                          <p:spTgt spid="46"/>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wipe(up)">
                                      <p:cBhvr>
                                        <p:cTn id="23" dur="500"/>
                                        <p:tgtEl>
                                          <p:spTgt spid="33"/>
                                        </p:tgtEl>
                                      </p:cBhvr>
                                    </p:animEffect>
                                  </p:childTnLst>
                                </p:cTn>
                              </p:par>
                              <p:par>
                                <p:cTn id="24" presetID="55" presetClass="entr" presetSubtype="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strVal val="#ppt_w*0.70"/>
                                          </p:val>
                                        </p:tav>
                                        <p:tav tm="100000">
                                          <p:val>
                                            <p:strVal val="#ppt_w"/>
                                          </p:val>
                                        </p:tav>
                                      </p:tavLst>
                                    </p:anim>
                                    <p:anim calcmode="lin" valueType="num">
                                      <p:cBhvr>
                                        <p:cTn id="27" dur="500" fill="hold"/>
                                        <p:tgtEl>
                                          <p:spTgt spid="9"/>
                                        </p:tgtEl>
                                        <p:attrNameLst>
                                          <p:attrName>ppt_h</p:attrName>
                                        </p:attrNameLst>
                                      </p:cBhvr>
                                      <p:tavLst>
                                        <p:tav tm="0">
                                          <p:val>
                                            <p:strVal val="#ppt_h"/>
                                          </p:val>
                                        </p:tav>
                                        <p:tav tm="100000">
                                          <p:val>
                                            <p:strVal val="#ppt_h"/>
                                          </p:val>
                                        </p:tav>
                                      </p:tavLst>
                                    </p:anim>
                                    <p:animEffect transition="in" filter="fad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47"/>
                                        </p:tgtEl>
                                        <p:attrNameLst>
                                          <p:attrName>style.visibility</p:attrName>
                                        </p:attrNameLst>
                                      </p:cBhvr>
                                      <p:to>
                                        <p:strVal val="visible"/>
                                      </p:to>
                                    </p:set>
                                    <p:animEffect transition="in" filter="wipe(up)">
                                      <p:cBhvr>
                                        <p:cTn id="33" dur="500"/>
                                        <p:tgtEl>
                                          <p:spTgt spid="47"/>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8925"/>
                                        </p:tgtEl>
                                        <p:attrNameLst>
                                          <p:attrName>style.visibility</p:attrName>
                                        </p:attrNameLst>
                                      </p:cBhvr>
                                      <p:to>
                                        <p:strVal val="visible"/>
                                      </p:to>
                                    </p:set>
                                    <p:animEffect transition="in" filter="wipe(up)">
                                      <p:cBhvr>
                                        <p:cTn id="36" dur="500"/>
                                        <p:tgtEl>
                                          <p:spTgt spid="18925"/>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wipe(up)">
                                      <p:cBhvr>
                                        <p:cTn id="39" dur="500"/>
                                        <p:tgtEl>
                                          <p:spTgt spid="10"/>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wipe(up)">
                                      <p:cBhvr>
                                        <p:cTn id="44" dur="500"/>
                                        <p:tgtEl>
                                          <p:spTgt spid="34"/>
                                        </p:tgtEl>
                                      </p:cBhvr>
                                    </p:animEffect>
                                  </p:childTnLst>
                                </p:cTn>
                              </p:par>
                              <p:par>
                                <p:cTn id="45" presetID="50" presetClass="entr" presetSubtype="0" decel="100000" fill="hold"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strVal val="#ppt_w+.3"/>
                                          </p:val>
                                        </p:tav>
                                        <p:tav tm="100000">
                                          <p:val>
                                            <p:strVal val="#ppt_w"/>
                                          </p:val>
                                        </p:tav>
                                      </p:tavLst>
                                    </p:anim>
                                    <p:anim calcmode="lin" valueType="num">
                                      <p:cBhvr>
                                        <p:cTn id="48" dur="500" fill="hold"/>
                                        <p:tgtEl>
                                          <p:spTgt spid="11"/>
                                        </p:tgtEl>
                                        <p:attrNameLst>
                                          <p:attrName>ppt_h</p:attrName>
                                        </p:attrNameLst>
                                      </p:cBhvr>
                                      <p:tavLst>
                                        <p:tav tm="0">
                                          <p:val>
                                            <p:strVal val="#ppt_h"/>
                                          </p:val>
                                        </p:tav>
                                        <p:tav tm="100000">
                                          <p:val>
                                            <p:strVal val="#ppt_h"/>
                                          </p:val>
                                        </p:tav>
                                      </p:tavLst>
                                    </p:anim>
                                    <p:animEffect transition="in" filter="fade">
                                      <p:cBhvr>
                                        <p:cTn id="4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23" grpId="0" animBg="1"/>
      <p:bldP spid="18925" grpId="0" animBg="1"/>
      <p:bldP spid="46" grpId="0"/>
      <p:bldP spid="47" grpId="0"/>
      <p:bldP spid="6" grpId="0"/>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8761"/>
        <p:cNvGrpSpPr/>
        <p:nvPr/>
      </p:nvGrpSpPr>
      <p:grpSpPr>
        <a:xfrm>
          <a:off x="0" y="0"/>
          <a:ext cx="0" cy="0"/>
          <a:chOff x="0" y="0"/>
          <a:chExt cx="0" cy="0"/>
        </a:xfrm>
      </p:grpSpPr>
      <p:sp>
        <p:nvSpPr>
          <p:cNvPr id="3" name="TextBox 2"/>
          <p:cNvSpPr txBox="1"/>
          <p:nvPr/>
        </p:nvSpPr>
        <p:spPr>
          <a:xfrm>
            <a:off x="2506894" y="431514"/>
            <a:ext cx="4232952" cy="523220"/>
          </a:xfrm>
          <a:prstGeom prst="rect">
            <a:avLst/>
          </a:prstGeom>
          <a:noFill/>
        </p:spPr>
        <p:txBody>
          <a:bodyPr wrap="square" rtlCol="0">
            <a:spAutoFit/>
          </a:bodyPr>
          <a:lstStyle/>
          <a:p>
            <a:r>
              <a:rPr lang="en-US" sz="2800" b="1" dirty="0" smtClean="0">
                <a:solidFill>
                  <a:srgbClr val="7030A0"/>
                </a:solidFill>
              </a:rPr>
              <a:t>3. </a:t>
            </a:r>
            <a:r>
              <a:rPr lang="en-US" sz="2800" b="1" dirty="0" err="1" smtClean="0">
                <a:solidFill>
                  <a:srgbClr val="7030A0"/>
                </a:solidFill>
              </a:rPr>
              <a:t>Luyện</a:t>
            </a:r>
            <a:r>
              <a:rPr lang="en-US" sz="2800" b="1" dirty="0" smtClean="0">
                <a:solidFill>
                  <a:srgbClr val="7030A0"/>
                </a:solidFill>
              </a:rPr>
              <a:t> </a:t>
            </a:r>
            <a:r>
              <a:rPr lang="en-US" sz="2800" b="1" dirty="0" err="1" smtClean="0">
                <a:solidFill>
                  <a:srgbClr val="7030A0"/>
                </a:solidFill>
              </a:rPr>
              <a:t>tập</a:t>
            </a:r>
            <a:r>
              <a:rPr lang="en-US" sz="2800" b="1" dirty="0" smtClean="0">
                <a:solidFill>
                  <a:srgbClr val="7030A0"/>
                </a:solidFill>
              </a:rPr>
              <a:t> – </a:t>
            </a:r>
            <a:r>
              <a:rPr lang="en-US" sz="2800" b="1" dirty="0" err="1" smtClean="0">
                <a:solidFill>
                  <a:srgbClr val="7030A0"/>
                </a:solidFill>
              </a:rPr>
              <a:t>Sáng</a:t>
            </a:r>
            <a:r>
              <a:rPr lang="en-US" sz="2800" b="1" dirty="0" smtClean="0">
                <a:solidFill>
                  <a:srgbClr val="7030A0"/>
                </a:solidFill>
              </a:rPr>
              <a:t> </a:t>
            </a:r>
            <a:r>
              <a:rPr lang="en-US" sz="2800" b="1" dirty="0" err="1" smtClean="0">
                <a:solidFill>
                  <a:srgbClr val="7030A0"/>
                </a:solidFill>
              </a:rPr>
              <a:t>tạo</a:t>
            </a:r>
            <a:endParaRPr lang="en-US" sz="2800" b="1" dirty="0">
              <a:solidFill>
                <a:srgbClr val="7030A0"/>
              </a:solidFill>
            </a:endParaRPr>
          </a:p>
        </p:txBody>
      </p:sp>
      <p:sp>
        <p:nvSpPr>
          <p:cNvPr id="4" name="Rounded Rectangular Callout 3"/>
          <p:cNvSpPr/>
          <p:nvPr/>
        </p:nvSpPr>
        <p:spPr>
          <a:xfrm>
            <a:off x="3133616" y="1294544"/>
            <a:ext cx="2979507" cy="1089062"/>
          </a:xfrm>
          <a:prstGeom prst="wedgeRoundRectCallout">
            <a:avLst>
              <a:gd name="adj1" fmla="val -55616"/>
              <a:gd name="adj2" fmla="val -51014"/>
              <a:gd name="adj3" fmla="val 16667"/>
            </a:avLst>
          </a:prstGeom>
          <a:solidFill>
            <a:schemeClr val="accent3">
              <a:lumMod val="40000"/>
              <a:lumOff val="60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dirty="0" err="1" smtClean="0">
                <a:solidFill>
                  <a:schemeClr val="tx1">
                    <a:lumMod val="50000"/>
                  </a:schemeClr>
                </a:solidFill>
              </a:rPr>
              <a:t>Tạo</a:t>
            </a:r>
            <a:r>
              <a:rPr lang="en-US" sz="2000" dirty="0" smtClean="0">
                <a:solidFill>
                  <a:schemeClr val="tx1">
                    <a:lumMod val="50000"/>
                  </a:schemeClr>
                </a:solidFill>
              </a:rPr>
              <a:t> </a:t>
            </a:r>
            <a:r>
              <a:rPr lang="en-US" sz="2000" dirty="0" err="1" smtClean="0">
                <a:solidFill>
                  <a:schemeClr val="tx1">
                    <a:lumMod val="50000"/>
                  </a:schemeClr>
                </a:solidFill>
              </a:rPr>
              <a:t>hình</a:t>
            </a:r>
            <a:r>
              <a:rPr lang="en-US" sz="2000" dirty="0" smtClean="0">
                <a:solidFill>
                  <a:schemeClr val="tx1">
                    <a:lumMod val="50000"/>
                  </a:schemeClr>
                </a:solidFill>
              </a:rPr>
              <a:t> </a:t>
            </a:r>
            <a:r>
              <a:rPr lang="en-US" sz="2000" dirty="0" err="1" smtClean="0">
                <a:solidFill>
                  <a:schemeClr val="tx1">
                    <a:lumMod val="50000"/>
                  </a:schemeClr>
                </a:solidFill>
              </a:rPr>
              <a:t>nhân</a:t>
            </a:r>
            <a:r>
              <a:rPr lang="en-US" sz="2000" dirty="0" smtClean="0">
                <a:solidFill>
                  <a:schemeClr val="tx1">
                    <a:lumMod val="50000"/>
                  </a:schemeClr>
                </a:solidFill>
              </a:rPr>
              <a:t> </a:t>
            </a:r>
            <a:r>
              <a:rPr lang="en-US" sz="2000" dirty="0" err="1" smtClean="0">
                <a:solidFill>
                  <a:schemeClr val="tx1">
                    <a:lumMod val="50000"/>
                  </a:schemeClr>
                </a:solidFill>
              </a:rPr>
              <a:t>vật</a:t>
            </a:r>
            <a:r>
              <a:rPr lang="en-US" sz="2000" dirty="0" smtClean="0">
                <a:solidFill>
                  <a:schemeClr val="tx1">
                    <a:lumMod val="50000"/>
                  </a:schemeClr>
                </a:solidFill>
              </a:rPr>
              <a:t> 3D </a:t>
            </a:r>
            <a:r>
              <a:rPr lang="en-US" sz="2000" dirty="0" err="1" smtClean="0">
                <a:solidFill>
                  <a:schemeClr val="tx1">
                    <a:lumMod val="50000"/>
                  </a:schemeClr>
                </a:solidFill>
              </a:rPr>
              <a:t>yêu</a:t>
            </a:r>
            <a:r>
              <a:rPr lang="en-US" sz="2000" dirty="0" smtClean="0">
                <a:solidFill>
                  <a:schemeClr val="tx1">
                    <a:lumMod val="50000"/>
                  </a:schemeClr>
                </a:solidFill>
              </a:rPr>
              <a:t> </a:t>
            </a:r>
            <a:r>
              <a:rPr lang="en-US" sz="2000" dirty="0" err="1" smtClean="0">
                <a:solidFill>
                  <a:schemeClr val="tx1">
                    <a:lumMod val="50000"/>
                  </a:schemeClr>
                </a:solidFill>
              </a:rPr>
              <a:t>thích</a:t>
            </a:r>
            <a:endParaRPr lang="en-US" sz="2000" dirty="0">
              <a:solidFill>
                <a:schemeClr val="tx1">
                  <a:lumMod val="50000"/>
                </a:schemeClr>
              </a:solidFill>
            </a:endParaRPr>
          </a:p>
        </p:txBody>
      </p:sp>
      <p:sp>
        <p:nvSpPr>
          <p:cNvPr id="5" name="Rectangle 4"/>
          <p:cNvSpPr/>
          <p:nvPr/>
        </p:nvSpPr>
        <p:spPr>
          <a:xfrm>
            <a:off x="1677254" y="2248809"/>
            <a:ext cx="6077164" cy="2215991"/>
          </a:xfrm>
          <a:prstGeom prst="rect">
            <a:avLst/>
          </a:prstGeom>
        </p:spPr>
        <p:txBody>
          <a:bodyPr wrap="square">
            <a:spAutoFit/>
          </a:bodyPr>
          <a:lstStyle/>
          <a:p>
            <a:pPr algn="just">
              <a:lnSpc>
                <a:spcPct val="150000"/>
              </a:lnSpc>
            </a:pPr>
            <a:r>
              <a:rPr lang="en-US" sz="2000" b="1" u="sng" dirty="0" err="1" smtClean="0">
                <a:solidFill>
                  <a:schemeClr val="tx2">
                    <a:lumMod val="50000"/>
                  </a:schemeClr>
                </a:solidFill>
              </a:rPr>
              <a:t>Gợi</a:t>
            </a:r>
            <a:r>
              <a:rPr lang="en-US" sz="2000" b="1" u="sng" dirty="0" smtClean="0">
                <a:solidFill>
                  <a:schemeClr val="tx2">
                    <a:lumMod val="50000"/>
                  </a:schemeClr>
                </a:solidFill>
              </a:rPr>
              <a:t> ý</a:t>
            </a:r>
            <a:r>
              <a:rPr lang="en-US" sz="2000" b="1" dirty="0" smtClean="0">
                <a:solidFill>
                  <a:schemeClr val="tx2">
                    <a:lumMod val="50000"/>
                  </a:schemeClr>
                </a:solidFill>
              </a:rPr>
              <a:t>:</a:t>
            </a:r>
          </a:p>
          <a:p>
            <a:pPr marL="285750" indent="-285750" algn="just">
              <a:lnSpc>
                <a:spcPct val="150000"/>
              </a:lnSpc>
              <a:buFont typeface="Wingdings" panose="05000000000000000000" pitchFamily="2" charset="2"/>
              <a:buChar char="§"/>
            </a:pPr>
            <a:r>
              <a:rPr lang="en-US" sz="1800" dirty="0" err="1" smtClean="0"/>
              <a:t>Lựa</a:t>
            </a:r>
            <a:r>
              <a:rPr lang="en-US" sz="1800" dirty="0" smtClean="0"/>
              <a:t> </a:t>
            </a:r>
            <a:r>
              <a:rPr lang="en-US" sz="1800" dirty="0" err="1"/>
              <a:t>chọn</a:t>
            </a:r>
            <a:r>
              <a:rPr lang="en-US" sz="1800" dirty="0"/>
              <a:t> </a:t>
            </a:r>
            <a:r>
              <a:rPr lang="en-US" sz="1800" dirty="0" err="1"/>
              <a:t>dây</a:t>
            </a:r>
            <a:r>
              <a:rPr lang="en-US" sz="1800" dirty="0"/>
              <a:t> </a:t>
            </a:r>
            <a:r>
              <a:rPr lang="en-US" sz="1800" dirty="0" err="1"/>
              <a:t>thép</a:t>
            </a:r>
            <a:r>
              <a:rPr lang="en-US" sz="1800" dirty="0"/>
              <a:t> </a:t>
            </a:r>
            <a:r>
              <a:rPr lang="en-US" sz="1800" dirty="0" err="1"/>
              <a:t>mềm</a:t>
            </a:r>
            <a:r>
              <a:rPr lang="en-US" sz="1800" dirty="0"/>
              <a:t> </a:t>
            </a:r>
            <a:r>
              <a:rPr lang="en-US" sz="1800" dirty="0" err="1"/>
              <a:t>để</a:t>
            </a:r>
            <a:r>
              <a:rPr lang="en-US" sz="1800" dirty="0"/>
              <a:t> </a:t>
            </a:r>
            <a:r>
              <a:rPr lang="en-US" sz="1800" dirty="0" err="1"/>
              <a:t>dễ</a:t>
            </a:r>
            <a:r>
              <a:rPr lang="en-US" sz="1800" dirty="0"/>
              <a:t> </a:t>
            </a:r>
            <a:r>
              <a:rPr lang="en-US" sz="1800" dirty="0" err="1"/>
              <a:t>xoắn</a:t>
            </a:r>
            <a:r>
              <a:rPr lang="en-US" sz="1800" dirty="0"/>
              <a:t>, </a:t>
            </a:r>
            <a:r>
              <a:rPr lang="en-US" sz="1800" dirty="0" err="1"/>
              <a:t>vặn</a:t>
            </a:r>
            <a:r>
              <a:rPr lang="en-US" sz="1800" dirty="0"/>
              <a:t> </a:t>
            </a:r>
            <a:r>
              <a:rPr lang="en-US" sz="1800" dirty="0" err="1"/>
              <a:t>và</a:t>
            </a:r>
            <a:r>
              <a:rPr lang="en-US" sz="1800" dirty="0"/>
              <a:t> </a:t>
            </a:r>
            <a:r>
              <a:rPr lang="en-US" sz="1800" dirty="0" err="1"/>
              <a:t>chỉnh</a:t>
            </a:r>
            <a:r>
              <a:rPr lang="en-US" sz="1800" dirty="0"/>
              <a:t> </a:t>
            </a:r>
            <a:r>
              <a:rPr lang="en-US" sz="1800" dirty="0" err="1"/>
              <a:t>nắn</a:t>
            </a:r>
            <a:r>
              <a:rPr lang="en-US" sz="1800" dirty="0"/>
              <a:t>.</a:t>
            </a:r>
          </a:p>
          <a:p>
            <a:pPr marL="285750" indent="-285750" algn="just">
              <a:lnSpc>
                <a:spcPct val="150000"/>
              </a:lnSpc>
              <a:buFont typeface="Wingdings" panose="05000000000000000000" pitchFamily="2" charset="2"/>
              <a:buChar char="§"/>
            </a:pPr>
            <a:r>
              <a:rPr lang="en-US" sz="1800" dirty="0" err="1" smtClean="0"/>
              <a:t>Đặt</a:t>
            </a:r>
            <a:r>
              <a:rPr lang="en-US" sz="1800" dirty="0" smtClean="0"/>
              <a:t> </a:t>
            </a:r>
            <a:r>
              <a:rPr lang="en-US" sz="1800" dirty="0" err="1"/>
              <a:t>dây</a:t>
            </a:r>
            <a:r>
              <a:rPr lang="en-US" sz="1800" dirty="0"/>
              <a:t> </a:t>
            </a:r>
            <a:r>
              <a:rPr lang="en-US" sz="1800" dirty="0" err="1"/>
              <a:t>thép</a:t>
            </a:r>
            <a:r>
              <a:rPr lang="en-US" sz="1800" dirty="0"/>
              <a:t> </a:t>
            </a:r>
            <a:r>
              <a:rPr lang="en-US" sz="1800" dirty="0" err="1"/>
              <a:t>lên</a:t>
            </a:r>
            <a:r>
              <a:rPr lang="en-US" sz="1800" dirty="0"/>
              <a:t> </a:t>
            </a:r>
            <a:r>
              <a:rPr lang="en-US" sz="1800" dirty="0" err="1"/>
              <a:t>hình</a:t>
            </a:r>
            <a:r>
              <a:rPr lang="en-US" sz="1800" dirty="0"/>
              <a:t> </a:t>
            </a:r>
            <a:r>
              <a:rPr lang="en-US" sz="1800" dirty="0" err="1"/>
              <a:t>vẽ</a:t>
            </a:r>
            <a:r>
              <a:rPr lang="en-US" sz="1800" dirty="0"/>
              <a:t> </a:t>
            </a:r>
            <a:r>
              <a:rPr lang="en-US" sz="1800" dirty="0" err="1"/>
              <a:t>trên</a:t>
            </a:r>
            <a:r>
              <a:rPr lang="en-US" sz="1800" dirty="0"/>
              <a:t> </a:t>
            </a:r>
            <a:r>
              <a:rPr lang="en-US" sz="1800" dirty="0" err="1"/>
              <a:t>giấy</a:t>
            </a:r>
            <a:r>
              <a:rPr lang="en-US" sz="1800" dirty="0"/>
              <a:t> </a:t>
            </a:r>
            <a:r>
              <a:rPr lang="en-US" sz="1800" dirty="0" err="1"/>
              <a:t>để</a:t>
            </a:r>
            <a:r>
              <a:rPr lang="en-US" sz="1800" dirty="0"/>
              <a:t> </a:t>
            </a:r>
            <a:r>
              <a:rPr lang="en-US" sz="1800" dirty="0" err="1"/>
              <a:t>tạo</a:t>
            </a:r>
            <a:r>
              <a:rPr lang="en-US" sz="1800" dirty="0"/>
              <a:t> </a:t>
            </a:r>
            <a:r>
              <a:rPr lang="en-US" sz="1800" dirty="0" err="1"/>
              <a:t>hình</a:t>
            </a:r>
            <a:r>
              <a:rPr lang="en-US" sz="1800" dirty="0"/>
              <a:t> </a:t>
            </a:r>
            <a:r>
              <a:rPr lang="en-US" sz="1800" dirty="0" err="1"/>
              <a:t>đúng</a:t>
            </a:r>
            <a:r>
              <a:rPr lang="en-US" sz="1800" dirty="0"/>
              <a:t> </a:t>
            </a:r>
            <a:r>
              <a:rPr lang="en-US" sz="1800" dirty="0" err="1"/>
              <a:t>tỉ</a:t>
            </a:r>
            <a:r>
              <a:rPr lang="en-US" sz="1800" dirty="0"/>
              <a:t> </a:t>
            </a:r>
            <a:r>
              <a:rPr lang="en-US" sz="1800" dirty="0" err="1"/>
              <a:t>lệ</a:t>
            </a:r>
            <a:r>
              <a:rPr lang="en-US" sz="1800" dirty="0"/>
              <a:t> </a:t>
            </a:r>
            <a:r>
              <a:rPr lang="en-US" sz="1800" dirty="0" err="1"/>
              <a:t>và</a:t>
            </a:r>
            <a:r>
              <a:rPr lang="en-US" sz="1800" dirty="0"/>
              <a:t> </a:t>
            </a:r>
            <a:r>
              <a:rPr lang="en-US" sz="1800" dirty="0" err="1"/>
              <a:t>tạo</a:t>
            </a:r>
            <a:r>
              <a:rPr lang="en-US" sz="1800" dirty="0"/>
              <a:t> </a:t>
            </a:r>
            <a:r>
              <a:rPr lang="en-US" sz="1800" dirty="0" err="1"/>
              <a:t>sự</a:t>
            </a:r>
            <a:r>
              <a:rPr lang="en-US" sz="1800" dirty="0"/>
              <a:t> </a:t>
            </a:r>
            <a:r>
              <a:rPr lang="en-US" sz="1800" dirty="0" err="1"/>
              <a:t>phù</a:t>
            </a:r>
            <a:r>
              <a:rPr lang="en-US" sz="1800" dirty="0"/>
              <a:t> </a:t>
            </a:r>
            <a:r>
              <a:rPr lang="en-US" sz="1800" dirty="0" err="1"/>
              <a:t>hợp</a:t>
            </a:r>
            <a:r>
              <a:rPr lang="en-US" sz="1800" dirty="0"/>
              <a:t> </a:t>
            </a:r>
            <a:r>
              <a:rPr lang="en-US" sz="1800" dirty="0" err="1"/>
              <a:t>với</a:t>
            </a:r>
            <a:r>
              <a:rPr lang="en-US" sz="1800" dirty="0"/>
              <a:t> </a:t>
            </a:r>
            <a:r>
              <a:rPr lang="en-US" sz="1800" dirty="0" err="1"/>
              <a:t>sản</a:t>
            </a:r>
            <a:r>
              <a:rPr lang="en-US" sz="1800" dirty="0"/>
              <a:t> </a:t>
            </a:r>
            <a:r>
              <a:rPr lang="en-US" sz="1800" dirty="0" err="1"/>
              <a:t>phẩm</a:t>
            </a:r>
            <a:r>
              <a:rPr lang="en-US" sz="1800" dirty="0"/>
              <a:t> </a:t>
            </a:r>
            <a:r>
              <a:rPr lang="en-US" sz="1800" dirty="0" err="1"/>
              <a:t>nhân</a:t>
            </a:r>
            <a:r>
              <a:rPr lang="en-US" sz="1800" dirty="0"/>
              <a:t> </a:t>
            </a:r>
            <a:r>
              <a:rPr lang="en-US" sz="1800" dirty="0" err="1"/>
              <a:t>vật</a:t>
            </a:r>
            <a:r>
              <a:rPr lang="en-US" sz="1800" dirty="0"/>
              <a:t> </a:t>
            </a:r>
            <a:r>
              <a:rPr lang="en-US" sz="1800" dirty="0" err="1"/>
              <a:t>của</a:t>
            </a:r>
            <a:r>
              <a:rPr lang="en-US" sz="1800" dirty="0"/>
              <a:t> </a:t>
            </a:r>
            <a:r>
              <a:rPr lang="en-US" sz="1800" dirty="0" err="1"/>
              <a:t>các</a:t>
            </a:r>
            <a:r>
              <a:rPr lang="en-US" sz="1800" dirty="0"/>
              <a:t> </a:t>
            </a:r>
            <a:r>
              <a:rPr lang="en-US" sz="1800" dirty="0" err="1"/>
              <a:t>bạn</a:t>
            </a:r>
            <a:r>
              <a:rPr lang="en-US" sz="1800" dirty="0"/>
              <a:t> </a:t>
            </a:r>
            <a:r>
              <a:rPr lang="en-US" sz="1800" dirty="0" err="1"/>
              <a:t>khác</a:t>
            </a:r>
            <a:r>
              <a:rPr lang="en-US" sz="1800" dirty="0"/>
              <a:t> </a:t>
            </a:r>
            <a:r>
              <a:rPr lang="en-US" sz="1800" dirty="0" err="1"/>
              <a:t>để</a:t>
            </a:r>
            <a:r>
              <a:rPr lang="en-US" sz="1800" dirty="0"/>
              <a:t> </a:t>
            </a:r>
            <a:r>
              <a:rPr lang="en-US" sz="1800" dirty="0" err="1"/>
              <a:t>sử</a:t>
            </a:r>
            <a:r>
              <a:rPr lang="en-US" sz="1800" dirty="0"/>
              <a:t> </a:t>
            </a:r>
            <a:r>
              <a:rPr lang="en-US" sz="1800" dirty="0" err="1"/>
              <a:t>dụng</a:t>
            </a:r>
            <a:r>
              <a:rPr lang="en-US" sz="1800" dirty="0"/>
              <a:t> </a:t>
            </a:r>
            <a:r>
              <a:rPr lang="en-US" sz="1800" dirty="0" err="1"/>
              <a:t>trong</a:t>
            </a:r>
            <a:r>
              <a:rPr lang="en-US" sz="1800" dirty="0"/>
              <a:t> </a:t>
            </a:r>
            <a:r>
              <a:rPr lang="en-US" sz="1800" dirty="0" err="1"/>
              <a:t>các</a:t>
            </a:r>
            <a:r>
              <a:rPr lang="en-US" sz="1800" dirty="0"/>
              <a:t> </a:t>
            </a:r>
            <a:r>
              <a:rPr lang="en-US" sz="1800" dirty="0" err="1"/>
              <a:t>hoạt</a:t>
            </a:r>
            <a:r>
              <a:rPr lang="en-US" sz="1800" dirty="0"/>
              <a:t> </a:t>
            </a:r>
            <a:r>
              <a:rPr lang="en-US" sz="1800" dirty="0" err="1"/>
              <a:t>động</a:t>
            </a:r>
            <a:r>
              <a:rPr lang="en-US" sz="1800" dirty="0"/>
              <a:t> </a:t>
            </a:r>
            <a:r>
              <a:rPr lang="en-US" sz="1800" dirty="0" err="1"/>
              <a:t>tiếp</a:t>
            </a:r>
            <a:r>
              <a:rPr lang="en-US" sz="1800" dirty="0"/>
              <a:t> </a:t>
            </a:r>
            <a:r>
              <a:rPr lang="en-US" sz="1800" dirty="0" err="1"/>
              <a:t>theo.</a:t>
            </a:r>
            <a:endParaRPr lang="en-US" sz="1800" dirty="0"/>
          </a:p>
        </p:txBody>
      </p:sp>
    </p:spTree>
  </p:cSld>
  <p:clrMapOvr>
    <a:masterClrMapping/>
  </p:clrMapOvr>
  <p:transition spd="slow">
    <p:check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100000">
                                          <p:val>
                                            <p:strVal val="#ppt_x"/>
                                          </p:val>
                                        </p:tav>
                                      </p:tavLst>
                                    </p:anim>
                                    <p:anim calcmode="lin" valueType="num">
                                      <p:cBhvr>
                                        <p:cTn id="8" dur="500" fill="hold"/>
                                        <p:tgtEl>
                                          <p:spTgt spid="4"/>
                                        </p:tgtEl>
                                        <p:attrNameLst>
                                          <p:attrName>ppt_y</p:attrName>
                                        </p:attrNameLst>
                                      </p:cBhvr>
                                      <p:tavLst>
                                        <p:tav tm="0">
                                          <p:val>
                                            <p:strVal val="#ppt_y-#ppt_h/2"/>
                                          </p:val>
                                        </p:tav>
                                        <p:tav tm="100000">
                                          <p:val>
                                            <p:strVal val="#ppt_y"/>
                                          </p:val>
                                        </p:tav>
                                      </p:tavLst>
                                    </p:anim>
                                    <p:anim calcmode="lin" valueType="num">
                                      <p:cBhvr>
                                        <p:cTn id="9" dur="500" fill="hold"/>
                                        <p:tgtEl>
                                          <p:spTgt spid="4"/>
                                        </p:tgtEl>
                                        <p:attrNameLst>
                                          <p:attrName>ppt_w</p:attrName>
                                        </p:attrNameLst>
                                      </p:cBhvr>
                                      <p:tavLst>
                                        <p:tav tm="0">
                                          <p:val>
                                            <p:strVal val="#ppt_w"/>
                                          </p:val>
                                        </p:tav>
                                        <p:tav tm="100000">
                                          <p:val>
                                            <p:strVal val="#ppt_w"/>
                                          </p:val>
                                        </p:tav>
                                      </p:tavLst>
                                    </p:anim>
                                    <p:anim calcmode="lin" valueType="num">
                                      <p:cBhvr>
                                        <p:cTn id="10"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17"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ppt_x</p:attrName>
                                        </p:attrNameLst>
                                      </p:cBhvr>
                                      <p:tavLst>
                                        <p:tav tm="0">
                                          <p:val>
                                            <p:strVal val="#ppt_x"/>
                                          </p:val>
                                        </p:tav>
                                        <p:tav tm="100000">
                                          <p:val>
                                            <p:strVal val="#ppt_x"/>
                                          </p:val>
                                        </p:tav>
                                      </p:tavLst>
                                    </p:anim>
                                    <p:anim calcmode="lin" valueType="num">
                                      <p:cBhvr>
                                        <p:cTn id="16" dur="500" fill="hold"/>
                                        <p:tgtEl>
                                          <p:spTgt spid="5"/>
                                        </p:tgtEl>
                                        <p:attrNameLst>
                                          <p:attrName>ppt_y</p:attrName>
                                        </p:attrNameLst>
                                      </p:cBhvr>
                                      <p:tavLst>
                                        <p:tav tm="0">
                                          <p:val>
                                            <p:strVal val="#ppt_y-#ppt_h/2"/>
                                          </p:val>
                                        </p:tav>
                                        <p:tav tm="100000">
                                          <p:val>
                                            <p:strVal val="#ppt_y"/>
                                          </p:val>
                                        </p:tav>
                                      </p:tavLst>
                                    </p:anim>
                                    <p:anim calcmode="lin" valueType="num">
                                      <p:cBhvr>
                                        <p:cTn id="17" dur="500" fill="hold"/>
                                        <p:tgtEl>
                                          <p:spTgt spid="5"/>
                                        </p:tgtEl>
                                        <p:attrNameLst>
                                          <p:attrName>ppt_w</p:attrName>
                                        </p:attrNameLst>
                                      </p:cBhvr>
                                      <p:tavLst>
                                        <p:tav tm="0">
                                          <p:val>
                                            <p:strVal val="#ppt_w"/>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995"/>
        <p:cNvGrpSpPr/>
        <p:nvPr/>
      </p:nvGrpSpPr>
      <p:grpSpPr>
        <a:xfrm>
          <a:off x="0" y="0"/>
          <a:ext cx="0" cy="0"/>
          <a:chOff x="0" y="0"/>
          <a:chExt cx="0" cy="0"/>
        </a:xfrm>
      </p:grpSpPr>
      <p:pic>
        <p:nvPicPr>
          <p:cNvPr id="15" name="Picture 14"/>
          <p:cNvPicPr>
            <a:picLocks noChangeAspect="1"/>
          </p:cNvPicPr>
          <p:nvPr/>
        </p:nvPicPr>
        <p:blipFill rotWithShape="1">
          <a:blip r:embed="rId3">
            <a:extLst>
              <a:ext uri="{28A0092B-C50C-407E-A947-70E740481C1C}">
                <a14:useLocalDpi xmlns:a14="http://schemas.microsoft.com/office/drawing/2010/main" val="0"/>
              </a:ext>
            </a:extLst>
          </a:blip>
          <a:srcRect l="13610"/>
          <a:stretch/>
        </p:blipFill>
        <p:spPr>
          <a:xfrm>
            <a:off x="1031358" y="1016503"/>
            <a:ext cx="4114357" cy="3324225"/>
          </a:xfrm>
          <a:prstGeom prst="rect">
            <a:avLst/>
          </a:prstGeom>
        </p:spPr>
      </p:pic>
      <p:pic>
        <p:nvPicPr>
          <p:cNvPr id="16" name="Picture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80885" y="1032586"/>
            <a:ext cx="2474285" cy="3292057"/>
          </a:xfrm>
          <a:prstGeom prst="rect">
            <a:avLst/>
          </a:prstGeom>
        </p:spPr>
      </p:pic>
      <p:sp>
        <p:nvSpPr>
          <p:cNvPr id="17" name="TextBox 16"/>
          <p:cNvSpPr txBox="1"/>
          <p:nvPr/>
        </p:nvSpPr>
        <p:spPr>
          <a:xfrm>
            <a:off x="2562445" y="414670"/>
            <a:ext cx="4508204" cy="369332"/>
          </a:xfrm>
          <a:prstGeom prst="rect">
            <a:avLst/>
          </a:prstGeom>
          <a:solidFill>
            <a:schemeClr val="accent6"/>
          </a:solidFill>
        </p:spPr>
        <p:txBody>
          <a:bodyPr wrap="square" rtlCol="0">
            <a:spAutoFit/>
          </a:bodyPr>
          <a:lstStyle/>
          <a:p>
            <a:pPr algn="ctr"/>
            <a:r>
              <a:rPr lang="en-US" sz="1800" dirty="0" err="1" smtClean="0"/>
              <a:t>Lựa</a:t>
            </a:r>
            <a:r>
              <a:rPr lang="en-US" sz="1800" dirty="0" smtClean="0"/>
              <a:t> </a:t>
            </a:r>
            <a:r>
              <a:rPr lang="en-US" sz="1800" dirty="0" err="1" smtClean="0"/>
              <a:t>chọn</a:t>
            </a:r>
            <a:r>
              <a:rPr lang="en-US" sz="1800" dirty="0" smtClean="0"/>
              <a:t> </a:t>
            </a:r>
            <a:r>
              <a:rPr lang="en-US" sz="1800" dirty="0" err="1" smtClean="0"/>
              <a:t>dây</a:t>
            </a:r>
            <a:r>
              <a:rPr lang="en-US" sz="1800" dirty="0" smtClean="0"/>
              <a:t> </a:t>
            </a:r>
            <a:r>
              <a:rPr lang="en-US" sz="1800" dirty="0" err="1" smtClean="0"/>
              <a:t>thép</a:t>
            </a:r>
            <a:r>
              <a:rPr lang="en-US" sz="1800" dirty="0" smtClean="0"/>
              <a:t> </a:t>
            </a:r>
            <a:r>
              <a:rPr lang="en-US" sz="1800" dirty="0" err="1" smtClean="0"/>
              <a:t>mềm</a:t>
            </a:r>
            <a:r>
              <a:rPr lang="en-US" sz="1800" dirty="0" smtClean="0"/>
              <a:t> </a:t>
            </a:r>
            <a:r>
              <a:rPr lang="en-US" sz="1800" dirty="0" err="1" smtClean="0"/>
              <a:t>để</a:t>
            </a:r>
            <a:r>
              <a:rPr lang="en-US" sz="1800" dirty="0" smtClean="0"/>
              <a:t> </a:t>
            </a:r>
            <a:r>
              <a:rPr lang="en-US" sz="1800" dirty="0" err="1" smtClean="0"/>
              <a:t>dễ</a:t>
            </a:r>
            <a:r>
              <a:rPr lang="en-US" sz="1800" dirty="0" smtClean="0"/>
              <a:t> </a:t>
            </a:r>
            <a:r>
              <a:rPr lang="en-US" sz="1800" dirty="0" err="1" smtClean="0"/>
              <a:t>chỉnh</a:t>
            </a:r>
            <a:r>
              <a:rPr lang="en-US" sz="1800" dirty="0" smtClean="0"/>
              <a:t> </a:t>
            </a:r>
            <a:r>
              <a:rPr lang="en-US" sz="1800" dirty="0" err="1" smtClean="0"/>
              <a:t>nắn</a:t>
            </a:r>
            <a:endParaRPr lang="en-US" sz="1800" dirty="0"/>
          </a:p>
        </p:txBody>
      </p:sp>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85498" y="769272"/>
            <a:ext cx="542223" cy="494462"/>
          </a:xfrm>
          <a:prstGeom prst="rect">
            <a:avLst/>
          </a:prstGeom>
          <a:ln>
            <a:noFill/>
          </a:ln>
          <a:effectLst>
            <a:outerShdw blurRad="292100" dist="139700" dir="2700000" algn="tl" rotWithShape="0">
              <a:srgbClr val="333333">
                <a:alpha val="65000"/>
              </a:srgbClr>
            </a:outerShdw>
          </a:effectLst>
        </p:spPr>
      </p:pic>
      <p:pic>
        <p:nvPicPr>
          <p:cNvPr id="51" name="Picture 5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711108" y="785355"/>
            <a:ext cx="542223" cy="494462"/>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anim calcmode="lin" valueType="num">
                                      <p:cBhvr>
                                        <p:cTn id="8" dur="500" fill="hold"/>
                                        <p:tgtEl>
                                          <p:spTgt spid="18"/>
                                        </p:tgtEl>
                                        <p:attrNameLst>
                                          <p:attrName>ppt_x</p:attrName>
                                        </p:attrNameLst>
                                      </p:cBhvr>
                                      <p:tavLst>
                                        <p:tav tm="0">
                                          <p:val>
                                            <p:strVal val="#ppt_x"/>
                                          </p:val>
                                        </p:tav>
                                        <p:tav tm="100000">
                                          <p:val>
                                            <p:strVal val="#ppt_x"/>
                                          </p:val>
                                        </p:tav>
                                      </p:tavLst>
                                    </p:anim>
                                    <p:anim calcmode="lin" valueType="num">
                                      <p:cBhvr>
                                        <p:cTn id="9" dur="5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anim calcmode="lin" valueType="num">
                                      <p:cBhvr>
                                        <p:cTn id="13" dur="500" fill="hold"/>
                                        <p:tgtEl>
                                          <p:spTgt spid="15"/>
                                        </p:tgtEl>
                                        <p:attrNameLst>
                                          <p:attrName>ppt_x</p:attrName>
                                        </p:attrNameLst>
                                      </p:cBhvr>
                                      <p:tavLst>
                                        <p:tav tm="0">
                                          <p:val>
                                            <p:strVal val="#ppt_x"/>
                                          </p:val>
                                        </p:tav>
                                        <p:tav tm="100000">
                                          <p:val>
                                            <p:strVal val="#ppt_x"/>
                                          </p:val>
                                        </p:tav>
                                      </p:tavLst>
                                    </p:anim>
                                    <p:anim calcmode="lin" valueType="num">
                                      <p:cBhvr>
                                        <p:cTn id="14" dur="500" fill="hold"/>
                                        <p:tgtEl>
                                          <p:spTgt spid="15"/>
                                        </p:tgtEl>
                                        <p:attrNameLst>
                                          <p:attrName>ppt_y</p:attrName>
                                        </p:attrNameLst>
                                      </p:cBhvr>
                                      <p:tavLst>
                                        <p:tav tm="0">
                                          <p:val>
                                            <p:strVal val="#ppt_y+.1"/>
                                          </p:val>
                                        </p:tav>
                                        <p:tav tm="100000">
                                          <p:val>
                                            <p:strVal val="#ppt_y"/>
                                          </p:val>
                                        </p:tav>
                                      </p:tavLst>
                                    </p:anim>
                                  </p:childTnLst>
                                </p:cTn>
                              </p:par>
                              <p:par>
                                <p:cTn id="15" presetID="47" presetClass="entr" presetSubtype="0"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500"/>
                                        <p:tgtEl>
                                          <p:spTgt spid="51"/>
                                        </p:tgtEl>
                                      </p:cBhvr>
                                    </p:animEffect>
                                    <p:anim calcmode="lin" valueType="num">
                                      <p:cBhvr>
                                        <p:cTn id="18" dur="500" fill="hold"/>
                                        <p:tgtEl>
                                          <p:spTgt spid="51"/>
                                        </p:tgtEl>
                                        <p:attrNameLst>
                                          <p:attrName>ppt_x</p:attrName>
                                        </p:attrNameLst>
                                      </p:cBhvr>
                                      <p:tavLst>
                                        <p:tav tm="0">
                                          <p:val>
                                            <p:strVal val="#ppt_x"/>
                                          </p:val>
                                        </p:tav>
                                        <p:tav tm="100000">
                                          <p:val>
                                            <p:strVal val="#ppt_x"/>
                                          </p:val>
                                        </p:tav>
                                      </p:tavLst>
                                    </p:anim>
                                    <p:anim calcmode="lin" valueType="num">
                                      <p:cBhvr>
                                        <p:cTn id="19" dur="500" fill="hold"/>
                                        <p:tgtEl>
                                          <p:spTgt spid="51"/>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anim calcmode="lin" valueType="num">
                                      <p:cBhvr>
                                        <p:cTn id="23" dur="500" fill="hold"/>
                                        <p:tgtEl>
                                          <p:spTgt spid="16"/>
                                        </p:tgtEl>
                                        <p:attrNameLst>
                                          <p:attrName>ppt_x</p:attrName>
                                        </p:attrNameLst>
                                      </p:cBhvr>
                                      <p:tavLst>
                                        <p:tav tm="0">
                                          <p:val>
                                            <p:strVal val="#ppt_x"/>
                                          </p:val>
                                        </p:tav>
                                        <p:tav tm="100000">
                                          <p:val>
                                            <p:strVal val="#ppt_x"/>
                                          </p:val>
                                        </p:tav>
                                      </p:tavLst>
                                    </p:anim>
                                    <p:anim calcmode="lin" valueType="num">
                                      <p:cBhvr>
                                        <p:cTn id="24" dur="500" fill="hold"/>
                                        <p:tgtEl>
                                          <p:spTgt spid="16"/>
                                        </p:tgtEl>
                                        <p:attrNameLst>
                                          <p:attrName>ppt_y</p:attrName>
                                        </p:attrNameLst>
                                      </p:cBhvr>
                                      <p:tavLst>
                                        <p:tav tm="0">
                                          <p:val>
                                            <p:strVal val="#ppt_y-.1"/>
                                          </p:val>
                                        </p:tav>
                                        <p:tav tm="100000">
                                          <p:val>
                                            <p:strVal val="#ppt_y"/>
                                          </p:val>
                                        </p:tav>
                                      </p:tavLst>
                                    </p:anim>
                                  </p:childTnLst>
                                </p:cTn>
                              </p:par>
                              <p:par>
                                <p:cTn id="25" presetID="16" presetClass="entr" presetSubtype="37"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barn(outVertical)">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9069"/>
        <p:cNvGrpSpPr/>
        <p:nvPr/>
      </p:nvGrpSpPr>
      <p:grpSpPr>
        <a:xfrm>
          <a:off x="0" y="0"/>
          <a:ext cx="0" cy="0"/>
          <a:chOff x="0" y="0"/>
          <a:chExt cx="0" cy="0"/>
        </a:xfrm>
      </p:grpSpPr>
      <p:sp>
        <p:nvSpPr>
          <p:cNvPr id="5" name="Rectangle 4"/>
          <p:cNvSpPr/>
          <p:nvPr/>
        </p:nvSpPr>
        <p:spPr>
          <a:xfrm>
            <a:off x="2296275" y="1190883"/>
            <a:ext cx="5758665" cy="2585323"/>
          </a:xfrm>
          <a:prstGeom prst="rect">
            <a:avLst/>
          </a:prstGeom>
        </p:spPr>
        <p:txBody>
          <a:bodyPr wrap="square">
            <a:spAutoFit/>
          </a:bodyPr>
          <a:lstStyle/>
          <a:p>
            <a:pPr algn="just">
              <a:lnSpc>
                <a:spcPct val="150000"/>
              </a:lnSpc>
            </a:pPr>
            <a:r>
              <a:rPr lang="en-US" sz="1800" b="1" i="1" dirty="0" err="1" smtClean="0"/>
              <a:t>Em</a:t>
            </a:r>
            <a:r>
              <a:rPr lang="en-US" sz="1800" b="1" i="1" dirty="0" smtClean="0"/>
              <a:t> </a:t>
            </a:r>
            <a:r>
              <a:rPr lang="en-US" sz="1800" b="1" i="1" dirty="0" err="1" smtClean="0"/>
              <a:t>hãy</a:t>
            </a:r>
            <a:r>
              <a:rPr lang="en-US" sz="1800" b="1" i="1" dirty="0" smtClean="0"/>
              <a:t> </a:t>
            </a:r>
            <a:r>
              <a:rPr lang="en-US" sz="1800" b="1" i="1" dirty="0" err="1" smtClean="0"/>
              <a:t>hình</a:t>
            </a:r>
            <a:r>
              <a:rPr lang="en-US" sz="1800" b="1" i="1" dirty="0" smtClean="0"/>
              <a:t> </a:t>
            </a:r>
            <a:r>
              <a:rPr lang="en-US" sz="1800" b="1" i="1" dirty="0"/>
              <a:t>dung </a:t>
            </a:r>
            <a:r>
              <a:rPr lang="en-US" sz="1800" b="1" i="1" dirty="0" err="1"/>
              <a:t>về</a:t>
            </a:r>
            <a:r>
              <a:rPr lang="en-US" sz="1800" b="1" i="1" dirty="0"/>
              <a:t> </a:t>
            </a:r>
            <a:r>
              <a:rPr lang="en-US" sz="1800" b="1" i="1" dirty="0" err="1"/>
              <a:t>hình</a:t>
            </a:r>
            <a:r>
              <a:rPr lang="en-US" sz="1800" b="1" i="1" dirty="0"/>
              <a:t> </a:t>
            </a:r>
            <a:r>
              <a:rPr lang="en-US" sz="1800" b="1" i="1" dirty="0" err="1"/>
              <a:t>dáng</a:t>
            </a:r>
            <a:r>
              <a:rPr lang="en-US" sz="1800" b="1" i="1" dirty="0"/>
              <a:t>, </a:t>
            </a:r>
            <a:r>
              <a:rPr lang="en-US" sz="1800" b="1" i="1" dirty="0" err="1"/>
              <a:t>tỉ</a:t>
            </a:r>
            <a:r>
              <a:rPr lang="en-US" sz="1800" b="1" i="1" dirty="0"/>
              <a:t> </a:t>
            </a:r>
            <a:r>
              <a:rPr lang="en-US" sz="1800" b="1" i="1" dirty="0" err="1"/>
              <a:t>lệ</a:t>
            </a:r>
            <a:r>
              <a:rPr lang="en-US" sz="1800" b="1" i="1" dirty="0"/>
              <a:t>, </a:t>
            </a:r>
            <a:r>
              <a:rPr lang="en-US" sz="1800" b="1" i="1" dirty="0" err="1"/>
              <a:t>đặc</a:t>
            </a:r>
            <a:r>
              <a:rPr lang="en-US" sz="1800" b="1" i="1" dirty="0"/>
              <a:t> </a:t>
            </a:r>
            <a:r>
              <a:rPr lang="en-US" sz="1800" b="1" i="1" dirty="0" err="1"/>
              <a:t>điểm</a:t>
            </a:r>
            <a:r>
              <a:rPr lang="en-US" sz="1800" b="1" i="1" dirty="0"/>
              <a:t> </a:t>
            </a:r>
            <a:r>
              <a:rPr lang="en-US" sz="1800" b="1" i="1" dirty="0" err="1"/>
              <a:t>của</a:t>
            </a:r>
            <a:r>
              <a:rPr lang="en-US" sz="1800" b="1" i="1" dirty="0"/>
              <a:t> </a:t>
            </a:r>
            <a:r>
              <a:rPr lang="en-US" sz="1800" b="1" i="1" dirty="0" err="1"/>
              <a:t>nhân</a:t>
            </a:r>
            <a:r>
              <a:rPr lang="en-US" sz="1800" b="1" i="1" dirty="0"/>
              <a:t> </a:t>
            </a:r>
            <a:r>
              <a:rPr lang="en-US" sz="1800" b="1" i="1" dirty="0" err="1"/>
              <a:t>vật</a:t>
            </a:r>
            <a:r>
              <a:rPr lang="en-US" sz="1800" b="1" i="1" dirty="0"/>
              <a:t> </a:t>
            </a:r>
            <a:r>
              <a:rPr lang="en-US" sz="1800" b="1" i="1" dirty="0" err="1"/>
              <a:t>mình</a:t>
            </a:r>
            <a:r>
              <a:rPr lang="en-US" sz="1800" b="1" i="1" dirty="0"/>
              <a:t> </a:t>
            </a:r>
            <a:r>
              <a:rPr lang="en-US" sz="1800" b="1" i="1" dirty="0" err="1"/>
              <a:t>thể</a:t>
            </a:r>
            <a:r>
              <a:rPr lang="en-US" sz="1800" b="1" i="1" dirty="0"/>
              <a:t> </a:t>
            </a:r>
            <a:r>
              <a:rPr lang="en-US" sz="1800" b="1" i="1" dirty="0" err="1" smtClean="0"/>
              <a:t>hiện</a:t>
            </a:r>
            <a:r>
              <a:rPr lang="en-US" sz="1800" b="1" i="1" dirty="0" smtClean="0"/>
              <a:t> </a:t>
            </a:r>
            <a:r>
              <a:rPr lang="en-US" sz="1800" b="1" i="1" dirty="0" err="1" smtClean="0"/>
              <a:t>bằng</a:t>
            </a:r>
            <a:r>
              <a:rPr lang="en-US" sz="1800" b="1" i="1" dirty="0" smtClean="0"/>
              <a:t> </a:t>
            </a:r>
            <a:r>
              <a:rPr lang="en-US" sz="1800" b="1" i="1" dirty="0" err="1" smtClean="0"/>
              <a:t>cách</a:t>
            </a:r>
            <a:r>
              <a:rPr lang="en-US" sz="1800" b="1" i="1" dirty="0" smtClean="0"/>
              <a:t> </a:t>
            </a:r>
            <a:r>
              <a:rPr lang="en-US" sz="1800" b="1" i="1" dirty="0" err="1" smtClean="0"/>
              <a:t>trả</a:t>
            </a:r>
            <a:r>
              <a:rPr lang="en-US" sz="1800" b="1" i="1" dirty="0" smtClean="0"/>
              <a:t> </a:t>
            </a:r>
            <a:r>
              <a:rPr lang="en-US" sz="1800" b="1" i="1" dirty="0" err="1" smtClean="0"/>
              <a:t>lời</a:t>
            </a:r>
            <a:r>
              <a:rPr lang="en-US" sz="1800" b="1" i="1" dirty="0" smtClean="0"/>
              <a:t> </a:t>
            </a:r>
            <a:r>
              <a:rPr lang="en-US" sz="1800" b="1" i="1" dirty="0" err="1" smtClean="0"/>
              <a:t>câu</a:t>
            </a:r>
            <a:r>
              <a:rPr lang="en-US" sz="1800" b="1" i="1" dirty="0" smtClean="0"/>
              <a:t> </a:t>
            </a:r>
            <a:r>
              <a:rPr lang="en-US" sz="1800" b="1" i="1" dirty="0" err="1" smtClean="0"/>
              <a:t>hỏi</a:t>
            </a:r>
            <a:r>
              <a:rPr lang="en-US" sz="1800" b="1" i="1" dirty="0" smtClean="0"/>
              <a:t>:</a:t>
            </a:r>
            <a:endParaRPr lang="en-US" sz="1800" b="1" i="1" dirty="0"/>
          </a:p>
          <a:p>
            <a:pPr algn="just">
              <a:lnSpc>
                <a:spcPct val="150000"/>
              </a:lnSpc>
            </a:pPr>
            <a:r>
              <a:rPr lang="en-US" sz="1800" dirty="0"/>
              <a:t>+ </a:t>
            </a:r>
            <a:r>
              <a:rPr lang="en-US" sz="1800" dirty="0" err="1"/>
              <a:t>Nhân</a:t>
            </a:r>
            <a:r>
              <a:rPr lang="en-US" sz="1800" dirty="0"/>
              <a:t> </a:t>
            </a:r>
            <a:r>
              <a:rPr lang="en-US" sz="1800" dirty="0" err="1"/>
              <a:t>vật</a:t>
            </a:r>
            <a:r>
              <a:rPr lang="en-US" sz="1800" dirty="0"/>
              <a:t> </a:t>
            </a:r>
            <a:r>
              <a:rPr lang="en-US" sz="1800" dirty="0" err="1"/>
              <a:t>em</a:t>
            </a:r>
            <a:r>
              <a:rPr lang="en-US" sz="1800" dirty="0"/>
              <a:t> </a:t>
            </a:r>
            <a:r>
              <a:rPr lang="en-US" sz="1800" dirty="0" err="1"/>
              <a:t>dự</a:t>
            </a:r>
            <a:r>
              <a:rPr lang="en-US" sz="1800" dirty="0"/>
              <a:t> </a:t>
            </a:r>
            <a:r>
              <a:rPr lang="en-US" sz="1800" dirty="0" err="1"/>
              <a:t>định</a:t>
            </a:r>
            <a:r>
              <a:rPr lang="en-US" sz="1800" dirty="0"/>
              <a:t> </a:t>
            </a:r>
            <a:r>
              <a:rPr lang="en-US" sz="1800" dirty="0" err="1"/>
              <a:t>tạo</a:t>
            </a:r>
            <a:r>
              <a:rPr lang="en-US" sz="1800" dirty="0"/>
              <a:t> </a:t>
            </a:r>
            <a:r>
              <a:rPr lang="en-US" sz="1800" dirty="0" err="1"/>
              <a:t>hình</a:t>
            </a:r>
            <a:r>
              <a:rPr lang="en-US" sz="1800" dirty="0"/>
              <a:t> </a:t>
            </a:r>
            <a:r>
              <a:rPr lang="en-US" sz="1800" dirty="0" err="1"/>
              <a:t>là</a:t>
            </a:r>
            <a:r>
              <a:rPr lang="en-US" sz="1800" dirty="0"/>
              <a:t> </a:t>
            </a:r>
            <a:r>
              <a:rPr lang="en-US" sz="1800" dirty="0" err="1"/>
              <a:t>nam</a:t>
            </a:r>
            <a:r>
              <a:rPr lang="en-US" sz="1800" dirty="0"/>
              <a:t> hay </a:t>
            </a:r>
            <a:r>
              <a:rPr lang="en-US" sz="1800" dirty="0" err="1"/>
              <a:t>nữ</a:t>
            </a:r>
            <a:r>
              <a:rPr lang="en-US" sz="1800" dirty="0"/>
              <a:t>?</a:t>
            </a:r>
          </a:p>
          <a:p>
            <a:pPr algn="just">
              <a:lnSpc>
                <a:spcPct val="150000"/>
              </a:lnSpc>
            </a:pPr>
            <a:r>
              <a:rPr lang="en-US" sz="1800" dirty="0"/>
              <a:t>+ </a:t>
            </a:r>
            <a:r>
              <a:rPr lang="en-US" sz="1800" dirty="0" err="1"/>
              <a:t>Nhân</a:t>
            </a:r>
            <a:r>
              <a:rPr lang="en-US" sz="1800" dirty="0"/>
              <a:t> </a:t>
            </a:r>
            <a:r>
              <a:rPr lang="en-US" sz="1800" dirty="0" err="1"/>
              <a:t>vật</a:t>
            </a:r>
            <a:r>
              <a:rPr lang="en-US" sz="1800" dirty="0"/>
              <a:t> </a:t>
            </a:r>
            <a:r>
              <a:rPr lang="en-US" sz="1800" dirty="0" err="1"/>
              <a:t>đó</a:t>
            </a:r>
            <a:r>
              <a:rPr lang="en-US" sz="1800" dirty="0"/>
              <a:t> </a:t>
            </a:r>
            <a:r>
              <a:rPr lang="en-US" sz="1800" dirty="0" err="1"/>
              <a:t>béo</a:t>
            </a:r>
            <a:r>
              <a:rPr lang="en-US" sz="1800" dirty="0"/>
              <a:t> hay </a:t>
            </a:r>
            <a:r>
              <a:rPr lang="en-US" sz="1800" dirty="0" err="1"/>
              <a:t>gầy</a:t>
            </a:r>
            <a:r>
              <a:rPr lang="en-US" sz="1800" dirty="0"/>
              <a:t>?</a:t>
            </a:r>
          </a:p>
          <a:p>
            <a:pPr algn="just">
              <a:lnSpc>
                <a:spcPct val="150000"/>
              </a:lnSpc>
            </a:pPr>
            <a:r>
              <a:rPr lang="en-US" sz="1800" dirty="0"/>
              <a:t>+ </a:t>
            </a:r>
            <a:r>
              <a:rPr lang="en-US" sz="1800" dirty="0" err="1"/>
              <a:t>Em</a:t>
            </a:r>
            <a:r>
              <a:rPr lang="en-US" sz="1800" dirty="0"/>
              <a:t> </a:t>
            </a:r>
            <a:r>
              <a:rPr lang="en-US" sz="1800" dirty="0" err="1"/>
              <a:t>sử</a:t>
            </a:r>
            <a:r>
              <a:rPr lang="en-US" sz="1800" dirty="0"/>
              <a:t> </a:t>
            </a:r>
            <a:r>
              <a:rPr lang="en-US" sz="1800" dirty="0" err="1"/>
              <a:t>dụng</a:t>
            </a:r>
            <a:r>
              <a:rPr lang="en-US" sz="1800" dirty="0"/>
              <a:t> </a:t>
            </a:r>
            <a:r>
              <a:rPr lang="en-US" sz="1800" dirty="0" err="1"/>
              <a:t>vật</a:t>
            </a:r>
            <a:r>
              <a:rPr lang="en-US" sz="1800" dirty="0"/>
              <a:t> </a:t>
            </a:r>
            <a:r>
              <a:rPr lang="en-US" sz="1800" dirty="0" err="1"/>
              <a:t>liệu</a:t>
            </a:r>
            <a:r>
              <a:rPr lang="en-US" sz="1800" dirty="0"/>
              <a:t> </a:t>
            </a:r>
            <a:r>
              <a:rPr lang="en-US" sz="1800" dirty="0" err="1"/>
              <a:t>nào</a:t>
            </a:r>
            <a:r>
              <a:rPr lang="en-US" sz="1800" dirty="0"/>
              <a:t> </a:t>
            </a:r>
            <a:r>
              <a:rPr lang="en-US" sz="1800" dirty="0" err="1"/>
              <a:t>để</a:t>
            </a:r>
            <a:r>
              <a:rPr lang="en-US" sz="1800" dirty="0"/>
              <a:t> </a:t>
            </a:r>
            <a:r>
              <a:rPr lang="en-US" sz="1800" dirty="0" err="1"/>
              <a:t>tạo</a:t>
            </a:r>
            <a:r>
              <a:rPr lang="en-US" sz="1800" dirty="0"/>
              <a:t> </a:t>
            </a:r>
            <a:r>
              <a:rPr lang="en-US" sz="1800" dirty="0" err="1"/>
              <a:t>thân</a:t>
            </a:r>
            <a:r>
              <a:rPr lang="en-US" sz="1800" dirty="0"/>
              <a:t> </a:t>
            </a:r>
            <a:r>
              <a:rPr lang="en-US" sz="1800" dirty="0" err="1"/>
              <a:t>cho</a:t>
            </a:r>
            <a:r>
              <a:rPr lang="en-US" sz="1800" dirty="0"/>
              <a:t> </a:t>
            </a:r>
            <a:r>
              <a:rPr lang="en-US" sz="1800" dirty="0" err="1"/>
              <a:t>nhân</a:t>
            </a:r>
            <a:r>
              <a:rPr lang="en-US" sz="1800" dirty="0"/>
              <a:t> </a:t>
            </a:r>
            <a:r>
              <a:rPr lang="en-US" sz="1800" dirty="0" err="1"/>
              <a:t>vật</a:t>
            </a:r>
            <a:r>
              <a:rPr lang="en-US" sz="1800" dirty="0"/>
              <a:t>?</a:t>
            </a:r>
          </a:p>
          <a:p>
            <a:pPr algn="just">
              <a:lnSpc>
                <a:spcPct val="150000"/>
              </a:lnSpc>
            </a:pPr>
            <a:r>
              <a:rPr lang="en-US" sz="1800" dirty="0"/>
              <a:t>+ </a:t>
            </a:r>
            <a:r>
              <a:rPr lang="en-US" sz="1800" dirty="0" err="1"/>
              <a:t>Đầu</a:t>
            </a:r>
            <a:r>
              <a:rPr lang="en-US" sz="1800" dirty="0"/>
              <a:t> </a:t>
            </a:r>
            <a:r>
              <a:rPr lang="en-US" sz="1800" dirty="0" err="1"/>
              <a:t>nhận</a:t>
            </a:r>
            <a:r>
              <a:rPr lang="en-US" sz="1800" dirty="0"/>
              <a:t> </a:t>
            </a:r>
            <a:r>
              <a:rPr lang="en-US" sz="1800" dirty="0" err="1"/>
              <a:t>vật</a:t>
            </a:r>
            <a:r>
              <a:rPr lang="en-US" sz="1800" dirty="0"/>
              <a:t> </a:t>
            </a:r>
            <a:r>
              <a:rPr lang="en-US" sz="1800" dirty="0" err="1"/>
              <a:t>hình</a:t>
            </a:r>
            <a:r>
              <a:rPr lang="en-US" sz="1800" dirty="0"/>
              <a:t> </a:t>
            </a:r>
            <a:r>
              <a:rPr lang="en-US" sz="1800" dirty="0" err="1"/>
              <a:t>tròn</a:t>
            </a:r>
            <a:r>
              <a:rPr lang="en-US" sz="1800" dirty="0"/>
              <a:t> hay </a:t>
            </a:r>
            <a:r>
              <a:rPr lang="en-US" sz="1800" dirty="0" err="1"/>
              <a:t>hình</a:t>
            </a:r>
            <a:r>
              <a:rPr lang="en-US" sz="1800" dirty="0"/>
              <a:t> </a:t>
            </a:r>
            <a:r>
              <a:rPr lang="en-US" sz="1800" dirty="0" err="1"/>
              <a:t>bầu</a:t>
            </a:r>
            <a:r>
              <a:rPr lang="en-US" sz="1800" dirty="0"/>
              <a:t> </a:t>
            </a:r>
            <a:r>
              <a:rPr lang="en-US" sz="1800" dirty="0" err="1"/>
              <a:t>dục</a:t>
            </a:r>
            <a:r>
              <a:rPr lang="en-US" sz="1800" dirty="0"/>
              <a:t>?</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6370" y="1613043"/>
            <a:ext cx="1511797" cy="1554786"/>
          </a:xfrm>
          <a:prstGeom prst="rect">
            <a:avLst/>
          </a:prstGeom>
        </p:spPr>
      </p:pic>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22" presetClass="entr" presetSubtype="8"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wipe(left)">
                                      <p:cBhvr>
                                        <p:cTn id="10" dur="500"/>
                                        <p:tgtEl>
                                          <p:spTgt spid="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1" fill="hold"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anim calcmode="lin" valueType="num">
                                      <p:cBhvr additive="base">
                                        <p:cTn id="15" dur="500"/>
                                        <p:tgtEl>
                                          <p:spTgt spid="5">
                                            <p:txEl>
                                              <p:pRg st="1" end="1"/>
                                            </p:txEl>
                                          </p:spTgt>
                                        </p:tgtEl>
                                        <p:attrNameLst>
                                          <p:attrName>ppt_y</p:attrName>
                                        </p:attrNameLst>
                                      </p:cBhvr>
                                      <p:tavLst>
                                        <p:tav tm="0">
                                          <p:val>
                                            <p:strVal val="#ppt_y-#ppt_h*1.125000"/>
                                          </p:val>
                                        </p:tav>
                                        <p:tav tm="100000">
                                          <p:val>
                                            <p:strVal val="#ppt_y"/>
                                          </p:val>
                                        </p:tav>
                                      </p:tavLst>
                                    </p:anim>
                                    <p:animEffect transition="in" filter="wipe(down)">
                                      <p:cBhvr>
                                        <p:cTn id="16" dur="500"/>
                                        <p:tgtEl>
                                          <p:spTgt spid="5">
                                            <p:txEl>
                                              <p:pRg st="1" end="1"/>
                                            </p:txEl>
                                          </p:spTgt>
                                        </p:tgtEl>
                                      </p:cBhvr>
                                    </p:animEffect>
                                  </p:childTnLst>
                                </p:cTn>
                              </p:par>
                              <p:par>
                                <p:cTn id="17" presetID="12" presetClass="entr" presetSubtype="1" fill="hold" nodeType="with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p:tgtEl>
                                          <p:spTgt spid="5">
                                            <p:txEl>
                                              <p:pRg st="2" end="2"/>
                                            </p:txEl>
                                          </p:spTgt>
                                        </p:tgtEl>
                                        <p:attrNameLst>
                                          <p:attrName>ppt_y</p:attrName>
                                        </p:attrNameLst>
                                      </p:cBhvr>
                                      <p:tavLst>
                                        <p:tav tm="0">
                                          <p:val>
                                            <p:strVal val="#ppt_y-#ppt_h*1.125000"/>
                                          </p:val>
                                        </p:tav>
                                        <p:tav tm="100000">
                                          <p:val>
                                            <p:strVal val="#ppt_y"/>
                                          </p:val>
                                        </p:tav>
                                      </p:tavLst>
                                    </p:anim>
                                    <p:animEffect transition="in" filter="wipe(down)">
                                      <p:cBhvr>
                                        <p:cTn id="20" dur="500"/>
                                        <p:tgtEl>
                                          <p:spTgt spid="5">
                                            <p:txEl>
                                              <p:pRg st="2" end="2"/>
                                            </p:txEl>
                                          </p:spTgt>
                                        </p:tgtEl>
                                      </p:cBhvr>
                                    </p:animEffect>
                                  </p:childTnLst>
                                </p:cTn>
                              </p:par>
                              <p:par>
                                <p:cTn id="21" presetID="12" presetClass="entr" presetSubtype="1" fill="hold" nodeType="withEffect">
                                  <p:stCondLst>
                                    <p:cond delay="0"/>
                                  </p:stCondLst>
                                  <p:childTnLst>
                                    <p:set>
                                      <p:cBhvr>
                                        <p:cTn id="22" dur="1" fill="hold">
                                          <p:stCondLst>
                                            <p:cond delay="0"/>
                                          </p:stCondLst>
                                        </p:cTn>
                                        <p:tgtEl>
                                          <p:spTgt spid="5">
                                            <p:txEl>
                                              <p:pRg st="3" end="3"/>
                                            </p:txEl>
                                          </p:spTgt>
                                        </p:tgtEl>
                                        <p:attrNameLst>
                                          <p:attrName>style.visibility</p:attrName>
                                        </p:attrNameLst>
                                      </p:cBhvr>
                                      <p:to>
                                        <p:strVal val="visible"/>
                                      </p:to>
                                    </p:set>
                                    <p:anim calcmode="lin" valueType="num">
                                      <p:cBhvr additive="base">
                                        <p:cTn id="23" dur="500"/>
                                        <p:tgtEl>
                                          <p:spTgt spid="5">
                                            <p:txEl>
                                              <p:pRg st="3" end="3"/>
                                            </p:txEl>
                                          </p:spTgt>
                                        </p:tgtEl>
                                        <p:attrNameLst>
                                          <p:attrName>ppt_y</p:attrName>
                                        </p:attrNameLst>
                                      </p:cBhvr>
                                      <p:tavLst>
                                        <p:tav tm="0">
                                          <p:val>
                                            <p:strVal val="#ppt_y-#ppt_h*1.125000"/>
                                          </p:val>
                                        </p:tav>
                                        <p:tav tm="100000">
                                          <p:val>
                                            <p:strVal val="#ppt_y"/>
                                          </p:val>
                                        </p:tav>
                                      </p:tavLst>
                                    </p:anim>
                                    <p:animEffect transition="in" filter="wipe(down)">
                                      <p:cBhvr>
                                        <p:cTn id="24" dur="500"/>
                                        <p:tgtEl>
                                          <p:spTgt spid="5">
                                            <p:txEl>
                                              <p:pRg st="3" end="3"/>
                                            </p:txEl>
                                          </p:spTgt>
                                        </p:tgtEl>
                                      </p:cBhvr>
                                    </p:animEffect>
                                  </p:childTnLst>
                                </p:cTn>
                              </p:par>
                              <p:par>
                                <p:cTn id="25" presetID="12" presetClass="entr" presetSubtype="1" fill="hold" nodeType="with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 calcmode="lin" valueType="num">
                                      <p:cBhvr additive="base">
                                        <p:cTn id="27" dur="500"/>
                                        <p:tgtEl>
                                          <p:spTgt spid="5">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766"/>
        <p:cNvGrpSpPr/>
        <p:nvPr/>
      </p:nvGrpSpPr>
      <p:grpSpPr>
        <a:xfrm>
          <a:off x="0" y="0"/>
          <a:ext cx="0" cy="0"/>
          <a:chOff x="0" y="0"/>
          <a:chExt cx="0" cy="0"/>
        </a:xfrm>
      </p:grpSpPr>
      <p:sp>
        <p:nvSpPr>
          <p:cNvPr id="4" name="TextBox 3"/>
          <p:cNvSpPr txBox="1"/>
          <p:nvPr/>
        </p:nvSpPr>
        <p:spPr>
          <a:xfrm>
            <a:off x="2763748" y="493160"/>
            <a:ext cx="3688423" cy="400110"/>
          </a:xfrm>
          <a:prstGeom prst="rect">
            <a:avLst/>
          </a:prstGeom>
          <a:solidFill>
            <a:srgbClr val="FFC000"/>
          </a:solidFill>
          <a:effectLst>
            <a:outerShdw blurRad="50800" dist="38100" dir="5400000" algn="t" rotWithShape="0">
              <a:prstClr val="black">
                <a:alpha val="40000"/>
              </a:prstClr>
            </a:outerShdw>
          </a:effectLst>
        </p:spPr>
        <p:txBody>
          <a:bodyPr wrap="square" rtlCol="0">
            <a:spAutoFit/>
          </a:bodyPr>
          <a:lstStyle/>
          <a:p>
            <a:pPr algn="ctr"/>
            <a:r>
              <a:rPr lang="en-US" sz="2000" dirty="0" err="1" smtClean="0"/>
              <a:t>Một</a:t>
            </a:r>
            <a:r>
              <a:rPr lang="en-US" sz="2000" dirty="0" smtClean="0"/>
              <a:t> </a:t>
            </a:r>
            <a:r>
              <a:rPr lang="en-US" sz="2000" dirty="0" err="1" smtClean="0"/>
              <a:t>số</a:t>
            </a:r>
            <a:r>
              <a:rPr lang="en-US" sz="2000" dirty="0" smtClean="0"/>
              <a:t> </a:t>
            </a:r>
            <a:r>
              <a:rPr lang="en-US" sz="2000" dirty="0" err="1" smtClean="0"/>
              <a:t>sản</a:t>
            </a:r>
            <a:r>
              <a:rPr lang="en-US" sz="2000" dirty="0" smtClean="0"/>
              <a:t> </a:t>
            </a:r>
            <a:r>
              <a:rPr lang="en-US" sz="2000" dirty="0" err="1" smtClean="0"/>
              <a:t>phẩm</a:t>
            </a:r>
            <a:r>
              <a:rPr lang="en-US" sz="2000" dirty="0" smtClean="0"/>
              <a:t> </a:t>
            </a:r>
            <a:r>
              <a:rPr lang="en-US" sz="2000" dirty="0" err="1" smtClean="0"/>
              <a:t>của</a:t>
            </a:r>
            <a:r>
              <a:rPr lang="en-US" sz="2000" dirty="0" smtClean="0"/>
              <a:t> </a:t>
            </a:r>
            <a:r>
              <a:rPr lang="en-US" sz="2000" dirty="0" err="1" smtClean="0"/>
              <a:t>học</a:t>
            </a:r>
            <a:r>
              <a:rPr lang="en-US" sz="2000" dirty="0" smtClean="0"/>
              <a:t> </a:t>
            </a:r>
            <a:r>
              <a:rPr lang="en-US" sz="2000" dirty="0" err="1" smtClean="0"/>
              <a:t>sinh</a:t>
            </a:r>
            <a:endParaRPr lang="en-US" sz="2000" dirty="0"/>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17282" y="1237673"/>
            <a:ext cx="5981354" cy="3704986"/>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68704" y="1063640"/>
            <a:ext cx="1308161" cy="498031"/>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8766"/>
        <p:cNvGrpSpPr/>
        <p:nvPr/>
      </p:nvGrpSpPr>
      <p:grpSpPr>
        <a:xfrm>
          <a:off x="0" y="0"/>
          <a:ext cx="0" cy="0"/>
          <a:chOff x="0" y="0"/>
          <a:chExt cx="0" cy="0"/>
        </a:xfrm>
      </p:grpSpPr>
      <p:sp>
        <p:nvSpPr>
          <p:cNvPr id="4" name="TextBox 3"/>
          <p:cNvSpPr txBox="1"/>
          <p:nvPr/>
        </p:nvSpPr>
        <p:spPr>
          <a:xfrm>
            <a:off x="2763748" y="493160"/>
            <a:ext cx="3688423" cy="400110"/>
          </a:xfrm>
          <a:prstGeom prst="rect">
            <a:avLst/>
          </a:prstGeom>
          <a:solidFill>
            <a:srgbClr val="FFC000"/>
          </a:solidFill>
          <a:effectLst>
            <a:outerShdw blurRad="50800" dist="38100" dir="5400000" algn="t" rotWithShape="0">
              <a:prstClr val="black">
                <a:alpha val="40000"/>
              </a:prstClr>
            </a:outerShdw>
          </a:effectLst>
        </p:spPr>
        <p:txBody>
          <a:bodyPr wrap="square" rtlCol="0">
            <a:spAutoFit/>
          </a:bodyPr>
          <a:lstStyle/>
          <a:p>
            <a:pPr algn="ctr"/>
            <a:r>
              <a:rPr lang="en-US" sz="2000" dirty="0" err="1" smtClean="0"/>
              <a:t>Một</a:t>
            </a:r>
            <a:r>
              <a:rPr lang="en-US" sz="2000" dirty="0" smtClean="0"/>
              <a:t> </a:t>
            </a:r>
            <a:r>
              <a:rPr lang="en-US" sz="2000" dirty="0" err="1" smtClean="0"/>
              <a:t>số</a:t>
            </a:r>
            <a:r>
              <a:rPr lang="en-US" sz="2000" dirty="0" smtClean="0"/>
              <a:t> </a:t>
            </a:r>
            <a:r>
              <a:rPr lang="en-US" sz="2000" dirty="0" err="1" smtClean="0"/>
              <a:t>sản</a:t>
            </a:r>
            <a:r>
              <a:rPr lang="en-US" sz="2000" dirty="0" smtClean="0"/>
              <a:t> </a:t>
            </a:r>
            <a:r>
              <a:rPr lang="en-US" sz="2000" dirty="0" err="1" smtClean="0"/>
              <a:t>phẩm</a:t>
            </a:r>
            <a:r>
              <a:rPr lang="en-US" sz="2000" dirty="0" smtClean="0"/>
              <a:t> </a:t>
            </a:r>
            <a:r>
              <a:rPr lang="en-US" sz="2000" dirty="0" err="1" smtClean="0"/>
              <a:t>của</a:t>
            </a:r>
            <a:r>
              <a:rPr lang="en-US" sz="2000" dirty="0" smtClean="0"/>
              <a:t> </a:t>
            </a:r>
            <a:r>
              <a:rPr lang="en-US" sz="2000" dirty="0" err="1" smtClean="0"/>
              <a:t>học</a:t>
            </a:r>
            <a:r>
              <a:rPr lang="en-US" sz="2000" dirty="0" smtClean="0"/>
              <a:t> </a:t>
            </a:r>
            <a:r>
              <a:rPr lang="en-US" sz="2000" dirty="0" err="1" smtClean="0"/>
              <a:t>sinh</a:t>
            </a:r>
            <a:endParaRPr lang="en-US" sz="2000" dirty="0"/>
          </a:p>
        </p:txBody>
      </p:sp>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t="-1" r="616" b="1714"/>
          <a:stretch/>
        </p:blipFill>
        <p:spPr>
          <a:xfrm>
            <a:off x="1635709" y="1237672"/>
            <a:ext cx="5944498" cy="3434502"/>
          </a:xfrm>
          <a:prstGeom prst="rect">
            <a:avLst/>
          </a:prstGeom>
          <a:ln>
            <a:noFill/>
          </a:ln>
          <a:effectLst>
            <a:outerShdw blurRad="292100" dist="139700" dir="2700000" algn="tl" rotWithShape="0">
              <a:srgbClr val="333333">
                <a:alpha val="65000"/>
              </a:srgbClr>
            </a:outerShdw>
          </a:effectLst>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380351">
            <a:off x="1277010" y="1197205"/>
            <a:ext cx="1362137" cy="518580"/>
          </a:xfrm>
          <a:prstGeom prst="rect">
            <a:avLst/>
          </a:prstGeom>
        </p:spPr>
      </p:pic>
    </p:spTree>
    <p:extLst>
      <p:ext uri="{BB962C8B-B14F-4D97-AF65-F5344CB8AC3E}">
        <p14:creationId xmlns:p14="http://schemas.microsoft.com/office/powerpoint/2010/main" val="189384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par>
                                <p:cTn id="8" presetID="3"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83677" y="1310597"/>
            <a:ext cx="2581382" cy="3226728"/>
          </a:xfrm>
          <a:prstGeom prst="rect">
            <a:avLst/>
          </a:prstGeom>
          <a:ln>
            <a:noFill/>
          </a:ln>
          <a:effectLst>
            <a:outerShdw blurRad="190500" algn="tl" rotWithShape="0">
              <a:srgbClr val="000000">
                <a:alpha val="70000"/>
              </a:srgbClr>
            </a:outerShdw>
          </a:effectLst>
        </p:spPr>
      </p:pic>
      <p:pic>
        <p:nvPicPr>
          <p:cNvPr id="6" name="Picture 5"/>
          <p:cNvPicPr>
            <a:picLocks noChangeAspect="1"/>
          </p:cNvPicPr>
          <p:nvPr/>
        </p:nvPicPr>
        <p:blipFill rotWithShape="1">
          <a:blip r:embed="rId3">
            <a:extLst>
              <a:ext uri="{28A0092B-C50C-407E-A947-70E740481C1C}">
                <a14:useLocalDpi xmlns:a14="http://schemas.microsoft.com/office/drawing/2010/main" val="0"/>
              </a:ext>
            </a:extLst>
          </a:blip>
          <a:srcRect l="21910" r="21460"/>
          <a:stretch/>
        </p:blipFill>
        <p:spPr>
          <a:xfrm>
            <a:off x="5178176" y="944520"/>
            <a:ext cx="2589088" cy="3429000"/>
          </a:xfrm>
          <a:prstGeom prst="rect">
            <a:avLst/>
          </a:prstGeom>
          <a:ln>
            <a:noFill/>
          </a:ln>
          <a:effectLst>
            <a:outerShdw blurRad="190500" algn="tl" rotWithShape="0">
              <a:srgbClr val="000000">
                <a:alpha val="70000"/>
              </a:srgbClr>
            </a:outerShdw>
          </a:effectLst>
        </p:spPr>
      </p:pic>
      <p:sp>
        <p:nvSpPr>
          <p:cNvPr id="7" name="TextBox 6"/>
          <p:cNvSpPr txBox="1"/>
          <p:nvPr/>
        </p:nvSpPr>
        <p:spPr>
          <a:xfrm>
            <a:off x="2974368" y="323674"/>
            <a:ext cx="3318554" cy="507831"/>
          </a:xfrm>
          <a:prstGeom prst="rect">
            <a:avLst/>
          </a:prstGeom>
          <a:solidFill>
            <a:schemeClr val="accent6"/>
          </a:solidFill>
        </p:spPr>
        <p:txBody>
          <a:bodyPr wrap="square" rtlCol="0" anchor="ctr">
            <a:spAutoFit/>
          </a:bodyPr>
          <a:lstStyle/>
          <a:p>
            <a:pPr algn="ctr">
              <a:lnSpc>
                <a:spcPct val="150000"/>
              </a:lnSpc>
            </a:pPr>
            <a:r>
              <a:rPr lang="en-US" sz="1800" dirty="0" err="1" smtClean="0"/>
              <a:t>Tạo</a:t>
            </a:r>
            <a:r>
              <a:rPr lang="en-US" sz="1800" dirty="0" smtClean="0"/>
              <a:t> </a:t>
            </a:r>
            <a:r>
              <a:rPr lang="en-US" sz="1800" dirty="0" err="1" smtClean="0"/>
              <a:t>dáng</a:t>
            </a:r>
            <a:r>
              <a:rPr lang="en-US" sz="1800" dirty="0" smtClean="0"/>
              <a:t> </a:t>
            </a:r>
            <a:r>
              <a:rPr lang="en-US" sz="1800" dirty="0" err="1" smtClean="0"/>
              <a:t>người</a:t>
            </a:r>
            <a:r>
              <a:rPr lang="en-US" sz="1800" dirty="0" smtClean="0"/>
              <a:t> </a:t>
            </a:r>
            <a:r>
              <a:rPr lang="en-US" sz="1800" dirty="0" err="1" smtClean="0"/>
              <a:t>từ</a:t>
            </a:r>
            <a:r>
              <a:rPr lang="en-US" sz="1800" dirty="0" smtClean="0"/>
              <a:t> </a:t>
            </a:r>
            <a:r>
              <a:rPr lang="en-US" sz="1800" dirty="0" err="1" smtClean="0"/>
              <a:t>dây</a:t>
            </a:r>
            <a:r>
              <a:rPr lang="en-US" sz="1800" dirty="0" smtClean="0"/>
              <a:t> </a:t>
            </a:r>
            <a:r>
              <a:rPr lang="en-US" sz="1800" dirty="0" err="1" smtClean="0"/>
              <a:t>thép</a:t>
            </a:r>
            <a:endParaRPr lang="en-US" sz="1800" dirty="0"/>
          </a:p>
        </p:txBody>
      </p:sp>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3677" y="1150707"/>
            <a:ext cx="1022678" cy="493160"/>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93703" y="807164"/>
            <a:ext cx="1022678" cy="493160"/>
          </a:xfrm>
          <a:prstGeom prst="rect">
            <a:avLst/>
          </a:prstGeom>
        </p:spPr>
      </p:pic>
    </p:spTree>
    <p:extLst>
      <p:ext uri="{BB962C8B-B14F-4D97-AF65-F5344CB8AC3E}">
        <p14:creationId xmlns:p14="http://schemas.microsoft.com/office/powerpoint/2010/main" val="3619365531"/>
      </p:ext>
    </p:extLst>
  </p:cSld>
  <p:clrMapOvr>
    <a:masterClrMapping/>
  </p:clrMapOvr>
  <p:transition spd="slow">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8806"/>
        <p:cNvGrpSpPr/>
        <p:nvPr/>
      </p:nvGrpSpPr>
      <p:grpSpPr>
        <a:xfrm>
          <a:off x="0" y="0"/>
          <a:ext cx="0" cy="0"/>
          <a:chOff x="0" y="0"/>
          <a:chExt cx="0" cy="0"/>
        </a:xfrm>
      </p:grpSpPr>
      <p:sp>
        <p:nvSpPr>
          <p:cNvPr id="18814" name="Google Shape;18814;p35"/>
          <p:cNvSpPr/>
          <p:nvPr/>
        </p:nvSpPr>
        <p:spPr>
          <a:xfrm>
            <a:off x="4726668" y="3541245"/>
            <a:ext cx="545090" cy="548969"/>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tx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15" name="Google Shape;18815;p35"/>
          <p:cNvGrpSpPr/>
          <p:nvPr/>
        </p:nvGrpSpPr>
        <p:grpSpPr>
          <a:xfrm>
            <a:off x="4749124" y="2535661"/>
            <a:ext cx="498278" cy="494576"/>
            <a:chOff x="-40171725" y="2705875"/>
            <a:chExt cx="319000" cy="316650"/>
          </a:xfrm>
          <a:solidFill>
            <a:srgbClr val="0070C0"/>
          </a:solidFill>
        </p:grpSpPr>
        <p:sp>
          <p:nvSpPr>
            <p:cNvPr id="18816" name="Google Shape;18816;p35"/>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35"/>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8" name="Google Shape;18818;p35"/>
          <p:cNvGrpSpPr/>
          <p:nvPr/>
        </p:nvGrpSpPr>
        <p:grpSpPr>
          <a:xfrm>
            <a:off x="4749124" y="1483713"/>
            <a:ext cx="485036" cy="540940"/>
            <a:chOff x="-40150450" y="1977325"/>
            <a:chExt cx="280400" cy="312700"/>
          </a:xfrm>
          <a:solidFill>
            <a:srgbClr val="FFC000"/>
          </a:solidFill>
        </p:grpSpPr>
        <p:sp>
          <p:nvSpPr>
            <p:cNvPr id="18819" name="Google Shape;18819;p35"/>
            <p:cNvSpPr/>
            <p:nvPr/>
          </p:nvSpPr>
          <p:spPr>
            <a:xfrm>
              <a:off x="-40052800" y="2041125"/>
              <a:ext cx="25" cy="25"/>
            </a:xfrm>
            <a:custGeom>
              <a:avLst/>
              <a:gdLst/>
              <a:ahLst/>
              <a:cxnLst/>
              <a:rect l="l" t="t" r="r" b="b"/>
              <a:pathLst>
                <a:path w="1" h="1" extrusionOk="0">
                  <a:moveTo>
                    <a:pt x="1" y="0"/>
                  </a:moveTo>
                  <a:close/>
                </a:path>
              </a:pathLst>
            </a:custGeom>
            <a:grpFill/>
            <a:ln>
              <a:solidFill>
                <a:srgbClr val="FFC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35"/>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grpFill/>
            <a:ln>
              <a:solidFill>
                <a:srgbClr val="FFC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35"/>
            <p:cNvSpPr/>
            <p:nvPr/>
          </p:nvSpPr>
          <p:spPr>
            <a:xfrm>
              <a:off x="-39925200" y="2108075"/>
              <a:ext cx="25" cy="25"/>
            </a:xfrm>
            <a:custGeom>
              <a:avLst/>
              <a:gdLst/>
              <a:ahLst/>
              <a:cxnLst/>
              <a:rect l="l" t="t" r="r" b="b"/>
              <a:pathLst>
                <a:path w="1" h="1" extrusionOk="0">
                  <a:moveTo>
                    <a:pt x="1" y="0"/>
                  </a:moveTo>
                  <a:close/>
                </a:path>
              </a:pathLst>
            </a:custGeom>
            <a:grpFill/>
            <a:ln>
              <a:solidFill>
                <a:srgbClr val="FFC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35"/>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grpFill/>
            <a:ln>
              <a:solidFill>
                <a:srgbClr val="FFC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Rounded Rectangular Callout 3"/>
          <p:cNvSpPr/>
          <p:nvPr/>
        </p:nvSpPr>
        <p:spPr>
          <a:xfrm>
            <a:off x="2356590" y="294252"/>
            <a:ext cx="4253501" cy="780836"/>
          </a:xfrm>
          <a:prstGeom prst="wedgeRoundRectCallout">
            <a:avLst>
              <a:gd name="adj1" fmla="val -38636"/>
              <a:gd name="adj2" fmla="val 71802"/>
              <a:gd name="adj3" fmla="val 16667"/>
            </a:avLst>
          </a:prstGeom>
          <a:solidFill>
            <a:schemeClr val="accent6">
              <a:lumMod val="40000"/>
              <a:lumOff val="60000"/>
            </a:scheme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smtClean="0">
                <a:solidFill>
                  <a:srgbClr val="C00000"/>
                </a:solidFill>
              </a:rPr>
              <a:t>4. </a:t>
            </a:r>
            <a:r>
              <a:rPr lang="en-US" sz="2800" b="1" dirty="0" err="1" smtClean="0">
                <a:solidFill>
                  <a:srgbClr val="C00000"/>
                </a:solidFill>
              </a:rPr>
              <a:t>Phân</a:t>
            </a:r>
            <a:r>
              <a:rPr lang="en-US" sz="2800" b="1" dirty="0" smtClean="0">
                <a:solidFill>
                  <a:srgbClr val="C00000"/>
                </a:solidFill>
              </a:rPr>
              <a:t> </a:t>
            </a:r>
            <a:r>
              <a:rPr lang="en-US" sz="2800" b="1" dirty="0" err="1" smtClean="0">
                <a:solidFill>
                  <a:srgbClr val="C00000"/>
                </a:solidFill>
              </a:rPr>
              <a:t>tích</a:t>
            </a:r>
            <a:r>
              <a:rPr lang="en-US" sz="2800" b="1" dirty="0" smtClean="0">
                <a:solidFill>
                  <a:srgbClr val="C00000"/>
                </a:solidFill>
              </a:rPr>
              <a:t> – </a:t>
            </a:r>
            <a:r>
              <a:rPr lang="en-US" sz="2800" b="1" dirty="0" err="1" smtClean="0">
                <a:solidFill>
                  <a:srgbClr val="C00000"/>
                </a:solidFill>
              </a:rPr>
              <a:t>Đánh</a:t>
            </a:r>
            <a:r>
              <a:rPr lang="en-US" sz="2800" b="1" dirty="0" smtClean="0">
                <a:solidFill>
                  <a:srgbClr val="C00000"/>
                </a:solidFill>
              </a:rPr>
              <a:t> </a:t>
            </a:r>
            <a:r>
              <a:rPr lang="en-US" sz="2800" b="1" dirty="0" err="1" smtClean="0">
                <a:solidFill>
                  <a:srgbClr val="C00000"/>
                </a:solidFill>
              </a:rPr>
              <a:t>giá</a:t>
            </a:r>
            <a:endParaRPr lang="en-US" sz="2800" b="1" dirty="0">
              <a:solidFill>
                <a:srgbClr val="C00000"/>
              </a:solidFill>
            </a:endParaRPr>
          </a:p>
        </p:txBody>
      </p:sp>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l="6153" t="7524" r="7440" b="8472"/>
          <a:stretch/>
        </p:blipFill>
        <p:spPr>
          <a:xfrm>
            <a:off x="425048" y="1308641"/>
            <a:ext cx="3698698" cy="2712378"/>
          </a:xfrm>
          <a:prstGeom prst="ellipse">
            <a:avLst/>
          </a:prstGeom>
          <a:ln>
            <a:noFill/>
          </a:ln>
          <a:effectLst>
            <a:softEdge rad="112500"/>
          </a:effectLst>
        </p:spPr>
      </p:pic>
      <p:sp>
        <p:nvSpPr>
          <p:cNvPr id="6" name="TextBox 5"/>
          <p:cNvSpPr txBox="1"/>
          <p:nvPr/>
        </p:nvSpPr>
        <p:spPr>
          <a:xfrm>
            <a:off x="693442" y="2009275"/>
            <a:ext cx="3161909" cy="1200329"/>
          </a:xfrm>
          <a:prstGeom prst="rect">
            <a:avLst/>
          </a:prstGeom>
          <a:noFill/>
        </p:spPr>
        <p:txBody>
          <a:bodyPr wrap="square" rtlCol="0">
            <a:spAutoFit/>
          </a:bodyPr>
          <a:lstStyle/>
          <a:p>
            <a:pPr algn="ctr">
              <a:lnSpc>
                <a:spcPct val="150000"/>
              </a:lnSpc>
            </a:pPr>
            <a:r>
              <a:rPr lang="en-US" sz="2400" dirty="0" err="1" smtClean="0"/>
              <a:t>Trưng</a:t>
            </a:r>
            <a:r>
              <a:rPr lang="en-US" sz="2400" dirty="0" smtClean="0"/>
              <a:t> </a:t>
            </a:r>
            <a:r>
              <a:rPr lang="en-US" sz="2400" dirty="0" err="1" smtClean="0"/>
              <a:t>bày</a:t>
            </a:r>
            <a:r>
              <a:rPr lang="en-US" sz="2400" dirty="0" smtClean="0"/>
              <a:t> </a:t>
            </a:r>
            <a:r>
              <a:rPr lang="en-US" sz="2400" dirty="0" err="1" smtClean="0"/>
              <a:t>sản</a:t>
            </a:r>
            <a:r>
              <a:rPr lang="en-US" sz="2400" dirty="0" smtClean="0"/>
              <a:t> </a:t>
            </a:r>
            <a:r>
              <a:rPr lang="en-US" sz="2400" dirty="0" err="1" smtClean="0"/>
              <a:t>phẩm</a:t>
            </a:r>
            <a:r>
              <a:rPr lang="en-US" sz="2400" dirty="0" smtClean="0"/>
              <a:t> </a:t>
            </a:r>
            <a:r>
              <a:rPr lang="en-US" sz="2400" dirty="0" err="1" smtClean="0"/>
              <a:t>và</a:t>
            </a:r>
            <a:r>
              <a:rPr lang="en-US" sz="2400" dirty="0" smtClean="0"/>
              <a:t> chia </a:t>
            </a:r>
            <a:r>
              <a:rPr lang="en-US" sz="2400" dirty="0" err="1" smtClean="0"/>
              <a:t>sẻ</a:t>
            </a:r>
            <a:r>
              <a:rPr lang="en-US" sz="2400" dirty="0" smtClean="0"/>
              <a:t> </a:t>
            </a:r>
            <a:r>
              <a:rPr lang="en-US" sz="2400" dirty="0" err="1" smtClean="0"/>
              <a:t>theo</a:t>
            </a:r>
            <a:r>
              <a:rPr lang="en-US" sz="2400" dirty="0" smtClean="0"/>
              <a:t> </a:t>
            </a:r>
            <a:r>
              <a:rPr lang="en-US" sz="2400" dirty="0" err="1" smtClean="0"/>
              <a:t>gợi</a:t>
            </a:r>
            <a:r>
              <a:rPr lang="en-US" sz="2400" dirty="0" smtClean="0"/>
              <a:t> ý:</a:t>
            </a:r>
            <a:endParaRPr lang="en-US" sz="2800" dirty="0"/>
          </a:p>
        </p:txBody>
      </p:sp>
      <p:sp>
        <p:nvSpPr>
          <p:cNvPr id="7" name="Rectangle 6"/>
          <p:cNvSpPr/>
          <p:nvPr/>
        </p:nvSpPr>
        <p:spPr>
          <a:xfrm>
            <a:off x="5423571" y="1554128"/>
            <a:ext cx="2876108" cy="400110"/>
          </a:xfrm>
          <a:prstGeom prst="rect">
            <a:avLst/>
          </a:prstGeom>
        </p:spPr>
        <p:txBody>
          <a:bodyPr wrap="none">
            <a:spAutoFit/>
          </a:bodyPr>
          <a:lstStyle/>
          <a:p>
            <a:r>
              <a:rPr lang="en-US" sz="2000" dirty="0" err="1"/>
              <a:t>Hình</a:t>
            </a:r>
            <a:r>
              <a:rPr lang="en-US" sz="2000" dirty="0"/>
              <a:t> </a:t>
            </a:r>
            <a:r>
              <a:rPr lang="en-US" sz="2000" dirty="0" err="1"/>
              <a:t>khối</a:t>
            </a:r>
            <a:r>
              <a:rPr lang="en-US" sz="2000" dirty="0"/>
              <a:t> </a:t>
            </a:r>
            <a:r>
              <a:rPr lang="en-US" sz="2000" dirty="0" err="1"/>
              <a:t>của</a:t>
            </a:r>
            <a:r>
              <a:rPr lang="en-US" sz="2000" dirty="0"/>
              <a:t> </a:t>
            </a:r>
            <a:r>
              <a:rPr lang="en-US" sz="2000" dirty="0" err="1"/>
              <a:t>nhân</a:t>
            </a:r>
            <a:r>
              <a:rPr lang="en-US" sz="2000" dirty="0"/>
              <a:t> </a:t>
            </a:r>
            <a:r>
              <a:rPr lang="en-US" sz="2000" dirty="0" err="1" smtClean="0"/>
              <a:t>vật</a:t>
            </a:r>
            <a:r>
              <a:rPr lang="en-US" sz="2000" dirty="0"/>
              <a:t>.</a:t>
            </a:r>
          </a:p>
        </p:txBody>
      </p:sp>
      <p:sp>
        <p:nvSpPr>
          <p:cNvPr id="8" name="Rectangle 7"/>
          <p:cNvSpPr/>
          <p:nvPr/>
        </p:nvSpPr>
        <p:spPr>
          <a:xfrm>
            <a:off x="5423571" y="2510675"/>
            <a:ext cx="3172663" cy="400110"/>
          </a:xfrm>
          <a:prstGeom prst="rect">
            <a:avLst/>
          </a:prstGeom>
        </p:spPr>
        <p:txBody>
          <a:bodyPr wrap="none">
            <a:spAutoFit/>
          </a:bodyPr>
          <a:lstStyle/>
          <a:p>
            <a:r>
              <a:rPr lang="en-US" sz="2000" dirty="0" err="1"/>
              <a:t>Kĩ</a:t>
            </a:r>
            <a:r>
              <a:rPr lang="en-US" sz="2000" dirty="0"/>
              <a:t> </a:t>
            </a:r>
            <a:r>
              <a:rPr lang="en-US" sz="2000" dirty="0" err="1"/>
              <a:t>thuật</a:t>
            </a:r>
            <a:r>
              <a:rPr lang="en-US" sz="2000" dirty="0"/>
              <a:t> </a:t>
            </a:r>
            <a:r>
              <a:rPr lang="en-US" sz="2000" dirty="0" err="1"/>
              <a:t>thể</a:t>
            </a:r>
            <a:r>
              <a:rPr lang="en-US" sz="2000" dirty="0"/>
              <a:t> </a:t>
            </a:r>
            <a:r>
              <a:rPr lang="en-US" sz="2000" dirty="0" err="1"/>
              <a:t>hiện</a:t>
            </a:r>
            <a:r>
              <a:rPr lang="en-US" sz="2000" dirty="0"/>
              <a:t> </a:t>
            </a:r>
            <a:r>
              <a:rPr lang="en-US" sz="2000" dirty="0" err="1"/>
              <a:t>nhân</a:t>
            </a:r>
            <a:r>
              <a:rPr lang="en-US" sz="2000" dirty="0"/>
              <a:t> </a:t>
            </a:r>
            <a:r>
              <a:rPr lang="en-US" sz="2000" dirty="0" err="1"/>
              <a:t>vật</a:t>
            </a:r>
            <a:r>
              <a:rPr lang="en-US" sz="2000" dirty="0"/>
              <a:t>.</a:t>
            </a:r>
          </a:p>
        </p:txBody>
      </p:sp>
      <p:sp>
        <p:nvSpPr>
          <p:cNvPr id="9" name="Rectangle 8"/>
          <p:cNvSpPr/>
          <p:nvPr/>
        </p:nvSpPr>
        <p:spPr>
          <a:xfrm>
            <a:off x="5423571" y="3307897"/>
            <a:ext cx="3011512" cy="1015663"/>
          </a:xfrm>
          <a:prstGeom prst="rect">
            <a:avLst/>
          </a:prstGeom>
        </p:spPr>
        <p:txBody>
          <a:bodyPr wrap="square">
            <a:spAutoFit/>
          </a:bodyPr>
          <a:lstStyle/>
          <a:p>
            <a:pPr algn="just">
              <a:lnSpc>
                <a:spcPct val="150000"/>
              </a:lnSpc>
            </a:pPr>
            <a:r>
              <a:rPr lang="vi-VN" sz="2000" dirty="0"/>
              <a:t>Tỉ lệ giữa các bộ phận cơ thể của nhân </a:t>
            </a:r>
            <a:r>
              <a:rPr lang="vi-VN" sz="2000" dirty="0" smtClean="0"/>
              <a:t>vật</a:t>
            </a:r>
            <a:r>
              <a:rPr lang="en-US" sz="2000" dirty="0" smtClean="0"/>
              <a:t>.</a:t>
            </a:r>
            <a:endParaRPr lang="en-US" sz="2000"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7" presetClass="entr" presetSubtype="4"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ppt_x</p:attrName>
                                        </p:attrNameLst>
                                      </p:cBhvr>
                                      <p:tavLst>
                                        <p:tav tm="0">
                                          <p:val>
                                            <p:strVal val="#ppt_x"/>
                                          </p:val>
                                        </p:tav>
                                        <p:tav tm="100000">
                                          <p:val>
                                            <p:strVal val="#ppt_x"/>
                                          </p:val>
                                        </p:tav>
                                      </p:tavLst>
                                    </p:anim>
                                    <p:anim calcmode="lin" valueType="num">
                                      <p:cBhvr>
                                        <p:cTn id="14" dur="500" fill="hold"/>
                                        <p:tgtEl>
                                          <p:spTgt spid="4"/>
                                        </p:tgtEl>
                                        <p:attrNameLst>
                                          <p:attrName>ppt_y</p:attrName>
                                        </p:attrNameLst>
                                      </p:cBhvr>
                                      <p:tavLst>
                                        <p:tav tm="0">
                                          <p:val>
                                            <p:strVal val="#ppt_y+#ppt_h/2"/>
                                          </p:val>
                                        </p:tav>
                                        <p:tav tm="100000">
                                          <p:val>
                                            <p:strVal val="#ppt_y"/>
                                          </p:val>
                                        </p:tav>
                                      </p:tavLst>
                                    </p:anim>
                                    <p:anim calcmode="lin" valueType="num">
                                      <p:cBhvr>
                                        <p:cTn id="15" dur="500" fill="hold"/>
                                        <p:tgtEl>
                                          <p:spTgt spid="4"/>
                                        </p:tgtEl>
                                        <p:attrNameLst>
                                          <p:attrName>ppt_w</p:attrName>
                                        </p:attrNameLst>
                                      </p:cBhvr>
                                      <p:tavLst>
                                        <p:tav tm="0">
                                          <p:val>
                                            <p:strVal val="#ppt_w"/>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par>
                                <p:cTn id="22" presetID="22" presetClass="entr" presetSubtype="8" fill="hold" nodeType="withEffect">
                                  <p:stCondLst>
                                    <p:cond delay="0"/>
                                  </p:stCondLst>
                                  <p:childTnLst>
                                    <p:set>
                                      <p:cBhvr>
                                        <p:cTn id="23" dur="1" fill="hold">
                                          <p:stCondLst>
                                            <p:cond delay="0"/>
                                          </p:stCondLst>
                                        </p:cTn>
                                        <p:tgtEl>
                                          <p:spTgt spid="18818"/>
                                        </p:tgtEl>
                                        <p:attrNameLst>
                                          <p:attrName>style.visibility</p:attrName>
                                        </p:attrNameLst>
                                      </p:cBhvr>
                                      <p:to>
                                        <p:strVal val="visible"/>
                                      </p:to>
                                    </p:set>
                                    <p:animEffect transition="in" filter="wipe(left)">
                                      <p:cBhvr>
                                        <p:cTn id="24" dur="500"/>
                                        <p:tgtEl>
                                          <p:spTgt spid="1881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8815"/>
                                        </p:tgtEl>
                                        <p:attrNameLst>
                                          <p:attrName>style.visibility</p:attrName>
                                        </p:attrNameLst>
                                      </p:cBhvr>
                                      <p:to>
                                        <p:strVal val="visible"/>
                                      </p:to>
                                    </p:set>
                                    <p:animEffect transition="in" filter="wipe(left)">
                                      <p:cBhvr>
                                        <p:cTn id="29" dur="500"/>
                                        <p:tgtEl>
                                          <p:spTgt spid="18815"/>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left)">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8814"/>
                                        </p:tgtEl>
                                        <p:attrNameLst>
                                          <p:attrName>style.visibility</p:attrName>
                                        </p:attrNameLst>
                                      </p:cBhvr>
                                      <p:to>
                                        <p:strVal val="visible"/>
                                      </p:to>
                                    </p:set>
                                    <p:animEffect transition="in" filter="wipe(left)">
                                      <p:cBhvr>
                                        <p:cTn id="37" dur="500"/>
                                        <p:tgtEl>
                                          <p:spTgt spid="18814"/>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left)">
                                      <p:cBhvr>
                                        <p:cTn id="4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14" grpId="0" animBg="1"/>
      <p:bldP spid="4" grpId="0" animBg="1"/>
      <p:bldP spid="6" grpId="0"/>
      <p:bldP spid="7" grpId="0"/>
      <p:bldP spid="8" grpId="0"/>
      <p:bldP spid="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8826"/>
        <p:cNvGrpSpPr/>
        <p:nvPr/>
      </p:nvGrpSpPr>
      <p:grpSpPr>
        <a:xfrm>
          <a:off x="0" y="0"/>
          <a:ext cx="0" cy="0"/>
          <a:chOff x="0" y="0"/>
          <a:chExt cx="0" cy="0"/>
        </a:xfrm>
      </p:grpSpPr>
      <p:sp>
        <p:nvSpPr>
          <p:cNvPr id="2" name="Title 1"/>
          <p:cNvSpPr>
            <a:spLocks noGrp="1"/>
          </p:cNvSpPr>
          <p:nvPr>
            <p:ph type="title"/>
          </p:nvPr>
        </p:nvSpPr>
        <p:spPr>
          <a:xfrm>
            <a:off x="654255" y="558485"/>
            <a:ext cx="8022300" cy="572700"/>
          </a:xfrm>
        </p:spPr>
        <p:txBody>
          <a:bodyPr/>
          <a:lstStyle/>
          <a:p>
            <a:pPr algn="ctr"/>
            <a:r>
              <a:rPr lang="en-US" dirty="0" smtClean="0">
                <a:solidFill>
                  <a:schemeClr val="tx2">
                    <a:lumMod val="50000"/>
                  </a:schemeClr>
                </a:solidFill>
                <a:latin typeface="+mn-lt"/>
              </a:rPr>
              <a:t>5. </a:t>
            </a:r>
            <a:r>
              <a:rPr lang="en-US" dirty="0" err="1" smtClean="0">
                <a:solidFill>
                  <a:schemeClr val="tx2">
                    <a:lumMod val="50000"/>
                  </a:schemeClr>
                </a:solidFill>
                <a:latin typeface="+mn-lt"/>
              </a:rPr>
              <a:t>Vận</a:t>
            </a:r>
            <a:r>
              <a:rPr lang="en-US" dirty="0" smtClean="0">
                <a:solidFill>
                  <a:schemeClr val="tx2">
                    <a:lumMod val="50000"/>
                  </a:schemeClr>
                </a:solidFill>
                <a:latin typeface="+mn-lt"/>
              </a:rPr>
              <a:t> </a:t>
            </a:r>
            <a:r>
              <a:rPr lang="en-US" dirty="0" err="1" smtClean="0">
                <a:solidFill>
                  <a:schemeClr val="tx2">
                    <a:lumMod val="50000"/>
                  </a:schemeClr>
                </a:solidFill>
                <a:latin typeface="+mn-lt"/>
              </a:rPr>
              <a:t>dụng</a:t>
            </a:r>
            <a:r>
              <a:rPr lang="en-US" dirty="0" smtClean="0">
                <a:solidFill>
                  <a:schemeClr val="tx2">
                    <a:lumMod val="50000"/>
                  </a:schemeClr>
                </a:solidFill>
                <a:latin typeface="+mn-lt"/>
              </a:rPr>
              <a:t> – </a:t>
            </a:r>
            <a:r>
              <a:rPr lang="en-US" dirty="0" err="1" smtClean="0">
                <a:solidFill>
                  <a:schemeClr val="tx2">
                    <a:lumMod val="50000"/>
                  </a:schemeClr>
                </a:solidFill>
                <a:latin typeface="+mn-lt"/>
              </a:rPr>
              <a:t>Phát</a:t>
            </a:r>
            <a:r>
              <a:rPr lang="en-US" dirty="0" smtClean="0">
                <a:solidFill>
                  <a:schemeClr val="tx2">
                    <a:lumMod val="50000"/>
                  </a:schemeClr>
                </a:solidFill>
                <a:latin typeface="+mn-lt"/>
              </a:rPr>
              <a:t> </a:t>
            </a:r>
            <a:r>
              <a:rPr lang="en-US" dirty="0" err="1" smtClean="0">
                <a:solidFill>
                  <a:schemeClr val="tx2">
                    <a:lumMod val="50000"/>
                  </a:schemeClr>
                </a:solidFill>
                <a:latin typeface="+mn-lt"/>
              </a:rPr>
              <a:t>triển</a:t>
            </a:r>
            <a:endParaRPr lang="en-US" dirty="0">
              <a:solidFill>
                <a:schemeClr val="tx2">
                  <a:lumMod val="50000"/>
                </a:schemeClr>
              </a:solidFill>
              <a:latin typeface="+mn-lt"/>
            </a:endParaRPr>
          </a:p>
        </p:txBody>
      </p:sp>
      <p:sp>
        <p:nvSpPr>
          <p:cNvPr id="3" name="Rectangle 2"/>
          <p:cNvSpPr/>
          <p:nvPr/>
        </p:nvSpPr>
        <p:spPr>
          <a:xfrm>
            <a:off x="931657" y="1105259"/>
            <a:ext cx="4572000" cy="958660"/>
          </a:xfrm>
          <a:prstGeom prst="rect">
            <a:avLst/>
          </a:prstGeom>
        </p:spPr>
        <p:txBody>
          <a:bodyPr>
            <a:spAutoFit/>
          </a:bodyPr>
          <a:lstStyle/>
          <a:p>
            <a:pPr algn="just">
              <a:lnSpc>
                <a:spcPct val="150000"/>
              </a:lnSpc>
            </a:pPr>
            <a:r>
              <a:rPr lang="en-US" sz="2000" i="1" dirty="0" err="1" smtClean="0"/>
              <a:t>Quan</a:t>
            </a:r>
            <a:r>
              <a:rPr lang="en-US" sz="2000" i="1" dirty="0" smtClean="0"/>
              <a:t> </a:t>
            </a:r>
            <a:r>
              <a:rPr lang="en-US" sz="2000" i="1" dirty="0" err="1" smtClean="0"/>
              <a:t>sát</a:t>
            </a:r>
            <a:r>
              <a:rPr lang="en-US" sz="2000" i="1" dirty="0" smtClean="0"/>
              <a:t> </a:t>
            </a:r>
            <a:r>
              <a:rPr lang="en-US" sz="2000" i="1" dirty="0" err="1"/>
              <a:t>một</a:t>
            </a:r>
            <a:r>
              <a:rPr lang="en-US" sz="2000" i="1" dirty="0"/>
              <a:t> </a:t>
            </a:r>
            <a:r>
              <a:rPr lang="en-US" sz="2000" i="1" dirty="0" err="1"/>
              <a:t>số</a:t>
            </a:r>
            <a:r>
              <a:rPr lang="en-US" sz="2000" i="1" dirty="0"/>
              <a:t> </a:t>
            </a:r>
            <a:r>
              <a:rPr lang="en-US" sz="2000" i="1" dirty="0" err="1"/>
              <a:t>tác</a:t>
            </a:r>
            <a:r>
              <a:rPr lang="en-US" sz="2000" i="1" dirty="0"/>
              <a:t> </a:t>
            </a:r>
            <a:r>
              <a:rPr lang="en-US" sz="2000" i="1" dirty="0" err="1"/>
              <a:t>phẩm</a:t>
            </a:r>
            <a:r>
              <a:rPr lang="en-US" sz="2000" i="1" dirty="0"/>
              <a:t> </a:t>
            </a:r>
            <a:r>
              <a:rPr lang="en-US" sz="2000" i="1" dirty="0" err="1"/>
              <a:t>điêu</a:t>
            </a:r>
            <a:r>
              <a:rPr lang="en-US" sz="2000" i="1" dirty="0"/>
              <a:t> </a:t>
            </a:r>
            <a:r>
              <a:rPr lang="en-US" sz="2000" i="1" dirty="0" err="1"/>
              <a:t>khắc</a:t>
            </a:r>
            <a:r>
              <a:rPr lang="en-US" sz="2000" i="1" dirty="0"/>
              <a:t> </a:t>
            </a:r>
            <a:r>
              <a:rPr lang="en-US" sz="2000" i="1" dirty="0" err="1"/>
              <a:t>của</a:t>
            </a:r>
            <a:r>
              <a:rPr lang="en-US" sz="2000" i="1" dirty="0"/>
              <a:t> </a:t>
            </a:r>
            <a:r>
              <a:rPr lang="en-US" sz="2000" i="1" dirty="0" err="1"/>
              <a:t>nhà</a:t>
            </a:r>
            <a:r>
              <a:rPr lang="en-US" sz="2000" i="1" dirty="0"/>
              <a:t> </a:t>
            </a:r>
            <a:r>
              <a:rPr lang="en-US" sz="2000" i="1" dirty="0" err="1"/>
              <a:t>điêu</a:t>
            </a:r>
            <a:r>
              <a:rPr lang="en-US" sz="2000" i="1" dirty="0"/>
              <a:t> </a:t>
            </a:r>
            <a:r>
              <a:rPr lang="en-US" sz="2000" i="1" dirty="0" err="1"/>
              <a:t>khắc</a:t>
            </a:r>
            <a:r>
              <a:rPr lang="en-US" sz="2000" i="1" dirty="0"/>
              <a:t> Alberto </a:t>
            </a:r>
            <a:r>
              <a:rPr lang="en-US" sz="2000" i="1" dirty="0" smtClean="0"/>
              <a:t>Giacometti:</a:t>
            </a:r>
            <a:endParaRPr lang="en-US" sz="2000" i="1" dirty="0"/>
          </a:p>
        </p:txBody>
      </p:sp>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l="7045" r="57294" b="50462"/>
          <a:stretch/>
        </p:blipFill>
        <p:spPr>
          <a:xfrm>
            <a:off x="1869896" y="2479283"/>
            <a:ext cx="1808251" cy="2547991"/>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l="10491" t="49937" r="54863"/>
          <a:stretch/>
        </p:blipFill>
        <p:spPr>
          <a:xfrm>
            <a:off x="4171307" y="2208942"/>
            <a:ext cx="1756881" cy="2574961"/>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7" name="Picture 6"/>
          <p:cNvPicPr>
            <a:picLocks noChangeAspect="1"/>
          </p:cNvPicPr>
          <p:nvPr/>
        </p:nvPicPr>
        <p:blipFill rotWithShape="1">
          <a:blip r:embed="rId4">
            <a:extLst>
              <a:ext uri="{28A0092B-C50C-407E-A947-70E740481C1C}">
                <a14:useLocalDpi xmlns:a14="http://schemas.microsoft.com/office/drawing/2010/main" val="0"/>
              </a:ext>
            </a:extLst>
          </a:blip>
          <a:srcRect l="54255" t="9388" r="3196" b="12709"/>
          <a:stretch/>
        </p:blipFill>
        <p:spPr>
          <a:xfrm>
            <a:off x="6421348" y="1444253"/>
            <a:ext cx="1695236" cy="3148296"/>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8" name="Picture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2717" y="2920573"/>
            <a:ext cx="808536" cy="97654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7"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anim calcmode="lin" valueType="num">
                                      <p:cBhvr>
                                        <p:cTn id="13" dur="500" fill="hold"/>
                                        <p:tgtEl>
                                          <p:spTgt spid="4"/>
                                        </p:tgtEl>
                                        <p:attrNameLst>
                                          <p:attrName>ppt_x</p:attrName>
                                        </p:attrNameLst>
                                      </p:cBhvr>
                                      <p:tavLst>
                                        <p:tav tm="0">
                                          <p:val>
                                            <p:strVal val="#ppt_x"/>
                                          </p:val>
                                        </p:tav>
                                        <p:tav tm="100000">
                                          <p:val>
                                            <p:strVal val="#ppt_x"/>
                                          </p:val>
                                        </p:tav>
                                      </p:tavLst>
                                    </p:anim>
                                    <p:anim calcmode="lin" valueType="num">
                                      <p:cBhvr>
                                        <p:cTn id="14" dur="450" decel="100000" fill="hold"/>
                                        <p:tgtEl>
                                          <p:spTgt spid="4"/>
                                        </p:tgtEl>
                                        <p:attrNameLst>
                                          <p:attrName>ppt_y</p:attrName>
                                        </p:attrNameLst>
                                      </p:cBhvr>
                                      <p:tavLst>
                                        <p:tav tm="0">
                                          <p:val>
                                            <p:strVal val="#ppt_y+1"/>
                                          </p:val>
                                        </p:tav>
                                        <p:tav tm="100000">
                                          <p:val>
                                            <p:strVal val="#ppt_y-.03"/>
                                          </p:val>
                                        </p:tav>
                                      </p:tavLst>
                                    </p:anim>
                                    <p:anim calcmode="lin" valueType="num">
                                      <p:cBhvr>
                                        <p:cTn id="15" dur="50" accel="100000" fill="hold">
                                          <p:stCondLst>
                                            <p:cond delay="450"/>
                                          </p:stCondLst>
                                        </p:cTn>
                                        <p:tgtEl>
                                          <p:spTgt spid="4"/>
                                        </p:tgtEl>
                                        <p:attrNameLst>
                                          <p:attrName>ppt_y</p:attrName>
                                        </p:attrNameLst>
                                      </p:cBhvr>
                                      <p:tavLst>
                                        <p:tav tm="0">
                                          <p:val>
                                            <p:strVal val="#ppt_y-.03"/>
                                          </p:val>
                                        </p:tav>
                                        <p:tav tm="100000">
                                          <p:val>
                                            <p:strVal val="#ppt_y"/>
                                          </p:val>
                                        </p:tav>
                                      </p:tavLst>
                                    </p:anim>
                                  </p:childTnLst>
                                </p:cTn>
                              </p:par>
                              <p:par>
                                <p:cTn id="16" presetID="37" presetClass="entr" presetSubtype="0"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anim calcmode="lin" valueType="num">
                                      <p:cBhvr>
                                        <p:cTn id="19" dur="500" fill="hold"/>
                                        <p:tgtEl>
                                          <p:spTgt spid="5"/>
                                        </p:tgtEl>
                                        <p:attrNameLst>
                                          <p:attrName>ppt_x</p:attrName>
                                        </p:attrNameLst>
                                      </p:cBhvr>
                                      <p:tavLst>
                                        <p:tav tm="0">
                                          <p:val>
                                            <p:strVal val="#ppt_x"/>
                                          </p:val>
                                        </p:tav>
                                        <p:tav tm="100000">
                                          <p:val>
                                            <p:strVal val="#ppt_x"/>
                                          </p:val>
                                        </p:tav>
                                      </p:tavLst>
                                    </p:anim>
                                    <p:anim calcmode="lin" valueType="num">
                                      <p:cBhvr>
                                        <p:cTn id="20" dur="450" decel="100000" fill="hold"/>
                                        <p:tgtEl>
                                          <p:spTgt spid="5"/>
                                        </p:tgtEl>
                                        <p:attrNameLst>
                                          <p:attrName>ppt_y</p:attrName>
                                        </p:attrNameLst>
                                      </p:cBhvr>
                                      <p:tavLst>
                                        <p:tav tm="0">
                                          <p:val>
                                            <p:strVal val="#ppt_y+1"/>
                                          </p:val>
                                        </p:tav>
                                        <p:tav tm="100000">
                                          <p:val>
                                            <p:strVal val="#ppt_y-.03"/>
                                          </p:val>
                                        </p:tav>
                                      </p:tavLst>
                                    </p:anim>
                                    <p:anim calcmode="lin" valueType="num">
                                      <p:cBhvr>
                                        <p:cTn id="21" dur="50" accel="100000" fill="hold">
                                          <p:stCondLst>
                                            <p:cond delay="450"/>
                                          </p:stCondLst>
                                        </p:cTn>
                                        <p:tgtEl>
                                          <p:spTgt spid="5"/>
                                        </p:tgtEl>
                                        <p:attrNameLst>
                                          <p:attrName>ppt_y</p:attrName>
                                        </p:attrNameLst>
                                      </p:cBhvr>
                                      <p:tavLst>
                                        <p:tav tm="0">
                                          <p:val>
                                            <p:strVal val="#ppt_y-.03"/>
                                          </p:val>
                                        </p:tav>
                                        <p:tav tm="100000">
                                          <p:val>
                                            <p:strVal val="#ppt_y"/>
                                          </p:val>
                                        </p:tav>
                                      </p:tavLst>
                                    </p:anim>
                                  </p:childTnLst>
                                </p:cTn>
                              </p:par>
                              <p:par>
                                <p:cTn id="22" presetID="37" presetClass="entr" presetSubtype="0"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anim calcmode="lin" valueType="num">
                                      <p:cBhvr>
                                        <p:cTn id="25" dur="500" fill="hold"/>
                                        <p:tgtEl>
                                          <p:spTgt spid="7"/>
                                        </p:tgtEl>
                                        <p:attrNameLst>
                                          <p:attrName>ppt_x</p:attrName>
                                        </p:attrNameLst>
                                      </p:cBhvr>
                                      <p:tavLst>
                                        <p:tav tm="0">
                                          <p:val>
                                            <p:strVal val="#ppt_x"/>
                                          </p:val>
                                        </p:tav>
                                        <p:tav tm="100000">
                                          <p:val>
                                            <p:strVal val="#ppt_x"/>
                                          </p:val>
                                        </p:tav>
                                      </p:tavLst>
                                    </p:anim>
                                    <p:anim calcmode="lin" valueType="num">
                                      <p:cBhvr>
                                        <p:cTn id="26" dur="450" decel="100000" fill="hold"/>
                                        <p:tgtEl>
                                          <p:spTgt spid="7"/>
                                        </p:tgtEl>
                                        <p:attrNameLst>
                                          <p:attrName>ppt_y</p:attrName>
                                        </p:attrNameLst>
                                      </p:cBhvr>
                                      <p:tavLst>
                                        <p:tav tm="0">
                                          <p:val>
                                            <p:strVal val="#ppt_y+1"/>
                                          </p:val>
                                        </p:tav>
                                        <p:tav tm="100000">
                                          <p:val>
                                            <p:strVal val="#ppt_y-.03"/>
                                          </p:val>
                                        </p:tav>
                                      </p:tavLst>
                                    </p:anim>
                                    <p:anim calcmode="lin" valueType="num">
                                      <p:cBhvr>
                                        <p:cTn id="27" dur="50" accel="100000" fill="hold">
                                          <p:stCondLst>
                                            <p:cond delay="450"/>
                                          </p:stCondLst>
                                        </p:cTn>
                                        <p:tgtEl>
                                          <p:spTgt spid="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967"/>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5627" y="830998"/>
            <a:ext cx="6369978" cy="3597164"/>
          </a:xfrm>
          <a:prstGeom prst="rect">
            <a:avLst/>
          </a:prstGeom>
        </p:spPr>
      </p:pic>
      <p:sp>
        <p:nvSpPr>
          <p:cNvPr id="4" name="Rectangle 3"/>
          <p:cNvSpPr/>
          <p:nvPr/>
        </p:nvSpPr>
        <p:spPr>
          <a:xfrm>
            <a:off x="1308721" y="1021447"/>
            <a:ext cx="5451674" cy="3216265"/>
          </a:xfrm>
          <a:prstGeom prst="rect">
            <a:avLst/>
          </a:prstGeom>
        </p:spPr>
        <p:txBody>
          <a:bodyPr wrap="square">
            <a:spAutoFit/>
          </a:bodyPr>
          <a:lstStyle/>
          <a:p>
            <a:pPr algn="just">
              <a:lnSpc>
                <a:spcPct val="150000"/>
              </a:lnSpc>
            </a:pPr>
            <a:r>
              <a:rPr lang="en-US" sz="1800" i="1" dirty="0" err="1" smtClean="0"/>
              <a:t>Dựa</a:t>
            </a:r>
            <a:r>
              <a:rPr lang="en-US" sz="1800" i="1" dirty="0" smtClean="0"/>
              <a:t> </a:t>
            </a:r>
            <a:r>
              <a:rPr lang="en-US" sz="1800" i="1" dirty="0" err="1" smtClean="0"/>
              <a:t>vào</a:t>
            </a:r>
            <a:r>
              <a:rPr lang="en-US" sz="1800" i="1" dirty="0" smtClean="0"/>
              <a:t> </a:t>
            </a:r>
            <a:r>
              <a:rPr lang="en-US" sz="1800" i="1" dirty="0" err="1" smtClean="0"/>
              <a:t>hình</a:t>
            </a:r>
            <a:r>
              <a:rPr lang="en-US" sz="1800" i="1" dirty="0" smtClean="0"/>
              <a:t> </a:t>
            </a:r>
            <a:r>
              <a:rPr lang="en-US" sz="1800" i="1" dirty="0" err="1" smtClean="0"/>
              <a:t>ảnh</a:t>
            </a:r>
            <a:r>
              <a:rPr lang="en-US" sz="1800" i="1" dirty="0" smtClean="0"/>
              <a:t> </a:t>
            </a:r>
            <a:r>
              <a:rPr lang="en-US" sz="1800" i="1" dirty="0" err="1" smtClean="0"/>
              <a:t>vừa</a:t>
            </a:r>
            <a:r>
              <a:rPr lang="en-US" sz="1800" i="1" dirty="0" smtClean="0"/>
              <a:t> </a:t>
            </a:r>
            <a:r>
              <a:rPr lang="en-US" sz="1800" i="1" dirty="0" err="1" smtClean="0"/>
              <a:t>quan</a:t>
            </a:r>
            <a:r>
              <a:rPr lang="en-US" sz="1800" i="1" dirty="0" smtClean="0"/>
              <a:t> </a:t>
            </a:r>
            <a:r>
              <a:rPr lang="en-US" sz="1800" i="1" dirty="0" err="1" smtClean="0"/>
              <a:t>sát</a:t>
            </a:r>
            <a:r>
              <a:rPr lang="en-US" sz="1800" i="1" dirty="0" smtClean="0"/>
              <a:t> </a:t>
            </a:r>
            <a:r>
              <a:rPr lang="en-US" sz="1800" i="1" dirty="0" err="1" smtClean="0"/>
              <a:t>và</a:t>
            </a:r>
            <a:r>
              <a:rPr lang="en-US" sz="1800" i="1" dirty="0" smtClean="0"/>
              <a:t> </a:t>
            </a:r>
            <a:r>
              <a:rPr lang="en-US" sz="1800" i="1" dirty="0" err="1" smtClean="0"/>
              <a:t>đọc</a:t>
            </a:r>
            <a:r>
              <a:rPr lang="en-US" sz="1800" i="1" dirty="0" smtClean="0"/>
              <a:t> </a:t>
            </a:r>
            <a:r>
              <a:rPr lang="en-US" sz="1800" i="1" dirty="0" err="1"/>
              <a:t>nội</a:t>
            </a:r>
            <a:r>
              <a:rPr lang="en-US" sz="1800" i="1" dirty="0"/>
              <a:t> dung </a:t>
            </a:r>
            <a:r>
              <a:rPr lang="en-US" sz="1800" i="1" dirty="0" err="1"/>
              <a:t>tóm</a:t>
            </a:r>
            <a:r>
              <a:rPr lang="en-US" sz="1800" i="1" dirty="0"/>
              <a:t> </a:t>
            </a:r>
            <a:r>
              <a:rPr lang="en-US" sz="1800" i="1" dirty="0" err="1"/>
              <a:t>tắt</a:t>
            </a:r>
            <a:r>
              <a:rPr lang="en-US" sz="1800" i="1" dirty="0"/>
              <a:t> ở </a:t>
            </a:r>
            <a:r>
              <a:rPr lang="en-US" sz="1800" i="1" dirty="0" err="1"/>
              <a:t>trang</a:t>
            </a:r>
            <a:r>
              <a:rPr lang="en-US" sz="1800" i="1" dirty="0"/>
              <a:t> </a:t>
            </a:r>
            <a:r>
              <a:rPr lang="en-US" sz="1800" i="1" dirty="0" smtClean="0"/>
              <a:t>37 SGK </a:t>
            </a:r>
            <a:r>
              <a:rPr lang="en-US" sz="1800" i="1" dirty="0" err="1" smtClean="0"/>
              <a:t>và</a:t>
            </a:r>
            <a:r>
              <a:rPr lang="en-US" sz="1800" i="1" dirty="0" smtClean="0"/>
              <a:t> </a:t>
            </a:r>
            <a:r>
              <a:rPr lang="en-US" sz="1800" i="1" dirty="0" err="1" smtClean="0"/>
              <a:t>trả</a:t>
            </a:r>
            <a:r>
              <a:rPr lang="en-US" sz="1800" i="1" dirty="0" smtClean="0"/>
              <a:t> </a:t>
            </a:r>
            <a:r>
              <a:rPr lang="en-US" sz="1800" i="1" dirty="0" err="1" smtClean="0"/>
              <a:t>lời</a:t>
            </a:r>
            <a:r>
              <a:rPr lang="en-US" sz="1800" i="1" dirty="0" smtClean="0"/>
              <a:t> </a:t>
            </a:r>
            <a:r>
              <a:rPr lang="en-US" sz="1800" i="1" dirty="0" err="1" smtClean="0"/>
              <a:t>câu</a:t>
            </a:r>
            <a:r>
              <a:rPr lang="en-US" sz="1800" i="1" dirty="0" smtClean="0"/>
              <a:t> </a:t>
            </a:r>
            <a:r>
              <a:rPr lang="en-US" sz="1800" i="1" dirty="0" err="1" smtClean="0"/>
              <a:t>hỏi</a:t>
            </a:r>
            <a:r>
              <a:rPr lang="en-US" sz="1800" i="1" dirty="0" smtClean="0"/>
              <a:t>: </a:t>
            </a:r>
          </a:p>
          <a:p>
            <a:pPr marL="285750" indent="-285750" algn="just">
              <a:lnSpc>
                <a:spcPct val="150000"/>
              </a:lnSpc>
              <a:buFont typeface="Wingdings" panose="05000000000000000000" pitchFamily="2" charset="2"/>
              <a:buChar char="§"/>
            </a:pPr>
            <a:r>
              <a:rPr lang="vi-VN" sz="1800" dirty="0"/>
              <a:t>Hình dáng tượng nhân vật của Alberto Giacotmetfi có đặc điểm gì?</a:t>
            </a:r>
          </a:p>
          <a:p>
            <a:pPr marL="285750" indent="-285750" algn="just">
              <a:lnSpc>
                <a:spcPct val="150000"/>
              </a:lnSpc>
              <a:buFont typeface="Wingdings" panose="05000000000000000000" pitchFamily="2" charset="2"/>
              <a:buChar char="§"/>
            </a:pPr>
            <a:r>
              <a:rPr lang="vi-VN" sz="1800" dirty="0" smtClean="0"/>
              <a:t>Khuôn </a:t>
            </a:r>
            <a:r>
              <a:rPr lang="vi-VN" sz="1800" dirty="0"/>
              <a:t>mặt các nhân vật thường được diễn tả như thế nào?</a:t>
            </a:r>
          </a:p>
          <a:p>
            <a:pPr marL="285750" indent="-285750" algn="just">
              <a:lnSpc>
                <a:spcPct val="150000"/>
              </a:lnSpc>
              <a:buFont typeface="Wingdings" panose="05000000000000000000" pitchFamily="2" charset="2"/>
              <a:buChar char="§"/>
            </a:pPr>
            <a:r>
              <a:rPr lang="vi-VN" sz="1800" dirty="0" smtClean="0"/>
              <a:t>Hình </a:t>
            </a:r>
            <a:r>
              <a:rPr lang="vi-VN" sz="1800" dirty="0"/>
              <a:t>khối, màu sắc thể hiện trên tượng ra sao?</a:t>
            </a:r>
          </a:p>
          <a:p>
            <a:endParaRPr lang="en-US" dirty="0"/>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07949" y="1796970"/>
            <a:ext cx="1655907" cy="2219207"/>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383162">
            <a:off x="4340134" y="27701"/>
            <a:ext cx="1156542" cy="1175076"/>
          </a:xfrm>
          <a:prstGeom prst="rect">
            <a:avLst/>
          </a:prstGeom>
        </p:spPr>
      </p:pic>
    </p:spTree>
  </p:cSld>
  <p:clrMapOvr>
    <a:masterClrMapping/>
  </p:clrMapOvr>
  <p:transition spd="slow">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6" presetClass="entr" presetSubtype="21" fill="hold" nodeType="with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Effect transition="in" filter="barn(inVertical)">
                                      <p:cBhvr>
                                        <p:cTn id="16" dur="500"/>
                                        <p:tgtEl>
                                          <p:spTgt spid="4">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7" presetClass="entr" presetSubtype="8" fill="hold" nodeType="click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 calcmode="lin" valueType="num">
                                      <p:cBhvr>
                                        <p:cTn id="21" dur="500" fill="hold"/>
                                        <p:tgtEl>
                                          <p:spTgt spid="4">
                                            <p:txEl>
                                              <p:pRg st="1" end="1"/>
                                            </p:txEl>
                                          </p:spTgt>
                                        </p:tgtEl>
                                        <p:attrNameLst>
                                          <p:attrName>ppt_x</p:attrName>
                                        </p:attrNameLst>
                                      </p:cBhvr>
                                      <p:tavLst>
                                        <p:tav tm="0">
                                          <p:val>
                                            <p:strVal val="#ppt_x-#ppt_w/2"/>
                                          </p:val>
                                        </p:tav>
                                        <p:tav tm="100000">
                                          <p:val>
                                            <p:strVal val="#ppt_x"/>
                                          </p:val>
                                        </p:tav>
                                      </p:tavLst>
                                    </p:anim>
                                    <p:anim calcmode="lin" valueType="num">
                                      <p:cBhvr>
                                        <p:cTn id="22" dur="500" fill="hold"/>
                                        <p:tgtEl>
                                          <p:spTgt spid="4">
                                            <p:txEl>
                                              <p:pRg st="1" end="1"/>
                                            </p:txEl>
                                          </p:spTgt>
                                        </p:tgtEl>
                                        <p:attrNameLst>
                                          <p:attrName>ppt_y</p:attrName>
                                        </p:attrNameLst>
                                      </p:cBhvr>
                                      <p:tavLst>
                                        <p:tav tm="0">
                                          <p:val>
                                            <p:strVal val="#ppt_y"/>
                                          </p:val>
                                        </p:tav>
                                        <p:tav tm="100000">
                                          <p:val>
                                            <p:strVal val="#ppt_y"/>
                                          </p:val>
                                        </p:tav>
                                      </p:tavLst>
                                    </p:anim>
                                    <p:anim calcmode="lin" valueType="num">
                                      <p:cBhvr>
                                        <p:cTn id="23"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24" dur="500" fill="hold"/>
                                        <p:tgtEl>
                                          <p:spTgt spid="4">
                                            <p:txEl>
                                              <p:pRg st="1" end="1"/>
                                            </p:txEl>
                                          </p:spTgt>
                                        </p:tgtEl>
                                        <p:attrNameLst>
                                          <p:attrName>ppt_h</p:attrName>
                                        </p:attrNameLst>
                                      </p:cBhvr>
                                      <p:tavLst>
                                        <p:tav tm="0">
                                          <p:val>
                                            <p:strVal val="#ppt_h"/>
                                          </p:val>
                                        </p:tav>
                                        <p:tav tm="100000">
                                          <p:val>
                                            <p:strVal val="#ppt_h"/>
                                          </p:val>
                                        </p:tav>
                                      </p:tavLst>
                                    </p:anim>
                                  </p:childTnLst>
                                </p:cTn>
                              </p:par>
                              <p:par>
                                <p:cTn id="25" presetID="17" presetClass="entr" presetSubtype="8" fill="hold" nodeType="with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anim calcmode="lin" valueType="num">
                                      <p:cBhvr>
                                        <p:cTn id="27" dur="500" fill="hold"/>
                                        <p:tgtEl>
                                          <p:spTgt spid="4">
                                            <p:txEl>
                                              <p:pRg st="2" end="2"/>
                                            </p:txEl>
                                          </p:spTgt>
                                        </p:tgtEl>
                                        <p:attrNameLst>
                                          <p:attrName>ppt_x</p:attrName>
                                        </p:attrNameLst>
                                      </p:cBhvr>
                                      <p:tavLst>
                                        <p:tav tm="0">
                                          <p:val>
                                            <p:strVal val="#ppt_x-#ppt_w/2"/>
                                          </p:val>
                                        </p:tav>
                                        <p:tav tm="100000">
                                          <p:val>
                                            <p:strVal val="#ppt_x"/>
                                          </p:val>
                                        </p:tav>
                                      </p:tavLst>
                                    </p:anim>
                                    <p:anim calcmode="lin" valueType="num">
                                      <p:cBhvr>
                                        <p:cTn id="28" dur="500" fill="hold"/>
                                        <p:tgtEl>
                                          <p:spTgt spid="4">
                                            <p:txEl>
                                              <p:pRg st="2" end="2"/>
                                            </p:txEl>
                                          </p:spTgt>
                                        </p:tgtEl>
                                        <p:attrNameLst>
                                          <p:attrName>ppt_y</p:attrName>
                                        </p:attrNameLst>
                                      </p:cBhvr>
                                      <p:tavLst>
                                        <p:tav tm="0">
                                          <p:val>
                                            <p:strVal val="#ppt_y"/>
                                          </p:val>
                                        </p:tav>
                                        <p:tav tm="100000">
                                          <p:val>
                                            <p:strVal val="#ppt_y"/>
                                          </p:val>
                                        </p:tav>
                                      </p:tavLst>
                                    </p:anim>
                                    <p:anim calcmode="lin" valueType="num">
                                      <p:cBhvr>
                                        <p:cTn id="29"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4">
                                            <p:txEl>
                                              <p:pRg st="2" end="2"/>
                                            </p:txEl>
                                          </p:spTgt>
                                        </p:tgtEl>
                                        <p:attrNameLst>
                                          <p:attrName>ppt_h</p:attrName>
                                        </p:attrNameLst>
                                      </p:cBhvr>
                                      <p:tavLst>
                                        <p:tav tm="0">
                                          <p:val>
                                            <p:strVal val="#ppt_h"/>
                                          </p:val>
                                        </p:tav>
                                        <p:tav tm="100000">
                                          <p:val>
                                            <p:strVal val="#ppt_h"/>
                                          </p:val>
                                        </p:tav>
                                      </p:tavLst>
                                    </p:anim>
                                  </p:childTnLst>
                                </p:cTn>
                              </p:par>
                              <p:par>
                                <p:cTn id="31" presetID="17" presetClass="entr" presetSubtype="8" fill="hold" nodeType="withEffect">
                                  <p:stCondLst>
                                    <p:cond delay="0"/>
                                  </p:stCondLst>
                                  <p:childTnLst>
                                    <p:set>
                                      <p:cBhvr>
                                        <p:cTn id="32" dur="1" fill="hold">
                                          <p:stCondLst>
                                            <p:cond delay="0"/>
                                          </p:stCondLst>
                                        </p:cTn>
                                        <p:tgtEl>
                                          <p:spTgt spid="4">
                                            <p:txEl>
                                              <p:pRg st="3" end="3"/>
                                            </p:txEl>
                                          </p:spTgt>
                                        </p:tgtEl>
                                        <p:attrNameLst>
                                          <p:attrName>style.visibility</p:attrName>
                                        </p:attrNameLst>
                                      </p:cBhvr>
                                      <p:to>
                                        <p:strVal val="visible"/>
                                      </p:to>
                                    </p:set>
                                    <p:anim calcmode="lin" valueType="num">
                                      <p:cBhvr>
                                        <p:cTn id="33" dur="500" fill="hold"/>
                                        <p:tgtEl>
                                          <p:spTgt spid="4">
                                            <p:txEl>
                                              <p:pRg st="3" end="3"/>
                                            </p:txEl>
                                          </p:spTgt>
                                        </p:tgtEl>
                                        <p:attrNameLst>
                                          <p:attrName>ppt_x</p:attrName>
                                        </p:attrNameLst>
                                      </p:cBhvr>
                                      <p:tavLst>
                                        <p:tav tm="0">
                                          <p:val>
                                            <p:strVal val="#ppt_x-#ppt_w/2"/>
                                          </p:val>
                                        </p:tav>
                                        <p:tav tm="100000">
                                          <p:val>
                                            <p:strVal val="#ppt_x"/>
                                          </p:val>
                                        </p:tav>
                                      </p:tavLst>
                                    </p:anim>
                                    <p:anim calcmode="lin" valueType="num">
                                      <p:cBhvr>
                                        <p:cTn id="34" dur="500" fill="hold"/>
                                        <p:tgtEl>
                                          <p:spTgt spid="4">
                                            <p:txEl>
                                              <p:pRg st="3" end="3"/>
                                            </p:txEl>
                                          </p:spTgt>
                                        </p:tgtEl>
                                        <p:attrNameLst>
                                          <p:attrName>ppt_y</p:attrName>
                                        </p:attrNameLst>
                                      </p:cBhvr>
                                      <p:tavLst>
                                        <p:tav tm="0">
                                          <p:val>
                                            <p:strVal val="#ppt_y"/>
                                          </p:val>
                                        </p:tav>
                                        <p:tav tm="100000">
                                          <p:val>
                                            <p:strVal val="#ppt_y"/>
                                          </p:val>
                                        </p:tav>
                                      </p:tavLst>
                                    </p:anim>
                                    <p:anim calcmode="lin" valueType="num">
                                      <p:cBhvr>
                                        <p:cTn id="35"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36" dur="500" fill="hold"/>
                                        <p:tgtEl>
                                          <p:spTgt spid="4">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740"/>
        <p:cNvGrpSpPr/>
        <p:nvPr/>
      </p:nvGrpSpPr>
      <p:grpSpPr>
        <a:xfrm>
          <a:off x="0" y="0"/>
          <a:ext cx="0" cy="0"/>
          <a:chOff x="0" y="0"/>
          <a:chExt cx="0" cy="0"/>
        </a:xfrm>
      </p:grpSpPr>
      <p:sp>
        <p:nvSpPr>
          <p:cNvPr id="5" name="TextBox 4"/>
          <p:cNvSpPr txBox="1"/>
          <p:nvPr/>
        </p:nvSpPr>
        <p:spPr>
          <a:xfrm>
            <a:off x="1089058" y="924674"/>
            <a:ext cx="6996701" cy="584775"/>
          </a:xfrm>
          <a:prstGeom prst="rect">
            <a:avLst/>
          </a:prstGeom>
          <a:noFill/>
        </p:spPr>
        <p:txBody>
          <a:bodyPr wrap="square" rtlCol="0">
            <a:spAutoFit/>
          </a:bodyPr>
          <a:lstStyle/>
          <a:p>
            <a:pPr algn="ctr"/>
            <a:r>
              <a:rPr lang="en-US" sz="3200" b="1" dirty="0" err="1" smtClean="0">
                <a:solidFill>
                  <a:schemeClr val="accent4">
                    <a:lumMod val="50000"/>
                  </a:schemeClr>
                </a:solidFill>
              </a:rPr>
              <a:t>Chủ</a:t>
            </a:r>
            <a:r>
              <a:rPr lang="en-US" sz="3200" b="1" dirty="0" smtClean="0">
                <a:solidFill>
                  <a:schemeClr val="accent4">
                    <a:lumMod val="50000"/>
                  </a:schemeClr>
                </a:solidFill>
              </a:rPr>
              <a:t> </a:t>
            </a:r>
            <a:r>
              <a:rPr lang="en-US" sz="3200" b="1" dirty="0" err="1" smtClean="0">
                <a:solidFill>
                  <a:schemeClr val="accent4">
                    <a:lumMod val="50000"/>
                  </a:schemeClr>
                </a:solidFill>
              </a:rPr>
              <a:t>đề</a:t>
            </a:r>
            <a:r>
              <a:rPr lang="en-US" sz="3200" b="1" dirty="0" smtClean="0">
                <a:solidFill>
                  <a:schemeClr val="accent4">
                    <a:lumMod val="50000"/>
                  </a:schemeClr>
                </a:solidFill>
              </a:rPr>
              <a:t> 3: LỄ HỘI QUÊ HƯƠNG</a:t>
            </a:r>
            <a:endParaRPr lang="en-US" sz="3200" b="1" dirty="0">
              <a:solidFill>
                <a:schemeClr val="accent4">
                  <a:lumMod val="50000"/>
                </a:schemeClr>
              </a:solidFill>
            </a:endParaRPr>
          </a:p>
        </p:txBody>
      </p:sp>
      <p:sp>
        <p:nvSpPr>
          <p:cNvPr id="6" name="TextBox 5"/>
          <p:cNvSpPr txBox="1"/>
          <p:nvPr/>
        </p:nvSpPr>
        <p:spPr>
          <a:xfrm>
            <a:off x="1392146" y="1931541"/>
            <a:ext cx="6390527" cy="1651671"/>
          </a:xfrm>
          <a:prstGeom prst="rect">
            <a:avLst/>
          </a:prstGeom>
          <a:noFill/>
        </p:spPr>
        <p:txBody>
          <a:bodyPr wrap="square" rtlCol="0">
            <a:spAutoFit/>
          </a:bodyPr>
          <a:lstStyle/>
          <a:p>
            <a:pPr algn="ctr">
              <a:lnSpc>
                <a:spcPct val="150000"/>
              </a:lnSpc>
            </a:pPr>
            <a:r>
              <a:rPr lang="en-US" sz="3600" b="1" dirty="0" smtClean="0">
                <a:solidFill>
                  <a:schemeClr val="accent5">
                    <a:lumMod val="50000"/>
                  </a:schemeClr>
                </a:solidFill>
              </a:rPr>
              <a:t>BÀI 1: NHÂN VẬT 3D TỪ DÂY THÉP</a:t>
            </a:r>
            <a:endParaRPr lang="en-US" sz="3600" b="1" dirty="0">
              <a:solidFill>
                <a:schemeClr val="accent5">
                  <a:lumMod val="50000"/>
                </a:schemeClr>
              </a:solidFill>
            </a:endParaRPr>
          </a:p>
        </p:txBody>
      </p:sp>
    </p:spTree>
  </p:cSld>
  <p:clrMapOvr>
    <a:masterClrMapping/>
  </p:clrMapOvr>
  <p:transition spd="med">
    <p:pull dir="d"/>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8961"/>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13041" y="760288"/>
            <a:ext cx="6113125" cy="3637051"/>
          </a:xfrm>
          <a:prstGeom prst="rect">
            <a:avLst/>
          </a:prstGeom>
          <a:ln>
            <a:noFill/>
          </a:ln>
          <a:effectLst>
            <a:outerShdw blurRad="292100" dist="139700" dir="2700000" algn="tl" rotWithShape="0">
              <a:srgbClr val="333333">
                <a:alpha val="65000"/>
              </a:srgbClr>
            </a:outerShdw>
          </a:effectLst>
        </p:spPr>
      </p:pic>
      <p:sp>
        <p:nvSpPr>
          <p:cNvPr id="4" name="Rectangle 3"/>
          <p:cNvSpPr/>
          <p:nvPr/>
        </p:nvSpPr>
        <p:spPr>
          <a:xfrm>
            <a:off x="2275518" y="955112"/>
            <a:ext cx="4998377" cy="3000821"/>
          </a:xfrm>
          <a:prstGeom prst="rect">
            <a:avLst/>
          </a:prstGeom>
        </p:spPr>
        <p:txBody>
          <a:bodyPr wrap="square">
            <a:spAutoFit/>
          </a:bodyPr>
          <a:lstStyle/>
          <a:p>
            <a:pPr algn="just">
              <a:lnSpc>
                <a:spcPct val="150000"/>
              </a:lnSpc>
            </a:pPr>
            <a:r>
              <a:rPr lang="vi-VN" sz="1800" dirty="0"/>
              <a:t>+ Điểm đặc trưng trong cách tạo hình nhân vật của tác giả:</a:t>
            </a:r>
          </a:p>
          <a:p>
            <a:pPr marL="285750" indent="-285750" algn="just">
              <a:lnSpc>
                <a:spcPct val="150000"/>
              </a:lnSpc>
              <a:buFont typeface="Arial" panose="020B0604020202020204" pitchFamily="34" charset="0"/>
              <a:buChar char="•"/>
            </a:pPr>
            <a:r>
              <a:rPr lang="vi-VN" sz="1800" dirty="0" smtClean="0"/>
              <a:t>Nhân </a:t>
            </a:r>
            <a:r>
              <a:rPr lang="vi-VN" sz="1800" dirty="0"/>
              <a:t>vật ở trong các tư thể chuyển động, hoạt động khác nhau như: chỉ tay, đi bộ,...</a:t>
            </a:r>
          </a:p>
          <a:p>
            <a:pPr marL="285750" indent="-285750" algn="just">
              <a:lnSpc>
                <a:spcPct val="150000"/>
              </a:lnSpc>
              <a:buFont typeface="Arial" panose="020B0604020202020204" pitchFamily="34" charset="0"/>
              <a:buChar char="•"/>
            </a:pPr>
            <a:r>
              <a:rPr lang="vi-VN" sz="1800" dirty="0" smtClean="0"/>
              <a:t>Các </a:t>
            </a:r>
            <a:r>
              <a:rPr lang="vi-VN" sz="1800" dirty="0"/>
              <a:t>tác phẩm điêu khắc này có hình thể người và khuôn mặt bị vuốt kéo </a:t>
            </a:r>
            <a:r>
              <a:rPr lang="vi-VN" sz="1800" dirty="0" smtClean="0"/>
              <a:t>dài</a:t>
            </a:r>
            <a:r>
              <a:rPr lang="en-US" sz="1800" dirty="0" smtClean="0"/>
              <a:t>.</a:t>
            </a:r>
            <a:endParaRPr lang="vi-VN" sz="1800" dirty="0"/>
          </a:p>
          <a:p>
            <a:pPr marL="285750" indent="-285750" algn="just">
              <a:lnSpc>
                <a:spcPct val="150000"/>
              </a:lnSpc>
              <a:buFont typeface="Arial" panose="020B0604020202020204" pitchFamily="34" charset="0"/>
              <a:buChar char="•"/>
            </a:pPr>
            <a:r>
              <a:rPr lang="vi-VN" sz="1800" dirty="0" smtClean="0"/>
              <a:t>Bề </a:t>
            </a:r>
            <a:r>
              <a:rPr lang="vi-VN" sz="1800" dirty="0"/>
              <a:t>mặt tác phẩm gồ ghề, xù </a:t>
            </a:r>
            <a:r>
              <a:rPr lang="vi-VN" sz="1800" dirty="0" smtClean="0"/>
              <a:t>xì</a:t>
            </a:r>
            <a:r>
              <a:rPr lang="en-US" sz="1800" dirty="0" smtClean="0"/>
              <a:t>.</a:t>
            </a:r>
            <a:endParaRPr lang="vi-VN" sz="1800" dirty="0"/>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129459">
            <a:off x="4023810" y="151932"/>
            <a:ext cx="1291585" cy="1216710"/>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5259" y="216839"/>
            <a:ext cx="1140051" cy="908383"/>
          </a:xfrm>
          <a:prstGeom prst="rect">
            <a:avLst/>
          </a:prstGeom>
        </p:spPr>
      </p:pic>
      <p:pic>
        <p:nvPicPr>
          <p:cNvPr id="7" name="Picture 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967166" y="1643363"/>
            <a:ext cx="1291746" cy="3432957"/>
          </a:xfrm>
          <a:prstGeom prst="rect">
            <a:avLst/>
          </a:prstGeom>
        </p:spPr>
      </p:pic>
    </p:spTree>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par>
                                <p:cTn id="8" presetID="42"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anim calcmode="lin" valueType="num">
                                      <p:cBhvr>
                                        <p:cTn id="11" dur="500" fill="hold"/>
                                        <p:tgtEl>
                                          <p:spTgt spid="7"/>
                                        </p:tgtEl>
                                        <p:attrNameLst>
                                          <p:attrName>ppt_x</p:attrName>
                                        </p:attrNameLst>
                                      </p:cBhvr>
                                      <p:tavLst>
                                        <p:tav tm="0">
                                          <p:val>
                                            <p:strVal val="#ppt_x"/>
                                          </p:val>
                                        </p:tav>
                                        <p:tav tm="100000">
                                          <p:val>
                                            <p:strVal val="#ppt_x"/>
                                          </p:val>
                                        </p:tav>
                                      </p:tavLst>
                                    </p:anim>
                                    <p:anim calcmode="lin" valueType="num">
                                      <p:cBhvr>
                                        <p:cTn id="12" dur="500" fill="hold"/>
                                        <p:tgtEl>
                                          <p:spTgt spid="7"/>
                                        </p:tgtEl>
                                        <p:attrNameLst>
                                          <p:attrName>ppt_y</p:attrName>
                                        </p:attrNameLst>
                                      </p:cBhvr>
                                      <p:tavLst>
                                        <p:tav tm="0">
                                          <p:val>
                                            <p:strVal val="#ppt_y+.1"/>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22" presetClass="entr" presetSubtype="8" fill="hold" nodeType="with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Effect transition="in" filter="wipe(left)">
                                      <p:cBhvr>
                                        <p:cTn id="21" dur="500"/>
                                        <p:tgtEl>
                                          <p:spTgt spid="4">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4" fill="hold" nodeType="clickEffect">
                                  <p:stCondLst>
                                    <p:cond delay="0"/>
                                  </p:stCondLst>
                                  <p:childTnLst>
                                    <p:set>
                                      <p:cBhvr>
                                        <p:cTn id="25" dur="1" fill="hold">
                                          <p:stCondLst>
                                            <p:cond delay="0"/>
                                          </p:stCondLst>
                                        </p:cTn>
                                        <p:tgtEl>
                                          <p:spTgt spid="4">
                                            <p:txEl>
                                              <p:pRg st="1" end="1"/>
                                            </p:txEl>
                                          </p:spTgt>
                                        </p:tgtEl>
                                        <p:attrNameLst>
                                          <p:attrName>style.visibility</p:attrName>
                                        </p:attrNameLst>
                                      </p:cBhvr>
                                      <p:to>
                                        <p:strVal val="visible"/>
                                      </p:to>
                                    </p:set>
                                    <p:anim calcmode="lin" valueType="num">
                                      <p:cBhvr additive="base">
                                        <p:cTn id="26"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up)">
                                      <p:cBhvr>
                                        <p:cTn id="27" dur="500"/>
                                        <p:tgtEl>
                                          <p:spTgt spid="4">
                                            <p:txEl>
                                              <p:pRg st="1" end="1"/>
                                            </p:txEl>
                                          </p:spTgt>
                                        </p:tgtEl>
                                      </p:cBhvr>
                                    </p:animEffect>
                                  </p:childTnLst>
                                </p:cTn>
                              </p:par>
                              <p:par>
                                <p:cTn id="28" presetID="12" presetClass="entr" presetSubtype="4" fill="hold" nodeType="withEffect">
                                  <p:stCondLst>
                                    <p:cond delay="0"/>
                                  </p:stCondLst>
                                  <p:childTnLst>
                                    <p:set>
                                      <p:cBhvr>
                                        <p:cTn id="29" dur="1" fill="hold">
                                          <p:stCondLst>
                                            <p:cond delay="0"/>
                                          </p:stCondLst>
                                        </p:cTn>
                                        <p:tgtEl>
                                          <p:spTgt spid="4">
                                            <p:txEl>
                                              <p:pRg st="2" end="2"/>
                                            </p:txEl>
                                          </p:spTgt>
                                        </p:tgtEl>
                                        <p:attrNameLst>
                                          <p:attrName>style.visibility</p:attrName>
                                        </p:attrNameLst>
                                      </p:cBhvr>
                                      <p:to>
                                        <p:strVal val="visible"/>
                                      </p:to>
                                    </p:set>
                                    <p:anim calcmode="lin" valueType="num">
                                      <p:cBhvr additive="base">
                                        <p:cTn id="30" dur="500"/>
                                        <p:tgtEl>
                                          <p:spTgt spid="4">
                                            <p:txEl>
                                              <p:pRg st="2" end="2"/>
                                            </p:txEl>
                                          </p:spTgt>
                                        </p:tgtEl>
                                        <p:attrNameLst>
                                          <p:attrName>ppt_y</p:attrName>
                                        </p:attrNameLst>
                                      </p:cBhvr>
                                      <p:tavLst>
                                        <p:tav tm="0">
                                          <p:val>
                                            <p:strVal val="#ppt_y+#ppt_h*1.125000"/>
                                          </p:val>
                                        </p:tav>
                                        <p:tav tm="100000">
                                          <p:val>
                                            <p:strVal val="#ppt_y"/>
                                          </p:val>
                                        </p:tav>
                                      </p:tavLst>
                                    </p:anim>
                                    <p:animEffect transition="in" filter="wipe(up)">
                                      <p:cBhvr>
                                        <p:cTn id="31" dur="500"/>
                                        <p:tgtEl>
                                          <p:spTgt spid="4">
                                            <p:txEl>
                                              <p:pRg st="2" end="2"/>
                                            </p:txEl>
                                          </p:spTgt>
                                        </p:tgtEl>
                                      </p:cBhvr>
                                    </p:animEffect>
                                  </p:childTnLst>
                                </p:cTn>
                              </p:par>
                              <p:par>
                                <p:cTn id="32" presetID="12" presetClass="entr" presetSubtype="4" fill="hold" nodeType="withEffect">
                                  <p:stCondLst>
                                    <p:cond delay="0"/>
                                  </p:stCondLst>
                                  <p:childTnLst>
                                    <p:set>
                                      <p:cBhvr>
                                        <p:cTn id="33" dur="1" fill="hold">
                                          <p:stCondLst>
                                            <p:cond delay="0"/>
                                          </p:stCondLst>
                                        </p:cTn>
                                        <p:tgtEl>
                                          <p:spTgt spid="4">
                                            <p:txEl>
                                              <p:pRg st="3" end="3"/>
                                            </p:txEl>
                                          </p:spTgt>
                                        </p:tgtEl>
                                        <p:attrNameLst>
                                          <p:attrName>style.visibility</p:attrName>
                                        </p:attrNameLst>
                                      </p:cBhvr>
                                      <p:to>
                                        <p:strVal val="visible"/>
                                      </p:to>
                                    </p:set>
                                    <p:anim calcmode="lin" valueType="num">
                                      <p:cBhvr additive="base">
                                        <p:cTn id="34" dur="500"/>
                                        <p:tgtEl>
                                          <p:spTgt spid="4">
                                            <p:txEl>
                                              <p:pRg st="3" end="3"/>
                                            </p:txEl>
                                          </p:spTgt>
                                        </p:tgtEl>
                                        <p:attrNameLst>
                                          <p:attrName>ppt_y</p:attrName>
                                        </p:attrNameLst>
                                      </p:cBhvr>
                                      <p:tavLst>
                                        <p:tav tm="0">
                                          <p:val>
                                            <p:strVal val="#ppt_y+#ppt_h*1.125000"/>
                                          </p:val>
                                        </p:tav>
                                        <p:tav tm="100000">
                                          <p:val>
                                            <p:strVal val="#ppt_y"/>
                                          </p:val>
                                        </p:tav>
                                      </p:tavLst>
                                    </p:anim>
                                    <p:animEffect transition="in" filter="wipe(up)">
                                      <p:cBhvr>
                                        <p:cTn id="35"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8961"/>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13041" y="760288"/>
            <a:ext cx="6113125" cy="3637051"/>
          </a:xfrm>
          <a:prstGeom prst="rect">
            <a:avLst/>
          </a:prstGeom>
          <a:ln>
            <a:noFill/>
          </a:ln>
          <a:effectLst>
            <a:outerShdw blurRad="292100" dist="139700" dir="2700000" algn="tl" rotWithShape="0">
              <a:srgbClr val="333333">
                <a:alpha val="65000"/>
              </a:srgbClr>
            </a:outerShdw>
          </a:effectLst>
        </p:spPr>
      </p:pic>
      <p:sp>
        <p:nvSpPr>
          <p:cNvPr id="4" name="Rectangle 3"/>
          <p:cNvSpPr/>
          <p:nvPr/>
        </p:nvSpPr>
        <p:spPr>
          <a:xfrm>
            <a:off x="2341105" y="1335297"/>
            <a:ext cx="4998377" cy="1703030"/>
          </a:xfrm>
          <a:prstGeom prst="rect">
            <a:avLst/>
          </a:prstGeom>
        </p:spPr>
        <p:txBody>
          <a:bodyPr wrap="square">
            <a:spAutoFit/>
          </a:bodyPr>
          <a:lstStyle/>
          <a:p>
            <a:pPr algn="just">
              <a:lnSpc>
                <a:spcPct val="150000"/>
              </a:lnSpc>
            </a:pPr>
            <a:r>
              <a:rPr lang="fr-FR" sz="1800" dirty="0" smtClean="0"/>
              <a:t>+ </a:t>
            </a:r>
            <a:r>
              <a:rPr lang="fr-FR" sz="1800" dirty="0" err="1" smtClean="0"/>
              <a:t>Nét</a:t>
            </a:r>
            <a:r>
              <a:rPr lang="fr-FR" sz="1800" dirty="0" smtClean="0"/>
              <a:t> </a:t>
            </a:r>
            <a:r>
              <a:rPr lang="fr-FR" sz="1800" dirty="0" err="1"/>
              <a:t>biểu</a:t>
            </a:r>
            <a:r>
              <a:rPr lang="fr-FR" sz="1800" dirty="0"/>
              <a:t> </a:t>
            </a:r>
            <a:r>
              <a:rPr lang="fr-FR" sz="1800" dirty="0" err="1"/>
              <a:t>cảm</a:t>
            </a:r>
            <a:r>
              <a:rPr lang="fr-FR" sz="1800" dirty="0"/>
              <a:t> </a:t>
            </a:r>
            <a:r>
              <a:rPr lang="fr-FR" sz="1800" dirty="0" err="1"/>
              <a:t>được</a:t>
            </a:r>
            <a:r>
              <a:rPr lang="fr-FR" sz="1800" dirty="0"/>
              <a:t> </a:t>
            </a:r>
            <a:r>
              <a:rPr lang="fr-FR" sz="1800" dirty="0" err="1"/>
              <a:t>thể</a:t>
            </a:r>
            <a:r>
              <a:rPr lang="fr-FR" sz="1800" dirty="0"/>
              <a:t> </a:t>
            </a:r>
            <a:r>
              <a:rPr lang="fr-FR" sz="1800" dirty="0" err="1"/>
              <a:t>hiện</a:t>
            </a:r>
            <a:r>
              <a:rPr lang="fr-FR" sz="1800" dirty="0"/>
              <a:t> qua </a:t>
            </a:r>
            <a:r>
              <a:rPr lang="fr-FR" sz="1800" dirty="0" err="1"/>
              <a:t>các</a:t>
            </a:r>
            <a:r>
              <a:rPr lang="fr-FR" sz="1800" dirty="0"/>
              <a:t> </a:t>
            </a:r>
            <a:r>
              <a:rPr lang="fr-FR" sz="1800" dirty="0" err="1"/>
              <a:t>bức</a:t>
            </a:r>
            <a:r>
              <a:rPr lang="fr-FR" sz="1800" dirty="0"/>
              <a:t> </a:t>
            </a:r>
            <a:r>
              <a:rPr lang="fr-FR" sz="1800" dirty="0" err="1"/>
              <a:t>tượng</a:t>
            </a:r>
            <a:r>
              <a:rPr lang="fr-FR" sz="1800" dirty="0"/>
              <a:t> </a:t>
            </a:r>
            <a:r>
              <a:rPr lang="fr-FR" sz="1800" dirty="0" err="1"/>
              <a:t>hết</a:t>
            </a:r>
            <a:r>
              <a:rPr lang="fr-FR" sz="1800" dirty="0"/>
              <a:t> </a:t>
            </a:r>
            <a:r>
              <a:rPr lang="fr-FR" sz="1800" dirty="0" err="1"/>
              <a:t>sức</a:t>
            </a:r>
            <a:r>
              <a:rPr lang="fr-FR" sz="1800" dirty="0"/>
              <a:t> </a:t>
            </a:r>
            <a:r>
              <a:rPr lang="fr-FR" sz="1800" dirty="0" err="1"/>
              <a:t>độc</a:t>
            </a:r>
            <a:r>
              <a:rPr lang="fr-FR" sz="1800" dirty="0"/>
              <a:t> </a:t>
            </a:r>
            <a:r>
              <a:rPr lang="fr-FR" sz="1800" dirty="0" err="1"/>
              <a:t>đáo</a:t>
            </a:r>
            <a:r>
              <a:rPr lang="fr-FR" sz="1800" dirty="0"/>
              <a:t>, </a:t>
            </a:r>
            <a:r>
              <a:rPr lang="fr-FR" sz="1800" dirty="0" err="1"/>
              <a:t>mỗi</a:t>
            </a:r>
            <a:r>
              <a:rPr lang="fr-FR" sz="1800" dirty="0"/>
              <a:t> </a:t>
            </a:r>
            <a:r>
              <a:rPr lang="fr-FR" sz="1800" dirty="0" err="1"/>
              <a:t>nhân</a:t>
            </a:r>
            <a:r>
              <a:rPr lang="fr-FR" sz="1800" dirty="0"/>
              <a:t> </a:t>
            </a:r>
            <a:r>
              <a:rPr lang="fr-FR" sz="1800" dirty="0" err="1"/>
              <a:t>vật</a:t>
            </a:r>
            <a:r>
              <a:rPr lang="fr-FR" sz="1800" dirty="0"/>
              <a:t> </a:t>
            </a:r>
            <a:r>
              <a:rPr lang="fr-FR" sz="1800" dirty="0" err="1"/>
              <a:t>đều</a:t>
            </a:r>
            <a:r>
              <a:rPr lang="fr-FR" sz="1800" dirty="0"/>
              <a:t> </a:t>
            </a:r>
            <a:r>
              <a:rPr lang="fr-FR" sz="1800" dirty="0" err="1"/>
              <a:t>có</a:t>
            </a:r>
            <a:r>
              <a:rPr lang="fr-FR" sz="1800" dirty="0"/>
              <a:t> </a:t>
            </a:r>
            <a:r>
              <a:rPr lang="fr-FR" sz="1800" dirty="0" err="1"/>
              <a:t>không</a:t>
            </a:r>
            <a:r>
              <a:rPr lang="fr-FR" sz="1800" dirty="0"/>
              <a:t> </a:t>
            </a:r>
            <a:r>
              <a:rPr lang="fr-FR" sz="1800" dirty="0" err="1"/>
              <a:t>gian</a:t>
            </a:r>
            <a:r>
              <a:rPr lang="fr-FR" sz="1800" dirty="0"/>
              <a:t> </a:t>
            </a:r>
            <a:r>
              <a:rPr lang="fr-FR" sz="1800" dirty="0" err="1"/>
              <a:t>của</a:t>
            </a:r>
            <a:r>
              <a:rPr lang="fr-FR" sz="1800" dirty="0"/>
              <a:t> </a:t>
            </a:r>
            <a:r>
              <a:rPr lang="fr-FR" sz="1800" dirty="0" err="1"/>
              <a:t>riêng</a:t>
            </a:r>
            <a:r>
              <a:rPr lang="fr-FR" sz="1800" dirty="0"/>
              <a:t> </a:t>
            </a:r>
            <a:r>
              <a:rPr lang="fr-FR" sz="1800" dirty="0" err="1" smtClean="0"/>
              <a:t>mình</a:t>
            </a:r>
            <a:r>
              <a:rPr lang="fr-FR" sz="1800" dirty="0" smtClean="0"/>
              <a:t>.</a:t>
            </a:r>
            <a:endParaRPr lang="en-US" sz="1800" dirty="0"/>
          </a:p>
          <a:p>
            <a:pPr algn="just">
              <a:lnSpc>
                <a:spcPct val="150000"/>
              </a:lnSpc>
            </a:pPr>
            <a:endParaRPr lang="vi-VN" sz="1800" dirty="0"/>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129459">
            <a:off x="4023810" y="151932"/>
            <a:ext cx="1291585" cy="1216710"/>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5259" y="216839"/>
            <a:ext cx="1140051" cy="908383"/>
          </a:xfrm>
          <a:prstGeom prst="rect">
            <a:avLst/>
          </a:prstGeom>
        </p:spPr>
      </p:pic>
      <p:pic>
        <p:nvPicPr>
          <p:cNvPr id="7" name="Picture 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967166" y="1643363"/>
            <a:ext cx="1291746" cy="3432957"/>
          </a:xfrm>
          <a:prstGeom prst="rect">
            <a:avLst/>
          </a:prstGeom>
        </p:spPr>
      </p:pic>
      <p:pic>
        <p:nvPicPr>
          <p:cNvPr id="8" name="Picture 7"/>
          <p:cNvPicPr>
            <a:picLocks noChangeAspect="1"/>
          </p:cNvPicPr>
          <p:nvPr/>
        </p:nvPicPr>
        <p:blipFill rotWithShape="1">
          <a:blip r:embed="rId7">
            <a:extLst>
              <a:ext uri="{28A0092B-C50C-407E-A947-70E740481C1C}">
                <a14:useLocalDpi xmlns:a14="http://schemas.microsoft.com/office/drawing/2010/main" val="0"/>
              </a:ext>
            </a:extLst>
          </a:blip>
          <a:srcRect l="10491" t="49937" r="54863"/>
          <a:stretch/>
        </p:blipFill>
        <p:spPr>
          <a:xfrm>
            <a:off x="5556210" y="2365827"/>
            <a:ext cx="1756881" cy="2574961"/>
          </a:xfrm>
          <a:prstGeom prst="ellipse">
            <a:avLst/>
          </a:prstGeom>
          <a:ln>
            <a:noFill/>
          </a:ln>
          <a:effectLst>
            <a:softEdge rad="112500"/>
          </a:effectLst>
        </p:spPr>
      </p:pic>
      <p:pic>
        <p:nvPicPr>
          <p:cNvPr id="9" name="Picture 8"/>
          <p:cNvPicPr>
            <a:picLocks noChangeAspect="1"/>
          </p:cNvPicPr>
          <p:nvPr/>
        </p:nvPicPr>
        <p:blipFill rotWithShape="1">
          <a:blip r:embed="rId8">
            <a:extLst>
              <a:ext uri="{28A0092B-C50C-407E-A947-70E740481C1C}">
                <a14:useLocalDpi xmlns:a14="http://schemas.microsoft.com/office/drawing/2010/main" val="0"/>
              </a:ext>
            </a:extLst>
          </a:blip>
          <a:srcRect l="54255" t="9388" r="3196" b="12709"/>
          <a:stretch/>
        </p:blipFill>
        <p:spPr>
          <a:xfrm>
            <a:off x="7448764" y="2079159"/>
            <a:ext cx="1695236" cy="3148296"/>
          </a:xfrm>
          <a:prstGeom prst="ellipse">
            <a:avLst/>
          </a:prstGeom>
          <a:ln>
            <a:noFill/>
          </a:ln>
          <a:effectLst>
            <a:softEdge rad="112500"/>
          </a:effectLst>
        </p:spPr>
      </p:pic>
    </p:spTree>
    <p:extLst>
      <p:ext uri="{BB962C8B-B14F-4D97-AF65-F5344CB8AC3E}">
        <p14:creationId xmlns:p14="http://schemas.microsoft.com/office/powerpoint/2010/main" val="3458952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4">
                                            <p:txEl>
                                              <p:pRg st="0" end="0"/>
                                            </p:txEl>
                                          </p:spTgt>
                                        </p:tgtEl>
                                      </p:cBhvr>
                                    </p:animEffect>
                                  </p:childTnLst>
                                </p:cTn>
                              </p:par>
                              <p:par>
                                <p:cTn id="9" presetID="10"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0" presetClass="entr" presetSubtype="0" fill="hold"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9031"/>
        <p:cNvGrpSpPr/>
        <p:nvPr/>
      </p:nvGrpSpPr>
      <p:grpSpPr>
        <a:xfrm>
          <a:off x="0" y="0"/>
          <a:ext cx="0" cy="0"/>
          <a:chOff x="0" y="0"/>
          <a:chExt cx="0" cy="0"/>
        </a:xfrm>
      </p:grpSpPr>
      <p:sp>
        <p:nvSpPr>
          <p:cNvPr id="3" name="Rounded Rectangle 2"/>
          <p:cNvSpPr/>
          <p:nvPr/>
        </p:nvSpPr>
        <p:spPr>
          <a:xfrm>
            <a:off x="2009553" y="1180214"/>
            <a:ext cx="5507665" cy="2828261"/>
          </a:xfrm>
          <a:prstGeom prst="roundRect">
            <a:avLst/>
          </a:prstGeom>
          <a:solidFill>
            <a:schemeClr val="accent6">
              <a:lumMod val="20000"/>
              <a:lumOff val="80000"/>
            </a:schemeClr>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Google Shape;18749;p30"/>
          <p:cNvSpPr txBox="1">
            <a:spLocks/>
          </p:cNvSpPr>
          <p:nvPr/>
        </p:nvSpPr>
        <p:spPr>
          <a:xfrm>
            <a:off x="2482298" y="1743359"/>
            <a:ext cx="4392056" cy="1214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342900" indent="-342900" algn="just">
              <a:lnSpc>
                <a:spcPct val="150000"/>
              </a:lnSpc>
              <a:buFont typeface="Arial" panose="020B0604020202020204" pitchFamily="34" charset="0"/>
              <a:buChar char="•"/>
            </a:pPr>
            <a:r>
              <a:rPr lang="vi-VN" sz="2000" dirty="0" smtClean="0">
                <a:latin typeface="+mn-lt"/>
              </a:rPr>
              <a:t>Kết hợp dây thép và giấy có thể tạo được nhân vật 3D diễn tả được các hoạt động của nhân vật.</a:t>
            </a:r>
          </a:p>
          <a:p>
            <a:endParaRPr lang="vi-VN" dirty="0"/>
          </a:p>
        </p:txBody>
      </p:sp>
      <p:sp>
        <p:nvSpPr>
          <p:cNvPr id="4" name="Rounded Rectangle 3"/>
          <p:cNvSpPr/>
          <p:nvPr/>
        </p:nvSpPr>
        <p:spPr>
          <a:xfrm>
            <a:off x="3843668" y="791131"/>
            <a:ext cx="1839433" cy="648586"/>
          </a:xfrm>
          <a:prstGeom prst="roundRect">
            <a:avLst/>
          </a:prstGeom>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solidFill>
                  <a:srgbClr val="FF0000"/>
                </a:solidFill>
              </a:rPr>
              <a:t>Ghi</a:t>
            </a:r>
            <a:r>
              <a:rPr lang="en-US" sz="2400" b="1" dirty="0" smtClean="0">
                <a:solidFill>
                  <a:srgbClr val="FF0000"/>
                </a:solidFill>
              </a:rPr>
              <a:t> </a:t>
            </a:r>
            <a:r>
              <a:rPr lang="en-US" sz="2400" b="1" dirty="0" err="1" smtClean="0">
                <a:solidFill>
                  <a:srgbClr val="FF0000"/>
                </a:solidFill>
              </a:rPr>
              <a:t>nhớ</a:t>
            </a:r>
            <a:endParaRPr lang="en-US" sz="2400" b="1" dirty="0">
              <a:solidFill>
                <a:srgbClr val="FF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6002" y="1699220"/>
            <a:ext cx="1280266" cy="1969105"/>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40503" y="1963486"/>
            <a:ext cx="1010092" cy="1704839"/>
          </a:xfrm>
          <a:prstGeom prst="rect">
            <a:avLst/>
          </a:prstGeom>
        </p:spPr>
      </p:pic>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0163854" flipH="1">
            <a:off x="3529882" y="289569"/>
            <a:ext cx="311454" cy="1003124"/>
          </a:xfrm>
          <a:prstGeom prst="rect">
            <a:avLst/>
          </a:prstGeom>
        </p:spPr>
      </p:pic>
    </p:spTree>
  </p:cSld>
  <p:clrMapOvr>
    <a:masterClrMapping/>
  </p:clrMapOvr>
  <p:transition spd="slow">
    <p:check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p:tgtEl>
                                          <p:spTgt spid="38"/>
                                        </p:tgtEl>
                                        <p:attrNameLst>
                                          <p:attrName>ppt_y</p:attrName>
                                        </p:attrNameLst>
                                      </p:cBhvr>
                                      <p:tavLst>
                                        <p:tav tm="0">
                                          <p:val>
                                            <p:strVal val="#ppt_y-#ppt_h*1.125000"/>
                                          </p:val>
                                        </p:tav>
                                        <p:tav tm="100000">
                                          <p:val>
                                            <p:strVal val="#ppt_y"/>
                                          </p:val>
                                        </p:tav>
                                      </p:tavLst>
                                    </p:anim>
                                    <p:animEffect transition="in" filter="wipe(down)">
                                      <p:cBhvr>
                                        <p:cTn id="8"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031"/>
        <p:cNvGrpSpPr/>
        <p:nvPr/>
      </p:nvGrpSpPr>
      <p:grpSpPr>
        <a:xfrm>
          <a:off x="0" y="0"/>
          <a:ext cx="0" cy="0"/>
          <a:chOff x="0" y="0"/>
          <a:chExt cx="0" cy="0"/>
        </a:xfrm>
      </p:grpSpPr>
      <p:sp>
        <p:nvSpPr>
          <p:cNvPr id="3" name="Rounded Rectangle 2"/>
          <p:cNvSpPr/>
          <p:nvPr/>
        </p:nvSpPr>
        <p:spPr>
          <a:xfrm>
            <a:off x="2009553" y="1180214"/>
            <a:ext cx="5507665" cy="2828261"/>
          </a:xfrm>
          <a:prstGeom prst="roundRect">
            <a:avLst/>
          </a:prstGeom>
          <a:solidFill>
            <a:schemeClr val="accent6">
              <a:lumMod val="20000"/>
              <a:lumOff val="80000"/>
            </a:schemeClr>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Google Shape;18749;p30"/>
          <p:cNvSpPr txBox="1">
            <a:spLocks/>
          </p:cNvSpPr>
          <p:nvPr/>
        </p:nvSpPr>
        <p:spPr>
          <a:xfrm>
            <a:off x="2567356" y="1469672"/>
            <a:ext cx="4392056" cy="1214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85750" indent="-285750" algn="just">
              <a:lnSpc>
                <a:spcPct val="150000"/>
              </a:lnSpc>
              <a:buFont typeface="Arial" panose="020B0604020202020204" pitchFamily="34" charset="0"/>
              <a:buChar char="•"/>
            </a:pPr>
            <a:r>
              <a:rPr lang="en-US" sz="2000" dirty="0" err="1" smtClean="0"/>
              <a:t>Nên</a:t>
            </a:r>
            <a:r>
              <a:rPr lang="en-US" sz="2000" dirty="0" smtClean="0"/>
              <a:t> </a:t>
            </a:r>
            <a:r>
              <a:rPr lang="en-US" sz="2000" dirty="0" err="1" smtClean="0"/>
              <a:t>quấn</a:t>
            </a:r>
            <a:r>
              <a:rPr lang="en-US" sz="2000" dirty="0" smtClean="0"/>
              <a:t> </a:t>
            </a:r>
            <a:r>
              <a:rPr lang="en-US" sz="2000" dirty="0" err="1" smtClean="0"/>
              <a:t>thêm</a:t>
            </a:r>
            <a:r>
              <a:rPr lang="en-US" sz="2000" dirty="0" smtClean="0"/>
              <a:t> </a:t>
            </a:r>
            <a:r>
              <a:rPr lang="en-US" sz="2000" dirty="0" err="1" smtClean="0"/>
              <a:t>dây</a:t>
            </a:r>
            <a:r>
              <a:rPr lang="en-US" sz="2000" dirty="0" smtClean="0"/>
              <a:t> </a:t>
            </a:r>
            <a:r>
              <a:rPr lang="en-US" sz="2000" dirty="0" err="1" smtClean="0"/>
              <a:t>thép</a:t>
            </a:r>
            <a:r>
              <a:rPr lang="en-US" sz="2000" dirty="0" smtClean="0"/>
              <a:t> </a:t>
            </a:r>
            <a:r>
              <a:rPr lang="en-US" sz="2000" dirty="0" err="1" smtClean="0"/>
              <a:t>cho</a:t>
            </a:r>
            <a:r>
              <a:rPr lang="en-US" sz="2000" dirty="0" smtClean="0"/>
              <a:t> </a:t>
            </a:r>
            <a:r>
              <a:rPr lang="en-US" sz="2000" dirty="0" err="1" smtClean="0"/>
              <a:t>phần</a:t>
            </a:r>
            <a:r>
              <a:rPr lang="en-US" sz="2000" dirty="0" smtClean="0"/>
              <a:t> </a:t>
            </a:r>
            <a:r>
              <a:rPr lang="en-US" sz="2000" dirty="0" err="1" smtClean="0"/>
              <a:t>khung</a:t>
            </a:r>
            <a:r>
              <a:rPr lang="en-US" sz="2000" dirty="0" smtClean="0"/>
              <a:t> </a:t>
            </a:r>
            <a:r>
              <a:rPr lang="en-US" sz="2000" dirty="0" err="1" smtClean="0"/>
              <a:t>thân</a:t>
            </a:r>
            <a:r>
              <a:rPr lang="en-US" sz="2000" dirty="0" smtClean="0"/>
              <a:t> </a:t>
            </a:r>
            <a:r>
              <a:rPr lang="en-US" sz="2000" dirty="0" err="1" smtClean="0"/>
              <a:t>của</a:t>
            </a:r>
            <a:r>
              <a:rPr lang="en-US" sz="2000" dirty="0" smtClean="0"/>
              <a:t> </a:t>
            </a:r>
            <a:r>
              <a:rPr lang="en-US" sz="2000" dirty="0" err="1" smtClean="0"/>
              <a:t>nhân</a:t>
            </a:r>
            <a:r>
              <a:rPr lang="en-US" sz="2000" dirty="0" smtClean="0"/>
              <a:t> </a:t>
            </a:r>
            <a:r>
              <a:rPr lang="en-US" sz="2000" dirty="0" err="1" smtClean="0"/>
              <a:t>vật</a:t>
            </a:r>
            <a:r>
              <a:rPr lang="en-US" sz="2000" dirty="0" smtClean="0"/>
              <a:t>.</a:t>
            </a:r>
          </a:p>
          <a:p>
            <a:pPr marL="285750" indent="-285750" algn="just">
              <a:lnSpc>
                <a:spcPct val="150000"/>
              </a:lnSpc>
              <a:buFont typeface="Arial" panose="020B0604020202020204" pitchFamily="34" charset="0"/>
              <a:buChar char="•"/>
            </a:pPr>
            <a:r>
              <a:rPr lang="en-US" sz="2000" dirty="0" err="1" smtClean="0"/>
              <a:t>Hình</a:t>
            </a:r>
            <a:r>
              <a:rPr lang="en-US" sz="2000" dirty="0" smtClean="0"/>
              <a:t> </a:t>
            </a:r>
            <a:r>
              <a:rPr lang="en-US" sz="2000" dirty="0" err="1" smtClean="0"/>
              <a:t>dạng</a:t>
            </a:r>
            <a:r>
              <a:rPr lang="en-US" sz="2000" dirty="0" smtClean="0"/>
              <a:t> </a:t>
            </a:r>
            <a:r>
              <a:rPr lang="en-US" sz="2000" dirty="0" err="1" smtClean="0"/>
              <a:t>của</a:t>
            </a:r>
            <a:r>
              <a:rPr lang="en-US" sz="2000" dirty="0" smtClean="0"/>
              <a:t> </a:t>
            </a:r>
            <a:r>
              <a:rPr lang="en-US" sz="2000" dirty="0" err="1" smtClean="0"/>
              <a:t>nhân</a:t>
            </a:r>
            <a:r>
              <a:rPr lang="en-US" sz="2000" dirty="0" smtClean="0"/>
              <a:t> </a:t>
            </a:r>
            <a:r>
              <a:rPr lang="en-US" sz="2000" dirty="0" err="1" smtClean="0"/>
              <a:t>vật</a:t>
            </a:r>
            <a:r>
              <a:rPr lang="en-US" sz="2000" dirty="0" smtClean="0"/>
              <a:t> </a:t>
            </a:r>
            <a:r>
              <a:rPr lang="en-US" sz="2000" dirty="0" err="1" smtClean="0"/>
              <a:t>phụ</a:t>
            </a:r>
            <a:r>
              <a:rPr lang="en-US" sz="2000" dirty="0" smtClean="0"/>
              <a:t> </a:t>
            </a:r>
            <a:r>
              <a:rPr lang="en-US" sz="2000" dirty="0" err="1" smtClean="0"/>
              <a:t>thuộc</a:t>
            </a:r>
            <a:r>
              <a:rPr lang="en-US" sz="2000" dirty="0" smtClean="0"/>
              <a:t> </a:t>
            </a:r>
            <a:r>
              <a:rPr lang="en-US" sz="2000" dirty="0" err="1" smtClean="0"/>
              <a:t>vào</a:t>
            </a:r>
            <a:r>
              <a:rPr lang="en-US" sz="2000" dirty="0" smtClean="0"/>
              <a:t> </a:t>
            </a:r>
            <a:r>
              <a:rPr lang="en-US" sz="2000" dirty="0" err="1" smtClean="0"/>
              <a:t>lượng</a:t>
            </a:r>
            <a:r>
              <a:rPr lang="en-US" sz="2000" dirty="0" smtClean="0"/>
              <a:t> </a:t>
            </a:r>
            <a:r>
              <a:rPr lang="en-US" sz="2000" dirty="0" err="1" smtClean="0"/>
              <a:t>giấy</a:t>
            </a:r>
            <a:r>
              <a:rPr lang="en-US" sz="2000" dirty="0" smtClean="0"/>
              <a:t> </a:t>
            </a:r>
            <a:r>
              <a:rPr lang="en-US" sz="2000" dirty="0" err="1" smtClean="0"/>
              <a:t>quấn</a:t>
            </a:r>
            <a:r>
              <a:rPr lang="en-US" sz="2000" dirty="0" smtClean="0"/>
              <a:t> </a:t>
            </a:r>
            <a:r>
              <a:rPr lang="en-US" sz="2000" dirty="0" err="1" smtClean="0"/>
              <a:t>vào</a:t>
            </a:r>
            <a:r>
              <a:rPr lang="en-US" sz="2000" dirty="0" smtClean="0"/>
              <a:t> </a:t>
            </a:r>
            <a:r>
              <a:rPr lang="en-US" sz="2000" dirty="0" err="1" smtClean="0"/>
              <a:t>khung</a:t>
            </a:r>
            <a:r>
              <a:rPr lang="en-US" sz="2000" dirty="0" smtClean="0"/>
              <a:t> </a:t>
            </a:r>
            <a:r>
              <a:rPr lang="en-US" sz="2000" dirty="0" err="1" smtClean="0"/>
              <a:t>nhân</a:t>
            </a:r>
            <a:r>
              <a:rPr lang="en-US" sz="2000" dirty="0" smtClean="0"/>
              <a:t> </a:t>
            </a:r>
            <a:r>
              <a:rPr lang="en-US" sz="2000" dirty="0" err="1" smtClean="0"/>
              <a:t>vật</a:t>
            </a:r>
            <a:r>
              <a:rPr lang="en-US" sz="2000" dirty="0" smtClean="0"/>
              <a:t>.</a:t>
            </a:r>
            <a:endParaRPr lang="vi-VN" sz="2000" dirty="0"/>
          </a:p>
        </p:txBody>
      </p:sp>
      <p:sp>
        <p:nvSpPr>
          <p:cNvPr id="4" name="Rounded Rectangle 3"/>
          <p:cNvSpPr/>
          <p:nvPr/>
        </p:nvSpPr>
        <p:spPr>
          <a:xfrm>
            <a:off x="3843668" y="791131"/>
            <a:ext cx="1839433" cy="648586"/>
          </a:xfrm>
          <a:prstGeom prst="roundRect">
            <a:avLst/>
          </a:prstGeom>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solidFill>
                  <a:srgbClr val="FF0000"/>
                </a:solidFill>
              </a:rPr>
              <a:t>Ghi</a:t>
            </a:r>
            <a:r>
              <a:rPr lang="en-US" sz="2400" b="1" dirty="0" smtClean="0">
                <a:solidFill>
                  <a:srgbClr val="FF0000"/>
                </a:solidFill>
              </a:rPr>
              <a:t> </a:t>
            </a:r>
            <a:r>
              <a:rPr lang="en-US" sz="2400" b="1" dirty="0" err="1" smtClean="0">
                <a:solidFill>
                  <a:srgbClr val="FF0000"/>
                </a:solidFill>
              </a:rPr>
              <a:t>nhớ</a:t>
            </a:r>
            <a:endParaRPr lang="en-US" sz="2400" b="1" dirty="0">
              <a:solidFill>
                <a:srgbClr val="FF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6002" y="1699220"/>
            <a:ext cx="1280266" cy="1969105"/>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40503" y="1963486"/>
            <a:ext cx="1010092" cy="1704839"/>
          </a:xfrm>
          <a:prstGeom prst="rect">
            <a:avLst/>
          </a:prstGeom>
        </p:spPr>
      </p:pic>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0163854" flipH="1">
            <a:off x="3529882" y="289569"/>
            <a:ext cx="311454" cy="1003124"/>
          </a:xfrm>
          <a:prstGeom prst="rect">
            <a:avLst/>
          </a:prstGeom>
        </p:spPr>
      </p:pic>
    </p:spTree>
    <p:extLst>
      <p:ext uri="{BB962C8B-B14F-4D97-AF65-F5344CB8AC3E}">
        <p14:creationId xmlns:p14="http://schemas.microsoft.com/office/powerpoint/2010/main" val="3892588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withEffect">
                                  <p:stCondLst>
                                    <p:cond delay="0"/>
                                  </p:stCondLst>
                                  <p:childTnLst>
                                    <p:set>
                                      <p:cBhvr>
                                        <p:cTn id="6" dur="1" fill="hold">
                                          <p:stCondLst>
                                            <p:cond delay="0"/>
                                          </p:stCondLst>
                                        </p:cTn>
                                        <p:tgtEl>
                                          <p:spTgt spid="38">
                                            <p:txEl>
                                              <p:pRg st="0" end="0"/>
                                            </p:txEl>
                                          </p:spTgt>
                                        </p:tgtEl>
                                        <p:attrNameLst>
                                          <p:attrName>style.visibility</p:attrName>
                                        </p:attrNameLst>
                                      </p:cBhvr>
                                      <p:to>
                                        <p:strVal val="visible"/>
                                      </p:to>
                                    </p:set>
                                    <p:anim calcmode="lin" valueType="num">
                                      <p:cBhvr additive="base">
                                        <p:cTn id="7" dur="500"/>
                                        <p:tgtEl>
                                          <p:spTgt spid="38">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8">
                                            <p:txEl>
                                              <p:pRg st="0" end="0"/>
                                            </p:txEl>
                                          </p:spTgt>
                                        </p:tgtEl>
                                      </p:cBhvr>
                                    </p:animEffect>
                                  </p:childTnLst>
                                </p:cTn>
                              </p:par>
                              <p:par>
                                <p:cTn id="9" presetID="12" presetClass="entr" presetSubtype="1" fill="hold" nodeType="withEffect">
                                  <p:stCondLst>
                                    <p:cond delay="0"/>
                                  </p:stCondLst>
                                  <p:childTnLst>
                                    <p:set>
                                      <p:cBhvr>
                                        <p:cTn id="10" dur="1" fill="hold">
                                          <p:stCondLst>
                                            <p:cond delay="0"/>
                                          </p:stCondLst>
                                        </p:cTn>
                                        <p:tgtEl>
                                          <p:spTgt spid="38">
                                            <p:txEl>
                                              <p:pRg st="1" end="1"/>
                                            </p:txEl>
                                          </p:spTgt>
                                        </p:tgtEl>
                                        <p:attrNameLst>
                                          <p:attrName>style.visibility</p:attrName>
                                        </p:attrNameLst>
                                      </p:cBhvr>
                                      <p:to>
                                        <p:strVal val="visible"/>
                                      </p:to>
                                    </p:set>
                                    <p:anim calcmode="lin" valueType="num">
                                      <p:cBhvr additive="base">
                                        <p:cTn id="11" dur="500"/>
                                        <p:tgtEl>
                                          <p:spTgt spid="38">
                                            <p:txEl>
                                              <p:pRg st="1" end="1"/>
                                            </p:txEl>
                                          </p:spTgt>
                                        </p:tgtEl>
                                        <p:attrNameLst>
                                          <p:attrName>ppt_y</p:attrName>
                                        </p:attrNameLst>
                                      </p:cBhvr>
                                      <p:tavLst>
                                        <p:tav tm="0">
                                          <p:val>
                                            <p:strVal val="#ppt_y-#ppt_h*1.125000"/>
                                          </p:val>
                                        </p:tav>
                                        <p:tav tm="100000">
                                          <p:val>
                                            <p:strVal val="#ppt_y"/>
                                          </p:val>
                                        </p:tav>
                                      </p:tavLst>
                                    </p:anim>
                                    <p:animEffect transition="in" filter="wipe(down)">
                                      <p:cBhvr>
                                        <p:cTn id="12" dur="500"/>
                                        <p:tgtEl>
                                          <p:spTgt spid="3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8723"/>
        <p:cNvGrpSpPr/>
        <p:nvPr/>
      </p:nvGrpSpPr>
      <p:grpSpPr>
        <a:xfrm>
          <a:off x="0" y="0"/>
          <a:ext cx="0" cy="0"/>
          <a:chOff x="0" y="0"/>
          <a:chExt cx="0" cy="0"/>
        </a:xfrm>
      </p:grpSpPr>
      <p:sp>
        <p:nvSpPr>
          <p:cNvPr id="18724" name="Google Shape;18724;p28"/>
          <p:cNvSpPr txBox="1">
            <a:spLocks noGrp="1"/>
          </p:cNvSpPr>
          <p:nvPr>
            <p:ph type="title" idx="15"/>
          </p:nvPr>
        </p:nvSpPr>
        <p:spPr>
          <a:xfrm>
            <a:off x="682000" y="549162"/>
            <a:ext cx="8022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dirty="0" smtClean="0">
                <a:solidFill>
                  <a:schemeClr val="accent4">
                    <a:lumMod val="50000"/>
                  </a:schemeClr>
                </a:solidFill>
                <a:latin typeface="+mn-lt"/>
              </a:rPr>
              <a:t>NỘI DUNG BÀI HỌC</a:t>
            </a:r>
            <a:endParaRPr sz="3200" dirty="0">
              <a:solidFill>
                <a:schemeClr val="accent4">
                  <a:lumMod val="50000"/>
                </a:schemeClr>
              </a:solidFill>
              <a:latin typeface="+mn-lt"/>
            </a:endParaRPr>
          </a:p>
        </p:txBody>
      </p:sp>
      <p:sp>
        <p:nvSpPr>
          <p:cNvPr id="18733" name="Google Shape;18733;p28"/>
          <p:cNvSpPr txBox="1">
            <a:spLocks noGrp="1"/>
          </p:cNvSpPr>
          <p:nvPr>
            <p:ph type="title"/>
          </p:nvPr>
        </p:nvSpPr>
        <p:spPr>
          <a:xfrm>
            <a:off x="1107231" y="1527183"/>
            <a:ext cx="1029600" cy="39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400" dirty="0">
                <a:solidFill>
                  <a:schemeClr val="accent6">
                    <a:lumMod val="75000"/>
                  </a:schemeClr>
                </a:solidFill>
                <a:latin typeface="+mn-lt"/>
              </a:rPr>
              <a:t>01</a:t>
            </a:r>
            <a:endParaRPr sz="4400" dirty="0">
              <a:solidFill>
                <a:schemeClr val="accent6">
                  <a:lumMod val="75000"/>
                </a:schemeClr>
              </a:solidFill>
              <a:latin typeface="+mn-lt"/>
            </a:endParaRPr>
          </a:p>
        </p:txBody>
      </p:sp>
      <p:sp>
        <p:nvSpPr>
          <p:cNvPr id="18734" name="Google Shape;18734;p28"/>
          <p:cNvSpPr txBox="1">
            <a:spLocks noGrp="1"/>
          </p:cNvSpPr>
          <p:nvPr>
            <p:ph type="title" idx="9"/>
          </p:nvPr>
        </p:nvSpPr>
        <p:spPr>
          <a:xfrm>
            <a:off x="6674981" y="1527183"/>
            <a:ext cx="1029600" cy="39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400" dirty="0">
                <a:solidFill>
                  <a:schemeClr val="accent1">
                    <a:lumMod val="25000"/>
                  </a:schemeClr>
                </a:solidFill>
                <a:latin typeface="+mn-lt"/>
              </a:rPr>
              <a:t>03</a:t>
            </a:r>
            <a:endParaRPr sz="4400" dirty="0">
              <a:solidFill>
                <a:schemeClr val="accent1">
                  <a:lumMod val="25000"/>
                </a:schemeClr>
              </a:solidFill>
              <a:latin typeface="+mn-lt"/>
            </a:endParaRPr>
          </a:p>
        </p:txBody>
      </p:sp>
      <p:sp>
        <p:nvSpPr>
          <p:cNvPr id="18735" name="Google Shape;18735;p28"/>
          <p:cNvSpPr txBox="1">
            <a:spLocks noGrp="1"/>
          </p:cNvSpPr>
          <p:nvPr>
            <p:ph type="title" idx="13"/>
          </p:nvPr>
        </p:nvSpPr>
        <p:spPr>
          <a:xfrm>
            <a:off x="3891106" y="1527183"/>
            <a:ext cx="1029600" cy="39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400" dirty="0">
                <a:solidFill>
                  <a:schemeClr val="tx2">
                    <a:lumMod val="50000"/>
                  </a:schemeClr>
                </a:solidFill>
                <a:latin typeface="+mn-lt"/>
              </a:rPr>
              <a:t>02</a:t>
            </a:r>
            <a:endParaRPr sz="4400" dirty="0">
              <a:solidFill>
                <a:schemeClr val="tx2">
                  <a:lumMod val="50000"/>
                </a:schemeClr>
              </a:solidFill>
              <a:latin typeface="+mn-lt"/>
            </a:endParaRPr>
          </a:p>
        </p:txBody>
      </p:sp>
      <p:sp>
        <p:nvSpPr>
          <p:cNvPr id="18736" name="Google Shape;18736;p28"/>
          <p:cNvSpPr txBox="1">
            <a:spLocks noGrp="1"/>
          </p:cNvSpPr>
          <p:nvPr>
            <p:ph type="title" idx="14"/>
          </p:nvPr>
        </p:nvSpPr>
        <p:spPr>
          <a:xfrm>
            <a:off x="2382989" y="3156508"/>
            <a:ext cx="1029600" cy="39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400" dirty="0">
                <a:solidFill>
                  <a:srgbClr val="7030A0"/>
                </a:solidFill>
                <a:latin typeface="+mn-lt"/>
              </a:rPr>
              <a:t>04</a:t>
            </a:r>
            <a:endParaRPr sz="4400" dirty="0">
              <a:solidFill>
                <a:srgbClr val="7030A0"/>
              </a:solidFill>
              <a:latin typeface="+mn-lt"/>
            </a:endParaRPr>
          </a:p>
        </p:txBody>
      </p:sp>
      <p:sp>
        <p:nvSpPr>
          <p:cNvPr id="23" name="Google Shape;18736;p28"/>
          <p:cNvSpPr txBox="1">
            <a:spLocks/>
          </p:cNvSpPr>
          <p:nvPr/>
        </p:nvSpPr>
        <p:spPr>
          <a:xfrm>
            <a:off x="5645381" y="3156508"/>
            <a:ext cx="1029600" cy="399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chemeClr val="accent4"/>
              </a:buClr>
              <a:buSzPts val="4800"/>
              <a:buFont typeface="Montserrat"/>
              <a:buNone/>
              <a:defRPr sz="4800" b="1" i="0" u="none" strike="noStrike" cap="none">
                <a:solidFill>
                  <a:schemeClr val="accent4"/>
                </a:solidFill>
                <a:latin typeface="Montserrat"/>
                <a:ea typeface="Montserrat"/>
                <a:cs typeface="Montserrat"/>
                <a:sym typeface="Montserrat"/>
              </a:defRPr>
            </a:lvl1pPr>
            <a:lvl2pPr marR="0" lvl="1" algn="l" rtl="0">
              <a:lnSpc>
                <a:spcPct val="80000"/>
              </a:lnSpc>
              <a:spcBef>
                <a:spcPts val="0"/>
              </a:spcBef>
              <a:spcAft>
                <a:spcPts val="0"/>
              </a:spcAft>
              <a:buClr>
                <a:schemeClr val="accent1"/>
              </a:buClr>
              <a:buSzPts val="4800"/>
              <a:buFont typeface="Montserrat"/>
              <a:buNone/>
              <a:defRPr sz="4800" b="1" i="0" u="none" strike="noStrike" cap="none">
                <a:solidFill>
                  <a:schemeClr val="accent1"/>
                </a:solidFill>
                <a:latin typeface="Montserrat"/>
                <a:ea typeface="Montserrat"/>
                <a:cs typeface="Montserrat"/>
                <a:sym typeface="Montserrat"/>
              </a:defRPr>
            </a:lvl2pPr>
            <a:lvl3pPr marR="0" lvl="2" algn="l" rtl="0">
              <a:lnSpc>
                <a:spcPct val="80000"/>
              </a:lnSpc>
              <a:spcBef>
                <a:spcPts val="0"/>
              </a:spcBef>
              <a:spcAft>
                <a:spcPts val="0"/>
              </a:spcAft>
              <a:buClr>
                <a:schemeClr val="accent1"/>
              </a:buClr>
              <a:buSzPts val="4800"/>
              <a:buFont typeface="Montserrat"/>
              <a:buNone/>
              <a:defRPr sz="4800" b="1" i="0" u="none" strike="noStrike" cap="none">
                <a:solidFill>
                  <a:schemeClr val="accent1"/>
                </a:solidFill>
                <a:latin typeface="Montserrat"/>
                <a:ea typeface="Montserrat"/>
                <a:cs typeface="Montserrat"/>
                <a:sym typeface="Montserrat"/>
              </a:defRPr>
            </a:lvl3pPr>
            <a:lvl4pPr marR="0" lvl="3" algn="l" rtl="0">
              <a:lnSpc>
                <a:spcPct val="80000"/>
              </a:lnSpc>
              <a:spcBef>
                <a:spcPts val="0"/>
              </a:spcBef>
              <a:spcAft>
                <a:spcPts val="0"/>
              </a:spcAft>
              <a:buClr>
                <a:schemeClr val="accent1"/>
              </a:buClr>
              <a:buSzPts val="4800"/>
              <a:buFont typeface="Montserrat"/>
              <a:buNone/>
              <a:defRPr sz="4800" b="1" i="0" u="none" strike="noStrike" cap="none">
                <a:solidFill>
                  <a:schemeClr val="accent1"/>
                </a:solidFill>
                <a:latin typeface="Montserrat"/>
                <a:ea typeface="Montserrat"/>
                <a:cs typeface="Montserrat"/>
                <a:sym typeface="Montserrat"/>
              </a:defRPr>
            </a:lvl4pPr>
            <a:lvl5pPr marR="0" lvl="4" algn="l" rtl="0">
              <a:lnSpc>
                <a:spcPct val="80000"/>
              </a:lnSpc>
              <a:spcBef>
                <a:spcPts val="0"/>
              </a:spcBef>
              <a:spcAft>
                <a:spcPts val="0"/>
              </a:spcAft>
              <a:buClr>
                <a:schemeClr val="accent1"/>
              </a:buClr>
              <a:buSzPts val="4800"/>
              <a:buFont typeface="Montserrat"/>
              <a:buNone/>
              <a:defRPr sz="4800" b="1" i="0" u="none" strike="noStrike" cap="none">
                <a:solidFill>
                  <a:schemeClr val="accent1"/>
                </a:solidFill>
                <a:latin typeface="Montserrat"/>
                <a:ea typeface="Montserrat"/>
                <a:cs typeface="Montserrat"/>
                <a:sym typeface="Montserrat"/>
              </a:defRPr>
            </a:lvl5pPr>
            <a:lvl6pPr marR="0" lvl="5" algn="l" rtl="0">
              <a:lnSpc>
                <a:spcPct val="80000"/>
              </a:lnSpc>
              <a:spcBef>
                <a:spcPts val="0"/>
              </a:spcBef>
              <a:spcAft>
                <a:spcPts val="0"/>
              </a:spcAft>
              <a:buClr>
                <a:schemeClr val="accent1"/>
              </a:buClr>
              <a:buSzPts val="4800"/>
              <a:buFont typeface="Montserrat"/>
              <a:buNone/>
              <a:defRPr sz="4800" b="1" i="0" u="none" strike="noStrike" cap="none">
                <a:solidFill>
                  <a:schemeClr val="accent1"/>
                </a:solidFill>
                <a:latin typeface="Montserrat"/>
                <a:ea typeface="Montserrat"/>
                <a:cs typeface="Montserrat"/>
                <a:sym typeface="Montserrat"/>
              </a:defRPr>
            </a:lvl6pPr>
            <a:lvl7pPr marR="0" lvl="6" algn="l" rtl="0">
              <a:lnSpc>
                <a:spcPct val="80000"/>
              </a:lnSpc>
              <a:spcBef>
                <a:spcPts val="0"/>
              </a:spcBef>
              <a:spcAft>
                <a:spcPts val="0"/>
              </a:spcAft>
              <a:buClr>
                <a:schemeClr val="accent1"/>
              </a:buClr>
              <a:buSzPts val="4800"/>
              <a:buFont typeface="Montserrat"/>
              <a:buNone/>
              <a:defRPr sz="4800" b="1" i="0" u="none" strike="noStrike" cap="none">
                <a:solidFill>
                  <a:schemeClr val="accent1"/>
                </a:solidFill>
                <a:latin typeface="Montserrat"/>
                <a:ea typeface="Montserrat"/>
                <a:cs typeface="Montserrat"/>
                <a:sym typeface="Montserrat"/>
              </a:defRPr>
            </a:lvl7pPr>
            <a:lvl8pPr marR="0" lvl="7" algn="l" rtl="0">
              <a:lnSpc>
                <a:spcPct val="80000"/>
              </a:lnSpc>
              <a:spcBef>
                <a:spcPts val="0"/>
              </a:spcBef>
              <a:spcAft>
                <a:spcPts val="0"/>
              </a:spcAft>
              <a:buClr>
                <a:schemeClr val="accent1"/>
              </a:buClr>
              <a:buSzPts val="4800"/>
              <a:buFont typeface="Montserrat"/>
              <a:buNone/>
              <a:defRPr sz="4800" b="1" i="0" u="none" strike="noStrike" cap="none">
                <a:solidFill>
                  <a:schemeClr val="accent1"/>
                </a:solidFill>
                <a:latin typeface="Montserrat"/>
                <a:ea typeface="Montserrat"/>
                <a:cs typeface="Montserrat"/>
                <a:sym typeface="Montserrat"/>
              </a:defRPr>
            </a:lvl8pPr>
            <a:lvl9pPr marR="0" lvl="8" algn="l" rtl="0">
              <a:lnSpc>
                <a:spcPct val="80000"/>
              </a:lnSpc>
              <a:spcBef>
                <a:spcPts val="0"/>
              </a:spcBef>
              <a:spcAft>
                <a:spcPts val="0"/>
              </a:spcAft>
              <a:buClr>
                <a:schemeClr val="accent1"/>
              </a:buClr>
              <a:buSzPts val="4800"/>
              <a:buFont typeface="Montserrat"/>
              <a:buNone/>
              <a:defRPr sz="4800" b="1" i="0" u="none" strike="noStrike" cap="none">
                <a:solidFill>
                  <a:schemeClr val="accent1"/>
                </a:solidFill>
                <a:latin typeface="Montserrat"/>
                <a:ea typeface="Montserrat"/>
                <a:cs typeface="Montserrat"/>
                <a:sym typeface="Montserrat"/>
              </a:defRPr>
            </a:lvl9pPr>
          </a:lstStyle>
          <a:p>
            <a:r>
              <a:rPr lang="en" sz="4400" dirty="0" smtClean="0">
                <a:solidFill>
                  <a:srgbClr val="00B050"/>
                </a:solidFill>
                <a:latin typeface="+mn-lt"/>
              </a:rPr>
              <a:t>05</a:t>
            </a:r>
            <a:endParaRPr lang="en" sz="4400" dirty="0">
              <a:solidFill>
                <a:srgbClr val="00B050"/>
              </a:solidFill>
              <a:latin typeface="+mn-lt"/>
            </a:endParaRPr>
          </a:p>
        </p:txBody>
      </p:sp>
      <p:sp>
        <p:nvSpPr>
          <p:cNvPr id="10" name="TextBox 9"/>
          <p:cNvSpPr txBox="1"/>
          <p:nvPr/>
        </p:nvSpPr>
        <p:spPr>
          <a:xfrm>
            <a:off x="195209" y="1927083"/>
            <a:ext cx="2559834" cy="1138773"/>
          </a:xfrm>
          <a:prstGeom prst="rect">
            <a:avLst/>
          </a:prstGeom>
          <a:noFill/>
        </p:spPr>
        <p:txBody>
          <a:bodyPr wrap="square" rtlCol="0">
            <a:spAutoFit/>
          </a:bodyPr>
          <a:lstStyle/>
          <a:p>
            <a:pPr algn="ctr"/>
            <a:r>
              <a:rPr lang="en-US" sz="1800" b="1" dirty="0" err="1" smtClean="0"/>
              <a:t>Khám</a:t>
            </a:r>
            <a:r>
              <a:rPr lang="en-US" sz="1800" b="1" dirty="0" smtClean="0"/>
              <a:t> </a:t>
            </a:r>
            <a:r>
              <a:rPr lang="en-US" sz="1800" b="1" dirty="0" err="1" smtClean="0"/>
              <a:t>phá</a:t>
            </a:r>
            <a:endParaRPr lang="en-US" sz="1800" b="1" dirty="0" smtClean="0"/>
          </a:p>
          <a:p>
            <a:pPr algn="ctr">
              <a:lnSpc>
                <a:spcPts val="3000"/>
              </a:lnSpc>
            </a:pPr>
            <a:r>
              <a:rPr lang="en-US" sz="1800" dirty="0" err="1" smtClean="0"/>
              <a:t>Gấp</a:t>
            </a:r>
            <a:r>
              <a:rPr lang="en-US" sz="1800" dirty="0" smtClean="0"/>
              <a:t> </a:t>
            </a:r>
            <a:r>
              <a:rPr lang="en-US" sz="1800" dirty="0" err="1" smtClean="0"/>
              <a:t>giấy</a:t>
            </a:r>
            <a:r>
              <a:rPr lang="en-US" sz="1800" dirty="0" smtClean="0"/>
              <a:t> </a:t>
            </a:r>
            <a:r>
              <a:rPr lang="en-US" sz="1800" dirty="0" err="1" smtClean="0"/>
              <a:t>và</a:t>
            </a:r>
            <a:r>
              <a:rPr lang="en-US" sz="1800" dirty="0" smtClean="0"/>
              <a:t> </a:t>
            </a:r>
            <a:r>
              <a:rPr lang="en-US" sz="1800" dirty="0" err="1" smtClean="0"/>
              <a:t>vẽ</a:t>
            </a:r>
            <a:r>
              <a:rPr lang="en-US" sz="1800" dirty="0" smtClean="0"/>
              <a:t> </a:t>
            </a:r>
            <a:r>
              <a:rPr lang="en-US" sz="1800" dirty="0" err="1" smtClean="0"/>
              <a:t>hình</a:t>
            </a:r>
            <a:r>
              <a:rPr lang="en-US" sz="1800" dirty="0" smtClean="0"/>
              <a:t> </a:t>
            </a:r>
            <a:r>
              <a:rPr lang="en-US" sz="1800" dirty="0" err="1" smtClean="0"/>
              <a:t>người</a:t>
            </a:r>
            <a:r>
              <a:rPr lang="en-US" sz="1800" dirty="0" smtClean="0"/>
              <a:t> </a:t>
            </a:r>
            <a:r>
              <a:rPr lang="en-US" sz="1800" dirty="0" err="1" smtClean="0"/>
              <a:t>đơn</a:t>
            </a:r>
            <a:r>
              <a:rPr lang="en-US" sz="1800" dirty="0" smtClean="0"/>
              <a:t> </a:t>
            </a:r>
            <a:r>
              <a:rPr lang="en-US" sz="1800" dirty="0" err="1" smtClean="0"/>
              <a:t>giản</a:t>
            </a:r>
            <a:endParaRPr lang="en-US" sz="1800" dirty="0"/>
          </a:p>
        </p:txBody>
      </p:sp>
      <p:sp>
        <p:nvSpPr>
          <p:cNvPr id="11" name="TextBox 10"/>
          <p:cNvSpPr txBox="1"/>
          <p:nvPr/>
        </p:nvSpPr>
        <p:spPr>
          <a:xfrm>
            <a:off x="2398938" y="1894834"/>
            <a:ext cx="3711924" cy="1246495"/>
          </a:xfrm>
          <a:prstGeom prst="rect">
            <a:avLst/>
          </a:prstGeom>
          <a:noFill/>
        </p:spPr>
        <p:txBody>
          <a:bodyPr wrap="square" rtlCol="0">
            <a:spAutoFit/>
          </a:bodyPr>
          <a:lstStyle/>
          <a:p>
            <a:pPr algn="ctr">
              <a:lnSpc>
                <a:spcPts val="3000"/>
              </a:lnSpc>
            </a:pPr>
            <a:r>
              <a:rPr lang="en-US" sz="1800" b="1" dirty="0" err="1" smtClean="0"/>
              <a:t>Kiến</a:t>
            </a:r>
            <a:r>
              <a:rPr lang="en-US" sz="1800" b="1" dirty="0" smtClean="0"/>
              <a:t> </a:t>
            </a:r>
            <a:r>
              <a:rPr lang="en-US" sz="1800" b="1" dirty="0" err="1" smtClean="0"/>
              <a:t>tạo</a:t>
            </a:r>
            <a:r>
              <a:rPr lang="en-US" sz="1800" b="1" dirty="0" smtClean="0"/>
              <a:t> </a:t>
            </a:r>
            <a:r>
              <a:rPr lang="en-US" sz="1800" b="1" dirty="0" err="1" smtClean="0"/>
              <a:t>kiến</a:t>
            </a:r>
            <a:r>
              <a:rPr lang="en-US" sz="1800" b="1" dirty="0" smtClean="0"/>
              <a:t> </a:t>
            </a:r>
            <a:r>
              <a:rPr lang="en-US" sz="1800" b="1" dirty="0" err="1" smtClean="0"/>
              <a:t>thức</a:t>
            </a:r>
            <a:r>
              <a:rPr lang="en-US" sz="1800" b="1" dirty="0" smtClean="0"/>
              <a:t>, </a:t>
            </a:r>
            <a:r>
              <a:rPr lang="en-US" sz="1800" b="1" dirty="0" err="1" smtClean="0"/>
              <a:t>kĩ</a:t>
            </a:r>
            <a:r>
              <a:rPr lang="en-US" sz="1800" b="1" dirty="0" smtClean="0"/>
              <a:t> </a:t>
            </a:r>
            <a:r>
              <a:rPr lang="en-US" sz="1800" b="1" dirty="0" err="1" smtClean="0"/>
              <a:t>năng</a:t>
            </a:r>
            <a:endParaRPr lang="en-US" sz="1800" b="1" dirty="0" smtClean="0"/>
          </a:p>
          <a:p>
            <a:pPr algn="ctr">
              <a:lnSpc>
                <a:spcPts val="3000"/>
              </a:lnSpc>
            </a:pPr>
            <a:r>
              <a:rPr lang="en-US" sz="1800" dirty="0" err="1" smtClean="0"/>
              <a:t>Cách</a:t>
            </a:r>
            <a:r>
              <a:rPr lang="en-US" sz="1800" dirty="0" smtClean="0"/>
              <a:t> </a:t>
            </a:r>
            <a:r>
              <a:rPr lang="en-US" sz="1800" dirty="0" err="1" smtClean="0"/>
              <a:t>tạo</a:t>
            </a:r>
            <a:r>
              <a:rPr lang="en-US" sz="1800" dirty="0" smtClean="0"/>
              <a:t> </a:t>
            </a:r>
            <a:r>
              <a:rPr lang="en-US" sz="1800" dirty="0" err="1" smtClean="0"/>
              <a:t>nhân</a:t>
            </a:r>
            <a:r>
              <a:rPr lang="en-US" sz="1800" dirty="0" smtClean="0"/>
              <a:t> </a:t>
            </a:r>
            <a:r>
              <a:rPr lang="en-US" sz="1800" dirty="0" err="1" smtClean="0"/>
              <a:t>vật</a:t>
            </a:r>
            <a:r>
              <a:rPr lang="en-US" sz="1800" dirty="0" smtClean="0"/>
              <a:t> 3D</a:t>
            </a:r>
          </a:p>
          <a:p>
            <a:pPr algn="ctr">
              <a:lnSpc>
                <a:spcPts val="3000"/>
              </a:lnSpc>
            </a:pPr>
            <a:r>
              <a:rPr lang="en-US" sz="1800" dirty="0" smtClean="0"/>
              <a:t> </a:t>
            </a:r>
            <a:r>
              <a:rPr lang="en-US" sz="1800" dirty="0" err="1" smtClean="0"/>
              <a:t>từ</a:t>
            </a:r>
            <a:r>
              <a:rPr lang="en-US" sz="1800" dirty="0" smtClean="0"/>
              <a:t> </a:t>
            </a:r>
            <a:r>
              <a:rPr lang="en-US" sz="1800" dirty="0" err="1" smtClean="0"/>
              <a:t>dây</a:t>
            </a:r>
            <a:r>
              <a:rPr lang="en-US" sz="1800" dirty="0" smtClean="0"/>
              <a:t> </a:t>
            </a:r>
            <a:r>
              <a:rPr lang="en-US" sz="1800" dirty="0" err="1" smtClean="0"/>
              <a:t>thép</a:t>
            </a:r>
            <a:endParaRPr lang="en-US" sz="1800" dirty="0"/>
          </a:p>
        </p:txBody>
      </p:sp>
      <p:sp>
        <p:nvSpPr>
          <p:cNvPr id="26" name="TextBox 25"/>
          <p:cNvSpPr txBox="1"/>
          <p:nvPr/>
        </p:nvSpPr>
        <p:spPr>
          <a:xfrm>
            <a:off x="5432076" y="1889413"/>
            <a:ext cx="3711924" cy="861774"/>
          </a:xfrm>
          <a:prstGeom prst="rect">
            <a:avLst/>
          </a:prstGeom>
          <a:noFill/>
        </p:spPr>
        <p:txBody>
          <a:bodyPr wrap="square" rtlCol="0">
            <a:spAutoFit/>
          </a:bodyPr>
          <a:lstStyle/>
          <a:p>
            <a:pPr algn="ctr">
              <a:lnSpc>
                <a:spcPts val="3000"/>
              </a:lnSpc>
            </a:pPr>
            <a:r>
              <a:rPr lang="en-US" sz="1800" b="1" dirty="0" err="1" smtClean="0"/>
              <a:t>Luyện</a:t>
            </a:r>
            <a:r>
              <a:rPr lang="en-US" sz="1800" b="1" dirty="0" smtClean="0"/>
              <a:t> </a:t>
            </a:r>
            <a:r>
              <a:rPr lang="en-US" sz="1800" b="1" dirty="0" err="1" smtClean="0"/>
              <a:t>tập</a:t>
            </a:r>
            <a:r>
              <a:rPr lang="en-US" sz="1800" b="1" dirty="0" smtClean="0"/>
              <a:t> – </a:t>
            </a:r>
            <a:r>
              <a:rPr lang="en-US" sz="1800" b="1" dirty="0" err="1" smtClean="0"/>
              <a:t>Sáng</a:t>
            </a:r>
            <a:r>
              <a:rPr lang="en-US" sz="1800" b="1" dirty="0" smtClean="0"/>
              <a:t> </a:t>
            </a:r>
            <a:r>
              <a:rPr lang="en-US" sz="1800" b="1" dirty="0" err="1" smtClean="0"/>
              <a:t>tạo</a:t>
            </a:r>
            <a:r>
              <a:rPr lang="en-US" sz="1800" b="1" dirty="0" smtClean="0"/>
              <a:t> </a:t>
            </a:r>
          </a:p>
          <a:p>
            <a:pPr algn="ctr">
              <a:lnSpc>
                <a:spcPts val="3000"/>
              </a:lnSpc>
            </a:pPr>
            <a:r>
              <a:rPr lang="en-US" sz="1800" dirty="0" err="1" smtClean="0"/>
              <a:t>Tạo</a:t>
            </a:r>
            <a:r>
              <a:rPr lang="en-US" sz="1800" dirty="0" smtClean="0"/>
              <a:t> </a:t>
            </a:r>
            <a:r>
              <a:rPr lang="en-US" sz="1800" dirty="0" err="1" smtClean="0"/>
              <a:t>nhân</a:t>
            </a:r>
            <a:r>
              <a:rPr lang="en-US" sz="1800" dirty="0" smtClean="0"/>
              <a:t> </a:t>
            </a:r>
            <a:r>
              <a:rPr lang="en-US" sz="1800" dirty="0" err="1" smtClean="0"/>
              <a:t>vật</a:t>
            </a:r>
            <a:r>
              <a:rPr lang="en-US" sz="1800" dirty="0" smtClean="0"/>
              <a:t> 3D </a:t>
            </a:r>
            <a:r>
              <a:rPr lang="en-US" sz="1800" dirty="0" err="1" smtClean="0"/>
              <a:t>yêu</a:t>
            </a:r>
            <a:r>
              <a:rPr lang="en-US" sz="1800" dirty="0" smtClean="0"/>
              <a:t> </a:t>
            </a:r>
            <a:r>
              <a:rPr lang="en-US" sz="1800" dirty="0" err="1" smtClean="0"/>
              <a:t>thích</a:t>
            </a:r>
            <a:r>
              <a:rPr lang="en-US" sz="1800" dirty="0" smtClean="0"/>
              <a:t> </a:t>
            </a:r>
            <a:endParaRPr lang="en-US" sz="1800" dirty="0"/>
          </a:p>
        </p:txBody>
      </p:sp>
      <p:sp>
        <p:nvSpPr>
          <p:cNvPr id="27" name="TextBox 26"/>
          <p:cNvSpPr txBox="1"/>
          <p:nvPr/>
        </p:nvSpPr>
        <p:spPr>
          <a:xfrm>
            <a:off x="693982" y="3647060"/>
            <a:ext cx="3711924" cy="861774"/>
          </a:xfrm>
          <a:prstGeom prst="rect">
            <a:avLst/>
          </a:prstGeom>
          <a:noFill/>
        </p:spPr>
        <p:txBody>
          <a:bodyPr wrap="square" rtlCol="0">
            <a:spAutoFit/>
          </a:bodyPr>
          <a:lstStyle/>
          <a:p>
            <a:pPr algn="ctr">
              <a:lnSpc>
                <a:spcPts val="3000"/>
              </a:lnSpc>
            </a:pPr>
            <a:r>
              <a:rPr lang="en-US" sz="1800" b="1" dirty="0" err="1" smtClean="0"/>
              <a:t>Phân</a:t>
            </a:r>
            <a:r>
              <a:rPr lang="en-US" sz="1800" b="1" dirty="0" smtClean="0"/>
              <a:t> </a:t>
            </a:r>
            <a:r>
              <a:rPr lang="en-US" sz="1800" b="1" dirty="0" err="1" smtClean="0"/>
              <a:t>tích</a:t>
            </a:r>
            <a:r>
              <a:rPr lang="en-US" sz="1800" b="1" dirty="0" smtClean="0"/>
              <a:t> – </a:t>
            </a:r>
            <a:r>
              <a:rPr lang="en-US" sz="1800" b="1" dirty="0" err="1" smtClean="0"/>
              <a:t>Đánh</a:t>
            </a:r>
            <a:r>
              <a:rPr lang="en-US" sz="1800" b="1" dirty="0" smtClean="0"/>
              <a:t> </a:t>
            </a:r>
            <a:r>
              <a:rPr lang="en-US" sz="1800" b="1" dirty="0" err="1" smtClean="0"/>
              <a:t>giá</a:t>
            </a:r>
            <a:endParaRPr lang="en-US" sz="1800" b="1" dirty="0" smtClean="0"/>
          </a:p>
          <a:p>
            <a:pPr algn="ctr">
              <a:lnSpc>
                <a:spcPts val="3000"/>
              </a:lnSpc>
            </a:pPr>
            <a:r>
              <a:rPr lang="en-US" sz="1800" dirty="0" err="1" smtClean="0"/>
              <a:t>Trưng</a:t>
            </a:r>
            <a:r>
              <a:rPr lang="en-US" sz="1800" dirty="0" smtClean="0"/>
              <a:t> </a:t>
            </a:r>
            <a:r>
              <a:rPr lang="en-US" sz="1800" dirty="0" err="1" smtClean="0"/>
              <a:t>bày</a:t>
            </a:r>
            <a:r>
              <a:rPr lang="en-US" sz="1800" dirty="0" smtClean="0"/>
              <a:t> </a:t>
            </a:r>
            <a:r>
              <a:rPr lang="en-US" sz="1800" dirty="0" err="1" smtClean="0"/>
              <a:t>sản</a:t>
            </a:r>
            <a:r>
              <a:rPr lang="en-US" sz="1800" dirty="0" smtClean="0"/>
              <a:t> </a:t>
            </a:r>
            <a:r>
              <a:rPr lang="en-US" sz="1800" dirty="0" err="1" smtClean="0"/>
              <a:t>phẩm</a:t>
            </a:r>
            <a:r>
              <a:rPr lang="en-US" sz="1800" dirty="0" smtClean="0"/>
              <a:t> </a:t>
            </a:r>
            <a:r>
              <a:rPr lang="en-US" sz="1800" dirty="0" err="1" smtClean="0"/>
              <a:t>và</a:t>
            </a:r>
            <a:r>
              <a:rPr lang="en-US" sz="1800" dirty="0" smtClean="0"/>
              <a:t> chia </a:t>
            </a:r>
            <a:r>
              <a:rPr lang="en-US" sz="1800" dirty="0" err="1" smtClean="0"/>
              <a:t>sẻ</a:t>
            </a:r>
            <a:endParaRPr lang="en-US" sz="1800" dirty="0"/>
          </a:p>
        </p:txBody>
      </p:sp>
      <p:sp>
        <p:nvSpPr>
          <p:cNvPr id="28" name="TextBox 27"/>
          <p:cNvSpPr txBox="1"/>
          <p:nvPr/>
        </p:nvSpPr>
        <p:spPr>
          <a:xfrm>
            <a:off x="4405906" y="3642278"/>
            <a:ext cx="3711924" cy="861774"/>
          </a:xfrm>
          <a:prstGeom prst="rect">
            <a:avLst/>
          </a:prstGeom>
          <a:noFill/>
        </p:spPr>
        <p:txBody>
          <a:bodyPr wrap="square" rtlCol="0">
            <a:spAutoFit/>
          </a:bodyPr>
          <a:lstStyle/>
          <a:p>
            <a:pPr algn="ctr">
              <a:lnSpc>
                <a:spcPts val="3000"/>
              </a:lnSpc>
            </a:pPr>
            <a:r>
              <a:rPr lang="en-US" sz="1800" b="1" dirty="0" err="1" smtClean="0"/>
              <a:t>Vận</a:t>
            </a:r>
            <a:r>
              <a:rPr lang="en-US" sz="1800" b="1" dirty="0" smtClean="0"/>
              <a:t> </a:t>
            </a:r>
            <a:r>
              <a:rPr lang="en-US" sz="1800" b="1" dirty="0" err="1" smtClean="0"/>
              <a:t>dụng</a:t>
            </a:r>
            <a:r>
              <a:rPr lang="en-US" sz="1800" b="1" dirty="0" smtClean="0"/>
              <a:t> – </a:t>
            </a:r>
            <a:r>
              <a:rPr lang="en-US" sz="1800" b="1" dirty="0" err="1" smtClean="0"/>
              <a:t>Phát</a:t>
            </a:r>
            <a:r>
              <a:rPr lang="en-US" sz="1800" b="1" dirty="0" smtClean="0"/>
              <a:t> </a:t>
            </a:r>
            <a:r>
              <a:rPr lang="en-US" sz="1800" b="1" dirty="0" err="1" smtClean="0"/>
              <a:t>triển</a:t>
            </a:r>
            <a:endParaRPr lang="en-US" sz="1800" b="1" dirty="0" smtClean="0"/>
          </a:p>
          <a:p>
            <a:pPr algn="ctr">
              <a:lnSpc>
                <a:spcPts val="3000"/>
              </a:lnSpc>
            </a:pPr>
            <a:r>
              <a:rPr lang="en-US" sz="1800" dirty="0" err="1" smtClean="0"/>
              <a:t>Tìm</a:t>
            </a:r>
            <a:r>
              <a:rPr lang="en-US" sz="1800" dirty="0" smtClean="0"/>
              <a:t> </a:t>
            </a:r>
            <a:r>
              <a:rPr lang="en-US" sz="1800" dirty="0" err="1" smtClean="0"/>
              <a:t>hiểu</a:t>
            </a:r>
            <a:r>
              <a:rPr lang="en-US" sz="1800" dirty="0" smtClean="0"/>
              <a:t> </a:t>
            </a:r>
            <a:r>
              <a:rPr lang="en-US" sz="1800" dirty="0" err="1" smtClean="0"/>
              <a:t>tác</a:t>
            </a:r>
            <a:r>
              <a:rPr lang="en-US" sz="1800" dirty="0" smtClean="0"/>
              <a:t> </a:t>
            </a:r>
            <a:r>
              <a:rPr lang="en-US" sz="1800" dirty="0" err="1" smtClean="0"/>
              <a:t>phẩm</a:t>
            </a:r>
            <a:r>
              <a:rPr lang="en-US" sz="1800" dirty="0" smtClean="0"/>
              <a:t> </a:t>
            </a:r>
            <a:r>
              <a:rPr lang="en-US" sz="1800" dirty="0" err="1" smtClean="0"/>
              <a:t>điêu</a:t>
            </a:r>
            <a:r>
              <a:rPr lang="en-US" sz="1800" dirty="0" smtClean="0"/>
              <a:t> </a:t>
            </a:r>
            <a:r>
              <a:rPr lang="en-US" sz="1800" dirty="0" err="1" smtClean="0"/>
              <a:t>khắc</a:t>
            </a:r>
            <a:endParaRPr lang="en-US" sz="1800" dirty="0" smtClean="0"/>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8733"/>
                                        </p:tgtEl>
                                        <p:attrNameLst>
                                          <p:attrName>style.visibility</p:attrName>
                                        </p:attrNameLst>
                                      </p:cBhvr>
                                      <p:to>
                                        <p:strVal val="visible"/>
                                      </p:to>
                                    </p:set>
                                    <p:animEffect transition="in" filter="checkerboard(across)">
                                      <p:cBhvr>
                                        <p:cTn id="7" dur="500"/>
                                        <p:tgtEl>
                                          <p:spTgt spid="18733"/>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checkerboard(across)">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18735"/>
                                        </p:tgtEl>
                                        <p:attrNameLst>
                                          <p:attrName>style.visibility</p:attrName>
                                        </p:attrNameLst>
                                      </p:cBhvr>
                                      <p:to>
                                        <p:strVal val="visible"/>
                                      </p:to>
                                    </p:set>
                                    <p:animEffect transition="in" filter="checkerboard(across)">
                                      <p:cBhvr>
                                        <p:cTn id="15" dur="500"/>
                                        <p:tgtEl>
                                          <p:spTgt spid="18735"/>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checkerboard(across)">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18734"/>
                                        </p:tgtEl>
                                        <p:attrNameLst>
                                          <p:attrName>style.visibility</p:attrName>
                                        </p:attrNameLst>
                                      </p:cBhvr>
                                      <p:to>
                                        <p:strVal val="visible"/>
                                      </p:to>
                                    </p:set>
                                    <p:animEffect transition="in" filter="checkerboard(across)">
                                      <p:cBhvr>
                                        <p:cTn id="23" dur="500"/>
                                        <p:tgtEl>
                                          <p:spTgt spid="18734"/>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checkerboard(across)">
                                      <p:cBhvr>
                                        <p:cTn id="26" dur="500"/>
                                        <p:tgtEl>
                                          <p:spTgt spid="26"/>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18736"/>
                                        </p:tgtEl>
                                        <p:attrNameLst>
                                          <p:attrName>style.visibility</p:attrName>
                                        </p:attrNameLst>
                                      </p:cBhvr>
                                      <p:to>
                                        <p:strVal val="visible"/>
                                      </p:to>
                                    </p:set>
                                    <p:animEffect transition="in" filter="checkerboard(across)">
                                      <p:cBhvr>
                                        <p:cTn id="31" dur="500"/>
                                        <p:tgtEl>
                                          <p:spTgt spid="18736"/>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checkerboard(across)">
                                      <p:cBhvr>
                                        <p:cTn id="34" dur="500"/>
                                        <p:tgtEl>
                                          <p:spTgt spid="27"/>
                                        </p:tgtEl>
                                      </p:cBhvr>
                                    </p:animEffect>
                                  </p:childTnLst>
                                </p:cTn>
                              </p:par>
                            </p:childTnLst>
                          </p:cTn>
                        </p:par>
                      </p:childTnLst>
                    </p:cTn>
                  </p:par>
                  <p:par>
                    <p:cTn id="35" fill="hold">
                      <p:stCondLst>
                        <p:cond delay="indefinite"/>
                      </p:stCondLst>
                      <p:childTnLst>
                        <p:par>
                          <p:cTn id="36" fill="hold">
                            <p:stCondLst>
                              <p:cond delay="0"/>
                            </p:stCondLst>
                            <p:childTnLst>
                              <p:par>
                                <p:cTn id="37" presetID="5" presetClass="entr" presetSubtype="1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checkerboard(across)">
                                      <p:cBhvr>
                                        <p:cTn id="39" dur="500"/>
                                        <p:tgtEl>
                                          <p:spTgt spid="23"/>
                                        </p:tgtEl>
                                      </p:cBhvr>
                                    </p:animEffect>
                                  </p:childTnLst>
                                </p:cTn>
                              </p:par>
                              <p:par>
                                <p:cTn id="40" presetID="5" presetClass="entr" presetSubtype="10" fill="hold" grpId="0" nodeType="with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checkerboard(across)">
                                      <p:cBhvr>
                                        <p:cTn id="4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3" grpId="0"/>
      <p:bldP spid="18734" grpId="0"/>
      <p:bldP spid="18735" grpId="0"/>
      <p:bldP spid="18736" grpId="0"/>
      <p:bldP spid="23" grpId="0"/>
      <p:bldP spid="10" grpId="0"/>
      <p:bldP spid="11" grpId="0"/>
      <p:bldP spid="26" grpId="0"/>
      <p:bldP spid="27" grpId="0"/>
      <p:bldP spid="2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8717"/>
        <p:cNvGrpSpPr/>
        <p:nvPr/>
      </p:nvGrpSpPr>
      <p:grpSpPr>
        <a:xfrm>
          <a:off x="0" y="0"/>
          <a:ext cx="0" cy="0"/>
          <a:chOff x="0" y="0"/>
          <a:chExt cx="0" cy="0"/>
        </a:xfrm>
      </p:grpSpPr>
      <p:sp>
        <p:nvSpPr>
          <p:cNvPr id="18718" name="Google Shape;18718;p27"/>
          <p:cNvSpPr txBox="1">
            <a:spLocks noGrp="1"/>
          </p:cNvSpPr>
          <p:nvPr>
            <p:ph type="title"/>
          </p:nvPr>
        </p:nvSpPr>
        <p:spPr>
          <a:xfrm>
            <a:off x="3465881" y="410010"/>
            <a:ext cx="2150590" cy="572700"/>
          </a:xfrm>
          <a:prstGeom prst="rect">
            <a:avLst/>
          </a:prstGeom>
          <a:solidFill>
            <a:schemeClr val="bg2">
              <a:lumMod val="20000"/>
              <a:lumOff val="80000"/>
            </a:schemeClr>
          </a:solidFill>
        </p:spPr>
        <p:txBody>
          <a:bodyPr spcFirstLastPara="1" wrap="square" lIns="91425" tIns="91425" rIns="91425" bIns="91425" anchor="ctr" anchorCtr="0">
            <a:noAutofit/>
          </a:bodyPr>
          <a:lstStyle/>
          <a:p>
            <a:pPr marL="0" lvl="0" indent="0" algn="l" rtl="0">
              <a:spcBef>
                <a:spcPts val="0"/>
              </a:spcBef>
              <a:spcAft>
                <a:spcPts val="0"/>
              </a:spcAft>
              <a:buNone/>
            </a:pPr>
            <a:r>
              <a:rPr lang="en-US" sz="2400" dirty="0" smtClean="0">
                <a:solidFill>
                  <a:srgbClr val="C00000"/>
                </a:solidFill>
                <a:latin typeface="+mn-lt"/>
              </a:rPr>
              <a:t>1. </a:t>
            </a:r>
            <a:r>
              <a:rPr lang="en-US" sz="2400" dirty="0" err="1" smtClean="0">
                <a:solidFill>
                  <a:srgbClr val="C00000"/>
                </a:solidFill>
                <a:latin typeface="+mn-lt"/>
              </a:rPr>
              <a:t>Khám</a:t>
            </a:r>
            <a:r>
              <a:rPr lang="en-US" sz="2400" dirty="0" smtClean="0">
                <a:solidFill>
                  <a:srgbClr val="C00000"/>
                </a:solidFill>
                <a:latin typeface="+mn-lt"/>
              </a:rPr>
              <a:t> </a:t>
            </a:r>
            <a:r>
              <a:rPr lang="en-US" sz="2400" dirty="0" err="1" smtClean="0">
                <a:solidFill>
                  <a:srgbClr val="C00000"/>
                </a:solidFill>
                <a:latin typeface="+mn-lt"/>
              </a:rPr>
              <a:t>phá</a:t>
            </a:r>
            <a:endParaRPr sz="2400" dirty="0">
              <a:solidFill>
                <a:srgbClr val="C00000"/>
              </a:solidFill>
              <a:latin typeface="+mn-lt"/>
            </a:endParaRPr>
          </a:p>
        </p:txBody>
      </p:sp>
      <p:sp>
        <p:nvSpPr>
          <p:cNvPr id="4" name="TextBox 3"/>
          <p:cNvSpPr txBox="1"/>
          <p:nvPr/>
        </p:nvSpPr>
        <p:spPr>
          <a:xfrm>
            <a:off x="1962363" y="1102953"/>
            <a:ext cx="5157627" cy="461665"/>
          </a:xfrm>
          <a:prstGeom prst="rect">
            <a:avLst/>
          </a:prstGeom>
          <a:noFill/>
        </p:spPr>
        <p:txBody>
          <a:bodyPr wrap="square" rtlCol="0">
            <a:spAutoFit/>
          </a:bodyPr>
          <a:lstStyle/>
          <a:p>
            <a:r>
              <a:rPr lang="en-US" sz="2400" dirty="0" err="1" smtClean="0">
                <a:solidFill>
                  <a:schemeClr val="accent4">
                    <a:lumMod val="50000"/>
                  </a:schemeClr>
                </a:solidFill>
              </a:rPr>
              <a:t>Gấp</a:t>
            </a:r>
            <a:r>
              <a:rPr lang="en-US" sz="2400" dirty="0" smtClean="0">
                <a:solidFill>
                  <a:schemeClr val="accent4">
                    <a:lumMod val="50000"/>
                  </a:schemeClr>
                </a:solidFill>
              </a:rPr>
              <a:t> </a:t>
            </a:r>
            <a:r>
              <a:rPr lang="en-US" sz="2400" dirty="0" err="1" smtClean="0">
                <a:solidFill>
                  <a:schemeClr val="accent4">
                    <a:lumMod val="50000"/>
                  </a:schemeClr>
                </a:solidFill>
              </a:rPr>
              <a:t>giấy</a:t>
            </a:r>
            <a:r>
              <a:rPr lang="en-US" sz="2400" dirty="0" smtClean="0">
                <a:solidFill>
                  <a:schemeClr val="accent4">
                    <a:lumMod val="50000"/>
                  </a:schemeClr>
                </a:solidFill>
              </a:rPr>
              <a:t> </a:t>
            </a:r>
            <a:r>
              <a:rPr lang="en-US" sz="2400" dirty="0" err="1" smtClean="0">
                <a:solidFill>
                  <a:schemeClr val="accent4">
                    <a:lumMod val="50000"/>
                  </a:schemeClr>
                </a:solidFill>
              </a:rPr>
              <a:t>và</a:t>
            </a:r>
            <a:r>
              <a:rPr lang="en-US" sz="2400" dirty="0" smtClean="0">
                <a:solidFill>
                  <a:schemeClr val="accent4">
                    <a:lumMod val="50000"/>
                  </a:schemeClr>
                </a:solidFill>
              </a:rPr>
              <a:t> </a:t>
            </a:r>
            <a:r>
              <a:rPr lang="en-US" sz="2400" dirty="0" err="1" smtClean="0">
                <a:solidFill>
                  <a:schemeClr val="accent4">
                    <a:lumMod val="50000"/>
                  </a:schemeClr>
                </a:solidFill>
              </a:rPr>
              <a:t>vẽ</a:t>
            </a:r>
            <a:r>
              <a:rPr lang="en-US" sz="2400" dirty="0" smtClean="0">
                <a:solidFill>
                  <a:schemeClr val="accent4">
                    <a:lumMod val="50000"/>
                  </a:schemeClr>
                </a:solidFill>
              </a:rPr>
              <a:t> </a:t>
            </a:r>
            <a:r>
              <a:rPr lang="en-US" sz="2400" dirty="0" err="1" smtClean="0">
                <a:solidFill>
                  <a:schemeClr val="accent4">
                    <a:lumMod val="50000"/>
                  </a:schemeClr>
                </a:solidFill>
              </a:rPr>
              <a:t>hình</a:t>
            </a:r>
            <a:r>
              <a:rPr lang="en-US" sz="2400" dirty="0" smtClean="0">
                <a:solidFill>
                  <a:schemeClr val="accent4">
                    <a:lumMod val="50000"/>
                  </a:schemeClr>
                </a:solidFill>
              </a:rPr>
              <a:t> </a:t>
            </a:r>
            <a:r>
              <a:rPr lang="en-US" sz="2400" dirty="0" err="1" smtClean="0">
                <a:solidFill>
                  <a:schemeClr val="accent4">
                    <a:lumMod val="50000"/>
                  </a:schemeClr>
                </a:solidFill>
              </a:rPr>
              <a:t>người</a:t>
            </a:r>
            <a:r>
              <a:rPr lang="en-US" sz="2400" dirty="0" smtClean="0">
                <a:solidFill>
                  <a:schemeClr val="accent4">
                    <a:lumMod val="50000"/>
                  </a:schemeClr>
                </a:solidFill>
              </a:rPr>
              <a:t> </a:t>
            </a:r>
            <a:r>
              <a:rPr lang="en-US" sz="2400" dirty="0" err="1" smtClean="0">
                <a:solidFill>
                  <a:schemeClr val="accent4">
                    <a:lumMod val="50000"/>
                  </a:schemeClr>
                </a:solidFill>
              </a:rPr>
              <a:t>đơn</a:t>
            </a:r>
            <a:r>
              <a:rPr lang="en-US" sz="2400" dirty="0" smtClean="0">
                <a:solidFill>
                  <a:schemeClr val="accent4">
                    <a:lumMod val="50000"/>
                  </a:schemeClr>
                </a:solidFill>
              </a:rPr>
              <a:t> </a:t>
            </a:r>
            <a:r>
              <a:rPr lang="en-US" sz="2400" dirty="0" err="1" smtClean="0">
                <a:solidFill>
                  <a:schemeClr val="accent4">
                    <a:lumMod val="50000"/>
                  </a:schemeClr>
                </a:solidFill>
              </a:rPr>
              <a:t>giản</a:t>
            </a:r>
            <a:endParaRPr lang="en-US" sz="2400" dirty="0">
              <a:solidFill>
                <a:schemeClr val="accent4">
                  <a:lumMod val="50000"/>
                </a:schemeClr>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63125" y="1437728"/>
            <a:ext cx="841321" cy="957155"/>
          </a:xfrm>
          <a:prstGeom prst="rect">
            <a:avLst/>
          </a:prstGeom>
        </p:spPr>
      </p:pic>
      <p:sp>
        <p:nvSpPr>
          <p:cNvPr id="6" name="TextBox 5"/>
          <p:cNvSpPr txBox="1"/>
          <p:nvPr/>
        </p:nvSpPr>
        <p:spPr>
          <a:xfrm>
            <a:off x="678095" y="2280863"/>
            <a:ext cx="3626777" cy="1338828"/>
          </a:xfrm>
          <a:prstGeom prst="rect">
            <a:avLst/>
          </a:prstGeom>
          <a:noFill/>
        </p:spPr>
        <p:txBody>
          <a:bodyPr wrap="square" rtlCol="0">
            <a:spAutoFit/>
          </a:bodyPr>
          <a:lstStyle/>
          <a:p>
            <a:pPr algn="just">
              <a:lnSpc>
                <a:spcPct val="150000"/>
              </a:lnSpc>
            </a:pPr>
            <a:r>
              <a:rPr lang="en-US" sz="1800" dirty="0" err="1" smtClean="0"/>
              <a:t>Quan</a:t>
            </a:r>
            <a:r>
              <a:rPr lang="en-US" sz="1800" dirty="0" smtClean="0"/>
              <a:t> </a:t>
            </a:r>
            <a:r>
              <a:rPr lang="en-US" sz="1800" dirty="0" err="1" smtClean="0"/>
              <a:t>sát</a:t>
            </a:r>
            <a:r>
              <a:rPr lang="en-US" sz="1800" dirty="0" smtClean="0"/>
              <a:t> </a:t>
            </a:r>
            <a:r>
              <a:rPr lang="en-US" sz="1800" dirty="0" err="1" smtClean="0"/>
              <a:t>hình</a:t>
            </a:r>
            <a:r>
              <a:rPr lang="en-US" sz="1800" dirty="0" smtClean="0"/>
              <a:t> 34 SGK </a:t>
            </a:r>
            <a:r>
              <a:rPr lang="en-US" sz="1800" dirty="0" err="1" smtClean="0"/>
              <a:t>và</a:t>
            </a:r>
            <a:r>
              <a:rPr lang="en-US" sz="1800" dirty="0" smtClean="0"/>
              <a:t> </a:t>
            </a:r>
            <a:r>
              <a:rPr lang="en-US" sz="1800" dirty="0" err="1" smtClean="0"/>
              <a:t>tập</a:t>
            </a:r>
            <a:r>
              <a:rPr lang="en-US" sz="1800" dirty="0" smtClean="0"/>
              <a:t> </a:t>
            </a:r>
            <a:r>
              <a:rPr lang="en-US" sz="1800" dirty="0" err="1" smtClean="0"/>
              <a:t>gấp</a:t>
            </a:r>
            <a:r>
              <a:rPr lang="en-US" sz="1800" dirty="0" smtClean="0"/>
              <a:t> </a:t>
            </a:r>
            <a:r>
              <a:rPr lang="en-US" sz="1800" dirty="0" err="1" smtClean="0"/>
              <a:t>giấy</a:t>
            </a:r>
            <a:r>
              <a:rPr lang="en-US" sz="1800" dirty="0" smtClean="0"/>
              <a:t>, </a:t>
            </a:r>
            <a:r>
              <a:rPr lang="en-US" sz="1800" dirty="0" err="1" smtClean="0"/>
              <a:t>vẽ</a:t>
            </a:r>
            <a:r>
              <a:rPr lang="en-US" sz="1800" dirty="0" smtClean="0"/>
              <a:t> </a:t>
            </a:r>
            <a:r>
              <a:rPr lang="en-US" sz="1800" dirty="0" err="1" smtClean="0"/>
              <a:t>hình</a:t>
            </a:r>
            <a:r>
              <a:rPr lang="en-US" sz="1800" dirty="0" smtClean="0"/>
              <a:t> </a:t>
            </a:r>
            <a:r>
              <a:rPr lang="en-US" sz="1800" dirty="0" err="1" smtClean="0"/>
              <a:t>đầu</a:t>
            </a:r>
            <a:r>
              <a:rPr lang="en-US" sz="1800" dirty="0" smtClean="0"/>
              <a:t>, </a:t>
            </a:r>
            <a:r>
              <a:rPr lang="en-US" sz="1800" dirty="0" err="1" smtClean="0"/>
              <a:t>thân</a:t>
            </a:r>
            <a:r>
              <a:rPr lang="en-US" sz="1800" dirty="0" smtClean="0"/>
              <a:t> </a:t>
            </a:r>
            <a:r>
              <a:rPr lang="en-US" sz="1800" dirty="0" err="1" smtClean="0"/>
              <a:t>người</a:t>
            </a:r>
            <a:r>
              <a:rPr lang="en-US" sz="1800" dirty="0" smtClean="0"/>
              <a:t> </a:t>
            </a:r>
            <a:r>
              <a:rPr lang="en-US" sz="1800" dirty="0" err="1" smtClean="0"/>
              <a:t>đơn</a:t>
            </a:r>
            <a:r>
              <a:rPr lang="en-US" sz="1800" dirty="0" smtClean="0"/>
              <a:t> </a:t>
            </a:r>
            <a:r>
              <a:rPr lang="en-US" sz="1800" dirty="0" err="1" smtClean="0"/>
              <a:t>giản</a:t>
            </a:r>
            <a:r>
              <a:rPr lang="en-US" sz="1800" dirty="0" smtClean="0"/>
              <a:t> </a:t>
            </a:r>
            <a:r>
              <a:rPr lang="en-US" sz="1800" dirty="0" err="1" smtClean="0"/>
              <a:t>theo</a:t>
            </a:r>
            <a:r>
              <a:rPr lang="en-US" sz="1800" dirty="0" smtClean="0"/>
              <a:t> </a:t>
            </a:r>
            <a:r>
              <a:rPr lang="en-US" sz="1800" dirty="0" err="1" smtClean="0"/>
              <a:t>gợi</a:t>
            </a:r>
            <a:r>
              <a:rPr lang="en-US" sz="1800" dirty="0" smtClean="0"/>
              <a:t> ý </a:t>
            </a:r>
            <a:r>
              <a:rPr lang="en-US" sz="1800" dirty="0" err="1" smtClean="0"/>
              <a:t>dưới</a:t>
            </a:r>
            <a:r>
              <a:rPr lang="en-US" sz="1800" dirty="0" smtClean="0"/>
              <a:t> </a:t>
            </a:r>
            <a:r>
              <a:rPr lang="en-US" sz="1800" dirty="0" err="1" smtClean="0"/>
              <a:t>đây</a:t>
            </a:r>
            <a:r>
              <a:rPr lang="en-US" sz="1800" dirty="0" smtClean="0"/>
              <a:t>:</a:t>
            </a:r>
            <a:endParaRPr lang="en-US" sz="1800" dirty="0"/>
          </a:p>
        </p:txBody>
      </p:sp>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21199" y="2008772"/>
            <a:ext cx="4542384" cy="2573501"/>
          </a:xfrm>
          <a:prstGeom prst="rect">
            <a:avLst/>
          </a:prstGeom>
          <a:ln>
            <a:noFill/>
          </a:ln>
          <a:effectLst>
            <a:outerShdw blurRad="292100" dist="139700" dir="2700000" algn="tl" rotWithShape="0">
              <a:srgbClr val="333333">
                <a:alpha val="65000"/>
              </a:srgbClr>
            </a:outerShdw>
          </a:effectLst>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41176" y="1719047"/>
            <a:ext cx="1053305" cy="5794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22" presetClass="entr" presetSubtype="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5"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linds(vertical)">
                                      <p:cBhvr>
                                        <p:cTn id="18" dur="500"/>
                                        <p:tgtEl>
                                          <p:spTgt spid="9"/>
                                        </p:tgtEl>
                                      </p:cBhvr>
                                    </p:animEffect>
                                  </p:childTnLst>
                                </p:cTn>
                              </p:par>
                              <p:par>
                                <p:cTn id="19" presetID="3" presetClass="entr" presetSubtype="5"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linds(vertical)">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8775"/>
        <p:cNvGrpSpPr/>
        <p:nvPr/>
      </p:nvGrpSpPr>
      <p:grpSpPr>
        <a:xfrm>
          <a:off x="0" y="0"/>
          <a:ext cx="0" cy="0"/>
          <a:chOff x="0" y="0"/>
          <a:chExt cx="0" cy="0"/>
        </a:xfrm>
      </p:grpSpPr>
      <p:sp>
        <p:nvSpPr>
          <p:cNvPr id="18776" name="Google Shape;18776;p34"/>
          <p:cNvSpPr txBox="1">
            <a:spLocks noGrp="1"/>
          </p:cNvSpPr>
          <p:nvPr>
            <p:ph type="title"/>
          </p:nvPr>
        </p:nvSpPr>
        <p:spPr>
          <a:xfrm>
            <a:off x="560729" y="625351"/>
            <a:ext cx="8022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2800" dirty="0" err="1" smtClean="0">
                <a:solidFill>
                  <a:srgbClr val="002060"/>
                </a:solidFill>
                <a:latin typeface="+mn-lt"/>
              </a:rPr>
              <a:t>Các</a:t>
            </a:r>
            <a:r>
              <a:rPr lang="en-US" sz="2800" dirty="0" smtClean="0">
                <a:solidFill>
                  <a:srgbClr val="002060"/>
                </a:solidFill>
                <a:latin typeface="+mn-lt"/>
              </a:rPr>
              <a:t> </a:t>
            </a:r>
            <a:r>
              <a:rPr lang="en-US" sz="2800" dirty="0" err="1" smtClean="0">
                <a:solidFill>
                  <a:srgbClr val="002060"/>
                </a:solidFill>
                <a:latin typeface="+mn-lt"/>
              </a:rPr>
              <a:t>bước</a:t>
            </a:r>
            <a:r>
              <a:rPr lang="en-US" sz="2800" dirty="0" smtClean="0">
                <a:solidFill>
                  <a:srgbClr val="002060"/>
                </a:solidFill>
                <a:latin typeface="+mn-lt"/>
              </a:rPr>
              <a:t> </a:t>
            </a:r>
            <a:r>
              <a:rPr lang="en-US" sz="2800" dirty="0" err="1" smtClean="0">
                <a:solidFill>
                  <a:srgbClr val="002060"/>
                </a:solidFill>
                <a:latin typeface="+mn-lt"/>
              </a:rPr>
              <a:t>thực</a:t>
            </a:r>
            <a:r>
              <a:rPr lang="en-US" sz="2800" dirty="0" smtClean="0">
                <a:solidFill>
                  <a:srgbClr val="002060"/>
                </a:solidFill>
                <a:latin typeface="+mn-lt"/>
              </a:rPr>
              <a:t> </a:t>
            </a:r>
            <a:r>
              <a:rPr lang="en-US" sz="2800" dirty="0" err="1" smtClean="0">
                <a:solidFill>
                  <a:srgbClr val="002060"/>
                </a:solidFill>
                <a:latin typeface="+mn-lt"/>
              </a:rPr>
              <a:t>hành</a:t>
            </a:r>
            <a:endParaRPr sz="2400" dirty="0">
              <a:solidFill>
                <a:srgbClr val="002060"/>
              </a:solidFill>
              <a:latin typeface="+mn-lt"/>
            </a:endParaRPr>
          </a:p>
        </p:txBody>
      </p:sp>
      <p:cxnSp>
        <p:nvCxnSpPr>
          <p:cNvPr id="18778" name="Google Shape;18778;p34"/>
          <p:cNvCxnSpPr/>
          <p:nvPr/>
        </p:nvCxnSpPr>
        <p:spPr>
          <a:xfrm rot="10800000" flipH="1">
            <a:off x="5715175" y="2249000"/>
            <a:ext cx="575700" cy="300"/>
          </a:xfrm>
          <a:prstGeom prst="straightConnector1">
            <a:avLst/>
          </a:prstGeom>
          <a:noFill/>
          <a:ln w="28575" cap="flat" cmpd="sng">
            <a:solidFill>
              <a:schemeClr val="accent3"/>
            </a:solidFill>
            <a:prstDash val="solid"/>
            <a:round/>
            <a:headEnd type="none" w="med" len="med"/>
            <a:tailEnd type="none" w="med" len="med"/>
          </a:ln>
        </p:spPr>
      </p:cxnSp>
      <p:cxnSp>
        <p:nvCxnSpPr>
          <p:cNvPr id="18779" name="Google Shape;18779;p34"/>
          <p:cNvCxnSpPr/>
          <p:nvPr/>
        </p:nvCxnSpPr>
        <p:spPr>
          <a:xfrm rot="10800000">
            <a:off x="2893075" y="3778350"/>
            <a:ext cx="566400" cy="0"/>
          </a:xfrm>
          <a:prstGeom prst="straightConnector1">
            <a:avLst/>
          </a:prstGeom>
          <a:noFill/>
          <a:ln w="28575" cap="flat" cmpd="sng">
            <a:solidFill>
              <a:schemeClr val="accent2"/>
            </a:solidFill>
            <a:prstDash val="solid"/>
            <a:round/>
            <a:headEnd type="none" w="med" len="med"/>
            <a:tailEnd type="none" w="med" len="med"/>
          </a:ln>
        </p:spPr>
      </p:cxnSp>
      <p:cxnSp>
        <p:nvCxnSpPr>
          <p:cNvPr id="18780" name="Google Shape;18780;p34"/>
          <p:cNvCxnSpPr/>
          <p:nvPr/>
        </p:nvCxnSpPr>
        <p:spPr>
          <a:xfrm rot="10800000">
            <a:off x="2881525" y="2249151"/>
            <a:ext cx="803100" cy="0"/>
          </a:xfrm>
          <a:prstGeom prst="straightConnector1">
            <a:avLst/>
          </a:prstGeom>
          <a:noFill/>
          <a:ln w="28575" cap="flat" cmpd="sng">
            <a:solidFill>
              <a:schemeClr val="accent6"/>
            </a:solidFill>
            <a:prstDash val="solid"/>
            <a:round/>
            <a:headEnd type="none" w="med" len="med"/>
            <a:tailEnd type="none" w="med" len="med"/>
          </a:ln>
        </p:spPr>
      </p:cxnSp>
      <p:cxnSp>
        <p:nvCxnSpPr>
          <p:cNvPr id="18781" name="Google Shape;18781;p34"/>
          <p:cNvCxnSpPr/>
          <p:nvPr/>
        </p:nvCxnSpPr>
        <p:spPr>
          <a:xfrm>
            <a:off x="5472725" y="3777725"/>
            <a:ext cx="802200" cy="600"/>
          </a:xfrm>
          <a:prstGeom prst="straightConnector1">
            <a:avLst/>
          </a:prstGeom>
          <a:noFill/>
          <a:ln w="28575" cap="flat" cmpd="sng">
            <a:solidFill>
              <a:schemeClr val="lt2"/>
            </a:solidFill>
            <a:prstDash val="solid"/>
            <a:round/>
            <a:headEnd type="none" w="med" len="med"/>
            <a:tailEnd type="none" w="med" len="med"/>
          </a:ln>
        </p:spPr>
      </p:cxnSp>
      <p:sp>
        <p:nvSpPr>
          <p:cNvPr id="18793" name="Google Shape;18793;p34"/>
          <p:cNvSpPr/>
          <p:nvPr/>
        </p:nvSpPr>
        <p:spPr>
          <a:xfrm>
            <a:off x="4821364" y="2249050"/>
            <a:ext cx="441751" cy="438739"/>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34"/>
          <p:cNvSpPr/>
          <p:nvPr/>
        </p:nvSpPr>
        <p:spPr>
          <a:xfrm>
            <a:off x="3812610" y="2379454"/>
            <a:ext cx="441786" cy="438047"/>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95" name="Google Shape;18795;p34"/>
          <p:cNvGrpSpPr/>
          <p:nvPr/>
        </p:nvGrpSpPr>
        <p:grpSpPr>
          <a:xfrm>
            <a:off x="3811169" y="3337499"/>
            <a:ext cx="381789" cy="440851"/>
            <a:chOff x="-39783425" y="2337925"/>
            <a:chExt cx="275700" cy="318350"/>
          </a:xfrm>
        </p:grpSpPr>
        <p:sp>
          <p:nvSpPr>
            <p:cNvPr id="18796" name="Google Shape;18796;p34"/>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34"/>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98" name="Google Shape;18798;p34"/>
          <p:cNvSpPr/>
          <p:nvPr/>
        </p:nvSpPr>
        <p:spPr>
          <a:xfrm>
            <a:off x="4761969" y="3337586"/>
            <a:ext cx="453764" cy="440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34"/>
          <p:cNvSpPr/>
          <p:nvPr/>
        </p:nvSpPr>
        <p:spPr>
          <a:xfrm rot="5400000">
            <a:off x="3577945" y="2080621"/>
            <a:ext cx="885000" cy="885000"/>
          </a:xfrm>
          <a:prstGeom prst="teardrop">
            <a:avLst>
              <a:gd name="adj" fmla="val 100000"/>
            </a:avLst>
          </a:prstGeom>
          <a:no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34"/>
          <p:cNvSpPr/>
          <p:nvPr/>
        </p:nvSpPr>
        <p:spPr>
          <a:xfrm rot="-5400000" flipH="1">
            <a:off x="4571879" y="1799675"/>
            <a:ext cx="1156200" cy="1156200"/>
          </a:xfrm>
          <a:prstGeom prst="teardrop">
            <a:avLst>
              <a:gd name="adj" fmla="val 100000"/>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34"/>
          <p:cNvSpPr/>
          <p:nvPr/>
        </p:nvSpPr>
        <p:spPr>
          <a:xfrm rot="-5400000">
            <a:off x="4575074" y="3066070"/>
            <a:ext cx="965100" cy="965100"/>
          </a:xfrm>
          <a:prstGeom prst="teardrop">
            <a:avLst>
              <a:gd name="adj" fmla="val 10000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34"/>
          <p:cNvSpPr/>
          <p:nvPr/>
        </p:nvSpPr>
        <p:spPr>
          <a:xfrm>
            <a:off x="3415921" y="3066037"/>
            <a:ext cx="1050300" cy="1050300"/>
          </a:xfrm>
          <a:prstGeom prst="teardrop">
            <a:avLst>
              <a:gd name="adj" fmla="val 100000"/>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Rectangle 1"/>
          <p:cNvSpPr/>
          <p:nvPr/>
        </p:nvSpPr>
        <p:spPr>
          <a:xfrm>
            <a:off x="312124" y="1468743"/>
            <a:ext cx="2580950" cy="1338828"/>
          </a:xfrm>
          <a:prstGeom prst="rect">
            <a:avLst/>
          </a:prstGeom>
        </p:spPr>
        <p:txBody>
          <a:bodyPr wrap="square">
            <a:spAutoFit/>
          </a:bodyPr>
          <a:lstStyle/>
          <a:p>
            <a:pPr algn="r">
              <a:lnSpc>
                <a:spcPct val="150000"/>
              </a:lnSpc>
            </a:pPr>
            <a:r>
              <a:rPr lang="en-US" sz="1800" dirty="0" err="1"/>
              <a:t>Gấp</a:t>
            </a:r>
            <a:r>
              <a:rPr lang="en-US" sz="1800" dirty="0"/>
              <a:t> 1⁄4 </a:t>
            </a:r>
            <a:r>
              <a:rPr lang="en-US" sz="1800" dirty="0" err="1"/>
              <a:t>tờ</a:t>
            </a:r>
            <a:r>
              <a:rPr lang="en-US" sz="1800" dirty="0"/>
              <a:t> </a:t>
            </a:r>
            <a:r>
              <a:rPr lang="en-US" sz="1800" dirty="0" err="1"/>
              <a:t>giấy</a:t>
            </a:r>
            <a:r>
              <a:rPr lang="en-US" sz="1800" dirty="0"/>
              <a:t> A4 </a:t>
            </a:r>
            <a:r>
              <a:rPr lang="en-US" sz="1800" dirty="0" err="1"/>
              <a:t>làm</a:t>
            </a:r>
            <a:r>
              <a:rPr lang="en-US" sz="1800" dirty="0"/>
              <a:t> 2 </a:t>
            </a:r>
            <a:r>
              <a:rPr lang="en-US" sz="1800" dirty="0" err="1"/>
              <a:t>phần</a:t>
            </a:r>
            <a:r>
              <a:rPr lang="en-US" sz="1800" dirty="0"/>
              <a:t> </a:t>
            </a:r>
            <a:r>
              <a:rPr lang="en-US" sz="1800" dirty="0" err="1"/>
              <a:t>bằng</a:t>
            </a:r>
            <a:r>
              <a:rPr lang="en-US" sz="1800" dirty="0"/>
              <a:t> </a:t>
            </a:r>
            <a:r>
              <a:rPr lang="en-US" sz="1800" dirty="0" err="1"/>
              <a:t>nhau</a:t>
            </a:r>
            <a:r>
              <a:rPr lang="en-US" sz="1800" dirty="0"/>
              <a:t> </a:t>
            </a:r>
            <a:r>
              <a:rPr lang="en-US" sz="1800" dirty="0" err="1"/>
              <a:t>theo</a:t>
            </a:r>
            <a:r>
              <a:rPr lang="en-US" sz="1800" dirty="0"/>
              <a:t> </a:t>
            </a:r>
            <a:r>
              <a:rPr lang="en-US" sz="1800" dirty="0" err="1"/>
              <a:t>chiều</a:t>
            </a:r>
            <a:r>
              <a:rPr lang="en-US" sz="1800" dirty="0"/>
              <a:t> </a:t>
            </a:r>
            <a:r>
              <a:rPr lang="en-US" sz="1800" dirty="0" err="1"/>
              <a:t>dọc</a:t>
            </a:r>
            <a:r>
              <a:rPr lang="en-US" sz="1800" dirty="0"/>
              <a:t>.</a:t>
            </a:r>
          </a:p>
        </p:txBody>
      </p:sp>
      <p:sp>
        <p:nvSpPr>
          <p:cNvPr id="3" name="Rectangle 2"/>
          <p:cNvSpPr/>
          <p:nvPr/>
        </p:nvSpPr>
        <p:spPr>
          <a:xfrm>
            <a:off x="144935" y="3208960"/>
            <a:ext cx="2736589" cy="1338828"/>
          </a:xfrm>
          <a:prstGeom prst="rect">
            <a:avLst/>
          </a:prstGeom>
        </p:spPr>
        <p:txBody>
          <a:bodyPr wrap="square">
            <a:spAutoFit/>
          </a:bodyPr>
          <a:lstStyle/>
          <a:p>
            <a:pPr algn="r">
              <a:lnSpc>
                <a:spcPct val="150000"/>
              </a:lnSpc>
            </a:pPr>
            <a:r>
              <a:rPr lang="en-US" sz="1800" dirty="0" err="1"/>
              <a:t>Gấp</a:t>
            </a:r>
            <a:r>
              <a:rPr lang="en-US" sz="1800" dirty="0"/>
              <a:t> </a:t>
            </a:r>
            <a:r>
              <a:rPr lang="en-US" sz="1800" dirty="0" err="1"/>
              <a:t>tiếp</a:t>
            </a:r>
            <a:r>
              <a:rPr lang="en-US" sz="1800" dirty="0"/>
              <a:t> </a:t>
            </a:r>
            <a:r>
              <a:rPr lang="en-US" sz="1800" dirty="0" err="1"/>
              <a:t>tạo</a:t>
            </a:r>
            <a:r>
              <a:rPr lang="en-US" sz="1800" dirty="0"/>
              <a:t> </a:t>
            </a:r>
            <a:r>
              <a:rPr lang="en-US" sz="1800" dirty="0" err="1"/>
              <a:t>nếp</a:t>
            </a:r>
            <a:r>
              <a:rPr lang="en-US" sz="1800" dirty="0"/>
              <a:t> chia </a:t>
            </a:r>
            <a:r>
              <a:rPr lang="en-US" sz="1800" dirty="0" err="1"/>
              <a:t>giấy</a:t>
            </a:r>
            <a:r>
              <a:rPr lang="en-US" sz="1800" dirty="0"/>
              <a:t> </a:t>
            </a:r>
            <a:r>
              <a:rPr lang="en-US" sz="1800" dirty="0" err="1"/>
              <a:t>thành</a:t>
            </a:r>
            <a:r>
              <a:rPr lang="en-US" sz="1800" dirty="0"/>
              <a:t> 8 </a:t>
            </a:r>
            <a:r>
              <a:rPr lang="en-US" sz="1800" dirty="0" err="1"/>
              <a:t>phần</a:t>
            </a:r>
            <a:r>
              <a:rPr lang="en-US" sz="1800" dirty="0"/>
              <a:t> </a:t>
            </a:r>
            <a:r>
              <a:rPr lang="en-US" sz="1800" dirty="0" err="1"/>
              <a:t>bằng</a:t>
            </a:r>
            <a:r>
              <a:rPr lang="en-US" sz="1800" dirty="0"/>
              <a:t> </a:t>
            </a:r>
            <a:r>
              <a:rPr lang="en-US" sz="1800" dirty="0" err="1"/>
              <a:t>nhau</a:t>
            </a:r>
            <a:r>
              <a:rPr lang="en-US" sz="1800" dirty="0"/>
              <a:t> </a:t>
            </a:r>
            <a:r>
              <a:rPr lang="en-US" sz="1800" dirty="0" err="1"/>
              <a:t>theo</a:t>
            </a:r>
            <a:r>
              <a:rPr lang="en-US" sz="1800" dirty="0"/>
              <a:t> </a:t>
            </a:r>
            <a:r>
              <a:rPr lang="en-US" sz="1800" dirty="0" err="1" smtClean="0"/>
              <a:t>chiều</a:t>
            </a:r>
            <a:r>
              <a:rPr lang="en-US" sz="1800" dirty="0" smtClean="0"/>
              <a:t> </a:t>
            </a:r>
            <a:r>
              <a:rPr lang="en-US" sz="1800" dirty="0" err="1"/>
              <a:t>ngang</a:t>
            </a:r>
            <a:r>
              <a:rPr lang="en-US" sz="1800" dirty="0"/>
              <a:t>.</a:t>
            </a:r>
          </a:p>
        </p:txBody>
      </p:sp>
      <p:sp>
        <p:nvSpPr>
          <p:cNvPr id="4" name="Rectangle 3"/>
          <p:cNvSpPr/>
          <p:nvPr/>
        </p:nvSpPr>
        <p:spPr>
          <a:xfrm>
            <a:off x="6237468" y="1408774"/>
            <a:ext cx="2830605" cy="1754326"/>
          </a:xfrm>
          <a:prstGeom prst="rect">
            <a:avLst/>
          </a:prstGeom>
        </p:spPr>
        <p:txBody>
          <a:bodyPr wrap="square">
            <a:spAutoFit/>
          </a:bodyPr>
          <a:lstStyle/>
          <a:p>
            <a:pPr>
              <a:lnSpc>
                <a:spcPct val="150000"/>
              </a:lnSpc>
            </a:pPr>
            <a:r>
              <a:rPr lang="vi-VN" sz="1800" dirty="0"/>
              <a:t>Dựa vào các nếp gấp trên giấy, vẽ hình người đơn giản như hình minh </a:t>
            </a:r>
            <a:r>
              <a:rPr lang="vi-VN" sz="1800" dirty="0" smtClean="0"/>
              <a:t>hoạ</a:t>
            </a:r>
            <a:r>
              <a:rPr lang="en-US" sz="1800" dirty="0" smtClean="0"/>
              <a:t> SGK </a:t>
            </a:r>
            <a:r>
              <a:rPr lang="en-US" sz="1800" dirty="0" err="1" smtClean="0"/>
              <a:t>trang</a:t>
            </a:r>
            <a:r>
              <a:rPr lang="en-US" sz="1800" dirty="0" smtClean="0"/>
              <a:t> 34.</a:t>
            </a:r>
            <a:endParaRPr lang="en-US" sz="1800" dirty="0"/>
          </a:p>
        </p:txBody>
      </p:sp>
      <p:sp>
        <p:nvSpPr>
          <p:cNvPr id="5" name="Rectangle 4"/>
          <p:cNvSpPr/>
          <p:nvPr/>
        </p:nvSpPr>
        <p:spPr>
          <a:xfrm>
            <a:off x="6187903" y="3208960"/>
            <a:ext cx="2929733" cy="1287532"/>
          </a:xfrm>
          <a:prstGeom prst="rect">
            <a:avLst/>
          </a:prstGeom>
        </p:spPr>
        <p:txBody>
          <a:bodyPr wrap="square">
            <a:spAutoFit/>
          </a:bodyPr>
          <a:lstStyle/>
          <a:p>
            <a:pPr>
              <a:lnSpc>
                <a:spcPct val="150000"/>
              </a:lnSpc>
            </a:pPr>
            <a:r>
              <a:rPr lang="vi-VN" sz="1800" dirty="0"/>
              <a:t>Vẽ đầu người có kích thước bảng 1 phần của tờ giấy trên nếp gấp đầu tiên.</a:t>
            </a:r>
            <a:endParaRPr lang="en-US" sz="1800" dirty="0"/>
          </a:p>
        </p:txBody>
      </p:sp>
      <p:sp>
        <p:nvSpPr>
          <p:cNvPr id="6" name="TextBox 5"/>
          <p:cNvSpPr txBox="1"/>
          <p:nvPr/>
        </p:nvSpPr>
        <p:spPr>
          <a:xfrm>
            <a:off x="3097581" y="1848890"/>
            <a:ext cx="634895" cy="400110"/>
          </a:xfrm>
          <a:prstGeom prst="rect">
            <a:avLst/>
          </a:prstGeom>
          <a:noFill/>
        </p:spPr>
        <p:txBody>
          <a:bodyPr wrap="square" rtlCol="0">
            <a:spAutoFit/>
          </a:bodyPr>
          <a:lstStyle/>
          <a:p>
            <a:r>
              <a:rPr lang="en-US" sz="2000" b="1" dirty="0" smtClean="0"/>
              <a:t>01</a:t>
            </a:r>
            <a:endParaRPr lang="en-US" sz="2000" b="1" dirty="0"/>
          </a:p>
        </p:txBody>
      </p:sp>
      <p:sp>
        <p:nvSpPr>
          <p:cNvPr id="45" name="TextBox 44"/>
          <p:cNvSpPr txBox="1"/>
          <p:nvPr/>
        </p:nvSpPr>
        <p:spPr>
          <a:xfrm>
            <a:off x="2961211" y="3391132"/>
            <a:ext cx="634895" cy="400110"/>
          </a:xfrm>
          <a:prstGeom prst="rect">
            <a:avLst/>
          </a:prstGeom>
          <a:noFill/>
        </p:spPr>
        <p:txBody>
          <a:bodyPr wrap="square" rtlCol="0">
            <a:spAutoFit/>
          </a:bodyPr>
          <a:lstStyle/>
          <a:p>
            <a:r>
              <a:rPr lang="en-US" sz="2000" b="1" dirty="0" smtClean="0"/>
              <a:t>02</a:t>
            </a:r>
            <a:endParaRPr lang="en-US" sz="2000" b="1" dirty="0"/>
          </a:p>
        </p:txBody>
      </p:sp>
      <p:sp>
        <p:nvSpPr>
          <p:cNvPr id="46" name="TextBox 45"/>
          <p:cNvSpPr txBox="1"/>
          <p:nvPr/>
        </p:nvSpPr>
        <p:spPr>
          <a:xfrm>
            <a:off x="5689231" y="1848890"/>
            <a:ext cx="634895" cy="400110"/>
          </a:xfrm>
          <a:prstGeom prst="rect">
            <a:avLst/>
          </a:prstGeom>
          <a:noFill/>
        </p:spPr>
        <p:txBody>
          <a:bodyPr wrap="square" rtlCol="0">
            <a:spAutoFit/>
          </a:bodyPr>
          <a:lstStyle/>
          <a:p>
            <a:r>
              <a:rPr lang="en-US" sz="2000" b="1" dirty="0" smtClean="0"/>
              <a:t>03</a:t>
            </a:r>
            <a:endParaRPr lang="en-US" sz="2000" b="1" dirty="0"/>
          </a:p>
        </p:txBody>
      </p:sp>
      <p:sp>
        <p:nvSpPr>
          <p:cNvPr id="47" name="TextBox 46"/>
          <p:cNvSpPr txBox="1"/>
          <p:nvPr/>
        </p:nvSpPr>
        <p:spPr>
          <a:xfrm>
            <a:off x="5570129" y="3395178"/>
            <a:ext cx="634895" cy="400110"/>
          </a:xfrm>
          <a:prstGeom prst="rect">
            <a:avLst/>
          </a:prstGeom>
          <a:noFill/>
        </p:spPr>
        <p:txBody>
          <a:bodyPr wrap="square" rtlCol="0">
            <a:spAutoFit/>
          </a:bodyPr>
          <a:lstStyle/>
          <a:p>
            <a:r>
              <a:rPr lang="en-US" sz="2000" b="1" dirty="0" smtClean="0"/>
              <a:t>04</a:t>
            </a:r>
            <a:endParaRPr lang="en-US" sz="2000" b="1" dirty="0"/>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799"/>
                                        </p:tgtEl>
                                        <p:attrNameLst>
                                          <p:attrName>style.visibility</p:attrName>
                                        </p:attrNameLst>
                                      </p:cBhvr>
                                      <p:to>
                                        <p:strVal val="visible"/>
                                      </p:to>
                                    </p:set>
                                    <p:animEffect transition="in" filter="fade">
                                      <p:cBhvr>
                                        <p:cTn id="7" dur="500"/>
                                        <p:tgtEl>
                                          <p:spTgt spid="1879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794"/>
                                        </p:tgtEl>
                                        <p:attrNameLst>
                                          <p:attrName>style.visibility</p:attrName>
                                        </p:attrNameLst>
                                      </p:cBhvr>
                                      <p:to>
                                        <p:strVal val="visible"/>
                                      </p:to>
                                    </p:set>
                                    <p:animEffect transition="in" filter="fade">
                                      <p:cBhvr>
                                        <p:cTn id="10" dur="500"/>
                                        <p:tgtEl>
                                          <p:spTgt spid="1879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793"/>
                                        </p:tgtEl>
                                        <p:attrNameLst>
                                          <p:attrName>style.visibility</p:attrName>
                                        </p:attrNameLst>
                                      </p:cBhvr>
                                      <p:to>
                                        <p:strVal val="visible"/>
                                      </p:to>
                                    </p:set>
                                    <p:animEffect transition="in" filter="fade">
                                      <p:cBhvr>
                                        <p:cTn id="13" dur="500"/>
                                        <p:tgtEl>
                                          <p:spTgt spid="1879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800"/>
                                        </p:tgtEl>
                                        <p:attrNameLst>
                                          <p:attrName>style.visibility</p:attrName>
                                        </p:attrNameLst>
                                      </p:cBhvr>
                                      <p:to>
                                        <p:strVal val="visible"/>
                                      </p:to>
                                    </p:set>
                                    <p:animEffect transition="in" filter="fade">
                                      <p:cBhvr>
                                        <p:cTn id="16" dur="500"/>
                                        <p:tgtEl>
                                          <p:spTgt spid="18800"/>
                                        </p:tgtEl>
                                      </p:cBhvr>
                                    </p:animEffect>
                                  </p:childTnLst>
                                </p:cTn>
                              </p:par>
                              <p:par>
                                <p:cTn id="17" presetID="10" presetClass="entr" presetSubtype="0" fill="hold" nodeType="withEffect">
                                  <p:stCondLst>
                                    <p:cond delay="0"/>
                                  </p:stCondLst>
                                  <p:childTnLst>
                                    <p:set>
                                      <p:cBhvr>
                                        <p:cTn id="18" dur="1" fill="hold">
                                          <p:stCondLst>
                                            <p:cond delay="0"/>
                                          </p:stCondLst>
                                        </p:cTn>
                                        <p:tgtEl>
                                          <p:spTgt spid="18795"/>
                                        </p:tgtEl>
                                        <p:attrNameLst>
                                          <p:attrName>style.visibility</p:attrName>
                                        </p:attrNameLst>
                                      </p:cBhvr>
                                      <p:to>
                                        <p:strVal val="visible"/>
                                      </p:to>
                                    </p:set>
                                    <p:animEffect transition="in" filter="fade">
                                      <p:cBhvr>
                                        <p:cTn id="19" dur="500"/>
                                        <p:tgtEl>
                                          <p:spTgt spid="1879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802"/>
                                        </p:tgtEl>
                                        <p:attrNameLst>
                                          <p:attrName>style.visibility</p:attrName>
                                        </p:attrNameLst>
                                      </p:cBhvr>
                                      <p:to>
                                        <p:strVal val="visible"/>
                                      </p:to>
                                    </p:set>
                                    <p:animEffect transition="in" filter="fade">
                                      <p:cBhvr>
                                        <p:cTn id="22" dur="500"/>
                                        <p:tgtEl>
                                          <p:spTgt spid="1880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798"/>
                                        </p:tgtEl>
                                        <p:attrNameLst>
                                          <p:attrName>style.visibility</p:attrName>
                                        </p:attrNameLst>
                                      </p:cBhvr>
                                      <p:to>
                                        <p:strVal val="visible"/>
                                      </p:to>
                                    </p:set>
                                    <p:animEffect transition="in" filter="fade">
                                      <p:cBhvr>
                                        <p:cTn id="25" dur="500"/>
                                        <p:tgtEl>
                                          <p:spTgt spid="1879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801"/>
                                        </p:tgtEl>
                                        <p:attrNameLst>
                                          <p:attrName>style.visibility</p:attrName>
                                        </p:attrNameLst>
                                      </p:cBhvr>
                                      <p:to>
                                        <p:strVal val="visible"/>
                                      </p:to>
                                    </p:set>
                                    <p:animEffect transition="in" filter="fade">
                                      <p:cBhvr>
                                        <p:cTn id="28" dur="500"/>
                                        <p:tgtEl>
                                          <p:spTgt spid="18801"/>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2" fill="hold" nodeType="clickEffect">
                                  <p:stCondLst>
                                    <p:cond delay="0"/>
                                  </p:stCondLst>
                                  <p:childTnLst>
                                    <p:set>
                                      <p:cBhvr>
                                        <p:cTn id="32" dur="1" fill="hold">
                                          <p:stCondLst>
                                            <p:cond delay="0"/>
                                          </p:stCondLst>
                                        </p:cTn>
                                        <p:tgtEl>
                                          <p:spTgt spid="18780"/>
                                        </p:tgtEl>
                                        <p:attrNameLst>
                                          <p:attrName>style.visibility</p:attrName>
                                        </p:attrNameLst>
                                      </p:cBhvr>
                                      <p:to>
                                        <p:strVal val="visible"/>
                                      </p:to>
                                    </p:set>
                                    <p:animEffect transition="in" filter="wipe(right)">
                                      <p:cBhvr>
                                        <p:cTn id="33" dur="500"/>
                                        <p:tgtEl>
                                          <p:spTgt spid="1878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wipe(right)">
                                      <p:cBhvr>
                                        <p:cTn id="39" dur="500"/>
                                        <p:tgtEl>
                                          <p:spTgt spid="2"/>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wipe(right)">
                                      <p:cBhvr>
                                        <p:cTn id="44" dur="500"/>
                                        <p:tgtEl>
                                          <p:spTgt spid="3"/>
                                        </p:tgtEl>
                                      </p:cBhvr>
                                    </p:animEffect>
                                  </p:childTnLst>
                                </p:cTn>
                              </p:par>
                              <p:par>
                                <p:cTn id="45" presetID="22" presetClass="entr" presetSubtype="2" fill="hold" nodeType="withEffect">
                                  <p:stCondLst>
                                    <p:cond delay="0"/>
                                  </p:stCondLst>
                                  <p:childTnLst>
                                    <p:set>
                                      <p:cBhvr>
                                        <p:cTn id="46" dur="1" fill="hold">
                                          <p:stCondLst>
                                            <p:cond delay="0"/>
                                          </p:stCondLst>
                                        </p:cTn>
                                        <p:tgtEl>
                                          <p:spTgt spid="18779"/>
                                        </p:tgtEl>
                                        <p:attrNameLst>
                                          <p:attrName>style.visibility</p:attrName>
                                        </p:attrNameLst>
                                      </p:cBhvr>
                                      <p:to>
                                        <p:strVal val="visible"/>
                                      </p:to>
                                    </p:set>
                                    <p:animEffect transition="in" filter="wipe(right)">
                                      <p:cBhvr>
                                        <p:cTn id="47" dur="500"/>
                                        <p:tgtEl>
                                          <p:spTgt spid="1877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18778"/>
                                        </p:tgtEl>
                                        <p:attrNameLst>
                                          <p:attrName>style.visibility</p:attrName>
                                        </p:attrNameLst>
                                      </p:cBhvr>
                                      <p:to>
                                        <p:strVal val="visible"/>
                                      </p:to>
                                    </p:set>
                                    <p:animEffect transition="in" filter="wipe(left)">
                                      <p:cBhvr>
                                        <p:cTn id="55" dur="500"/>
                                        <p:tgtEl>
                                          <p:spTgt spid="1877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fade">
                                      <p:cBhvr>
                                        <p:cTn id="58" dur="500"/>
                                        <p:tgtEl>
                                          <p:spTgt spid="4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500"/>
                                        <p:tgtEl>
                                          <p:spTgt spid="4"/>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18781"/>
                                        </p:tgtEl>
                                        <p:attrNameLst>
                                          <p:attrName>style.visibility</p:attrName>
                                        </p:attrNameLst>
                                      </p:cBhvr>
                                      <p:to>
                                        <p:strVal val="visible"/>
                                      </p:to>
                                    </p:set>
                                    <p:animEffect transition="in" filter="wipe(left)">
                                      <p:cBhvr>
                                        <p:cTn id="66" dur="500"/>
                                        <p:tgtEl>
                                          <p:spTgt spid="18781"/>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5"/>
                                        </p:tgtEl>
                                        <p:attrNameLst>
                                          <p:attrName>style.visibility</p:attrName>
                                        </p:attrNameLst>
                                      </p:cBhvr>
                                      <p:to>
                                        <p:strVal val="visible"/>
                                      </p:to>
                                    </p:set>
                                    <p:animEffect transition="in" filter="wipe(left)">
                                      <p:cBhvr>
                                        <p:cTn id="7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93" grpId="0" animBg="1"/>
      <p:bldP spid="18794" grpId="0" animBg="1"/>
      <p:bldP spid="18798" grpId="0" animBg="1"/>
      <p:bldP spid="18799" grpId="0" animBg="1"/>
      <p:bldP spid="18800" grpId="0" animBg="1"/>
      <p:bldP spid="18801" grpId="0" animBg="1"/>
      <p:bldP spid="18802" grpId="0" animBg="1"/>
      <p:bldP spid="2" grpId="0"/>
      <p:bldP spid="3" grpId="0"/>
      <p:bldP spid="4" grpId="0"/>
      <p:bldP spid="5" grpId="0"/>
      <p:bldP spid="6" grpId="0"/>
      <p:bldP spid="45" grpId="0"/>
      <p:bldP spid="46" grpId="0"/>
      <p:bldP spid="4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8755"/>
        <p:cNvGrpSpPr/>
        <p:nvPr/>
      </p:nvGrpSpPr>
      <p:grpSpPr>
        <a:xfrm>
          <a:off x="0" y="0"/>
          <a:ext cx="0" cy="0"/>
          <a:chOff x="0" y="0"/>
          <a:chExt cx="0" cy="0"/>
        </a:xfrm>
      </p:grpSpPr>
      <p:sp>
        <p:nvSpPr>
          <p:cNvPr id="4" name="TextBox 3"/>
          <p:cNvSpPr txBox="1"/>
          <p:nvPr/>
        </p:nvSpPr>
        <p:spPr>
          <a:xfrm>
            <a:off x="2691829" y="318498"/>
            <a:ext cx="3904180" cy="1071768"/>
          </a:xfrm>
          <a:prstGeom prst="rect">
            <a:avLst/>
          </a:prstGeom>
          <a:noFill/>
        </p:spPr>
        <p:txBody>
          <a:bodyPr wrap="square" rtlCol="0">
            <a:spAutoFit/>
          </a:bodyPr>
          <a:lstStyle/>
          <a:p>
            <a:pPr algn="ctr">
              <a:lnSpc>
                <a:spcPts val="4000"/>
              </a:lnSpc>
            </a:pPr>
            <a:r>
              <a:rPr lang="en-US" sz="2800" b="1" dirty="0" smtClean="0"/>
              <a:t>2. </a:t>
            </a:r>
            <a:r>
              <a:rPr lang="en-US" sz="2800" b="1" dirty="0" err="1" smtClean="0"/>
              <a:t>Kiến</a:t>
            </a:r>
            <a:r>
              <a:rPr lang="en-US" sz="2800" b="1" dirty="0" smtClean="0"/>
              <a:t> </a:t>
            </a:r>
            <a:r>
              <a:rPr lang="en-US" sz="2800" b="1" dirty="0" err="1" smtClean="0"/>
              <a:t>tạo</a:t>
            </a:r>
            <a:r>
              <a:rPr lang="en-US" sz="2800" b="1" dirty="0" smtClean="0"/>
              <a:t> </a:t>
            </a:r>
            <a:r>
              <a:rPr lang="en-US" sz="2800" b="1" dirty="0" err="1" smtClean="0"/>
              <a:t>kiến</a:t>
            </a:r>
            <a:r>
              <a:rPr lang="en-US" sz="2800" b="1" dirty="0" smtClean="0"/>
              <a:t> </a:t>
            </a:r>
            <a:r>
              <a:rPr lang="en-US" sz="2800" b="1" dirty="0" err="1" smtClean="0"/>
              <a:t>thức</a:t>
            </a:r>
            <a:r>
              <a:rPr lang="en-US" sz="2800" b="1" dirty="0" smtClean="0"/>
              <a:t>, </a:t>
            </a:r>
            <a:r>
              <a:rPr lang="en-US" sz="2800" b="1" dirty="0" err="1" smtClean="0"/>
              <a:t>kĩ</a:t>
            </a:r>
            <a:r>
              <a:rPr lang="en-US" sz="2800" b="1" dirty="0" smtClean="0"/>
              <a:t> </a:t>
            </a:r>
            <a:r>
              <a:rPr lang="en-US" sz="2800" b="1" dirty="0" err="1" smtClean="0"/>
              <a:t>năng</a:t>
            </a:r>
            <a:endParaRPr lang="en-US" sz="2800" b="1" dirty="0"/>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6554989">
            <a:off x="2014314" y="930728"/>
            <a:ext cx="841321" cy="957155"/>
          </a:xfrm>
          <a:prstGeom prst="rect">
            <a:avLst/>
          </a:prstGeom>
        </p:spPr>
      </p:pic>
      <p:sp>
        <p:nvSpPr>
          <p:cNvPr id="6" name="Rounded Rectangle 5"/>
          <p:cNvSpPr/>
          <p:nvPr/>
        </p:nvSpPr>
        <p:spPr>
          <a:xfrm rot="286612">
            <a:off x="369870" y="1871271"/>
            <a:ext cx="2424701" cy="1181528"/>
          </a:xfrm>
          <a:prstGeom prst="roundRect">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err="1" smtClean="0">
                <a:solidFill>
                  <a:srgbClr val="002060"/>
                </a:solidFill>
              </a:rPr>
              <a:t>Cách</a:t>
            </a:r>
            <a:r>
              <a:rPr lang="en-US" sz="2000" dirty="0">
                <a:solidFill>
                  <a:srgbClr val="002060"/>
                </a:solidFill>
              </a:rPr>
              <a:t> </a:t>
            </a:r>
            <a:r>
              <a:rPr lang="en-US" sz="2000" dirty="0" err="1" smtClean="0">
                <a:solidFill>
                  <a:srgbClr val="002060"/>
                </a:solidFill>
              </a:rPr>
              <a:t>tạo</a:t>
            </a:r>
            <a:r>
              <a:rPr lang="en-US" sz="2000" dirty="0" smtClean="0">
                <a:solidFill>
                  <a:srgbClr val="002060"/>
                </a:solidFill>
              </a:rPr>
              <a:t> </a:t>
            </a:r>
            <a:r>
              <a:rPr lang="en-US" sz="2000" dirty="0" err="1" smtClean="0">
                <a:solidFill>
                  <a:srgbClr val="002060"/>
                </a:solidFill>
              </a:rPr>
              <a:t>nhân</a:t>
            </a:r>
            <a:r>
              <a:rPr lang="en-US" sz="2000" dirty="0" smtClean="0">
                <a:solidFill>
                  <a:srgbClr val="002060"/>
                </a:solidFill>
              </a:rPr>
              <a:t> </a:t>
            </a:r>
            <a:r>
              <a:rPr lang="en-US" sz="2000" dirty="0" err="1" smtClean="0">
                <a:solidFill>
                  <a:srgbClr val="002060"/>
                </a:solidFill>
              </a:rPr>
              <a:t>vật</a:t>
            </a:r>
            <a:r>
              <a:rPr lang="en-US" sz="2000" dirty="0" smtClean="0">
                <a:solidFill>
                  <a:srgbClr val="002060"/>
                </a:solidFill>
              </a:rPr>
              <a:t> 3D </a:t>
            </a:r>
            <a:r>
              <a:rPr lang="en-US" sz="2000" dirty="0" err="1" smtClean="0">
                <a:solidFill>
                  <a:srgbClr val="002060"/>
                </a:solidFill>
              </a:rPr>
              <a:t>từ</a:t>
            </a:r>
            <a:r>
              <a:rPr lang="en-US" sz="2000" dirty="0" smtClean="0">
                <a:solidFill>
                  <a:srgbClr val="002060"/>
                </a:solidFill>
              </a:rPr>
              <a:t> </a:t>
            </a:r>
            <a:r>
              <a:rPr lang="en-US" sz="2000" dirty="0" err="1" smtClean="0">
                <a:solidFill>
                  <a:srgbClr val="002060"/>
                </a:solidFill>
              </a:rPr>
              <a:t>dây</a:t>
            </a:r>
            <a:r>
              <a:rPr lang="en-US" sz="2000" dirty="0" smtClean="0">
                <a:solidFill>
                  <a:srgbClr val="002060"/>
                </a:solidFill>
              </a:rPr>
              <a:t> </a:t>
            </a:r>
            <a:r>
              <a:rPr lang="en-US" sz="2000" dirty="0" err="1" smtClean="0">
                <a:solidFill>
                  <a:srgbClr val="002060"/>
                </a:solidFill>
              </a:rPr>
              <a:t>thép</a:t>
            </a:r>
            <a:endParaRPr lang="en-US" sz="2000" dirty="0">
              <a:solidFill>
                <a:srgbClr val="002060"/>
              </a:solidFill>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43132" y="1555132"/>
            <a:ext cx="2803866" cy="3588368"/>
          </a:xfrm>
          <a:prstGeom prst="rect">
            <a:avLst/>
          </a:prstGeom>
          <a:ln>
            <a:noFill/>
          </a:ln>
          <a:effectLst>
            <a:outerShdw blurRad="190500" algn="tl" rotWithShape="0">
              <a:srgbClr val="000000">
                <a:alpha val="70000"/>
              </a:srgbClr>
            </a:outerShdw>
          </a:effectLst>
        </p:spPr>
      </p:pic>
      <p:sp>
        <p:nvSpPr>
          <p:cNvPr id="8" name="TextBox 7"/>
          <p:cNvSpPr txBox="1"/>
          <p:nvPr/>
        </p:nvSpPr>
        <p:spPr>
          <a:xfrm>
            <a:off x="6250573" y="1798119"/>
            <a:ext cx="2589088" cy="1477328"/>
          </a:xfrm>
          <a:prstGeom prst="rect">
            <a:avLst/>
          </a:prstGeom>
          <a:noFill/>
        </p:spPr>
        <p:txBody>
          <a:bodyPr wrap="square" rtlCol="0">
            <a:spAutoFit/>
          </a:bodyPr>
          <a:lstStyle/>
          <a:p>
            <a:pPr algn="just">
              <a:lnSpc>
                <a:spcPct val="150000"/>
              </a:lnSpc>
            </a:pPr>
            <a:r>
              <a:rPr lang="en-US" sz="2000" dirty="0" err="1" smtClean="0"/>
              <a:t>Quan</a:t>
            </a:r>
            <a:r>
              <a:rPr lang="en-US" sz="2000" dirty="0" smtClean="0"/>
              <a:t> </a:t>
            </a:r>
            <a:r>
              <a:rPr lang="en-US" sz="2000" dirty="0" err="1" smtClean="0"/>
              <a:t>sát</a:t>
            </a:r>
            <a:r>
              <a:rPr lang="en-US" sz="2000" dirty="0" smtClean="0"/>
              <a:t> </a:t>
            </a:r>
            <a:r>
              <a:rPr lang="en-US" sz="2000" dirty="0" err="1" smtClean="0"/>
              <a:t>hình</a:t>
            </a:r>
            <a:r>
              <a:rPr lang="en-US" sz="2000" dirty="0" smtClean="0"/>
              <a:t> </a:t>
            </a:r>
            <a:r>
              <a:rPr lang="en-US" sz="2000" dirty="0" err="1" smtClean="0"/>
              <a:t>và</a:t>
            </a:r>
            <a:r>
              <a:rPr lang="en-US" sz="2000" dirty="0" smtClean="0"/>
              <a:t> </a:t>
            </a:r>
            <a:r>
              <a:rPr lang="en-US" sz="2000" dirty="0" err="1" smtClean="0"/>
              <a:t>chỉ</a:t>
            </a:r>
            <a:r>
              <a:rPr lang="en-US" sz="2000" dirty="0" smtClean="0"/>
              <a:t> </a:t>
            </a:r>
            <a:r>
              <a:rPr lang="en-US" sz="2000" dirty="0" err="1" smtClean="0"/>
              <a:t>ra</a:t>
            </a:r>
            <a:r>
              <a:rPr lang="en-US" sz="2000" dirty="0" smtClean="0"/>
              <a:t> </a:t>
            </a:r>
            <a:r>
              <a:rPr lang="en-US" sz="2000" dirty="0" err="1" smtClean="0"/>
              <a:t>cách</a:t>
            </a:r>
            <a:r>
              <a:rPr lang="en-US" sz="2000" dirty="0" smtClean="0"/>
              <a:t> </a:t>
            </a:r>
            <a:r>
              <a:rPr lang="en-US" sz="2000" dirty="0" err="1" smtClean="0"/>
              <a:t>tạo</a:t>
            </a:r>
            <a:r>
              <a:rPr lang="en-US" sz="2000" dirty="0" smtClean="0"/>
              <a:t> </a:t>
            </a:r>
            <a:r>
              <a:rPr lang="en-US" sz="2000" dirty="0" err="1" smtClean="0"/>
              <a:t>nhân</a:t>
            </a:r>
            <a:r>
              <a:rPr lang="en-US" sz="2000" dirty="0" smtClean="0"/>
              <a:t> </a:t>
            </a:r>
            <a:r>
              <a:rPr lang="en-US" sz="2000" dirty="0" err="1" smtClean="0"/>
              <a:t>vật</a:t>
            </a:r>
            <a:r>
              <a:rPr lang="en-US" sz="2000" dirty="0" smtClean="0"/>
              <a:t> 3D </a:t>
            </a:r>
            <a:r>
              <a:rPr lang="en-US" sz="2000" dirty="0" err="1" smtClean="0"/>
              <a:t>từ</a:t>
            </a:r>
            <a:r>
              <a:rPr lang="en-US" sz="2000" dirty="0" smtClean="0"/>
              <a:t> </a:t>
            </a:r>
            <a:r>
              <a:rPr lang="en-US" sz="2000" dirty="0" err="1" smtClean="0"/>
              <a:t>dây</a:t>
            </a:r>
            <a:r>
              <a:rPr lang="en-US" sz="2000" dirty="0" smtClean="0"/>
              <a:t> </a:t>
            </a:r>
            <a:r>
              <a:rPr lang="en-US" sz="2000" dirty="0" err="1" smtClean="0"/>
              <a:t>thép</a:t>
            </a:r>
            <a:r>
              <a:rPr lang="en-US" sz="2000" dirty="0" smtClean="0"/>
              <a:t>.</a:t>
            </a:r>
            <a:endParaRPr lang="en-US" sz="2000" dirty="0"/>
          </a:p>
        </p:txBody>
      </p:sp>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0958127" flipV="1">
            <a:off x="6127907" y="3432568"/>
            <a:ext cx="969277" cy="772312"/>
          </a:xfrm>
          <a:prstGeom prst="rect">
            <a:avLst/>
          </a:prstGeom>
        </p:spPr>
      </p:pic>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up)">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down)">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025739" y="543612"/>
            <a:ext cx="4572000" cy="4247317"/>
          </a:xfrm>
          <a:prstGeom prst="rect">
            <a:avLst/>
          </a:prstGeom>
        </p:spPr>
        <p:txBody>
          <a:bodyPr>
            <a:spAutoFit/>
          </a:bodyPr>
          <a:lstStyle/>
          <a:p>
            <a:pPr algn="just">
              <a:lnSpc>
                <a:spcPct val="150000"/>
              </a:lnSpc>
            </a:pPr>
            <a:r>
              <a:rPr lang="nl-NL" sz="2000" i="1" dirty="0" smtClean="0"/>
              <a:t>Tìm hiểu, phân </a:t>
            </a:r>
            <a:r>
              <a:rPr lang="nl-NL" sz="2000" i="1" dirty="0"/>
              <a:t>tích cách tạo hình nhân vật 3D bằng dây thép, bằng cách trả lời câu hỏi</a:t>
            </a:r>
            <a:r>
              <a:rPr lang="nl-NL" sz="2000" i="1" dirty="0" smtClean="0"/>
              <a:t>:</a:t>
            </a:r>
            <a:endParaRPr lang="en-US" sz="2000" i="1" dirty="0" smtClean="0"/>
          </a:p>
          <a:p>
            <a:pPr marL="285750" indent="-285750" algn="just">
              <a:lnSpc>
                <a:spcPct val="150000"/>
              </a:lnSpc>
              <a:buFont typeface="Wingdings" panose="05000000000000000000" pitchFamily="2" charset="2"/>
              <a:buChar char="Ø"/>
            </a:pPr>
            <a:r>
              <a:rPr lang="vi-VN" sz="2000" dirty="0" smtClean="0"/>
              <a:t>Theo </a:t>
            </a:r>
            <a:r>
              <a:rPr lang="vi-VN" sz="2000" dirty="0"/>
              <a:t>em, để tạo hình nhân vật 3D </a:t>
            </a:r>
            <a:r>
              <a:rPr lang="en-US" sz="2000" dirty="0"/>
              <a:t>c</a:t>
            </a:r>
            <a:r>
              <a:rPr lang="vi-VN" sz="2000" dirty="0" smtClean="0"/>
              <a:t>ần </a:t>
            </a:r>
            <a:r>
              <a:rPr lang="vi-VN" sz="2000" dirty="0"/>
              <a:t>tiến hành bao nhiêu bước?</a:t>
            </a:r>
          </a:p>
          <a:p>
            <a:pPr marL="285750" indent="-285750" algn="just">
              <a:lnSpc>
                <a:spcPct val="150000"/>
              </a:lnSpc>
              <a:buFont typeface="Wingdings" panose="05000000000000000000" pitchFamily="2" charset="2"/>
              <a:buChar char="Ø"/>
            </a:pPr>
            <a:r>
              <a:rPr lang="vi-VN" sz="2000" dirty="0" smtClean="0"/>
              <a:t>Nên </a:t>
            </a:r>
            <a:r>
              <a:rPr lang="vi-VN" sz="2000" dirty="0"/>
              <a:t>bắt </a:t>
            </a:r>
            <a:r>
              <a:rPr lang="vi-VN" sz="2000" dirty="0" smtClean="0"/>
              <a:t>đ</a:t>
            </a:r>
            <a:r>
              <a:rPr lang="en-US" sz="2000" dirty="0" smtClean="0"/>
              <a:t>ầ</a:t>
            </a:r>
            <a:r>
              <a:rPr lang="vi-VN" sz="2000" dirty="0" smtClean="0"/>
              <a:t>u </a:t>
            </a:r>
            <a:r>
              <a:rPr lang="vi-VN" sz="2000" dirty="0"/>
              <a:t>tạo hình nhân vật từ bộ phận nào của cơ thể?</a:t>
            </a:r>
          </a:p>
          <a:p>
            <a:pPr marL="285750" indent="-285750" algn="just">
              <a:lnSpc>
                <a:spcPct val="150000"/>
              </a:lnSpc>
              <a:buFont typeface="Wingdings" panose="05000000000000000000" pitchFamily="2" charset="2"/>
              <a:buChar char="Ø"/>
            </a:pPr>
            <a:r>
              <a:rPr lang="vi-VN" sz="2000" dirty="0" smtClean="0"/>
              <a:t>Làm </a:t>
            </a:r>
            <a:r>
              <a:rPr lang="vi-VN" sz="2000" dirty="0"/>
              <a:t>thế nào để tạo các khớp vai, </a:t>
            </a:r>
            <a:r>
              <a:rPr lang="vi-VN" sz="2000" dirty="0" smtClean="0"/>
              <a:t>ta</a:t>
            </a:r>
            <a:r>
              <a:rPr lang="en-US" sz="2000" dirty="0" smtClean="0"/>
              <a:t>y</a:t>
            </a:r>
            <a:r>
              <a:rPr lang="vi-VN" sz="2000" dirty="0" smtClean="0"/>
              <a:t>, </a:t>
            </a:r>
            <a:r>
              <a:rPr lang="vi-VN" sz="2000" dirty="0"/>
              <a:t>chân cho nhân vật?</a:t>
            </a:r>
          </a:p>
        </p:txBody>
      </p:sp>
      <p:sp>
        <p:nvSpPr>
          <p:cNvPr id="6" name="Rounded Rectangle 5"/>
          <p:cNvSpPr/>
          <p:nvPr/>
        </p:nvSpPr>
        <p:spPr>
          <a:xfrm>
            <a:off x="996593" y="719191"/>
            <a:ext cx="1345915" cy="667820"/>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smtClean="0">
                <a:solidFill>
                  <a:srgbClr val="002060"/>
                </a:solidFill>
              </a:rPr>
              <a:t>Gợi</a:t>
            </a:r>
            <a:r>
              <a:rPr lang="en-US" sz="2400" b="1" dirty="0" smtClean="0">
                <a:solidFill>
                  <a:srgbClr val="002060"/>
                </a:solidFill>
              </a:rPr>
              <a:t> ý</a:t>
            </a:r>
            <a:endParaRPr lang="en-US" sz="2400" b="1" dirty="0">
              <a:solidFill>
                <a:srgbClr val="002060"/>
              </a:solidFill>
            </a:endParaRPr>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37874" y="1674687"/>
            <a:ext cx="1648102" cy="3324620"/>
          </a:xfrm>
          <a:prstGeom prst="rect">
            <a:avLst/>
          </a:prstGeom>
        </p:spPr>
      </p:pic>
    </p:spTree>
    <p:extLst>
      <p:ext uri="{BB962C8B-B14F-4D97-AF65-F5344CB8AC3E}">
        <p14:creationId xmlns:p14="http://schemas.microsoft.com/office/powerpoint/2010/main" val="996798727"/>
      </p:ext>
    </p:extLst>
  </p:cSld>
  <p:clrMapOvr>
    <a:masterClrMapping/>
  </p:clrMapOvr>
  <mc:AlternateContent xmlns:mc="http://schemas.openxmlformats.org/markup-compatibility/2006" xmlns:p14="http://schemas.microsoft.com/office/powerpoint/2010/main">
    <mc:Choice Requires="p14">
      <p:transition spd="slow">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42"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anim calcmode="lin" valueType="num">
                                      <p:cBhvr>
                                        <p:cTn id="11" dur="500" fill="hold"/>
                                        <p:tgtEl>
                                          <p:spTgt spid="7"/>
                                        </p:tgtEl>
                                        <p:attrNameLst>
                                          <p:attrName>ppt_x</p:attrName>
                                        </p:attrNameLst>
                                      </p:cBhvr>
                                      <p:tavLst>
                                        <p:tav tm="0">
                                          <p:val>
                                            <p:strVal val="#ppt_x"/>
                                          </p:val>
                                        </p:tav>
                                        <p:tav tm="100000">
                                          <p:val>
                                            <p:strVal val="#ppt_x"/>
                                          </p:val>
                                        </p:tav>
                                      </p:tavLst>
                                    </p:anim>
                                    <p:anim calcmode="lin" valueType="num">
                                      <p:cBhvr>
                                        <p:cTn id="12" dur="500" fill="hold"/>
                                        <p:tgtEl>
                                          <p:spTgt spid="7"/>
                                        </p:tgtEl>
                                        <p:attrNameLst>
                                          <p:attrName>ppt_y</p:attrName>
                                        </p:attrNameLst>
                                      </p:cBhvr>
                                      <p:tavLst>
                                        <p:tav tm="0">
                                          <p:val>
                                            <p:strVal val="#ppt_y+.1"/>
                                          </p:val>
                                        </p:tav>
                                        <p:tav tm="100000">
                                          <p:val>
                                            <p:strVal val="#ppt_y"/>
                                          </p:val>
                                        </p:tav>
                                      </p:tavLst>
                                    </p:anim>
                                  </p:childTnLst>
                                </p:cTn>
                              </p:par>
                              <p:par>
                                <p:cTn id="13" presetID="16" presetClass="entr" presetSubtype="21" fill="hold" nodeType="with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7" presetClass="entr" presetSubtype="8"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 calcmode="lin" valueType="num">
                                      <p:cBhvr>
                                        <p:cTn id="20" dur="500" fill="hold"/>
                                        <p:tgtEl>
                                          <p:spTgt spid="5">
                                            <p:txEl>
                                              <p:pRg st="1" end="1"/>
                                            </p:txEl>
                                          </p:spTgt>
                                        </p:tgtEl>
                                        <p:attrNameLst>
                                          <p:attrName>ppt_x</p:attrName>
                                        </p:attrNameLst>
                                      </p:cBhvr>
                                      <p:tavLst>
                                        <p:tav tm="0">
                                          <p:val>
                                            <p:strVal val="#ppt_x-#ppt_w/2"/>
                                          </p:val>
                                        </p:tav>
                                        <p:tav tm="100000">
                                          <p:val>
                                            <p:strVal val="#ppt_x"/>
                                          </p:val>
                                        </p:tav>
                                      </p:tavLst>
                                    </p:anim>
                                    <p:anim calcmode="lin" valueType="num">
                                      <p:cBhvr>
                                        <p:cTn id="21" dur="500" fill="hold"/>
                                        <p:tgtEl>
                                          <p:spTgt spid="5">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23" dur="500" fill="hold"/>
                                        <p:tgtEl>
                                          <p:spTgt spid="5">
                                            <p:txEl>
                                              <p:pRg st="1" end="1"/>
                                            </p:txEl>
                                          </p:spTgt>
                                        </p:tgtEl>
                                        <p:attrNameLst>
                                          <p:attrName>ppt_h</p:attrName>
                                        </p:attrNameLst>
                                      </p:cBhvr>
                                      <p:tavLst>
                                        <p:tav tm="0">
                                          <p:val>
                                            <p:strVal val="#ppt_h"/>
                                          </p:val>
                                        </p:tav>
                                        <p:tav tm="100000">
                                          <p:val>
                                            <p:strVal val="#ppt_h"/>
                                          </p:val>
                                        </p:tav>
                                      </p:tavLst>
                                    </p:anim>
                                  </p:childTnLst>
                                </p:cTn>
                              </p:par>
                              <p:par>
                                <p:cTn id="24" presetID="17" presetClass="entr" presetSubtype="8" fill="hold" nodeType="withEffect">
                                  <p:stCondLst>
                                    <p:cond delay="0"/>
                                  </p:stCondLst>
                                  <p:childTnLst>
                                    <p:set>
                                      <p:cBhvr>
                                        <p:cTn id="25" dur="1" fill="hold">
                                          <p:stCondLst>
                                            <p:cond delay="0"/>
                                          </p:stCondLst>
                                        </p:cTn>
                                        <p:tgtEl>
                                          <p:spTgt spid="5">
                                            <p:txEl>
                                              <p:pRg st="2" end="2"/>
                                            </p:txEl>
                                          </p:spTgt>
                                        </p:tgtEl>
                                        <p:attrNameLst>
                                          <p:attrName>style.visibility</p:attrName>
                                        </p:attrNameLst>
                                      </p:cBhvr>
                                      <p:to>
                                        <p:strVal val="visible"/>
                                      </p:to>
                                    </p:set>
                                    <p:anim calcmode="lin" valueType="num">
                                      <p:cBhvr>
                                        <p:cTn id="26" dur="500" fill="hold"/>
                                        <p:tgtEl>
                                          <p:spTgt spid="5">
                                            <p:txEl>
                                              <p:pRg st="2" end="2"/>
                                            </p:txEl>
                                          </p:spTgt>
                                        </p:tgtEl>
                                        <p:attrNameLst>
                                          <p:attrName>ppt_x</p:attrName>
                                        </p:attrNameLst>
                                      </p:cBhvr>
                                      <p:tavLst>
                                        <p:tav tm="0">
                                          <p:val>
                                            <p:strVal val="#ppt_x-#ppt_w/2"/>
                                          </p:val>
                                        </p:tav>
                                        <p:tav tm="100000">
                                          <p:val>
                                            <p:strVal val="#ppt_x"/>
                                          </p:val>
                                        </p:tav>
                                      </p:tavLst>
                                    </p:anim>
                                    <p:anim calcmode="lin" valueType="num">
                                      <p:cBhvr>
                                        <p:cTn id="27" dur="500" fill="hold"/>
                                        <p:tgtEl>
                                          <p:spTgt spid="5">
                                            <p:txEl>
                                              <p:pRg st="2" end="2"/>
                                            </p:txEl>
                                          </p:spTgt>
                                        </p:tgtEl>
                                        <p:attrNameLst>
                                          <p:attrName>ppt_y</p:attrName>
                                        </p:attrNameLst>
                                      </p:cBhvr>
                                      <p:tavLst>
                                        <p:tav tm="0">
                                          <p:val>
                                            <p:strVal val="#ppt_y"/>
                                          </p:val>
                                        </p:tav>
                                        <p:tav tm="100000">
                                          <p:val>
                                            <p:strVal val="#ppt_y"/>
                                          </p:val>
                                        </p:tav>
                                      </p:tavLst>
                                    </p:anim>
                                    <p:anim calcmode="lin" valueType="num">
                                      <p:cBhvr>
                                        <p:cTn id="28"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2" end="2"/>
                                            </p:txEl>
                                          </p:spTgt>
                                        </p:tgtEl>
                                        <p:attrNameLst>
                                          <p:attrName>ppt_h</p:attrName>
                                        </p:attrNameLst>
                                      </p:cBhvr>
                                      <p:tavLst>
                                        <p:tav tm="0">
                                          <p:val>
                                            <p:strVal val="#ppt_h"/>
                                          </p:val>
                                        </p:tav>
                                        <p:tav tm="100000">
                                          <p:val>
                                            <p:strVal val="#ppt_h"/>
                                          </p:val>
                                        </p:tav>
                                      </p:tavLst>
                                    </p:anim>
                                  </p:childTnLst>
                                </p:cTn>
                              </p:par>
                              <p:par>
                                <p:cTn id="30" presetID="17" presetClass="entr" presetSubtype="8" fill="hold" nodeType="withEffect">
                                  <p:stCondLst>
                                    <p:cond delay="0"/>
                                  </p:stCondLst>
                                  <p:childTnLst>
                                    <p:set>
                                      <p:cBhvr>
                                        <p:cTn id="31" dur="1" fill="hold">
                                          <p:stCondLst>
                                            <p:cond delay="0"/>
                                          </p:stCondLst>
                                        </p:cTn>
                                        <p:tgtEl>
                                          <p:spTgt spid="5">
                                            <p:txEl>
                                              <p:pRg st="3" end="3"/>
                                            </p:txEl>
                                          </p:spTgt>
                                        </p:tgtEl>
                                        <p:attrNameLst>
                                          <p:attrName>style.visibility</p:attrName>
                                        </p:attrNameLst>
                                      </p:cBhvr>
                                      <p:to>
                                        <p:strVal val="visible"/>
                                      </p:to>
                                    </p:set>
                                    <p:anim calcmode="lin" valueType="num">
                                      <p:cBhvr>
                                        <p:cTn id="32" dur="500" fill="hold"/>
                                        <p:tgtEl>
                                          <p:spTgt spid="5">
                                            <p:txEl>
                                              <p:pRg st="3" end="3"/>
                                            </p:txEl>
                                          </p:spTgt>
                                        </p:tgtEl>
                                        <p:attrNameLst>
                                          <p:attrName>ppt_x</p:attrName>
                                        </p:attrNameLst>
                                      </p:cBhvr>
                                      <p:tavLst>
                                        <p:tav tm="0">
                                          <p:val>
                                            <p:strVal val="#ppt_x-#ppt_w/2"/>
                                          </p:val>
                                        </p:tav>
                                        <p:tav tm="100000">
                                          <p:val>
                                            <p:strVal val="#ppt_x"/>
                                          </p:val>
                                        </p:tav>
                                      </p:tavLst>
                                    </p:anim>
                                    <p:anim calcmode="lin" valueType="num">
                                      <p:cBhvr>
                                        <p:cTn id="33" dur="500" fill="hold"/>
                                        <p:tgtEl>
                                          <p:spTgt spid="5">
                                            <p:txEl>
                                              <p:pRg st="3" end="3"/>
                                            </p:txEl>
                                          </p:spTgt>
                                        </p:tgtEl>
                                        <p:attrNameLst>
                                          <p:attrName>ppt_y</p:attrName>
                                        </p:attrNameLst>
                                      </p:cBhvr>
                                      <p:tavLst>
                                        <p:tav tm="0">
                                          <p:val>
                                            <p:strVal val="#ppt_y"/>
                                          </p:val>
                                        </p:tav>
                                        <p:tav tm="100000">
                                          <p:val>
                                            <p:strVal val="#ppt_y"/>
                                          </p:val>
                                        </p:tav>
                                      </p:tavLst>
                                    </p:anim>
                                    <p:anim calcmode="lin" valueType="num">
                                      <p:cBhvr>
                                        <p:cTn id="34"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35" dur="500" fill="hold"/>
                                        <p:tgtEl>
                                          <p:spTgt spid="5">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8747"/>
        <p:cNvGrpSpPr/>
        <p:nvPr/>
      </p:nvGrpSpPr>
      <p:grpSpPr>
        <a:xfrm>
          <a:off x="0" y="0"/>
          <a:ext cx="0" cy="0"/>
          <a:chOff x="0" y="0"/>
          <a:chExt cx="0" cy="0"/>
        </a:xfrm>
      </p:grpSpPr>
      <p:sp>
        <p:nvSpPr>
          <p:cNvPr id="18748" name="Google Shape;18748;p30"/>
          <p:cNvSpPr txBox="1">
            <a:spLocks noGrp="1"/>
          </p:cNvSpPr>
          <p:nvPr>
            <p:ph type="title"/>
          </p:nvPr>
        </p:nvSpPr>
        <p:spPr>
          <a:xfrm>
            <a:off x="3507144" y="564129"/>
            <a:ext cx="2040900" cy="440400"/>
          </a:xfrm>
          <a:prstGeom prst="rect">
            <a:avLst/>
          </a:prstGeom>
          <a:solidFill>
            <a:schemeClr val="accent5">
              <a:lumMod val="20000"/>
              <a:lumOff val="80000"/>
            </a:schemeClr>
          </a:solidFill>
        </p:spPr>
        <p:txBody>
          <a:bodyPr spcFirstLastPara="1" wrap="square" lIns="91425" tIns="91425" rIns="91425" bIns="91425" anchor="t" anchorCtr="0">
            <a:noAutofit/>
          </a:bodyPr>
          <a:lstStyle/>
          <a:p>
            <a:pPr marL="0" lvl="0" indent="0" algn="ctr" rtl="0">
              <a:spcBef>
                <a:spcPts val="0"/>
              </a:spcBef>
              <a:spcAft>
                <a:spcPts val="0"/>
              </a:spcAft>
              <a:buNone/>
            </a:pPr>
            <a:r>
              <a:rPr lang="en-US" sz="2400" dirty="0" smtClean="0">
                <a:solidFill>
                  <a:schemeClr val="tx2">
                    <a:lumMod val="50000"/>
                  </a:schemeClr>
                </a:solidFill>
                <a:latin typeface="+mn-lt"/>
              </a:rPr>
              <a:t>KẾT LUẬN</a:t>
            </a:r>
            <a:endParaRPr sz="2400" dirty="0">
              <a:solidFill>
                <a:schemeClr val="tx2">
                  <a:lumMod val="50000"/>
                </a:schemeClr>
              </a:solidFill>
              <a:latin typeface="+mn-lt"/>
            </a:endParaRPr>
          </a:p>
        </p:txBody>
      </p:sp>
      <p:pic>
        <p:nvPicPr>
          <p:cNvPr id="18750" name="Google Shape;18750;p30"/>
          <p:cNvPicPr preferRelativeResize="0"/>
          <p:nvPr/>
        </p:nvPicPr>
        <p:blipFill>
          <a:blip r:embed="rId3">
            <a:extLst>
              <a:ext uri="{28A0092B-C50C-407E-A947-70E740481C1C}">
                <a14:useLocalDpi xmlns:a14="http://schemas.microsoft.com/office/drawing/2010/main" val="0"/>
              </a:ext>
            </a:extLst>
          </a:blip>
          <a:stretch>
            <a:fillRect/>
          </a:stretch>
        </p:blipFill>
        <p:spPr>
          <a:xfrm>
            <a:off x="5422453" y="1207182"/>
            <a:ext cx="2393195" cy="3181200"/>
          </a:xfrm>
          <a:prstGeom prst="ellipse">
            <a:avLst/>
          </a:prstGeom>
          <a:noFill/>
          <a:ln>
            <a:noFill/>
          </a:ln>
        </p:spPr>
      </p:pic>
      <p:sp>
        <p:nvSpPr>
          <p:cNvPr id="18751" name="Google Shape;18751;p30"/>
          <p:cNvSpPr/>
          <p:nvPr/>
        </p:nvSpPr>
        <p:spPr>
          <a:xfrm>
            <a:off x="5116529" y="1207182"/>
            <a:ext cx="2918371" cy="3181200"/>
          </a:xfrm>
          <a:prstGeom prst="ellipse">
            <a:avLst/>
          </a:prstGeom>
          <a:no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7691" y="1099977"/>
            <a:ext cx="3637052" cy="2990664"/>
          </a:xfrm>
          <a:prstGeom prst="rect">
            <a:avLst/>
          </a:prstGeom>
        </p:spPr>
      </p:pic>
      <p:sp>
        <p:nvSpPr>
          <p:cNvPr id="9" name="Google Shape;18749;p30"/>
          <p:cNvSpPr txBox="1">
            <a:spLocks noGrp="1"/>
          </p:cNvSpPr>
          <p:nvPr>
            <p:ph type="body" idx="1"/>
          </p:nvPr>
        </p:nvSpPr>
        <p:spPr>
          <a:xfrm>
            <a:off x="1317628" y="1577980"/>
            <a:ext cx="3172526" cy="1214100"/>
          </a:xfrm>
          <a:prstGeom prst="rect">
            <a:avLst/>
          </a:prstGeom>
        </p:spPr>
        <p:txBody>
          <a:bodyPr spcFirstLastPara="1" wrap="square" lIns="91425" tIns="91425" rIns="91425" bIns="91425" anchor="t" anchorCtr="0">
            <a:noAutofit/>
          </a:bodyPr>
          <a:lstStyle/>
          <a:p>
            <a:pPr marL="0" indent="0" algn="just">
              <a:lnSpc>
                <a:spcPct val="150000"/>
              </a:lnSpc>
              <a:buNone/>
            </a:pPr>
            <a:r>
              <a:rPr lang="fr-FR" sz="2000" dirty="0" err="1">
                <a:latin typeface="+mn-lt"/>
              </a:rPr>
              <a:t>Kết</a:t>
            </a:r>
            <a:r>
              <a:rPr lang="fr-FR" sz="2000" dirty="0">
                <a:latin typeface="+mn-lt"/>
              </a:rPr>
              <a:t> </a:t>
            </a:r>
            <a:r>
              <a:rPr lang="fr-FR" sz="2000" dirty="0" err="1">
                <a:latin typeface="+mn-lt"/>
              </a:rPr>
              <a:t>hợp</a:t>
            </a:r>
            <a:r>
              <a:rPr lang="fr-FR" sz="2000" dirty="0">
                <a:latin typeface="+mn-lt"/>
              </a:rPr>
              <a:t> </a:t>
            </a:r>
            <a:r>
              <a:rPr lang="fr-FR" sz="2000" dirty="0" err="1">
                <a:latin typeface="+mn-lt"/>
              </a:rPr>
              <a:t>dây</a:t>
            </a:r>
            <a:r>
              <a:rPr lang="fr-FR" sz="2000" dirty="0">
                <a:latin typeface="+mn-lt"/>
              </a:rPr>
              <a:t> </a:t>
            </a:r>
            <a:r>
              <a:rPr lang="fr-FR" sz="2000" dirty="0" err="1">
                <a:latin typeface="+mn-lt"/>
              </a:rPr>
              <a:t>thép</a:t>
            </a:r>
            <a:r>
              <a:rPr lang="fr-FR" sz="2000" dirty="0">
                <a:latin typeface="+mn-lt"/>
              </a:rPr>
              <a:t> </a:t>
            </a:r>
            <a:r>
              <a:rPr lang="fr-FR" sz="2000" dirty="0" err="1">
                <a:latin typeface="+mn-lt"/>
              </a:rPr>
              <a:t>và</a:t>
            </a:r>
            <a:r>
              <a:rPr lang="fr-FR" sz="2000" dirty="0">
                <a:latin typeface="+mn-lt"/>
              </a:rPr>
              <a:t> </a:t>
            </a:r>
            <a:r>
              <a:rPr lang="fr-FR" sz="2000" dirty="0" err="1">
                <a:latin typeface="+mn-lt"/>
              </a:rPr>
              <a:t>giấy</a:t>
            </a:r>
            <a:r>
              <a:rPr lang="fr-FR" sz="2000" dirty="0">
                <a:latin typeface="+mn-lt"/>
              </a:rPr>
              <a:t> </a:t>
            </a:r>
            <a:r>
              <a:rPr lang="fr-FR" sz="2000" dirty="0" err="1">
                <a:latin typeface="+mn-lt"/>
              </a:rPr>
              <a:t>có</a:t>
            </a:r>
            <a:r>
              <a:rPr lang="fr-FR" sz="2000" dirty="0">
                <a:latin typeface="+mn-lt"/>
              </a:rPr>
              <a:t> </a:t>
            </a:r>
            <a:r>
              <a:rPr lang="fr-FR" sz="2000" dirty="0" err="1">
                <a:latin typeface="+mn-lt"/>
              </a:rPr>
              <a:t>thể</a:t>
            </a:r>
            <a:r>
              <a:rPr lang="fr-FR" sz="2000" dirty="0">
                <a:latin typeface="+mn-lt"/>
              </a:rPr>
              <a:t> </a:t>
            </a:r>
            <a:r>
              <a:rPr lang="fr-FR" sz="2000" dirty="0" err="1">
                <a:latin typeface="+mn-lt"/>
              </a:rPr>
              <a:t>tạo</a:t>
            </a:r>
            <a:r>
              <a:rPr lang="fr-FR" sz="2000" dirty="0">
                <a:latin typeface="+mn-lt"/>
              </a:rPr>
              <a:t> </a:t>
            </a:r>
            <a:r>
              <a:rPr lang="fr-FR" sz="2000" dirty="0" err="1">
                <a:latin typeface="+mn-lt"/>
              </a:rPr>
              <a:t>được</a:t>
            </a:r>
            <a:r>
              <a:rPr lang="fr-FR" sz="2000" dirty="0">
                <a:latin typeface="+mn-lt"/>
              </a:rPr>
              <a:t> </a:t>
            </a:r>
            <a:r>
              <a:rPr lang="fr-FR" sz="2000" dirty="0" err="1">
                <a:latin typeface="+mn-lt"/>
              </a:rPr>
              <a:t>nhân</a:t>
            </a:r>
            <a:r>
              <a:rPr lang="fr-FR" sz="2000" dirty="0">
                <a:latin typeface="+mn-lt"/>
              </a:rPr>
              <a:t> </a:t>
            </a:r>
            <a:r>
              <a:rPr lang="fr-FR" sz="2000" dirty="0" err="1">
                <a:latin typeface="+mn-lt"/>
              </a:rPr>
              <a:t>vật</a:t>
            </a:r>
            <a:r>
              <a:rPr lang="fr-FR" sz="2000" dirty="0">
                <a:latin typeface="+mn-lt"/>
              </a:rPr>
              <a:t> 3D </a:t>
            </a:r>
            <a:r>
              <a:rPr lang="fr-FR" sz="2000" dirty="0" err="1">
                <a:latin typeface="+mn-lt"/>
              </a:rPr>
              <a:t>diễn</a:t>
            </a:r>
            <a:r>
              <a:rPr lang="fr-FR" sz="2000" dirty="0">
                <a:latin typeface="+mn-lt"/>
              </a:rPr>
              <a:t> </a:t>
            </a:r>
            <a:r>
              <a:rPr lang="fr-FR" sz="2000" dirty="0" err="1">
                <a:latin typeface="+mn-lt"/>
              </a:rPr>
              <a:t>tả</a:t>
            </a:r>
            <a:r>
              <a:rPr lang="fr-FR" sz="2000" dirty="0">
                <a:latin typeface="+mn-lt"/>
              </a:rPr>
              <a:t> </a:t>
            </a:r>
            <a:r>
              <a:rPr lang="fr-FR" sz="2000" dirty="0" err="1">
                <a:latin typeface="+mn-lt"/>
              </a:rPr>
              <a:t>được</a:t>
            </a:r>
            <a:r>
              <a:rPr lang="fr-FR" sz="2000" dirty="0">
                <a:latin typeface="+mn-lt"/>
              </a:rPr>
              <a:t> </a:t>
            </a:r>
            <a:r>
              <a:rPr lang="fr-FR" sz="2000" dirty="0" err="1">
                <a:latin typeface="+mn-lt"/>
              </a:rPr>
              <a:t>các</a:t>
            </a:r>
            <a:r>
              <a:rPr lang="fr-FR" sz="2000" dirty="0">
                <a:latin typeface="+mn-lt"/>
              </a:rPr>
              <a:t> </a:t>
            </a:r>
            <a:r>
              <a:rPr lang="fr-FR" sz="2000" dirty="0" err="1">
                <a:latin typeface="+mn-lt"/>
              </a:rPr>
              <a:t>hoạt</a:t>
            </a:r>
            <a:r>
              <a:rPr lang="fr-FR" sz="2000" dirty="0">
                <a:latin typeface="+mn-lt"/>
              </a:rPr>
              <a:t> </a:t>
            </a:r>
            <a:r>
              <a:rPr lang="fr-FR" sz="2000" dirty="0" err="1">
                <a:latin typeface="+mn-lt"/>
              </a:rPr>
              <a:t>động</a:t>
            </a:r>
            <a:r>
              <a:rPr lang="fr-FR" sz="2000" dirty="0">
                <a:latin typeface="+mn-lt"/>
              </a:rPr>
              <a:t> </a:t>
            </a:r>
            <a:r>
              <a:rPr lang="fr-FR" sz="2000" dirty="0" err="1">
                <a:latin typeface="+mn-lt"/>
              </a:rPr>
              <a:t>của</a:t>
            </a:r>
            <a:r>
              <a:rPr lang="fr-FR" sz="2000" dirty="0">
                <a:latin typeface="+mn-lt"/>
              </a:rPr>
              <a:t> </a:t>
            </a:r>
            <a:r>
              <a:rPr lang="fr-FR" sz="2000" dirty="0" err="1">
                <a:latin typeface="+mn-lt"/>
              </a:rPr>
              <a:t>nhân</a:t>
            </a:r>
            <a:r>
              <a:rPr lang="fr-FR" sz="2000" dirty="0">
                <a:latin typeface="+mn-lt"/>
              </a:rPr>
              <a:t> </a:t>
            </a:r>
            <a:r>
              <a:rPr lang="fr-FR" sz="2000" dirty="0" err="1">
                <a:latin typeface="+mn-lt"/>
              </a:rPr>
              <a:t>vật</a:t>
            </a:r>
            <a:r>
              <a:rPr lang="fr-FR" sz="2000" dirty="0">
                <a:latin typeface="+mn-lt"/>
              </a:rPr>
              <a:t>.</a:t>
            </a:r>
            <a:endParaRPr lang="en-US" sz="2000" dirty="0">
              <a:latin typeface="+mn-lt"/>
            </a:endParaRPr>
          </a:p>
          <a:p>
            <a:pPr marL="0" lvl="0" indent="0" algn="l" rtl="0">
              <a:spcBef>
                <a:spcPts val="0"/>
              </a:spcBef>
              <a:spcAft>
                <a:spcPts val="0"/>
              </a:spcAft>
              <a:buNone/>
            </a:pPr>
            <a:endParaRPr dirty="0"/>
          </a:p>
        </p:txBody>
      </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25420" y="3556059"/>
            <a:ext cx="652329" cy="1298561"/>
          </a:xfrm>
          <a:prstGeom prst="rect">
            <a:avLst/>
          </a:prstGeom>
        </p:spPr>
      </p:pic>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xEl>
                                              <p:pRg st="0" end="0"/>
                                            </p:txEl>
                                          </p:spTgt>
                                        </p:tgtEl>
                                        <p:attrNameLst>
                                          <p:attrName>style.visibility</p:attrName>
                                        </p:attrNameLst>
                                      </p:cBhvr>
                                      <p:to>
                                        <p:strVal val="visible"/>
                                      </p:to>
                                    </p:set>
                                    <p:animEffect transition="in" filter="fade">
                                      <p:cBhvr>
                                        <p:cTn id="10" dur="500"/>
                                        <p:tgtEl>
                                          <p:spTgt spid="9">
                                            <p:txEl>
                                              <p:pRg st="0" end="0"/>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18750"/>
                                        </p:tgtEl>
                                        <p:attrNameLst>
                                          <p:attrName>style.visibility</p:attrName>
                                        </p:attrNameLst>
                                      </p:cBhvr>
                                      <p:to>
                                        <p:strVal val="visible"/>
                                      </p:to>
                                    </p:set>
                                    <p:animEffect transition="in" filter="fade">
                                      <p:cBhvr>
                                        <p:cTn id="13" dur="500"/>
                                        <p:tgtEl>
                                          <p:spTgt spid="1875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751"/>
                                        </p:tgtEl>
                                        <p:attrNameLst>
                                          <p:attrName>style.visibility</p:attrName>
                                        </p:attrNameLst>
                                      </p:cBhvr>
                                      <p:to>
                                        <p:strVal val="visible"/>
                                      </p:to>
                                    </p:set>
                                    <p:animEffect transition="in" filter="fade">
                                      <p:cBhvr>
                                        <p:cTn id="16" dur="500"/>
                                        <p:tgtEl>
                                          <p:spTgt spid="18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51" grpId="0" animBg="1"/>
      <p:bldP spid="9"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8917"/>
        <p:cNvGrpSpPr/>
        <p:nvPr/>
      </p:nvGrpSpPr>
      <p:grpSpPr>
        <a:xfrm>
          <a:off x="0" y="0"/>
          <a:ext cx="0" cy="0"/>
          <a:chOff x="0" y="0"/>
          <a:chExt cx="0" cy="0"/>
        </a:xfrm>
      </p:grpSpPr>
      <p:cxnSp>
        <p:nvCxnSpPr>
          <p:cNvPr id="18919" name="Google Shape;18919;p38"/>
          <p:cNvCxnSpPr/>
          <p:nvPr/>
        </p:nvCxnSpPr>
        <p:spPr>
          <a:xfrm flipV="1">
            <a:off x="2099729" y="1410647"/>
            <a:ext cx="3571606" cy="543894"/>
          </a:xfrm>
          <a:prstGeom prst="bentConnector3">
            <a:avLst>
              <a:gd name="adj1" fmla="val 50000"/>
            </a:avLst>
          </a:prstGeom>
          <a:noFill/>
          <a:ln w="28575" cap="rnd" cmpd="sng">
            <a:solidFill>
              <a:schemeClr val="accent5"/>
            </a:solidFill>
            <a:prstDash val="solid"/>
            <a:round/>
            <a:headEnd type="none" w="sm" len="sm"/>
            <a:tailEnd type="none" w="sm" len="sm"/>
          </a:ln>
        </p:spPr>
      </p:cxnSp>
      <p:sp>
        <p:nvSpPr>
          <p:cNvPr id="18927" name="Google Shape;18927;p38"/>
          <p:cNvSpPr/>
          <p:nvPr/>
        </p:nvSpPr>
        <p:spPr>
          <a:xfrm>
            <a:off x="1265129" y="2265034"/>
            <a:ext cx="765900" cy="765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38"/>
          <p:cNvSpPr txBox="1">
            <a:spLocks noGrp="1"/>
          </p:cNvSpPr>
          <p:nvPr>
            <p:ph type="title"/>
          </p:nvPr>
        </p:nvSpPr>
        <p:spPr>
          <a:xfrm>
            <a:off x="675301" y="556169"/>
            <a:ext cx="8022300" cy="572700"/>
          </a:xfrm>
          <a:prstGeom prst="rect">
            <a:avLst/>
          </a:prstGeom>
        </p:spPr>
        <p:txBody>
          <a:bodyPr spcFirstLastPara="1" wrap="square" lIns="91425" tIns="91425" rIns="91425" bIns="91425" anchor="t" anchorCtr="0">
            <a:noAutofit/>
          </a:bodyPr>
          <a:lstStyle/>
          <a:p>
            <a:pPr algn="ctr"/>
            <a:r>
              <a:rPr lang="fr-FR" sz="2000" dirty="0" err="1">
                <a:solidFill>
                  <a:schemeClr val="tx2">
                    <a:lumMod val="50000"/>
                  </a:schemeClr>
                </a:solidFill>
                <a:latin typeface="+mn-lt"/>
              </a:rPr>
              <a:t>Các</a:t>
            </a:r>
            <a:r>
              <a:rPr lang="fr-FR" sz="2000" dirty="0">
                <a:solidFill>
                  <a:schemeClr val="tx2">
                    <a:lumMod val="50000"/>
                  </a:schemeClr>
                </a:solidFill>
                <a:latin typeface="+mn-lt"/>
              </a:rPr>
              <a:t> </a:t>
            </a:r>
            <a:r>
              <a:rPr lang="fr-FR" sz="2000" dirty="0" err="1">
                <a:solidFill>
                  <a:schemeClr val="tx2">
                    <a:lumMod val="50000"/>
                  </a:schemeClr>
                </a:solidFill>
                <a:latin typeface="+mn-lt"/>
              </a:rPr>
              <a:t>bước</a:t>
            </a:r>
            <a:r>
              <a:rPr lang="fr-FR" sz="2000" dirty="0">
                <a:solidFill>
                  <a:schemeClr val="tx2">
                    <a:lumMod val="50000"/>
                  </a:schemeClr>
                </a:solidFill>
                <a:latin typeface="+mn-lt"/>
              </a:rPr>
              <a:t> </a:t>
            </a:r>
            <a:r>
              <a:rPr lang="fr-FR" sz="2000" dirty="0" err="1">
                <a:solidFill>
                  <a:schemeClr val="tx2">
                    <a:lumMod val="50000"/>
                  </a:schemeClr>
                </a:solidFill>
                <a:latin typeface="+mn-lt"/>
              </a:rPr>
              <a:t>tạo</a:t>
            </a:r>
            <a:r>
              <a:rPr lang="fr-FR" sz="2000" dirty="0">
                <a:solidFill>
                  <a:schemeClr val="tx2">
                    <a:lumMod val="50000"/>
                  </a:schemeClr>
                </a:solidFill>
                <a:latin typeface="+mn-lt"/>
              </a:rPr>
              <a:t> </a:t>
            </a:r>
            <a:r>
              <a:rPr lang="fr-FR" sz="2000" dirty="0" err="1">
                <a:solidFill>
                  <a:schemeClr val="tx2">
                    <a:lumMod val="50000"/>
                  </a:schemeClr>
                </a:solidFill>
                <a:latin typeface="+mn-lt"/>
              </a:rPr>
              <a:t>nhân</a:t>
            </a:r>
            <a:r>
              <a:rPr lang="fr-FR" sz="2000" dirty="0">
                <a:solidFill>
                  <a:schemeClr val="tx2">
                    <a:lumMod val="50000"/>
                  </a:schemeClr>
                </a:solidFill>
                <a:latin typeface="+mn-lt"/>
              </a:rPr>
              <a:t> </a:t>
            </a:r>
            <a:r>
              <a:rPr lang="fr-FR" sz="2000" dirty="0" err="1">
                <a:solidFill>
                  <a:schemeClr val="tx2">
                    <a:lumMod val="50000"/>
                  </a:schemeClr>
                </a:solidFill>
                <a:latin typeface="+mn-lt"/>
              </a:rPr>
              <a:t>vật</a:t>
            </a:r>
            <a:r>
              <a:rPr lang="fr-FR" sz="2000" dirty="0">
                <a:solidFill>
                  <a:schemeClr val="tx2">
                    <a:lumMod val="50000"/>
                  </a:schemeClr>
                </a:solidFill>
                <a:latin typeface="+mn-lt"/>
              </a:rPr>
              <a:t> 3D </a:t>
            </a:r>
            <a:r>
              <a:rPr lang="fr-FR" sz="2000" dirty="0" err="1">
                <a:solidFill>
                  <a:schemeClr val="tx2">
                    <a:lumMod val="50000"/>
                  </a:schemeClr>
                </a:solidFill>
                <a:latin typeface="+mn-lt"/>
              </a:rPr>
              <a:t>từ</a:t>
            </a:r>
            <a:r>
              <a:rPr lang="fr-FR" sz="2000" dirty="0">
                <a:solidFill>
                  <a:schemeClr val="tx2">
                    <a:lumMod val="50000"/>
                  </a:schemeClr>
                </a:solidFill>
                <a:latin typeface="+mn-lt"/>
              </a:rPr>
              <a:t> </a:t>
            </a:r>
            <a:r>
              <a:rPr lang="fr-FR" sz="2000" dirty="0" err="1">
                <a:solidFill>
                  <a:schemeClr val="tx2">
                    <a:lumMod val="50000"/>
                  </a:schemeClr>
                </a:solidFill>
                <a:latin typeface="+mn-lt"/>
              </a:rPr>
              <a:t>dây</a:t>
            </a:r>
            <a:r>
              <a:rPr lang="fr-FR" sz="2000" dirty="0">
                <a:solidFill>
                  <a:schemeClr val="tx2">
                    <a:lumMod val="50000"/>
                  </a:schemeClr>
                </a:solidFill>
                <a:latin typeface="+mn-lt"/>
              </a:rPr>
              <a:t> </a:t>
            </a:r>
            <a:r>
              <a:rPr lang="fr-FR" sz="2000" dirty="0" err="1" smtClean="0">
                <a:solidFill>
                  <a:schemeClr val="tx2">
                    <a:lumMod val="50000"/>
                  </a:schemeClr>
                </a:solidFill>
                <a:latin typeface="+mn-lt"/>
              </a:rPr>
              <a:t>thép</a:t>
            </a:r>
            <a:r>
              <a:rPr lang="fr-FR" sz="2000" dirty="0" smtClean="0">
                <a:solidFill>
                  <a:schemeClr val="tx2">
                    <a:lumMod val="50000"/>
                  </a:schemeClr>
                </a:solidFill>
                <a:latin typeface="+mn-lt"/>
              </a:rPr>
              <a:t>:</a:t>
            </a:r>
            <a:r>
              <a:rPr lang="en-US" sz="2400" dirty="0"/>
              <a:t/>
            </a:r>
            <a:br>
              <a:rPr lang="en-US" sz="2400" dirty="0"/>
            </a:br>
            <a:endParaRPr sz="2400" dirty="0">
              <a:latin typeface="+mn-lt"/>
            </a:endParaRPr>
          </a:p>
        </p:txBody>
      </p:sp>
      <p:sp>
        <p:nvSpPr>
          <p:cNvPr id="18921" name="Google Shape;18921;p38"/>
          <p:cNvSpPr/>
          <p:nvPr/>
        </p:nvSpPr>
        <p:spPr>
          <a:xfrm>
            <a:off x="5350817" y="1410647"/>
            <a:ext cx="834600" cy="8346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38"/>
          <p:cNvSpPr/>
          <p:nvPr/>
        </p:nvSpPr>
        <p:spPr>
          <a:xfrm>
            <a:off x="1265129" y="1536204"/>
            <a:ext cx="834600" cy="834600"/>
          </a:xfrm>
          <a:prstGeom prst="ellipse">
            <a:avLst/>
          </a:prstGeom>
          <a:no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Rectangle 1"/>
          <p:cNvSpPr/>
          <p:nvPr/>
        </p:nvSpPr>
        <p:spPr>
          <a:xfrm>
            <a:off x="440677" y="2448410"/>
            <a:ext cx="2483504" cy="2015936"/>
          </a:xfrm>
          <a:prstGeom prst="rect">
            <a:avLst/>
          </a:prstGeom>
        </p:spPr>
        <p:txBody>
          <a:bodyPr wrap="square">
            <a:spAutoFit/>
          </a:bodyPr>
          <a:lstStyle/>
          <a:p>
            <a:pPr algn="just">
              <a:lnSpc>
                <a:spcPts val="3000"/>
              </a:lnSpc>
            </a:pPr>
            <a:r>
              <a:rPr lang="vi-VN" sz="1800" dirty="0"/>
              <a:t>Cắt một đoạn dây thép dài khoảng 1,5m để làm khung xương cho nhân vật theo hình vẽ ở hoạt động 1.</a:t>
            </a:r>
            <a:endParaRPr lang="en-US" sz="1800" dirty="0"/>
          </a:p>
        </p:txBody>
      </p:sp>
      <p:sp>
        <p:nvSpPr>
          <p:cNvPr id="3" name="TextBox 2"/>
          <p:cNvSpPr txBox="1"/>
          <p:nvPr/>
        </p:nvSpPr>
        <p:spPr>
          <a:xfrm>
            <a:off x="1482411" y="1662153"/>
            <a:ext cx="376751" cy="584775"/>
          </a:xfrm>
          <a:prstGeom prst="rect">
            <a:avLst/>
          </a:prstGeom>
          <a:noFill/>
        </p:spPr>
        <p:txBody>
          <a:bodyPr wrap="square" rtlCol="0">
            <a:spAutoFit/>
          </a:bodyPr>
          <a:lstStyle/>
          <a:p>
            <a:r>
              <a:rPr lang="en-US" sz="3200" b="1" dirty="0" smtClean="0">
                <a:solidFill>
                  <a:schemeClr val="accent6">
                    <a:lumMod val="75000"/>
                  </a:schemeClr>
                </a:solidFill>
              </a:rPr>
              <a:t>1</a:t>
            </a:r>
            <a:endParaRPr lang="en-US" sz="3200" b="1" dirty="0">
              <a:solidFill>
                <a:schemeClr val="accent6">
                  <a:lumMod val="75000"/>
                </a:schemeClr>
              </a:solidFill>
            </a:endParaRPr>
          </a:p>
        </p:txBody>
      </p:sp>
      <p:sp>
        <p:nvSpPr>
          <p:cNvPr id="45" name="TextBox 44"/>
          <p:cNvSpPr txBox="1"/>
          <p:nvPr/>
        </p:nvSpPr>
        <p:spPr>
          <a:xfrm>
            <a:off x="5579716" y="1535584"/>
            <a:ext cx="376751" cy="584775"/>
          </a:xfrm>
          <a:prstGeom prst="rect">
            <a:avLst/>
          </a:prstGeom>
          <a:noFill/>
        </p:spPr>
        <p:txBody>
          <a:bodyPr wrap="square" rtlCol="0">
            <a:spAutoFit/>
          </a:bodyPr>
          <a:lstStyle/>
          <a:p>
            <a:r>
              <a:rPr lang="en-US" sz="3200" b="1" dirty="0">
                <a:solidFill>
                  <a:srgbClr val="0070C0"/>
                </a:solidFill>
              </a:rPr>
              <a:t>2</a:t>
            </a:r>
          </a:p>
        </p:txBody>
      </p:sp>
      <p:sp>
        <p:nvSpPr>
          <p:cNvPr id="5" name="Rectangle 4"/>
          <p:cNvSpPr/>
          <p:nvPr/>
        </p:nvSpPr>
        <p:spPr>
          <a:xfrm>
            <a:off x="4980495" y="2373345"/>
            <a:ext cx="2221662" cy="1246495"/>
          </a:xfrm>
          <a:prstGeom prst="rect">
            <a:avLst/>
          </a:prstGeom>
        </p:spPr>
        <p:txBody>
          <a:bodyPr wrap="square">
            <a:spAutoFit/>
          </a:bodyPr>
          <a:lstStyle/>
          <a:p>
            <a:pPr algn="just">
              <a:lnSpc>
                <a:spcPts val="3000"/>
              </a:lnSpc>
            </a:pPr>
            <a:r>
              <a:rPr lang="en-US" sz="1800" dirty="0" err="1"/>
              <a:t>Tạo</a:t>
            </a:r>
            <a:r>
              <a:rPr lang="en-US" sz="1800" dirty="0"/>
              <a:t> </a:t>
            </a:r>
            <a:r>
              <a:rPr lang="en-US" sz="1800" dirty="0" err="1"/>
              <a:t>hình</a:t>
            </a:r>
            <a:r>
              <a:rPr lang="en-US" sz="1800" dirty="0"/>
              <a:t> </a:t>
            </a:r>
            <a:r>
              <a:rPr lang="en-US" sz="1800" dirty="0" err="1"/>
              <a:t>đầu</a:t>
            </a:r>
            <a:r>
              <a:rPr lang="en-US" sz="1800" dirty="0"/>
              <a:t>, </a:t>
            </a:r>
            <a:r>
              <a:rPr lang="en-US" sz="1800" dirty="0" err="1"/>
              <a:t>cổ</a:t>
            </a:r>
            <a:r>
              <a:rPr lang="en-US" sz="1800" dirty="0"/>
              <a:t> </a:t>
            </a:r>
            <a:r>
              <a:rPr lang="en-US" sz="1800" dirty="0" err="1"/>
              <a:t>nhân</a:t>
            </a:r>
            <a:r>
              <a:rPr lang="en-US" sz="1800" dirty="0"/>
              <a:t> </a:t>
            </a:r>
            <a:r>
              <a:rPr lang="en-US" sz="1800" dirty="0" err="1"/>
              <a:t>vật</a:t>
            </a:r>
            <a:r>
              <a:rPr lang="en-US" sz="1800" dirty="0"/>
              <a:t> </a:t>
            </a:r>
            <a:r>
              <a:rPr lang="en-US" sz="1800" dirty="0" err="1"/>
              <a:t>từ</a:t>
            </a:r>
            <a:r>
              <a:rPr lang="en-US" sz="1800" dirty="0"/>
              <a:t> </a:t>
            </a:r>
            <a:r>
              <a:rPr lang="en-US" sz="1800" dirty="0" err="1"/>
              <a:t>khoảng</a:t>
            </a:r>
            <a:r>
              <a:rPr lang="en-US" sz="1800" dirty="0"/>
              <a:t> </a:t>
            </a:r>
            <a:r>
              <a:rPr lang="en-US" sz="1800" dirty="0" err="1"/>
              <a:t>giữa</a:t>
            </a:r>
            <a:r>
              <a:rPr lang="en-US" sz="1800" dirty="0"/>
              <a:t> </a:t>
            </a:r>
            <a:r>
              <a:rPr lang="en-US" sz="1800" dirty="0" err="1"/>
              <a:t>dây</a:t>
            </a:r>
            <a:r>
              <a:rPr lang="en-US" sz="1800" dirty="0"/>
              <a:t> </a:t>
            </a:r>
            <a:r>
              <a:rPr lang="en-US" sz="1800" dirty="0" err="1"/>
              <a:t>thép</a:t>
            </a:r>
            <a:r>
              <a:rPr lang="en-US" sz="1800" dirty="0"/>
              <a:t>.</a:t>
            </a:r>
          </a:p>
        </p:txBody>
      </p:sp>
      <p:pic>
        <p:nvPicPr>
          <p:cNvPr id="8" name="Picture 7"/>
          <p:cNvPicPr>
            <a:picLocks noChangeAspect="1"/>
          </p:cNvPicPr>
          <p:nvPr/>
        </p:nvPicPr>
        <p:blipFill rotWithShape="1">
          <a:blip r:embed="rId3">
            <a:extLst>
              <a:ext uri="{28A0092B-C50C-407E-A947-70E740481C1C}">
                <a14:useLocalDpi xmlns:a14="http://schemas.microsoft.com/office/drawing/2010/main" val="0"/>
              </a:ext>
            </a:extLst>
          </a:blip>
          <a:srcRect r="48882" b="50287"/>
          <a:stretch/>
        </p:blipFill>
        <p:spPr>
          <a:xfrm>
            <a:off x="3012742" y="2337495"/>
            <a:ext cx="1879192" cy="2338896"/>
          </a:xfrm>
          <a:prstGeom prst="rect">
            <a:avLst/>
          </a:prstGeom>
        </p:spPr>
      </p:pic>
      <p:pic>
        <p:nvPicPr>
          <p:cNvPr id="10" name="Picture 9"/>
          <p:cNvPicPr>
            <a:picLocks noChangeAspect="1"/>
          </p:cNvPicPr>
          <p:nvPr/>
        </p:nvPicPr>
        <p:blipFill rotWithShape="1">
          <a:blip r:embed="rId3">
            <a:extLst>
              <a:ext uri="{28A0092B-C50C-407E-A947-70E740481C1C}">
                <a14:useLocalDpi xmlns:a14="http://schemas.microsoft.com/office/drawing/2010/main" val="0"/>
              </a:ext>
            </a:extLst>
          </a:blip>
          <a:srcRect l="53074" b="50287"/>
          <a:stretch/>
        </p:blipFill>
        <p:spPr>
          <a:xfrm>
            <a:off x="7222214" y="2337495"/>
            <a:ext cx="1725079" cy="2338896"/>
          </a:xfrm>
          <a:prstGeom prst="rect">
            <a:avLst/>
          </a:prstGeom>
        </p:spPr>
      </p:pic>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295443">
            <a:off x="2169870" y="4275908"/>
            <a:ext cx="704032" cy="800964"/>
          </a:xfrm>
          <a:prstGeom prst="rect">
            <a:avLst/>
          </a:prstGeom>
        </p:spPr>
      </p:pic>
      <p:pic>
        <p:nvPicPr>
          <p:cNvPr id="55" name="Picture 5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9295443">
            <a:off x="6263957" y="3421442"/>
            <a:ext cx="704032" cy="80096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8928"/>
                                        </p:tgtEl>
                                        <p:attrNameLst>
                                          <p:attrName>style.visibility</p:attrName>
                                        </p:attrNameLst>
                                      </p:cBhvr>
                                      <p:to>
                                        <p:strVal val="visible"/>
                                      </p:to>
                                    </p:set>
                                    <p:anim calcmode="lin" valueType="num">
                                      <p:cBhvr>
                                        <p:cTn id="7" dur="500" fill="hold"/>
                                        <p:tgtEl>
                                          <p:spTgt spid="18928"/>
                                        </p:tgtEl>
                                        <p:attrNameLst>
                                          <p:attrName>ppt_w</p:attrName>
                                        </p:attrNameLst>
                                      </p:cBhvr>
                                      <p:tavLst>
                                        <p:tav tm="0">
                                          <p:val>
                                            <p:fltVal val="0"/>
                                          </p:val>
                                        </p:tav>
                                        <p:tav tm="100000">
                                          <p:val>
                                            <p:strVal val="#ppt_w"/>
                                          </p:val>
                                        </p:tav>
                                      </p:tavLst>
                                    </p:anim>
                                    <p:anim calcmode="lin" valueType="num">
                                      <p:cBhvr>
                                        <p:cTn id="8" dur="500" fill="hold"/>
                                        <p:tgtEl>
                                          <p:spTgt spid="18928"/>
                                        </p:tgtEl>
                                        <p:attrNameLst>
                                          <p:attrName>ppt_h</p:attrName>
                                        </p:attrNameLst>
                                      </p:cBhvr>
                                      <p:tavLst>
                                        <p:tav tm="0">
                                          <p:val>
                                            <p:fltVal val="0"/>
                                          </p:val>
                                        </p:tav>
                                        <p:tav tm="100000">
                                          <p:val>
                                            <p:strVal val="#ppt_h"/>
                                          </p:val>
                                        </p:tav>
                                      </p:tavLst>
                                    </p:anim>
                                    <p:animEffect transition="in" filter="fade">
                                      <p:cBhvr>
                                        <p:cTn id="9" dur="500"/>
                                        <p:tgtEl>
                                          <p:spTgt spid="1892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18919"/>
                                        </p:tgtEl>
                                        <p:attrNameLst>
                                          <p:attrName>style.visibility</p:attrName>
                                        </p:attrNameLst>
                                      </p:cBhvr>
                                      <p:to>
                                        <p:strVal val="visible"/>
                                      </p:to>
                                    </p:set>
                                    <p:animEffect transition="in" filter="barn(outVertical)">
                                      <p:cBhvr>
                                        <p:cTn id="14" dur="500"/>
                                        <p:tgtEl>
                                          <p:spTgt spid="1891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up)">
                                      <p:cBhvr>
                                        <p:cTn id="19" dur="500"/>
                                        <p:tgtEl>
                                          <p:spTgt spid="3"/>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8920"/>
                                        </p:tgtEl>
                                        <p:attrNameLst>
                                          <p:attrName>style.visibility</p:attrName>
                                        </p:attrNameLst>
                                      </p:cBhvr>
                                      <p:to>
                                        <p:strVal val="visible"/>
                                      </p:to>
                                    </p:set>
                                    <p:animEffect transition="in" filter="wipe(up)">
                                      <p:cBhvr>
                                        <p:cTn id="22" dur="500"/>
                                        <p:tgtEl>
                                          <p:spTgt spid="18920"/>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up)">
                                      <p:cBhvr>
                                        <p:cTn id="25" dur="500"/>
                                        <p:tgtEl>
                                          <p:spTgt spid="2"/>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par>
                                <p:cTn id="31" presetID="5" presetClass="entr" presetSubtype="1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checkerboard(across)">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18921"/>
                                        </p:tgtEl>
                                        <p:attrNameLst>
                                          <p:attrName>style.visibility</p:attrName>
                                        </p:attrNameLst>
                                      </p:cBhvr>
                                      <p:to>
                                        <p:strVal val="visible"/>
                                      </p:to>
                                    </p:set>
                                    <p:animEffect transition="in" filter="wipe(up)">
                                      <p:cBhvr>
                                        <p:cTn id="38" dur="500"/>
                                        <p:tgtEl>
                                          <p:spTgt spid="1892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45"/>
                                        </p:tgtEl>
                                        <p:attrNameLst>
                                          <p:attrName>style.visibility</p:attrName>
                                        </p:attrNameLst>
                                      </p:cBhvr>
                                      <p:to>
                                        <p:strVal val="visible"/>
                                      </p:to>
                                    </p:set>
                                    <p:animEffect transition="in" filter="wipe(up)">
                                      <p:cBhvr>
                                        <p:cTn id="41" dur="500"/>
                                        <p:tgtEl>
                                          <p:spTgt spid="45"/>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wipe(up)">
                                      <p:cBhvr>
                                        <p:cTn id="44" dur="5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55"/>
                                        </p:tgtEl>
                                        <p:attrNameLst>
                                          <p:attrName>style.visibility</p:attrName>
                                        </p:attrNameLst>
                                      </p:cBhvr>
                                      <p:to>
                                        <p:strVal val="visible"/>
                                      </p:to>
                                    </p:set>
                                    <p:animEffect transition="in" filter="wipe(left)">
                                      <p:cBhvr>
                                        <p:cTn id="49" dur="500"/>
                                        <p:tgtEl>
                                          <p:spTgt spid="55"/>
                                        </p:tgtEl>
                                      </p:cBhvr>
                                    </p:animEffect>
                                  </p:childTnLst>
                                </p:cTn>
                              </p:par>
                              <p:par>
                                <p:cTn id="50" presetID="5" presetClass="entr" presetSubtype="1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checkerboard(across)">
                                      <p:cBhvr>
                                        <p:cTn id="5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28" grpId="0"/>
      <p:bldP spid="18921" grpId="0" animBg="1"/>
      <p:bldP spid="18920" grpId="0" animBg="1"/>
      <p:bldP spid="2" grpId="0"/>
      <p:bldP spid="3" grpId="0"/>
      <p:bldP spid="45" grpId="0"/>
      <p:bldP spid="5" grpId="0"/>
    </p:bldLst>
  </p:timing>
</p:sld>
</file>

<file path=ppt/theme/theme1.xml><?xml version="1.0" encoding="utf-8"?>
<a:theme xmlns:a="http://schemas.openxmlformats.org/drawingml/2006/main" name="Pedagogy Thesis by Slidesgo">
  <a:themeElements>
    <a:clrScheme name="Simple Light">
      <a:dk1>
        <a:srgbClr val="41294A"/>
      </a:dk1>
      <a:lt1>
        <a:srgbClr val="FFFFFF"/>
      </a:lt1>
      <a:dk2>
        <a:srgbClr val="595959"/>
      </a:dk2>
      <a:lt2>
        <a:srgbClr val="FFC0C0"/>
      </a:lt2>
      <a:accent1>
        <a:srgbClr val="F2FDFD"/>
      </a:accent1>
      <a:accent2>
        <a:srgbClr val="C9DAF8"/>
      </a:accent2>
      <a:accent3>
        <a:srgbClr val="B4A7D6"/>
      </a:accent3>
      <a:accent4>
        <a:srgbClr val="BD7198"/>
      </a:accent4>
      <a:accent5>
        <a:srgbClr val="674EA7"/>
      </a:accent5>
      <a:accent6>
        <a:srgbClr val="FFDF6E"/>
      </a:accent6>
      <a:hlink>
        <a:srgbClr val="4129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199</TotalTime>
  <Words>900</Words>
  <Application>Microsoft Office PowerPoint</Application>
  <PresentationFormat>On-screen Show (16:9)</PresentationFormat>
  <Paragraphs>88</Paragraphs>
  <Slides>23</Slides>
  <Notes>21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23</vt:i4>
      </vt:variant>
    </vt:vector>
  </HeadingPairs>
  <TitlesOfParts>
    <vt:vector size="30" baseType="lpstr">
      <vt:lpstr>Arial</vt:lpstr>
      <vt:lpstr>Roboto Condensed Light</vt:lpstr>
      <vt:lpstr>Roboto</vt:lpstr>
      <vt:lpstr>Wingdings</vt:lpstr>
      <vt:lpstr>Montserrat</vt:lpstr>
      <vt:lpstr>Montserrat SemiBold</vt:lpstr>
      <vt:lpstr>Pedagogy Thesis by Slidesgo</vt:lpstr>
      <vt:lpstr>PowerPoint Presentation</vt:lpstr>
      <vt:lpstr>PowerPoint Presentation</vt:lpstr>
      <vt:lpstr>NỘI DUNG BÀI HỌC</vt:lpstr>
      <vt:lpstr>1. Khám phá</vt:lpstr>
      <vt:lpstr>Các bước thực hành</vt:lpstr>
      <vt:lpstr>PowerPoint Presentation</vt:lpstr>
      <vt:lpstr>PowerPoint Presentation</vt:lpstr>
      <vt:lpstr>KẾT LUẬN</vt:lpstr>
      <vt:lpstr>Các bước tạo nhân vật 3D từ dây thép: </vt:lpstr>
      <vt:lpstr>Các bước tạo nhân vật 3D từ dây thép: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5. Vận dụng – Phát triển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PEDAGOGY THESIS</dc:title>
  <dc:creator>User</dc:creator>
  <cp:lastModifiedBy>USER</cp:lastModifiedBy>
  <cp:revision>19</cp:revision>
  <dcterms:modified xsi:type="dcterms:W3CDTF">2022-12-01T12:55:20Z</dcterms:modified>
</cp:coreProperties>
</file>