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3"/>
    <p:sldId id="280" r:id="rId4"/>
    <p:sldId id="284" r:id="rId5"/>
    <p:sldId id="291" r:id="rId6"/>
    <p:sldId id="293" r:id="rId7"/>
    <p:sldId id="294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FF33CC"/>
    <a:srgbClr val="339933"/>
    <a:srgbClr val="0000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62" autoAdjust="0"/>
  </p:normalViewPr>
  <p:slideViewPr>
    <p:cSldViewPr>
      <p:cViewPr>
        <p:scale>
          <a:sx n="62" d="100"/>
          <a:sy n="62" d="100"/>
        </p:scale>
        <p:origin x="-15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F8E1-9D73-487D-84AA-80425F486018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E2C21313-A90B-434B-8231-17988FA84E66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D17F8E1-9D73-487D-84AA-80425F486018}" type="slidenum">
              <a:rPr lang="en-US" smtClean="0"/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95600" y="2286000"/>
            <a:ext cx="49530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95600" y="16250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1" descr="Description: D:\giao an van 6\Sọ Dừa\Sọ Dừa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67075"/>
            <a:ext cx="1838325" cy="14573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ription: D:\giao an van 6\Sọ Dừa\Sọ dừa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7075"/>
            <a:ext cx="1676400" cy="14573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3" descr="Description: D:\giao an van 6\Sọ Dừa\Sọ dừa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67075"/>
            <a:ext cx="1657350" cy="14573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rosecorner"/>
          <p:cNvPicPr>
            <a:picLocks noChangeAspect="1" noChangeArrowheads="1"/>
          </p:cNvPicPr>
          <p:nvPr/>
        </p:nvPicPr>
        <p:blipFill>
          <a:blip r:embed="rId4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58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rosecorner"/>
          <p:cNvPicPr>
            <a:picLocks noChangeAspect="1" noChangeArrowheads="1"/>
          </p:cNvPicPr>
          <p:nvPr/>
        </p:nvPicPr>
        <p:blipFill>
          <a:blip r:embed="rId5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2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2075467" y="1828800"/>
            <a:ext cx="59255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676400" y="1524000"/>
            <a:ext cx="6858000" cy="4800600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5" name="Picture 16" descr="rosecorner"/>
          <p:cNvPicPr>
            <a:picLocks noChangeAspect="1" noChangeArrowheads="1"/>
          </p:cNvPicPr>
          <p:nvPr/>
        </p:nvPicPr>
        <p:blipFill rotWithShape="1"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>
            <a:fillRect/>
          </a:stretch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rosecorner"/>
          <p:cNvPicPr>
            <a:picLocks noChangeAspect="1" noChangeArrowheads="1"/>
          </p:cNvPicPr>
          <p:nvPr/>
        </p:nvPicPr>
        <p:blipFill>
          <a:blip r:embed="rId3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6398" y="1760537"/>
          <a:ext cx="7086601" cy="3858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601"/>
                <a:gridCol w="3937000"/>
              </a:tblGrid>
              <a:tr h="6184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92773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minh,…)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Mục đích, ý nghĩa:</a:t>
                      </a: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Chi tiết truyện:</a:t>
                      </a: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US" sz="20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khế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Cám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00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2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1447800"/>
            <a:ext cx="4137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1828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600200" y="2819400"/>
            <a:ext cx="1459332" cy="23622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165100" prst="coolSlant"/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2819400"/>
            <a:ext cx="5181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 “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đặt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tên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cho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nó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là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Sọ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Dừa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”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đời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Sọ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Dừa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5200" y="3657600"/>
            <a:ext cx="5181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 “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cảnh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đảo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hoang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vắng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”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thử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thách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Sọ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Dừa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05200" y="4495800"/>
            <a:ext cx="5181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Hạnh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phúc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Sọ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Dừa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124200" y="2971800"/>
            <a:ext cx="304800" cy="457200"/>
          </a:xfrm>
          <a:prstGeom prst="stripedRightArrow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3124200" y="3733800"/>
            <a:ext cx="304800" cy="457200"/>
          </a:xfrm>
          <a:prstGeom prst="stripedRightArrow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3124200" y="4572000"/>
            <a:ext cx="304800" cy="457200"/>
          </a:xfrm>
          <a:prstGeom prst="stripedRightArrow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6" descr="rosecorner"/>
          <p:cNvPicPr>
            <a:picLocks noChangeAspect="1" noChangeArrowheads="1"/>
          </p:cNvPicPr>
          <p:nvPr/>
        </p:nvPicPr>
        <p:blipFill rotWithShape="1">
          <a:blip r:embed="rId1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>
            <a:fillRect/>
          </a:stretch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rosecorner"/>
          <p:cNvPicPr>
            <a:picLocks noChangeAspect="1" noChangeArrowheads="1"/>
          </p:cNvPicPr>
          <p:nvPr/>
        </p:nvPicPr>
        <p:blipFill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0" grpId="0" animBg="1"/>
      <p:bldP spid="21" grpId="0" animBg="1"/>
      <p:bldP spid="8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762000"/>
            <a:ext cx="8001000" cy="5791200"/>
            <a:chOff x="1066800" y="914400"/>
            <a:chExt cx="8001000" cy="5791200"/>
          </a:xfrm>
        </p:grpSpPr>
        <p:pic>
          <p:nvPicPr>
            <p:cNvPr id="10" name="Picture 20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299" y="5867400"/>
              <a:ext cx="44927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078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067" y="5943600"/>
              <a:ext cx="3741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369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205" y="5410200"/>
              <a:ext cx="89692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076" y="14478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173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7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113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8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367" y="5943600"/>
              <a:ext cx="37412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569" y="5791200"/>
              <a:ext cx="52442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0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241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1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478" y="14478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2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736" y="18288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630" y="13716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31" y="13716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2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289" y="17526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 descr="bloem23"/>
            <p:cNvPicPr>
              <a:picLocks noChangeAspect="1" noChangeArrowheads="1" noCrop="1"/>
            </p:cNvPicPr>
            <p:nvPr/>
          </p:nvPicPr>
          <p:blipFill>
            <a:blip r:embed="rId1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980" y="2114752"/>
              <a:ext cx="3710220" cy="325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/>
            <p:cNvSpPr/>
            <p:nvPr/>
          </p:nvSpPr>
          <p:spPr>
            <a:xfrm>
              <a:off x="1066800" y="914400"/>
              <a:ext cx="8001000" cy="5791200"/>
            </a:xfrm>
            <a:prstGeom prst="roundRect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914400"/>
          <a:ext cx="8001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886200"/>
                <a:gridCol w="2590800"/>
              </a:tblGrid>
              <a:tr h="6287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537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02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endParaRPr lang="en-US" sz="2000" b="1" u="sng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70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2+3:</a:t>
                      </a:r>
                      <a:endParaRPr lang="en-US" sz="2000" b="1" u="sng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0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537">
                <a:tc rowSpan="2"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2063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477000" y="204847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1981200"/>
            <a:ext cx="2948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90800" y="3048000"/>
            <a:ext cx="3936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4000" y="4583668"/>
            <a:ext cx="354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03310" y="3046274"/>
            <a:ext cx="2564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dang,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1784" y="4572000"/>
            <a:ext cx="2007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90800" y="5029200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2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2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47800" y="20574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21336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47577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480060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219200" y="4191000"/>
            <a:ext cx="7696200" cy="2193131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Rectangle 21"/>
          <p:cNvSpPr/>
          <p:nvPr/>
        </p:nvSpPr>
        <p:spPr>
          <a:xfrm>
            <a:off x="1524000" y="41910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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2628348" cy="24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3385431"/>
            <a:ext cx="1214438" cy="12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bloem23"/>
          <p:cNvPicPr>
            <a:picLocks noChangeAspect="1" noChangeArrowheads="1" noCrop="1"/>
          </p:cNvPicPr>
          <p:nvPr/>
        </p:nvPicPr>
        <p:blipFill>
          <a:blip r:embed="rId1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3428294"/>
            <a:ext cx="1214438" cy="12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143000" y="1905000"/>
            <a:ext cx="7772400" cy="4724400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Rectangle 21"/>
          <p:cNvSpPr/>
          <p:nvPr/>
        </p:nvSpPr>
        <p:spPr>
          <a:xfrm>
            <a:off x="1447800" y="4320846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8208" y="3669268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90800" y="25146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773668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2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2834</Words>
  <Application>WPS Presentation</Application>
  <PresentationFormat>On-screen Show (4:3)</PresentationFormat>
  <Paragraphs>138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Wingdings 2</vt:lpstr>
      <vt:lpstr>Verdana</vt:lpstr>
      <vt:lpstr>Times New Roman</vt:lpstr>
      <vt:lpstr>Georgia</vt:lpstr>
      <vt:lpstr>Calibri</vt:lpstr>
      <vt:lpstr>Wingdings</vt:lpstr>
      <vt:lpstr>Gill Sans MT</vt:lpstr>
      <vt:lpstr>Microsoft YaHei</vt:lpstr>
      <vt:lpstr>Arial Unicode MS</vt:lpstr>
      <vt:lpstr>Symbol</vt:lpstr>
      <vt:lpstr>.VnVogueH</vt:lpstr>
      <vt:lpstr>Verdana</vt:lpstr>
      <vt:lpstr>Solstice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71</cp:revision>
  <dcterms:created xsi:type="dcterms:W3CDTF">2021-06-14T01:58:00Z</dcterms:created>
  <dcterms:modified xsi:type="dcterms:W3CDTF">2022-11-27T15:12:31Z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9BF6498EAFF74BF185BD769E04126FED</vt:lpwstr>
  </property>
  <property fmtid="{D5CDD505-2E9C-101B-9397-08002B2CF9AE}" pid="3" name="KSOProductBuildVer">
    <vt:lpwstr>1033-11.2.0.11417</vt:lpwstr>
  </property>
</Properties>
</file>