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59" r:id="rId2"/>
    <p:sldId id="320" r:id="rId3"/>
    <p:sldId id="321" r:id="rId4"/>
    <p:sldId id="29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18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E335C-C344-4714-B6AC-F9BC9C292D9F}" type="datetimeFigureOut">
              <a:rPr lang="en-US" smtClean="0"/>
              <a:t>11/25/2022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6BCE6-0E3A-4882-9927-C32871E8A3CF}" type="slidenum">
              <a:rPr lang="en-US" smtClean="0"/>
              <a:t>‹#›</a:t>
            </a:fld>
            <a:endParaRPr lang="en-US"/>
          </a:p>
        </p:txBody>
      </p:sp>
    </p:spTree>
    <p:extLst>
      <p:ext uri="{BB962C8B-B14F-4D97-AF65-F5344CB8AC3E}">
        <p14:creationId xmlns:p14="http://schemas.microsoft.com/office/powerpoint/2010/main" val="740520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F1091D1-5EA5-9283-124A-759C9BB95A20}"/>
              </a:ext>
            </a:extLst>
          </p:cNvPr>
          <p:cNvSpPr>
            <a:spLocks noGrp="1"/>
          </p:cNvSpPr>
          <p:nvPr>
            <p:ph type="dt" sz="half" idx="10"/>
          </p:nvPr>
        </p:nvSpPr>
        <p:spPr/>
        <p:txBody>
          <a:bodyPr/>
          <a:lstStyle>
            <a:lvl1pPr>
              <a:defRPr/>
            </a:lvl1pPr>
          </a:lstStyle>
          <a:p>
            <a:pPr>
              <a:defRPr/>
            </a:pPr>
            <a:fld id="{A62162AC-9D94-4C8A-9342-FEA198746C66}" type="datetimeFigureOut">
              <a:rPr lang="en-US"/>
              <a:pPr>
                <a:defRPr/>
              </a:pPr>
              <a:t>11/25/2022</a:t>
            </a:fld>
            <a:endParaRPr lang="en-US"/>
          </a:p>
        </p:txBody>
      </p:sp>
      <p:sp>
        <p:nvSpPr>
          <p:cNvPr id="5" name="Footer Placeholder 4">
            <a:extLst>
              <a:ext uri="{FF2B5EF4-FFF2-40B4-BE49-F238E27FC236}">
                <a16:creationId xmlns:a16="http://schemas.microsoft.com/office/drawing/2014/main" id="{C4D6A282-BA4A-A4CD-989F-78E39811DB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E20518-8260-A8AF-EEC1-35363AD877EE}"/>
              </a:ext>
            </a:extLst>
          </p:cNvPr>
          <p:cNvSpPr>
            <a:spLocks noGrp="1"/>
          </p:cNvSpPr>
          <p:nvPr>
            <p:ph type="sldNum" sz="quarter" idx="12"/>
          </p:nvPr>
        </p:nvSpPr>
        <p:spPr/>
        <p:txBody>
          <a:bodyPr/>
          <a:lstStyle>
            <a:lvl1pPr>
              <a:defRPr/>
            </a:lvl1pPr>
          </a:lstStyle>
          <a:p>
            <a:pPr>
              <a:defRPr/>
            </a:pPr>
            <a:fld id="{7014EB90-E612-4866-8F3F-10E5942271DB}" type="slidenum">
              <a:rPr lang="en-US" altLang="en-US"/>
              <a:pPr>
                <a:defRPr/>
              </a:pPr>
              <a:t>‹#›</a:t>
            </a:fld>
            <a:endParaRPr lang="en-US" altLang="en-US"/>
          </a:p>
        </p:txBody>
      </p:sp>
    </p:spTree>
    <p:extLst>
      <p:ext uri="{BB962C8B-B14F-4D97-AF65-F5344CB8AC3E}">
        <p14:creationId xmlns:p14="http://schemas.microsoft.com/office/powerpoint/2010/main" val="380652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F9322-CB50-02A2-DA57-40E0B87950FD}"/>
              </a:ext>
            </a:extLst>
          </p:cNvPr>
          <p:cNvSpPr>
            <a:spLocks noGrp="1"/>
          </p:cNvSpPr>
          <p:nvPr>
            <p:ph type="dt" sz="half" idx="10"/>
          </p:nvPr>
        </p:nvSpPr>
        <p:spPr/>
        <p:txBody>
          <a:bodyPr/>
          <a:lstStyle>
            <a:lvl1pPr>
              <a:defRPr/>
            </a:lvl1pPr>
          </a:lstStyle>
          <a:p>
            <a:pPr>
              <a:defRPr/>
            </a:pPr>
            <a:fld id="{211CF100-F236-4B31-96E3-5446A2770E4C}" type="datetimeFigureOut">
              <a:rPr lang="en-US"/>
              <a:pPr>
                <a:defRPr/>
              </a:pPr>
              <a:t>11/25/2022</a:t>
            </a:fld>
            <a:endParaRPr lang="en-US"/>
          </a:p>
        </p:txBody>
      </p:sp>
      <p:sp>
        <p:nvSpPr>
          <p:cNvPr id="5" name="Footer Placeholder 4">
            <a:extLst>
              <a:ext uri="{FF2B5EF4-FFF2-40B4-BE49-F238E27FC236}">
                <a16:creationId xmlns:a16="http://schemas.microsoft.com/office/drawing/2014/main" id="{5100A6CF-0413-0F77-82F9-42C5FB3185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493881-3BCF-379F-C27C-525B51E3BBFF}"/>
              </a:ext>
            </a:extLst>
          </p:cNvPr>
          <p:cNvSpPr>
            <a:spLocks noGrp="1"/>
          </p:cNvSpPr>
          <p:nvPr>
            <p:ph type="sldNum" sz="quarter" idx="12"/>
          </p:nvPr>
        </p:nvSpPr>
        <p:spPr/>
        <p:txBody>
          <a:bodyPr/>
          <a:lstStyle>
            <a:lvl1pPr>
              <a:defRPr/>
            </a:lvl1pPr>
          </a:lstStyle>
          <a:p>
            <a:pPr>
              <a:defRPr/>
            </a:pPr>
            <a:fld id="{F1BDB8A6-EEC9-42FD-870A-A1B9A4A48DE2}" type="slidenum">
              <a:rPr lang="en-US" altLang="en-US"/>
              <a:pPr>
                <a:defRPr/>
              </a:pPr>
              <a:t>‹#›</a:t>
            </a:fld>
            <a:endParaRPr lang="en-US" altLang="en-US"/>
          </a:p>
        </p:txBody>
      </p:sp>
    </p:spTree>
    <p:extLst>
      <p:ext uri="{BB962C8B-B14F-4D97-AF65-F5344CB8AC3E}">
        <p14:creationId xmlns:p14="http://schemas.microsoft.com/office/powerpoint/2010/main" val="155241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15982-B7C1-D96A-52DC-1C45EA3D2AF8}"/>
              </a:ext>
            </a:extLst>
          </p:cNvPr>
          <p:cNvSpPr>
            <a:spLocks noGrp="1"/>
          </p:cNvSpPr>
          <p:nvPr>
            <p:ph type="dt" sz="half" idx="10"/>
          </p:nvPr>
        </p:nvSpPr>
        <p:spPr/>
        <p:txBody>
          <a:bodyPr/>
          <a:lstStyle>
            <a:lvl1pPr>
              <a:defRPr/>
            </a:lvl1pPr>
          </a:lstStyle>
          <a:p>
            <a:pPr>
              <a:defRPr/>
            </a:pPr>
            <a:fld id="{B8E990F9-53A8-4372-A9DF-6201A78C449A}" type="datetimeFigureOut">
              <a:rPr lang="en-US"/>
              <a:pPr>
                <a:defRPr/>
              </a:pPr>
              <a:t>11/25/2022</a:t>
            </a:fld>
            <a:endParaRPr lang="en-US"/>
          </a:p>
        </p:txBody>
      </p:sp>
      <p:sp>
        <p:nvSpPr>
          <p:cNvPr id="5" name="Footer Placeholder 4">
            <a:extLst>
              <a:ext uri="{FF2B5EF4-FFF2-40B4-BE49-F238E27FC236}">
                <a16:creationId xmlns:a16="http://schemas.microsoft.com/office/drawing/2014/main" id="{79646664-F9A1-DE28-5469-982E87B6D5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884991-DB0B-86A5-C421-A9303CEF6E84}"/>
              </a:ext>
            </a:extLst>
          </p:cNvPr>
          <p:cNvSpPr>
            <a:spLocks noGrp="1"/>
          </p:cNvSpPr>
          <p:nvPr>
            <p:ph type="sldNum" sz="quarter" idx="12"/>
          </p:nvPr>
        </p:nvSpPr>
        <p:spPr/>
        <p:txBody>
          <a:bodyPr/>
          <a:lstStyle>
            <a:lvl1pPr>
              <a:defRPr/>
            </a:lvl1pPr>
          </a:lstStyle>
          <a:p>
            <a:pPr>
              <a:defRPr/>
            </a:pPr>
            <a:fld id="{AC86E1E8-CB87-4E4C-BEBD-0D24FF639C0A}" type="slidenum">
              <a:rPr lang="en-US" altLang="en-US"/>
              <a:pPr>
                <a:defRPr/>
              </a:pPr>
              <a:t>‹#›</a:t>
            </a:fld>
            <a:endParaRPr lang="en-US" altLang="en-US"/>
          </a:p>
        </p:txBody>
      </p:sp>
    </p:spTree>
    <p:extLst>
      <p:ext uri="{BB962C8B-B14F-4D97-AF65-F5344CB8AC3E}">
        <p14:creationId xmlns:p14="http://schemas.microsoft.com/office/powerpoint/2010/main" val="137629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BB6AE-5A22-1A43-38C4-266D2E1FAC53}"/>
              </a:ext>
            </a:extLst>
          </p:cNvPr>
          <p:cNvSpPr>
            <a:spLocks noGrp="1"/>
          </p:cNvSpPr>
          <p:nvPr>
            <p:ph type="dt" sz="half" idx="10"/>
          </p:nvPr>
        </p:nvSpPr>
        <p:spPr/>
        <p:txBody>
          <a:bodyPr/>
          <a:lstStyle>
            <a:lvl1pPr>
              <a:defRPr/>
            </a:lvl1pPr>
          </a:lstStyle>
          <a:p>
            <a:pPr>
              <a:defRPr/>
            </a:pPr>
            <a:fld id="{2E2F1745-8B4C-4322-87D0-7BACC6C8AB97}" type="datetimeFigureOut">
              <a:rPr lang="en-US"/>
              <a:pPr>
                <a:defRPr/>
              </a:pPr>
              <a:t>11/25/2022</a:t>
            </a:fld>
            <a:endParaRPr lang="en-US"/>
          </a:p>
        </p:txBody>
      </p:sp>
      <p:sp>
        <p:nvSpPr>
          <p:cNvPr id="5" name="Footer Placeholder 4">
            <a:extLst>
              <a:ext uri="{FF2B5EF4-FFF2-40B4-BE49-F238E27FC236}">
                <a16:creationId xmlns:a16="http://schemas.microsoft.com/office/drawing/2014/main" id="{06D49B95-0E35-C1F3-D233-AA884E286F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E93FAA-00A3-B6E0-62EF-BB200247CCD8}"/>
              </a:ext>
            </a:extLst>
          </p:cNvPr>
          <p:cNvSpPr>
            <a:spLocks noGrp="1"/>
          </p:cNvSpPr>
          <p:nvPr>
            <p:ph type="sldNum" sz="quarter" idx="12"/>
          </p:nvPr>
        </p:nvSpPr>
        <p:spPr/>
        <p:txBody>
          <a:bodyPr/>
          <a:lstStyle>
            <a:lvl1pPr>
              <a:defRPr/>
            </a:lvl1pPr>
          </a:lstStyle>
          <a:p>
            <a:pPr>
              <a:defRPr/>
            </a:pPr>
            <a:fld id="{D4731688-51AB-493E-AD25-944AEC9A8715}" type="slidenum">
              <a:rPr lang="en-US" altLang="en-US"/>
              <a:pPr>
                <a:defRPr/>
              </a:pPr>
              <a:t>‹#›</a:t>
            </a:fld>
            <a:endParaRPr lang="en-US" altLang="en-US"/>
          </a:p>
        </p:txBody>
      </p:sp>
    </p:spTree>
    <p:extLst>
      <p:ext uri="{BB962C8B-B14F-4D97-AF65-F5344CB8AC3E}">
        <p14:creationId xmlns:p14="http://schemas.microsoft.com/office/powerpoint/2010/main" val="395595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5147FA-CCD7-F0B9-9F7A-D5B83A823795}"/>
              </a:ext>
            </a:extLst>
          </p:cNvPr>
          <p:cNvSpPr>
            <a:spLocks noGrp="1"/>
          </p:cNvSpPr>
          <p:nvPr>
            <p:ph type="dt" sz="half" idx="10"/>
          </p:nvPr>
        </p:nvSpPr>
        <p:spPr/>
        <p:txBody>
          <a:bodyPr/>
          <a:lstStyle>
            <a:lvl1pPr>
              <a:defRPr/>
            </a:lvl1pPr>
          </a:lstStyle>
          <a:p>
            <a:pPr>
              <a:defRPr/>
            </a:pPr>
            <a:fld id="{CB9B8DD5-5735-4C77-B29A-37BD70CE56FF}" type="datetimeFigureOut">
              <a:rPr lang="en-US"/>
              <a:pPr>
                <a:defRPr/>
              </a:pPr>
              <a:t>11/25/2022</a:t>
            </a:fld>
            <a:endParaRPr lang="en-US"/>
          </a:p>
        </p:txBody>
      </p:sp>
      <p:sp>
        <p:nvSpPr>
          <p:cNvPr id="5" name="Footer Placeholder 4">
            <a:extLst>
              <a:ext uri="{FF2B5EF4-FFF2-40B4-BE49-F238E27FC236}">
                <a16:creationId xmlns:a16="http://schemas.microsoft.com/office/drawing/2014/main" id="{4FAC0EE3-3C9A-31BC-1CC6-70439C4D49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29E495-DC61-38C2-BF1F-43C3FD5C6E0E}"/>
              </a:ext>
            </a:extLst>
          </p:cNvPr>
          <p:cNvSpPr>
            <a:spLocks noGrp="1"/>
          </p:cNvSpPr>
          <p:nvPr>
            <p:ph type="sldNum" sz="quarter" idx="12"/>
          </p:nvPr>
        </p:nvSpPr>
        <p:spPr/>
        <p:txBody>
          <a:bodyPr/>
          <a:lstStyle>
            <a:lvl1pPr>
              <a:defRPr/>
            </a:lvl1pPr>
          </a:lstStyle>
          <a:p>
            <a:pPr>
              <a:defRPr/>
            </a:pPr>
            <a:fld id="{3FAF4C48-C730-4AE9-8A2E-D37CFFAFC0C8}" type="slidenum">
              <a:rPr lang="en-US" altLang="en-US"/>
              <a:pPr>
                <a:defRPr/>
              </a:pPr>
              <a:t>‹#›</a:t>
            </a:fld>
            <a:endParaRPr lang="en-US" altLang="en-US"/>
          </a:p>
        </p:txBody>
      </p:sp>
    </p:spTree>
    <p:extLst>
      <p:ext uri="{BB962C8B-B14F-4D97-AF65-F5344CB8AC3E}">
        <p14:creationId xmlns:p14="http://schemas.microsoft.com/office/powerpoint/2010/main" val="189461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018F19-87EF-8455-BD5F-505284172A30}"/>
              </a:ext>
            </a:extLst>
          </p:cNvPr>
          <p:cNvSpPr>
            <a:spLocks noGrp="1"/>
          </p:cNvSpPr>
          <p:nvPr>
            <p:ph type="dt" sz="half" idx="10"/>
          </p:nvPr>
        </p:nvSpPr>
        <p:spPr/>
        <p:txBody>
          <a:bodyPr/>
          <a:lstStyle>
            <a:lvl1pPr>
              <a:defRPr/>
            </a:lvl1pPr>
          </a:lstStyle>
          <a:p>
            <a:pPr>
              <a:defRPr/>
            </a:pPr>
            <a:fld id="{BACCD100-FEE3-4283-9B88-9BB72F8A8B08}" type="datetimeFigureOut">
              <a:rPr lang="en-US"/>
              <a:pPr>
                <a:defRPr/>
              </a:pPr>
              <a:t>11/25/2022</a:t>
            </a:fld>
            <a:endParaRPr lang="en-US"/>
          </a:p>
        </p:txBody>
      </p:sp>
      <p:sp>
        <p:nvSpPr>
          <p:cNvPr id="6" name="Footer Placeholder 4">
            <a:extLst>
              <a:ext uri="{FF2B5EF4-FFF2-40B4-BE49-F238E27FC236}">
                <a16:creationId xmlns:a16="http://schemas.microsoft.com/office/drawing/2014/main" id="{8491C128-F2CD-269E-09D6-49DBC46B59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0AB154-0CDC-3F27-05E2-48E4DB4A1F4C}"/>
              </a:ext>
            </a:extLst>
          </p:cNvPr>
          <p:cNvSpPr>
            <a:spLocks noGrp="1"/>
          </p:cNvSpPr>
          <p:nvPr>
            <p:ph type="sldNum" sz="quarter" idx="12"/>
          </p:nvPr>
        </p:nvSpPr>
        <p:spPr/>
        <p:txBody>
          <a:bodyPr/>
          <a:lstStyle>
            <a:lvl1pPr>
              <a:defRPr/>
            </a:lvl1pPr>
          </a:lstStyle>
          <a:p>
            <a:pPr>
              <a:defRPr/>
            </a:pPr>
            <a:fld id="{1B708601-FED8-41BC-85B1-088541CEF701}" type="slidenum">
              <a:rPr lang="en-US" altLang="en-US"/>
              <a:pPr>
                <a:defRPr/>
              </a:pPr>
              <a:t>‹#›</a:t>
            </a:fld>
            <a:endParaRPr lang="en-US" altLang="en-US"/>
          </a:p>
        </p:txBody>
      </p:sp>
    </p:spTree>
    <p:extLst>
      <p:ext uri="{BB962C8B-B14F-4D97-AF65-F5344CB8AC3E}">
        <p14:creationId xmlns:p14="http://schemas.microsoft.com/office/powerpoint/2010/main" val="27767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A874AE0-3C68-EF07-BD5F-D5A72FD7BBAB}"/>
              </a:ext>
            </a:extLst>
          </p:cNvPr>
          <p:cNvSpPr>
            <a:spLocks noGrp="1"/>
          </p:cNvSpPr>
          <p:nvPr>
            <p:ph type="dt" sz="half" idx="10"/>
          </p:nvPr>
        </p:nvSpPr>
        <p:spPr/>
        <p:txBody>
          <a:bodyPr/>
          <a:lstStyle>
            <a:lvl1pPr>
              <a:defRPr/>
            </a:lvl1pPr>
          </a:lstStyle>
          <a:p>
            <a:pPr>
              <a:defRPr/>
            </a:pPr>
            <a:fld id="{547F92F5-CA7E-4B2E-9C0A-8CC3CB1921C8}" type="datetimeFigureOut">
              <a:rPr lang="en-US"/>
              <a:pPr>
                <a:defRPr/>
              </a:pPr>
              <a:t>11/25/2022</a:t>
            </a:fld>
            <a:endParaRPr lang="en-US"/>
          </a:p>
        </p:txBody>
      </p:sp>
      <p:sp>
        <p:nvSpPr>
          <p:cNvPr id="8" name="Footer Placeholder 4">
            <a:extLst>
              <a:ext uri="{FF2B5EF4-FFF2-40B4-BE49-F238E27FC236}">
                <a16:creationId xmlns:a16="http://schemas.microsoft.com/office/drawing/2014/main" id="{B08C0DC5-BA3C-3ACE-61DB-EAD17957786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6B6D01E-D42C-03BF-E4FA-8B1B7445EAA4}"/>
              </a:ext>
            </a:extLst>
          </p:cNvPr>
          <p:cNvSpPr>
            <a:spLocks noGrp="1"/>
          </p:cNvSpPr>
          <p:nvPr>
            <p:ph type="sldNum" sz="quarter" idx="12"/>
          </p:nvPr>
        </p:nvSpPr>
        <p:spPr/>
        <p:txBody>
          <a:bodyPr/>
          <a:lstStyle>
            <a:lvl1pPr>
              <a:defRPr/>
            </a:lvl1pPr>
          </a:lstStyle>
          <a:p>
            <a:pPr>
              <a:defRPr/>
            </a:pPr>
            <a:fld id="{EF5D3A4C-FCA8-4550-B8AC-2FE7E8B6AAE8}" type="slidenum">
              <a:rPr lang="en-US" altLang="en-US"/>
              <a:pPr>
                <a:defRPr/>
              </a:pPr>
              <a:t>‹#›</a:t>
            </a:fld>
            <a:endParaRPr lang="en-US" altLang="en-US"/>
          </a:p>
        </p:txBody>
      </p:sp>
    </p:spTree>
    <p:extLst>
      <p:ext uri="{BB962C8B-B14F-4D97-AF65-F5344CB8AC3E}">
        <p14:creationId xmlns:p14="http://schemas.microsoft.com/office/powerpoint/2010/main" val="252545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86BF2F2-578B-CA70-ED29-291D44215785}"/>
              </a:ext>
            </a:extLst>
          </p:cNvPr>
          <p:cNvSpPr>
            <a:spLocks noGrp="1"/>
          </p:cNvSpPr>
          <p:nvPr>
            <p:ph type="dt" sz="half" idx="10"/>
          </p:nvPr>
        </p:nvSpPr>
        <p:spPr/>
        <p:txBody>
          <a:bodyPr/>
          <a:lstStyle>
            <a:lvl1pPr>
              <a:defRPr/>
            </a:lvl1pPr>
          </a:lstStyle>
          <a:p>
            <a:pPr>
              <a:defRPr/>
            </a:pPr>
            <a:fld id="{A72B068D-10E7-4080-8EC5-14C3C77BD785}" type="datetimeFigureOut">
              <a:rPr lang="en-US"/>
              <a:pPr>
                <a:defRPr/>
              </a:pPr>
              <a:t>11/25/2022</a:t>
            </a:fld>
            <a:endParaRPr lang="en-US"/>
          </a:p>
        </p:txBody>
      </p:sp>
      <p:sp>
        <p:nvSpPr>
          <p:cNvPr id="4" name="Footer Placeholder 4">
            <a:extLst>
              <a:ext uri="{FF2B5EF4-FFF2-40B4-BE49-F238E27FC236}">
                <a16:creationId xmlns:a16="http://schemas.microsoft.com/office/drawing/2014/main" id="{90AEB699-4F48-B238-728E-C0B75AEC6CD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ACD6FCE-BB62-536A-8350-B7AD29276A96}"/>
              </a:ext>
            </a:extLst>
          </p:cNvPr>
          <p:cNvSpPr>
            <a:spLocks noGrp="1"/>
          </p:cNvSpPr>
          <p:nvPr>
            <p:ph type="sldNum" sz="quarter" idx="12"/>
          </p:nvPr>
        </p:nvSpPr>
        <p:spPr/>
        <p:txBody>
          <a:bodyPr/>
          <a:lstStyle>
            <a:lvl1pPr>
              <a:defRPr/>
            </a:lvl1pPr>
          </a:lstStyle>
          <a:p>
            <a:pPr>
              <a:defRPr/>
            </a:pPr>
            <a:fld id="{CE021486-1A6F-4B3C-AA11-B8FFC8C965D6}" type="slidenum">
              <a:rPr lang="en-US" altLang="en-US"/>
              <a:pPr>
                <a:defRPr/>
              </a:pPr>
              <a:t>‹#›</a:t>
            </a:fld>
            <a:endParaRPr lang="en-US" altLang="en-US"/>
          </a:p>
        </p:txBody>
      </p:sp>
    </p:spTree>
    <p:extLst>
      <p:ext uri="{BB962C8B-B14F-4D97-AF65-F5344CB8AC3E}">
        <p14:creationId xmlns:p14="http://schemas.microsoft.com/office/powerpoint/2010/main" val="153121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AFCE11D-BF6E-0125-37EE-7F563E107D0A}"/>
              </a:ext>
            </a:extLst>
          </p:cNvPr>
          <p:cNvSpPr>
            <a:spLocks noGrp="1"/>
          </p:cNvSpPr>
          <p:nvPr>
            <p:ph type="dt" sz="half" idx="10"/>
          </p:nvPr>
        </p:nvSpPr>
        <p:spPr/>
        <p:txBody>
          <a:bodyPr/>
          <a:lstStyle>
            <a:lvl1pPr>
              <a:defRPr/>
            </a:lvl1pPr>
          </a:lstStyle>
          <a:p>
            <a:pPr>
              <a:defRPr/>
            </a:pPr>
            <a:fld id="{761950F9-85A7-4D00-A71D-BECE797C8FCD}" type="datetimeFigureOut">
              <a:rPr lang="en-US"/>
              <a:pPr>
                <a:defRPr/>
              </a:pPr>
              <a:t>11/25/2022</a:t>
            </a:fld>
            <a:endParaRPr lang="en-US"/>
          </a:p>
        </p:txBody>
      </p:sp>
      <p:sp>
        <p:nvSpPr>
          <p:cNvPr id="3" name="Footer Placeholder 4">
            <a:extLst>
              <a:ext uri="{FF2B5EF4-FFF2-40B4-BE49-F238E27FC236}">
                <a16:creationId xmlns:a16="http://schemas.microsoft.com/office/drawing/2014/main" id="{27628430-AA15-854E-1D25-0E04BABB5ED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1A4FB67-A77A-1595-66A3-575928852CB6}"/>
              </a:ext>
            </a:extLst>
          </p:cNvPr>
          <p:cNvSpPr>
            <a:spLocks noGrp="1"/>
          </p:cNvSpPr>
          <p:nvPr>
            <p:ph type="sldNum" sz="quarter" idx="12"/>
          </p:nvPr>
        </p:nvSpPr>
        <p:spPr/>
        <p:txBody>
          <a:bodyPr/>
          <a:lstStyle>
            <a:lvl1pPr>
              <a:defRPr/>
            </a:lvl1pPr>
          </a:lstStyle>
          <a:p>
            <a:pPr>
              <a:defRPr/>
            </a:pPr>
            <a:fld id="{B9682846-1423-4F10-AB22-3830E55AF022}" type="slidenum">
              <a:rPr lang="en-US" altLang="en-US"/>
              <a:pPr>
                <a:defRPr/>
              </a:pPr>
              <a:t>‹#›</a:t>
            </a:fld>
            <a:endParaRPr lang="en-US" altLang="en-US"/>
          </a:p>
        </p:txBody>
      </p:sp>
    </p:spTree>
    <p:extLst>
      <p:ext uri="{BB962C8B-B14F-4D97-AF65-F5344CB8AC3E}">
        <p14:creationId xmlns:p14="http://schemas.microsoft.com/office/powerpoint/2010/main" val="285750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0BC7BD5-2A7F-8CEE-B859-81A61A31F5CF}"/>
              </a:ext>
            </a:extLst>
          </p:cNvPr>
          <p:cNvSpPr>
            <a:spLocks noGrp="1"/>
          </p:cNvSpPr>
          <p:nvPr>
            <p:ph type="dt" sz="half" idx="10"/>
          </p:nvPr>
        </p:nvSpPr>
        <p:spPr/>
        <p:txBody>
          <a:bodyPr/>
          <a:lstStyle>
            <a:lvl1pPr>
              <a:defRPr/>
            </a:lvl1pPr>
          </a:lstStyle>
          <a:p>
            <a:pPr>
              <a:defRPr/>
            </a:pPr>
            <a:fld id="{24036AC2-6EAD-46CE-A68B-564BE2653271}" type="datetimeFigureOut">
              <a:rPr lang="en-US"/>
              <a:pPr>
                <a:defRPr/>
              </a:pPr>
              <a:t>11/25/2022</a:t>
            </a:fld>
            <a:endParaRPr lang="en-US"/>
          </a:p>
        </p:txBody>
      </p:sp>
      <p:sp>
        <p:nvSpPr>
          <p:cNvPr id="6" name="Footer Placeholder 4">
            <a:extLst>
              <a:ext uri="{FF2B5EF4-FFF2-40B4-BE49-F238E27FC236}">
                <a16:creationId xmlns:a16="http://schemas.microsoft.com/office/drawing/2014/main" id="{47A9F723-7B08-ED9B-3935-E13F67FDF66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3B4C4B-ECE0-E08D-5739-A7FD40AAF785}"/>
              </a:ext>
            </a:extLst>
          </p:cNvPr>
          <p:cNvSpPr>
            <a:spLocks noGrp="1"/>
          </p:cNvSpPr>
          <p:nvPr>
            <p:ph type="sldNum" sz="quarter" idx="12"/>
          </p:nvPr>
        </p:nvSpPr>
        <p:spPr/>
        <p:txBody>
          <a:bodyPr/>
          <a:lstStyle>
            <a:lvl1pPr>
              <a:defRPr/>
            </a:lvl1pPr>
          </a:lstStyle>
          <a:p>
            <a:pPr>
              <a:defRPr/>
            </a:pPr>
            <a:fld id="{5F4F2916-0788-421D-A51C-457A2DFAD1E5}" type="slidenum">
              <a:rPr lang="en-US" altLang="en-US"/>
              <a:pPr>
                <a:defRPr/>
              </a:pPr>
              <a:t>‹#›</a:t>
            </a:fld>
            <a:endParaRPr lang="en-US" altLang="en-US"/>
          </a:p>
        </p:txBody>
      </p:sp>
    </p:spTree>
    <p:extLst>
      <p:ext uri="{BB962C8B-B14F-4D97-AF65-F5344CB8AC3E}">
        <p14:creationId xmlns:p14="http://schemas.microsoft.com/office/powerpoint/2010/main" val="2946644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7CA3517-6264-3C7D-ABA0-A68232ED6E6B}"/>
              </a:ext>
            </a:extLst>
          </p:cNvPr>
          <p:cNvSpPr>
            <a:spLocks noGrp="1"/>
          </p:cNvSpPr>
          <p:nvPr>
            <p:ph type="dt" sz="half" idx="10"/>
          </p:nvPr>
        </p:nvSpPr>
        <p:spPr/>
        <p:txBody>
          <a:bodyPr/>
          <a:lstStyle>
            <a:lvl1pPr>
              <a:defRPr/>
            </a:lvl1pPr>
          </a:lstStyle>
          <a:p>
            <a:pPr>
              <a:defRPr/>
            </a:pPr>
            <a:fld id="{88039795-F593-4CB7-A809-04477501489D}" type="datetimeFigureOut">
              <a:rPr lang="en-US"/>
              <a:pPr>
                <a:defRPr/>
              </a:pPr>
              <a:t>11/25/2022</a:t>
            </a:fld>
            <a:endParaRPr lang="en-US"/>
          </a:p>
        </p:txBody>
      </p:sp>
      <p:sp>
        <p:nvSpPr>
          <p:cNvPr id="6" name="Footer Placeholder 4">
            <a:extLst>
              <a:ext uri="{FF2B5EF4-FFF2-40B4-BE49-F238E27FC236}">
                <a16:creationId xmlns:a16="http://schemas.microsoft.com/office/drawing/2014/main" id="{B7E6D6A9-10C3-973A-FA79-4900439522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1268FD-C093-5342-A5DE-305928B0CBBD}"/>
              </a:ext>
            </a:extLst>
          </p:cNvPr>
          <p:cNvSpPr>
            <a:spLocks noGrp="1"/>
          </p:cNvSpPr>
          <p:nvPr>
            <p:ph type="sldNum" sz="quarter" idx="12"/>
          </p:nvPr>
        </p:nvSpPr>
        <p:spPr/>
        <p:txBody>
          <a:bodyPr/>
          <a:lstStyle>
            <a:lvl1pPr>
              <a:defRPr/>
            </a:lvl1pPr>
          </a:lstStyle>
          <a:p>
            <a:pPr>
              <a:defRPr/>
            </a:pPr>
            <a:fld id="{2CB129CB-3748-4D58-B9B9-09283F71209D}" type="slidenum">
              <a:rPr lang="en-US" altLang="en-US"/>
              <a:pPr>
                <a:defRPr/>
              </a:pPr>
              <a:t>‹#›</a:t>
            </a:fld>
            <a:endParaRPr lang="en-US" altLang="en-US"/>
          </a:p>
        </p:txBody>
      </p:sp>
    </p:spTree>
    <p:extLst>
      <p:ext uri="{BB962C8B-B14F-4D97-AF65-F5344CB8AC3E}">
        <p14:creationId xmlns:p14="http://schemas.microsoft.com/office/powerpoint/2010/main" val="98188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CED4857-E684-352B-B14D-E87A10CE6E4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4F2F8E0-3C0B-C6E4-4571-6C98FF95E339}"/>
              </a:ext>
            </a:extLst>
          </p:cNvPr>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A4B82C1-015D-0B51-5837-C3FEE4691BEA}"/>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8888435-4DDD-4D5D-96F5-2DEDF386C507}" type="datetimeFigureOut">
              <a:rPr lang="en-US"/>
              <a:pPr>
                <a:defRPr/>
              </a:pPr>
              <a:t>11/25/2022</a:t>
            </a:fld>
            <a:endParaRPr lang="en-US"/>
          </a:p>
        </p:txBody>
      </p:sp>
      <p:sp>
        <p:nvSpPr>
          <p:cNvPr id="5" name="Footer Placeholder 4">
            <a:extLst>
              <a:ext uri="{FF2B5EF4-FFF2-40B4-BE49-F238E27FC236}">
                <a16:creationId xmlns:a16="http://schemas.microsoft.com/office/drawing/2014/main" id="{18F62428-476F-984F-7D23-A52FE136682C}"/>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B88EE78-8918-85EC-ED34-059E7F26A8F0}"/>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60722A3-2DE3-44E7-A5CE-04EB2F4211B8}" type="slidenum">
              <a:rPr lang="en-US" altLang="en-US"/>
              <a:pPr>
                <a:defRPr/>
              </a:pPr>
              <a:t>‹#›</a:t>
            </a:fld>
            <a:endParaRPr lang="en-US" altLang="en-US"/>
          </a:p>
        </p:txBody>
      </p:sp>
    </p:spTree>
    <p:extLst>
      <p:ext uri="{BB962C8B-B14F-4D97-AF65-F5344CB8AC3E}">
        <p14:creationId xmlns:p14="http://schemas.microsoft.com/office/powerpoint/2010/main" val="2807151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tải xuống (33).jpg">
            <a:extLst>
              <a:ext uri="{FF2B5EF4-FFF2-40B4-BE49-F238E27FC236}">
                <a16:creationId xmlns:a16="http://schemas.microsoft.com/office/drawing/2014/main" id="{2F2DE574-82CB-385B-4698-33AE8BE28F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6701" y="4800600"/>
            <a:ext cx="20955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france.gif">
            <a:extLst>
              <a:ext uri="{FF2B5EF4-FFF2-40B4-BE49-F238E27FC236}">
                <a16:creationId xmlns:a16="http://schemas.microsoft.com/office/drawing/2014/main" id="{B066B85B-F5B1-774F-349B-C7C657B36A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34402" y="3581400"/>
            <a:ext cx="19288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7">
            <a:extLst>
              <a:ext uri="{FF2B5EF4-FFF2-40B4-BE49-F238E27FC236}">
                <a16:creationId xmlns:a16="http://schemas.microsoft.com/office/drawing/2014/main" id="{9A28672B-BACA-7393-CF98-381EEDE475A4}"/>
              </a:ext>
            </a:extLst>
          </p:cNvPr>
          <p:cNvSpPr>
            <a:spLocks noChangeArrowheads="1"/>
          </p:cNvSpPr>
          <p:nvPr/>
        </p:nvSpPr>
        <p:spPr bwMode="auto">
          <a:xfrm>
            <a:off x="354227" y="385377"/>
            <a:ext cx="11656541" cy="153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30000"/>
              </a:spcBef>
              <a:spcAft>
                <a:spcPct val="0"/>
              </a:spcAft>
              <a:buNone/>
            </a:pPr>
            <a:r>
              <a:rPr lang="en-US" altLang="en-US" sz="2800" b="1">
                <a:solidFill>
                  <a:srgbClr val="002060"/>
                </a:solidFill>
                <a:latin typeface="Times New Roman" panose="02020603050405020304" pitchFamily="18" charset="0"/>
                <a:cs typeface="Times New Roman" panose="02020603050405020304" pitchFamily="18" charset="0"/>
              </a:rPr>
              <a:t>Chủ đề 1: CÁCH MẠNG TƯ SẢN VÀ SỰ XÁC LẬP CỦA CHỦ NGHĨA TƯ BẢN</a:t>
            </a:r>
          </a:p>
          <a:p>
            <a:pPr algn="ctr" fontAlgn="base">
              <a:spcBef>
                <a:spcPct val="30000"/>
              </a:spcBef>
              <a:spcAft>
                <a:spcPct val="0"/>
              </a:spcAft>
              <a:buNone/>
            </a:pPr>
            <a:r>
              <a:rPr lang="en-US" altLang="en-US" sz="2800" b="1">
                <a:solidFill>
                  <a:srgbClr val="002060"/>
                </a:solidFill>
                <a:latin typeface="Times New Roman" panose="02020603050405020304" pitchFamily="18" charset="0"/>
                <a:cs typeface="Times New Roman" panose="02020603050405020304" pitchFamily="18" charset="0"/>
              </a:rPr>
              <a:t> (TỪ GIỮA THẾ KỶ XVI ĐẾN NỬA SAU THẾ KỶ XIX)</a:t>
            </a:r>
          </a:p>
        </p:txBody>
      </p:sp>
      <p:sp>
        <p:nvSpPr>
          <p:cNvPr id="5125" name="Rectangle 8">
            <a:extLst>
              <a:ext uri="{FF2B5EF4-FFF2-40B4-BE49-F238E27FC236}">
                <a16:creationId xmlns:a16="http://schemas.microsoft.com/office/drawing/2014/main" id="{240FE5BF-ED8B-D5F5-F465-2A06BBE7ECAA}"/>
              </a:ext>
            </a:extLst>
          </p:cNvPr>
          <p:cNvSpPr>
            <a:spLocks noChangeArrowheads="1"/>
          </p:cNvSpPr>
          <p:nvPr/>
        </p:nvSpPr>
        <p:spPr bwMode="auto">
          <a:xfrm>
            <a:off x="181232" y="2380622"/>
            <a:ext cx="118295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3600" u="sng">
                <a:solidFill>
                  <a:srgbClr val="0000FF"/>
                </a:solidFill>
                <a:latin typeface="Times New Roman" panose="02020603050405020304" pitchFamily="18" charset="0"/>
                <a:cs typeface="Times New Roman" panose="02020603050405020304" pitchFamily="18" charset="0"/>
              </a:rPr>
              <a:t>Bài 1: </a:t>
            </a:r>
            <a:r>
              <a:rPr lang="en-US" altLang="en-US" sz="3600" b="1" i="1">
                <a:solidFill>
                  <a:srgbClr val="0000FF"/>
                </a:solidFill>
                <a:latin typeface="Times New Roman" panose="02020603050405020304" pitchFamily="18" charset="0"/>
                <a:cs typeface="Times New Roman" panose="02020603050405020304" pitchFamily="18" charset="0"/>
              </a:rPr>
              <a:t>NHỮNG CUỘC CÁCH MẠNG TƯ SẢN ĐẦU TIÊN</a:t>
            </a:r>
          </a:p>
        </p:txBody>
      </p:sp>
      <p:pic>
        <p:nvPicPr>
          <p:cNvPr id="5126" name="Picture 7" descr="tải xuống (68).jpg">
            <a:extLst>
              <a:ext uri="{FF2B5EF4-FFF2-40B4-BE49-F238E27FC236}">
                <a16:creationId xmlns:a16="http://schemas.microsoft.com/office/drawing/2014/main" id="{EE41CDBD-236E-1C87-231E-8417A1543E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6027" y="4191001"/>
            <a:ext cx="20859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225px-Flag_of_the_Netherlands.svg.png">
            <a:extLst>
              <a:ext uri="{FF2B5EF4-FFF2-40B4-BE49-F238E27FC236}">
                <a16:creationId xmlns:a16="http://schemas.microsoft.com/office/drawing/2014/main" id="{D14CF724-3D34-09F3-CE2F-21B8915CC21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2" y="5562600"/>
            <a:ext cx="19145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êu đề 1">
            <a:extLst>
              <a:ext uri="{FF2B5EF4-FFF2-40B4-BE49-F238E27FC236}">
                <a16:creationId xmlns:a16="http://schemas.microsoft.com/office/drawing/2014/main" id="{E72FA89C-D8DD-1805-19D2-037E45BB293E}"/>
              </a:ext>
            </a:extLst>
          </p:cNvPr>
          <p:cNvSpPr>
            <a:spLocks noGrp="1"/>
          </p:cNvSpPr>
          <p:nvPr>
            <p:ph type="title"/>
          </p:nvPr>
        </p:nvSpPr>
        <p:spPr>
          <a:xfrm>
            <a:off x="211183" y="13663"/>
            <a:ext cx="5176352" cy="1208167"/>
          </a:xfrm>
        </p:spPr>
        <p:txBody>
          <a:bodyPr/>
          <a:lstStyle/>
          <a:p>
            <a:r>
              <a:rPr lang="en-US" altLang="en-US" sz="3200" b="1">
                <a:solidFill>
                  <a:srgbClr val="FF0000"/>
                </a:solidFill>
                <a:latin typeface="Arial" panose="020B0604020202020204" pitchFamily="34" charset="0"/>
                <a:cs typeface="Arial" panose="020B0604020202020204" pitchFamily="34" charset="0"/>
              </a:rPr>
              <a:t>II. Cách mạng tư sản Anh thế kỉ XVII</a:t>
            </a:r>
            <a:endParaRPr lang="en-US" altLang="en-US" sz="3200"/>
          </a:p>
        </p:txBody>
      </p:sp>
      <p:sp>
        <p:nvSpPr>
          <p:cNvPr id="11267" name="Chỗ dành sẵn cho Nội dung 2">
            <a:extLst>
              <a:ext uri="{FF2B5EF4-FFF2-40B4-BE49-F238E27FC236}">
                <a16:creationId xmlns:a16="http://schemas.microsoft.com/office/drawing/2014/main" id="{10BA4C66-C5EF-3FC9-8279-35D21527B826}"/>
              </a:ext>
            </a:extLst>
          </p:cNvPr>
          <p:cNvSpPr>
            <a:spLocks noGrp="1"/>
          </p:cNvSpPr>
          <p:nvPr>
            <p:ph sz="half" idx="1"/>
          </p:nvPr>
        </p:nvSpPr>
        <p:spPr>
          <a:xfrm>
            <a:off x="78154" y="1095916"/>
            <a:ext cx="5715000" cy="1012962"/>
          </a:xfrm>
        </p:spPr>
        <p:txBody>
          <a:bodyPr/>
          <a:lstStyle/>
          <a:p>
            <a:pPr marL="0" indent="0" algn="ctr">
              <a:buNone/>
            </a:pPr>
            <a:r>
              <a:rPr lang="en-US" altLang="en-US" b="1"/>
              <a:t>1. Sự phát triển của chủ nghĩa tư bản ở Anh</a:t>
            </a:r>
          </a:p>
        </p:txBody>
      </p:sp>
      <p:pic>
        <p:nvPicPr>
          <p:cNvPr id="31746" name="Picture 2">
            <a:extLst>
              <a:ext uri="{FF2B5EF4-FFF2-40B4-BE49-F238E27FC236}">
                <a16:creationId xmlns:a16="http://schemas.microsoft.com/office/drawing/2014/main" id="{545EF727-48FE-DC4C-C148-E08AF29677E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87888" y="13663"/>
            <a:ext cx="6304112" cy="6844337"/>
          </a:xfrm>
          <a:noFill/>
        </p:spPr>
      </p:pic>
      <p:sp>
        <p:nvSpPr>
          <p:cNvPr id="5" name="Bong bóng Lời nói: Hình chữ nhật 4">
            <a:extLst>
              <a:ext uri="{FF2B5EF4-FFF2-40B4-BE49-F238E27FC236}">
                <a16:creationId xmlns:a16="http://schemas.microsoft.com/office/drawing/2014/main" id="{5401FF6D-D756-4317-FB11-7C5D372EBB34}"/>
              </a:ext>
            </a:extLst>
          </p:cNvPr>
          <p:cNvSpPr/>
          <p:nvPr/>
        </p:nvSpPr>
        <p:spPr>
          <a:xfrm>
            <a:off x="400866" y="2035909"/>
            <a:ext cx="2842611" cy="1790700"/>
          </a:xfrm>
          <a:prstGeom prst="wedgeRectCallout">
            <a:avLst>
              <a:gd name="adj1" fmla="val 100703"/>
              <a:gd name="adj2" fmla="val -12391"/>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vi-VN" sz="2400" b="1">
                <a:solidFill>
                  <a:srgbClr val="0000FF"/>
                </a:solidFill>
                <a:latin typeface="Arial" panose="020B0604020202020204" pitchFamily="34" charset="0"/>
              </a:rPr>
              <a:t>Em hãy quan sát hình sau và nhận xét về kinh tế nước Anh thế kỉ XVII?</a:t>
            </a:r>
            <a:endParaRPr lang="en-US" sz="2400">
              <a:solidFill>
                <a:prstClr val="black"/>
              </a:solidFill>
              <a:latin typeface="Calibri"/>
            </a:endParaRPr>
          </a:p>
        </p:txBody>
      </p:sp>
      <p:sp>
        <p:nvSpPr>
          <p:cNvPr id="2" name="Hình chữ nhật 1">
            <a:extLst>
              <a:ext uri="{FF2B5EF4-FFF2-40B4-BE49-F238E27FC236}">
                <a16:creationId xmlns:a16="http://schemas.microsoft.com/office/drawing/2014/main" id="{512D2EAE-E832-4E6F-F4EF-59B7311B84F6}"/>
              </a:ext>
            </a:extLst>
          </p:cNvPr>
          <p:cNvSpPr/>
          <p:nvPr/>
        </p:nvSpPr>
        <p:spPr>
          <a:xfrm>
            <a:off x="405618" y="3983215"/>
            <a:ext cx="5060071" cy="20241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Times New Roman" panose="02020603050405020304" pitchFamily="18" charset="0"/>
                <a:cs typeface="Times New Roman" panose="02020603050405020304" pitchFamily="18" charset="0"/>
              </a:rPr>
              <a:t>Sự phát triển kinh tế TBCN ở Anh đưa tới hệ quả? (Thành phần xã hội có biến đổi gì? Vì sao nhân dân phải bỏ quê hương đi nơi khác?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6"/>
                                        </p:tgtEl>
                                        <p:attrNameLst>
                                          <p:attrName>style.visibility</p:attrName>
                                        </p:attrNameLst>
                                      </p:cBhvr>
                                      <p:to>
                                        <p:strVal val="visible"/>
                                      </p:to>
                                    </p:set>
                                    <p:anim calcmode="lin" valueType="num">
                                      <p:cBhvr additive="base">
                                        <p:cTn id="13" dur="500" fill="hold"/>
                                        <p:tgtEl>
                                          <p:spTgt spid="31746"/>
                                        </p:tgtEl>
                                        <p:attrNameLst>
                                          <p:attrName>ppt_x</p:attrName>
                                        </p:attrNameLst>
                                      </p:cBhvr>
                                      <p:tavLst>
                                        <p:tav tm="0">
                                          <p:val>
                                            <p:strVal val="#ppt_x"/>
                                          </p:val>
                                        </p:tav>
                                        <p:tav tm="100000">
                                          <p:val>
                                            <p:strVal val="#ppt_x"/>
                                          </p:val>
                                        </p:tav>
                                      </p:tavLst>
                                    </p:anim>
                                    <p:anim calcmode="lin" valueType="num">
                                      <p:cBhvr additive="base">
                                        <p:cTn id="14"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êu đề 1">
            <a:extLst>
              <a:ext uri="{FF2B5EF4-FFF2-40B4-BE49-F238E27FC236}">
                <a16:creationId xmlns:a16="http://schemas.microsoft.com/office/drawing/2014/main" id="{E72FA89C-D8DD-1805-19D2-037E45BB293E}"/>
              </a:ext>
            </a:extLst>
          </p:cNvPr>
          <p:cNvSpPr>
            <a:spLocks noGrp="1"/>
          </p:cNvSpPr>
          <p:nvPr>
            <p:ph type="title"/>
          </p:nvPr>
        </p:nvSpPr>
        <p:spPr>
          <a:xfrm>
            <a:off x="172888" y="8978"/>
            <a:ext cx="7415850" cy="1208167"/>
          </a:xfrm>
        </p:spPr>
        <p:txBody>
          <a:bodyPr/>
          <a:lstStyle/>
          <a:p>
            <a:r>
              <a:rPr lang="en-US" altLang="en-US" sz="3200" b="1">
                <a:solidFill>
                  <a:srgbClr val="FF0000"/>
                </a:solidFill>
                <a:latin typeface="Arial" panose="020B0604020202020204" pitchFamily="34" charset="0"/>
                <a:cs typeface="Arial" panose="020B0604020202020204" pitchFamily="34" charset="0"/>
              </a:rPr>
              <a:t>II. Cách mạng tư sản Anh thế kỉ XVII</a:t>
            </a:r>
            <a:endParaRPr lang="en-US" altLang="en-US" sz="3200"/>
          </a:p>
        </p:txBody>
      </p:sp>
      <p:sp>
        <p:nvSpPr>
          <p:cNvPr id="11267" name="Chỗ dành sẵn cho Nội dung 2">
            <a:extLst>
              <a:ext uri="{FF2B5EF4-FFF2-40B4-BE49-F238E27FC236}">
                <a16:creationId xmlns:a16="http://schemas.microsoft.com/office/drawing/2014/main" id="{10BA4C66-C5EF-3FC9-8279-35D21527B826}"/>
              </a:ext>
            </a:extLst>
          </p:cNvPr>
          <p:cNvSpPr>
            <a:spLocks noGrp="1"/>
          </p:cNvSpPr>
          <p:nvPr>
            <p:ph sz="half" idx="1"/>
          </p:nvPr>
        </p:nvSpPr>
        <p:spPr>
          <a:xfrm>
            <a:off x="18851" y="1009948"/>
            <a:ext cx="7127631" cy="1012962"/>
          </a:xfrm>
        </p:spPr>
        <p:txBody>
          <a:bodyPr/>
          <a:lstStyle/>
          <a:p>
            <a:pPr marL="0" indent="0" algn="ctr">
              <a:buNone/>
            </a:pPr>
            <a:r>
              <a:rPr lang="en-US" altLang="en-US" b="1"/>
              <a:t>1. Sự phát triển của chủ nghĩa tư bản ở Anh</a:t>
            </a:r>
          </a:p>
        </p:txBody>
      </p:sp>
      <p:pic>
        <p:nvPicPr>
          <p:cNvPr id="9" name="Hình ảnh 8">
            <a:extLst>
              <a:ext uri="{FF2B5EF4-FFF2-40B4-BE49-F238E27FC236}">
                <a16:creationId xmlns:a16="http://schemas.microsoft.com/office/drawing/2014/main" id="{1950191F-E077-B42D-BB6C-03D04F8AF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88" y="1694662"/>
            <a:ext cx="7991864" cy="463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Bong bóng Lời nói: Hình chữ nhật 2">
            <a:extLst>
              <a:ext uri="{FF2B5EF4-FFF2-40B4-BE49-F238E27FC236}">
                <a16:creationId xmlns:a16="http://schemas.microsoft.com/office/drawing/2014/main" id="{5059C441-059B-A542-1E46-F016880179D6}"/>
              </a:ext>
            </a:extLst>
          </p:cNvPr>
          <p:cNvSpPr/>
          <p:nvPr/>
        </p:nvSpPr>
        <p:spPr>
          <a:xfrm>
            <a:off x="8466341" y="1701202"/>
            <a:ext cx="3248920" cy="2159598"/>
          </a:xfrm>
          <a:prstGeom prst="wedgeRectCallout">
            <a:avLst>
              <a:gd name="adj1" fmla="val -61785"/>
              <a:gd name="adj2" fmla="val -17192"/>
            </a:avLst>
          </a:prstGeom>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r>
              <a:rPr lang="en-US" sz="2400" b="1">
                <a:solidFill>
                  <a:srgbClr val="002060"/>
                </a:solidFill>
                <a:latin typeface="Times New Roman" panose="02020603050405020304" pitchFamily="18" charset="0"/>
                <a:cs typeface="Times New Roman" panose="02020603050405020304" pitchFamily="18" charset="0"/>
              </a:rPr>
              <a:t>Xã hội Anh trong TK XVII đã tồn tại những mâu thuẫn nào? Kết quả của những mâu thuẫn đó</a:t>
            </a:r>
          </a:p>
        </p:txBody>
      </p:sp>
      <p:sp>
        <p:nvSpPr>
          <p:cNvPr id="4" name="Hình chữ nhật 3">
            <a:extLst>
              <a:ext uri="{FF2B5EF4-FFF2-40B4-BE49-F238E27FC236}">
                <a16:creationId xmlns:a16="http://schemas.microsoft.com/office/drawing/2014/main" id="{69B8369E-7E3B-ED1D-5DCB-BEB820514056}"/>
              </a:ext>
            </a:extLst>
          </p:cNvPr>
          <p:cNvSpPr/>
          <p:nvPr/>
        </p:nvSpPr>
        <p:spPr>
          <a:xfrm>
            <a:off x="8466341" y="4110892"/>
            <a:ext cx="3552771" cy="22195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Times New Roman" panose="02020603050405020304" pitchFamily="18" charset="0"/>
                <a:cs typeface="Times New Roman" panose="02020603050405020304" pitchFamily="18" charset="0"/>
              </a:rPr>
              <a:t>Em có nhận xét gì về vị trí, tính chất của tầng lớp quý tộc mới trong xã hội Anh trước cách mạng?</a:t>
            </a:r>
          </a:p>
        </p:txBody>
      </p:sp>
    </p:spTree>
    <p:extLst>
      <p:ext uri="{BB962C8B-B14F-4D97-AF65-F5344CB8AC3E}">
        <p14:creationId xmlns:p14="http://schemas.microsoft.com/office/powerpoint/2010/main" val="3703619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3020214B-E87C-CE91-D6F1-ACCD2E7AB96B}"/>
              </a:ext>
            </a:extLst>
          </p:cNvPr>
          <p:cNvSpPr>
            <a:spLocks noGrp="1"/>
          </p:cNvSpPr>
          <p:nvPr>
            <p:ph type="title"/>
          </p:nvPr>
        </p:nvSpPr>
        <p:spPr>
          <a:xfrm>
            <a:off x="453292" y="0"/>
            <a:ext cx="8229600" cy="731838"/>
          </a:xfrm>
        </p:spPr>
        <p:txBody>
          <a:bodyPr/>
          <a:lstStyle/>
          <a:p>
            <a:pPr algn="just"/>
            <a:r>
              <a:rPr lang="en-US" altLang="en-US" sz="3200" b="1">
                <a:solidFill>
                  <a:srgbClr val="FF0000"/>
                </a:solidFill>
                <a:latin typeface="Arial" panose="020B0604020202020204" pitchFamily="34" charset="0"/>
                <a:cs typeface="Arial" panose="020B0604020202020204" pitchFamily="34" charset="0"/>
              </a:rPr>
              <a:t>II. Cách mạng tư sản Anh thế kỉ XVII</a:t>
            </a:r>
          </a:p>
        </p:txBody>
      </p:sp>
      <p:sp>
        <p:nvSpPr>
          <p:cNvPr id="4" name="Chỗ dành sẵn cho Nội dung 2">
            <a:extLst>
              <a:ext uri="{FF2B5EF4-FFF2-40B4-BE49-F238E27FC236}">
                <a16:creationId xmlns:a16="http://schemas.microsoft.com/office/drawing/2014/main" id="{D71C37E7-D862-8383-AA9D-29337D168F75}"/>
              </a:ext>
            </a:extLst>
          </p:cNvPr>
          <p:cNvSpPr>
            <a:spLocks noGrp="1"/>
          </p:cNvSpPr>
          <p:nvPr>
            <p:ph sz="half" idx="1"/>
          </p:nvPr>
        </p:nvSpPr>
        <p:spPr>
          <a:xfrm>
            <a:off x="276759" y="626995"/>
            <a:ext cx="8070072" cy="639097"/>
          </a:xfrm>
        </p:spPr>
        <p:txBody>
          <a:bodyPr/>
          <a:lstStyle/>
          <a:p>
            <a:pPr marL="0" indent="0" algn="ctr">
              <a:buNone/>
            </a:pPr>
            <a:r>
              <a:rPr lang="en-US" altLang="en-US" b="1"/>
              <a:t>3. Ý nghĩa lịch sử của Cách mạng tư sản Anh</a:t>
            </a:r>
          </a:p>
        </p:txBody>
      </p:sp>
      <p:sp>
        <p:nvSpPr>
          <p:cNvPr id="5" name="Bong bóng Lời nói: Hình chữ nhật với Góc Tròn 4">
            <a:extLst>
              <a:ext uri="{FF2B5EF4-FFF2-40B4-BE49-F238E27FC236}">
                <a16:creationId xmlns:a16="http://schemas.microsoft.com/office/drawing/2014/main" id="{86EAFD80-E2E5-A665-E3C5-3C9D234A7303}"/>
              </a:ext>
            </a:extLst>
          </p:cNvPr>
          <p:cNvSpPr/>
          <p:nvPr/>
        </p:nvSpPr>
        <p:spPr>
          <a:xfrm>
            <a:off x="390769" y="1617784"/>
            <a:ext cx="3344985" cy="2579077"/>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a:solidFill>
                  <a:srgbClr val="C00000"/>
                </a:solidFill>
                <a:latin typeface="Times New Roman" panose="02020603050405020304" pitchFamily="18" charset="0"/>
                <a:cs typeface="Times New Roman" panose="02020603050405020304" pitchFamily="18" charset="0"/>
              </a:rPr>
              <a:t>Cuộc cách mạng Tư sản Anh có ý nghĩa gì đối với nước Anh? Cuộc cách mạng này đem lại quyền lợi cho giai cấp nào?</a:t>
            </a:r>
          </a:p>
        </p:txBody>
      </p:sp>
      <p:sp>
        <p:nvSpPr>
          <p:cNvPr id="6" name="Bong bóng Lời nói: Hình chữ nhật với Góc Tròn 5">
            <a:extLst>
              <a:ext uri="{FF2B5EF4-FFF2-40B4-BE49-F238E27FC236}">
                <a16:creationId xmlns:a16="http://schemas.microsoft.com/office/drawing/2014/main" id="{E858F0E1-1EDB-D52B-CE56-6458F29B7002}"/>
              </a:ext>
            </a:extLst>
          </p:cNvPr>
          <p:cNvSpPr/>
          <p:nvPr/>
        </p:nvSpPr>
        <p:spPr>
          <a:xfrm>
            <a:off x="4216400" y="1617783"/>
            <a:ext cx="3344985" cy="2579077"/>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a:solidFill>
                  <a:srgbClr val="C00000"/>
                </a:solidFill>
                <a:latin typeface="Times New Roman" panose="02020603050405020304" pitchFamily="18" charset="0"/>
                <a:cs typeface="Times New Roman" panose="02020603050405020304" pitchFamily="18" charset="0"/>
              </a:rPr>
              <a:t>Phân tích điểm hạn chế của cách mạng?</a:t>
            </a:r>
          </a:p>
        </p:txBody>
      </p:sp>
      <p:sp>
        <p:nvSpPr>
          <p:cNvPr id="7" name="Bong bóng Lời nói: Hình chữ nhật với Góc Tròn 6">
            <a:extLst>
              <a:ext uri="{FF2B5EF4-FFF2-40B4-BE49-F238E27FC236}">
                <a16:creationId xmlns:a16="http://schemas.microsoft.com/office/drawing/2014/main" id="{503FDC36-9691-0F3C-6A34-8114B0F27F0D}"/>
              </a:ext>
            </a:extLst>
          </p:cNvPr>
          <p:cNvSpPr/>
          <p:nvPr/>
        </p:nvSpPr>
        <p:spPr>
          <a:xfrm>
            <a:off x="8018585" y="1617783"/>
            <a:ext cx="3344985" cy="2579077"/>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a:solidFill>
                  <a:srgbClr val="C00000"/>
                </a:solidFill>
                <a:latin typeface="Times New Roman" panose="02020603050405020304" pitchFamily="18" charset="0"/>
                <a:cs typeface="Times New Roman" panose="02020603050405020304" pitchFamily="18" charset="0"/>
              </a:rPr>
              <a:t>Tại sao nói đây là cuộc cách mạng không triệt để?</a:t>
            </a:r>
          </a:p>
        </p:txBody>
      </p:sp>
      <p:sp>
        <p:nvSpPr>
          <p:cNvPr id="8" name="Hình chữ nhật 7">
            <a:extLst>
              <a:ext uri="{FF2B5EF4-FFF2-40B4-BE49-F238E27FC236}">
                <a16:creationId xmlns:a16="http://schemas.microsoft.com/office/drawing/2014/main" id="{D9F74E71-2388-75CC-F00D-CC34E8D4AE96}"/>
              </a:ext>
            </a:extLst>
          </p:cNvPr>
          <p:cNvSpPr/>
          <p:nvPr/>
        </p:nvSpPr>
        <p:spPr>
          <a:xfrm>
            <a:off x="125046" y="4790831"/>
            <a:ext cx="11793416" cy="16021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i="1">
                <a:latin typeface="Times New Roman" panose="02020603050405020304" pitchFamily="18" charset="0"/>
                <a:cs typeface="Times New Roman" panose="02020603050405020304" pitchFamily="18" charset="0"/>
              </a:rPr>
              <a:t>Hướng dẫn: Học sinh đọc sách giáo khoa để trả lời các câu hỏi, tham khảo thêm sách, tra cứu Google để biết thêm những từ mới và các thông tin liên quan.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293</Words>
  <Application>Microsoft Office PowerPoint</Application>
  <PresentationFormat>Màn hình rộng</PresentationFormat>
  <Paragraphs>17</Paragraphs>
  <Slides>4</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4</vt:i4>
      </vt:variant>
    </vt:vector>
  </HeadingPairs>
  <TitlesOfParts>
    <vt:vector size="8" baseType="lpstr">
      <vt:lpstr>Arial</vt:lpstr>
      <vt:lpstr>Calibri</vt:lpstr>
      <vt:lpstr>Times New Roman</vt:lpstr>
      <vt:lpstr>Office Theme</vt:lpstr>
      <vt:lpstr>Bản trình bày PowerPoint</vt:lpstr>
      <vt:lpstr>II. Cách mạng tư sản Anh thế kỉ XVII</vt:lpstr>
      <vt:lpstr>II. Cách mạng tư sản Anh thế kỉ XVII</vt:lpstr>
      <vt:lpstr>II. Cách mạng tư sản Anh thế kỉ XVII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Huynh Le</dc:creator>
  <cp:lastModifiedBy>Pham Huynh Le</cp:lastModifiedBy>
  <cp:revision>4</cp:revision>
  <dcterms:created xsi:type="dcterms:W3CDTF">2022-11-23T13:59:32Z</dcterms:created>
  <dcterms:modified xsi:type="dcterms:W3CDTF">2022-11-25T01:13:44Z</dcterms:modified>
</cp:coreProperties>
</file>