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7" r:id="rId3"/>
    <p:sldId id="262" r:id="rId4"/>
    <p:sldId id="263" r:id="rId5"/>
    <p:sldId id="318" r:id="rId6"/>
    <p:sldId id="341" r:id="rId7"/>
    <p:sldId id="373"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42858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62188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90561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3" name="Rectangle 2"/>
          <p:cNvSpPr/>
          <p:nvPr userDrawn="1"/>
        </p:nvSpPr>
        <p:spPr>
          <a:xfrm>
            <a:off x="101600" y="76200"/>
            <a:ext cx="119888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101600" y="609600"/>
            <a:ext cx="119888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Action Button: Home 4">
            <a:hlinkClick r:id="" action="ppaction://hlinkshowjump?jump=firstslide" highlightClick="1"/>
          </p:cNvPr>
          <p:cNvSpPr/>
          <p:nvPr userDrawn="1"/>
        </p:nvSpPr>
        <p:spPr>
          <a:xfrm>
            <a:off x="406400" y="6324600"/>
            <a:ext cx="7112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6" name="Action Button: Return 5">
            <a:hlinkClick r:id="" action="ppaction://hlinkshowjump?jump=lastslideviewed" highlightClick="1"/>
          </p:cNvPr>
          <p:cNvSpPr/>
          <p:nvPr userDrawn="1"/>
        </p:nvSpPr>
        <p:spPr>
          <a:xfrm>
            <a:off x="1320800" y="6324600"/>
            <a:ext cx="7112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7" name="Action Button: Back or Previous 6">
            <a:hlinkClick r:id="" action="ppaction://hlinkshowjump?jump=previousslide" highlightClick="1"/>
          </p:cNvPr>
          <p:cNvSpPr/>
          <p:nvPr userDrawn="1"/>
        </p:nvSpPr>
        <p:spPr>
          <a:xfrm>
            <a:off x="10363200" y="6324600"/>
            <a:ext cx="7112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8" name="Action Button: Forward or Next 7">
            <a:hlinkClick r:id="" action="ppaction://hlinkshowjump?jump=nextslide" highlightClick="1"/>
          </p:cNvPr>
          <p:cNvSpPr/>
          <p:nvPr userDrawn="1"/>
        </p:nvSpPr>
        <p:spPr>
          <a:xfrm>
            <a:off x="11277600" y="6324600"/>
            <a:ext cx="7112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9" name="TextBox 8"/>
          <p:cNvSpPr txBox="1"/>
          <p:nvPr userDrawn="1"/>
        </p:nvSpPr>
        <p:spPr>
          <a:xfrm>
            <a:off x="6705600" y="6324600"/>
            <a:ext cx="3556000" cy="319088"/>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102409" tIns="51205" rIns="102409" bIns="51205">
            <a:spAutoFit/>
          </a:bodyPr>
          <a:lstStyle/>
          <a:p>
            <a:pPr algn="ctr" fontAlgn="auto">
              <a:spcBef>
                <a:spcPts val="0"/>
              </a:spcBef>
              <a:spcAft>
                <a:spcPts val="0"/>
              </a:spcAft>
              <a:defRPr/>
            </a:pPr>
            <a:r>
              <a:rPr lang="en-US" sz="140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203200" y="6632578"/>
            <a:ext cx="12192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13208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10261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11277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249117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925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F8989B8-54C5-18B0-E3DB-8E311FFD6B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DE1802-AF51-5F58-8224-988840440D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5D77BD-2FC8-18AE-FA1B-C2D36A0E56E1}"/>
              </a:ext>
            </a:extLst>
          </p:cNvPr>
          <p:cNvSpPr>
            <a:spLocks noGrp="1"/>
          </p:cNvSpPr>
          <p:nvPr>
            <p:ph type="sldNum" sz="quarter" idx="12"/>
          </p:nvPr>
        </p:nvSpPr>
        <p:spPr/>
        <p:txBody>
          <a:bodyPr/>
          <a:lstStyle>
            <a:lvl1pPr>
              <a:defRPr/>
            </a:lvl1pPr>
          </a:lstStyle>
          <a:p>
            <a:fld id="{296CEC58-6F4E-44C9-82B9-2C3D71CC03FA}" type="slidenum">
              <a:rPr lang="en-US" altLang="en-US"/>
              <a:pPr/>
              <a:t>‹#›</a:t>
            </a:fld>
            <a:endParaRPr lang="en-US" altLang="en-US"/>
          </a:p>
        </p:txBody>
      </p:sp>
    </p:spTree>
    <p:extLst>
      <p:ext uri="{BB962C8B-B14F-4D97-AF65-F5344CB8AC3E}">
        <p14:creationId xmlns:p14="http://schemas.microsoft.com/office/powerpoint/2010/main" val="70202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412A1-79F9-3AD5-ADAB-D674FA43FF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ACAE659-5245-93F8-1D8E-EED830A64D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EC3FA1-D85E-B007-30D9-E898AB0B91A4}"/>
              </a:ext>
            </a:extLst>
          </p:cNvPr>
          <p:cNvSpPr>
            <a:spLocks noGrp="1"/>
          </p:cNvSpPr>
          <p:nvPr>
            <p:ph type="sldNum" sz="quarter" idx="12"/>
          </p:nvPr>
        </p:nvSpPr>
        <p:spPr/>
        <p:txBody>
          <a:bodyPr/>
          <a:lstStyle>
            <a:lvl1pPr>
              <a:defRPr/>
            </a:lvl1pPr>
          </a:lstStyle>
          <a:p>
            <a:fld id="{AFAFBD70-1328-42B1-91D5-F62ABB6B5566}" type="slidenum">
              <a:rPr lang="en-US" altLang="en-US"/>
              <a:pPr/>
              <a:t>‹#›</a:t>
            </a:fld>
            <a:endParaRPr lang="en-US" altLang="en-US"/>
          </a:p>
        </p:txBody>
      </p:sp>
    </p:spTree>
    <p:extLst>
      <p:ext uri="{BB962C8B-B14F-4D97-AF65-F5344CB8AC3E}">
        <p14:creationId xmlns:p14="http://schemas.microsoft.com/office/powerpoint/2010/main" val="281897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3A88A-4BC8-00F9-24FB-1FB74F2173A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347D04D-8758-4D71-69EB-C86880359F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7C8E1C-8946-34AD-6E6A-5B2E0B79A8B4}"/>
              </a:ext>
            </a:extLst>
          </p:cNvPr>
          <p:cNvSpPr>
            <a:spLocks noGrp="1"/>
          </p:cNvSpPr>
          <p:nvPr>
            <p:ph type="sldNum" sz="quarter" idx="12"/>
          </p:nvPr>
        </p:nvSpPr>
        <p:spPr/>
        <p:txBody>
          <a:bodyPr/>
          <a:lstStyle>
            <a:lvl1pPr>
              <a:defRPr/>
            </a:lvl1pPr>
          </a:lstStyle>
          <a:p>
            <a:fld id="{2610DD75-CDD1-4DD1-BE2E-7D751B8AC2D8}" type="slidenum">
              <a:rPr lang="en-US" altLang="en-US"/>
              <a:pPr/>
              <a:t>‹#›</a:t>
            </a:fld>
            <a:endParaRPr lang="en-US" altLang="en-US"/>
          </a:p>
        </p:txBody>
      </p:sp>
    </p:spTree>
    <p:extLst>
      <p:ext uri="{BB962C8B-B14F-4D97-AF65-F5344CB8AC3E}">
        <p14:creationId xmlns:p14="http://schemas.microsoft.com/office/powerpoint/2010/main" val="3376292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FA6BE6-BDDD-3EC7-9CC9-5C91888CCB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4F4109-2770-5E08-F18A-C0F920CA6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7D2ACB-1D35-FFD9-0307-2CB1DEFB2FBD}"/>
              </a:ext>
            </a:extLst>
          </p:cNvPr>
          <p:cNvSpPr>
            <a:spLocks noGrp="1"/>
          </p:cNvSpPr>
          <p:nvPr>
            <p:ph type="sldNum" sz="quarter" idx="12"/>
          </p:nvPr>
        </p:nvSpPr>
        <p:spPr/>
        <p:txBody>
          <a:bodyPr/>
          <a:lstStyle>
            <a:lvl1pPr>
              <a:defRPr/>
            </a:lvl1pPr>
          </a:lstStyle>
          <a:p>
            <a:fld id="{AA325E54-47B4-4868-8B9A-36FE635171AA}" type="slidenum">
              <a:rPr lang="en-US" altLang="en-US"/>
              <a:pPr/>
              <a:t>‹#›</a:t>
            </a:fld>
            <a:endParaRPr lang="en-US" altLang="en-US"/>
          </a:p>
        </p:txBody>
      </p:sp>
    </p:spTree>
    <p:extLst>
      <p:ext uri="{BB962C8B-B14F-4D97-AF65-F5344CB8AC3E}">
        <p14:creationId xmlns:p14="http://schemas.microsoft.com/office/powerpoint/2010/main" val="426601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4A58D2-25BA-82EE-7A8A-C3D4C2068B2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B693218-6867-9FD1-2FAC-497FFB3D3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3A36AA-822B-AEA7-2FCD-DA62076F2FDF}"/>
              </a:ext>
            </a:extLst>
          </p:cNvPr>
          <p:cNvSpPr>
            <a:spLocks noGrp="1"/>
          </p:cNvSpPr>
          <p:nvPr>
            <p:ph type="sldNum" sz="quarter" idx="12"/>
          </p:nvPr>
        </p:nvSpPr>
        <p:spPr/>
        <p:txBody>
          <a:bodyPr/>
          <a:lstStyle>
            <a:lvl1pPr>
              <a:defRPr/>
            </a:lvl1pPr>
          </a:lstStyle>
          <a:p>
            <a:fld id="{0633D2FC-D26E-4F2D-A7E4-023907105ABB}" type="slidenum">
              <a:rPr lang="en-US" altLang="en-US"/>
              <a:pPr/>
              <a:t>‹#›</a:t>
            </a:fld>
            <a:endParaRPr lang="en-US" altLang="en-US"/>
          </a:p>
        </p:txBody>
      </p:sp>
    </p:spTree>
    <p:extLst>
      <p:ext uri="{BB962C8B-B14F-4D97-AF65-F5344CB8AC3E}">
        <p14:creationId xmlns:p14="http://schemas.microsoft.com/office/powerpoint/2010/main" val="382463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B289B3C-E52A-469D-34F8-D32A7C28AF0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0DF3424-C20D-1C4B-8EEB-E2765517D13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F6D2DD-66B3-0B40-9EFF-C93688A3ABAA}"/>
              </a:ext>
            </a:extLst>
          </p:cNvPr>
          <p:cNvSpPr>
            <a:spLocks noGrp="1"/>
          </p:cNvSpPr>
          <p:nvPr>
            <p:ph type="sldNum" sz="quarter" idx="12"/>
          </p:nvPr>
        </p:nvSpPr>
        <p:spPr/>
        <p:txBody>
          <a:bodyPr/>
          <a:lstStyle>
            <a:lvl1pPr>
              <a:defRPr/>
            </a:lvl1pPr>
          </a:lstStyle>
          <a:p>
            <a:fld id="{4E4DF2A5-B056-42F6-BC85-A08AC486244E}" type="slidenum">
              <a:rPr lang="en-US" altLang="en-US"/>
              <a:pPr/>
              <a:t>‹#›</a:t>
            </a:fld>
            <a:endParaRPr lang="en-US" altLang="en-US"/>
          </a:p>
        </p:txBody>
      </p:sp>
    </p:spTree>
    <p:extLst>
      <p:ext uri="{BB962C8B-B14F-4D97-AF65-F5344CB8AC3E}">
        <p14:creationId xmlns:p14="http://schemas.microsoft.com/office/powerpoint/2010/main" val="200599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046888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F31F0E-0D42-3CF0-3F33-E0A5B3A8209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5CA0D8B-4888-8BFD-8027-FA5C613C87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E1FD18A-BFD0-B2C6-718A-7520FCA0A16D}"/>
              </a:ext>
            </a:extLst>
          </p:cNvPr>
          <p:cNvSpPr>
            <a:spLocks noGrp="1"/>
          </p:cNvSpPr>
          <p:nvPr>
            <p:ph type="sldNum" sz="quarter" idx="12"/>
          </p:nvPr>
        </p:nvSpPr>
        <p:spPr/>
        <p:txBody>
          <a:bodyPr/>
          <a:lstStyle>
            <a:lvl1pPr>
              <a:defRPr/>
            </a:lvl1pPr>
          </a:lstStyle>
          <a:p>
            <a:fld id="{8510CAEE-4A49-41C2-BE1C-31D605C2BE2D}" type="slidenum">
              <a:rPr lang="en-US" altLang="en-US"/>
              <a:pPr/>
              <a:t>‹#›</a:t>
            </a:fld>
            <a:endParaRPr lang="en-US" altLang="en-US"/>
          </a:p>
        </p:txBody>
      </p:sp>
    </p:spTree>
    <p:extLst>
      <p:ext uri="{BB962C8B-B14F-4D97-AF65-F5344CB8AC3E}">
        <p14:creationId xmlns:p14="http://schemas.microsoft.com/office/powerpoint/2010/main" val="419118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816276-C0AB-329B-7DD0-ADB9C01F43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3E8C3CC-CC30-84AC-1C70-829E651945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11B83A-0A07-50A4-DBEE-F6628BD4652C}"/>
              </a:ext>
            </a:extLst>
          </p:cNvPr>
          <p:cNvSpPr>
            <a:spLocks noGrp="1"/>
          </p:cNvSpPr>
          <p:nvPr>
            <p:ph type="sldNum" sz="quarter" idx="12"/>
          </p:nvPr>
        </p:nvSpPr>
        <p:spPr/>
        <p:txBody>
          <a:bodyPr/>
          <a:lstStyle>
            <a:lvl1pPr>
              <a:defRPr/>
            </a:lvl1pPr>
          </a:lstStyle>
          <a:p>
            <a:fld id="{24640476-93D8-4BD6-9008-10382CC90D32}" type="slidenum">
              <a:rPr lang="en-US" altLang="en-US"/>
              <a:pPr/>
              <a:t>‹#›</a:t>
            </a:fld>
            <a:endParaRPr lang="en-US" altLang="en-US"/>
          </a:p>
        </p:txBody>
      </p:sp>
    </p:spTree>
    <p:extLst>
      <p:ext uri="{BB962C8B-B14F-4D97-AF65-F5344CB8AC3E}">
        <p14:creationId xmlns:p14="http://schemas.microsoft.com/office/powerpoint/2010/main" val="429217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0B296D-6A82-EBF1-E5E8-C4BE53A4C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780D7CB-21ED-EB2F-E11A-53228CEFB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C3BF2D-7D01-A48A-5F12-38E6B7333371}"/>
              </a:ext>
            </a:extLst>
          </p:cNvPr>
          <p:cNvSpPr>
            <a:spLocks noGrp="1"/>
          </p:cNvSpPr>
          <p:nvPr>
            <p:ph type="sldNum" sz="quarter" idx="12"/>
          </p:nvPr>
        </p:nvSpPr>
        <p:spPr/>
        <p:txBody>
          <a:bodyPr/>
          <a:lstStyle>
            <a:lvl1pPr>
              <a:defRPr/>
            </a:lvl1pPr>
          </a:lstStyle>
          <a:p>
            <a:fld id="{B06FDFD0-AE16-4EC7-8398-32704E48D20B}" type="slidenum">
              <a:rPr lang="en-US" altLang="en-US"/>
              <a:pPr/>
              <a:t>‹#›</a:t>
            </a:fld>
            <a:endParaRPr lang="en-US" altLang="en-US"/>
          </a:p>
        </p:txBody>
      </p:sp>
    </p:spTree>
    <p:extLst>
      <p:ext uri="{BB962C8B-B14F-4D97-AF65-F5344CB8AC3E}">
        <p14:creationId xmlns:p14="http://schemas.microsoft.com/office/powerpoint/2010/main" val="1920558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B3D67-3CFB-15C8-2466-BC1713D799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CF0A57-8C69-F612-DAD3-9415A0F612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90032E-D3F7-B9D3-9379-96B5E16F00D7}"/>
              </a:ext>
            </a:extLst>
          </p:cNvPr>
          <p:cNvSpPr>
            <a:spLocks noGrp="1"/>
          </p:cNvSpPr>
          <p:nvPr>
            <p:ph type="sldNum" sz="quarter" idx="12"/>
          </p:nvPr>
        </p:nvSpPr>
        <p:spPr/>
        <p:txBody>
          <a:bodyPr/>
          <a:lstStyle>
            <a:lvl1pPr>
              <a:defRPr/>
            </a:lvl1pPr>
          </a:lstStyle>
          <a:p>
            <a:fld id="{8270482F-B0D0-4490-9FF6-81EB8251F0F4}" type="slidenum">
              <a:rPr lang="en-US" altLang="en-US"/>
              <a:pPr/>
              <a:t>‹#›</a:t>
            </a:fld>
            <a:endParaRPr lang="en-US" altLang="en-US"/>
          </a:p>
        </p:txBody>
      </p:sp>
    </p:spTree>
    <p:extLst>
      <p:ext uri="{BB962C8B-B14F-4D97-AF65-F5344CB8AC3E}">
        <p14:creationId xmlns:p14="http://schemas.microsoft.com/office/powerpoint/2010/main" val="4018044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C79E5-534E-2295-7E61-AB1039B1D8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E641E15-404A-0AF4-F117-C73967A08B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F5F0FE-27F6-E8E5-D529-BD0389A6DCB5}"/>
              </a:ext>
            </a:extLst>
          </p:cNvPr>
          <p:cNvSpPr>
            <a:spLocks noGrp="1"/>
          </p:cNvSpPr>
          <p:nvPr>
            <p:ph type="sldNum" sz="quarter" idx="12"/>
          </p:nvPr>
        </p:nvSpPr>
        <p:spPr/>
        <p:txBody>
          <a:bodyPr/>
          <a:lstStyle>
            <a:lvl1pPr>
              <a:defRPr/>
            </a:lvl1pPr>
          </a:lstStyle>
          <a:p>
            <a:fld id="{D89D4B60-149D-41E2-9865-2DEE3681423D}" type="slidenum">
              <a:rPr lang="en-US" altLang="en-US"/>
              <a:pPr/>
              <a:t>‹#›</a:t>
            </a:fld>
            <a:endParaRPr lang="en-US" altLang="en-US"/>
          </a:p>
        </p:txBody>
      </p:sp>
    </p:spTree>
    <p:extLst>
      <p:ext uri="{BB962C8B-B14F-4D97-AF65-F5344CB8AC3E}">
        <p14:creationId xmlns:p14="http://schemas.microsoft.com/office/powerpoint/2010/main" val="43890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B13254E-B78E-3689-7525-C96CCFB6EC2B}"/>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0B69BA-1DAB-CCD0-9106-C8386351C7F2}"/>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E917F7B-05AD-E58F-EED8-15CEA0535C67}"/>
              </a:ext>
            </a:extLst>
          </p:cNvPr>
          <p:cNvSpPr>
            <a:spLocks noGrp="1" noChangeArrowheads="1"/>
          </p:cNvSpPr>
          <p:nvPr>
            <p:ph type="sldNum" sz="quarter" idx="12"/>
          </p:nvPr>
        </p:nvSpPr>
        <p:spPr/>
        <p:txBody>
          <a:bodyPr/>
          <a:lstStyle>
            <a:lvl1pPr>
              <a:defRPr/>
            </a:lvl1pPr>
          </a:lstStyle>
          <a:p>
            <a:fld id="{914916A6-AFF8-409E-B5DF-EB7D51EAA4E9}" type="slidenum">
              <a:rPr lang="en-US" altLang="vi-VN"/>
              <a:pPr/>
              <a:t>‹#›</a:t>
            </a:fld>
            <a:endParaRPr lang="en-US" altLang="vi-VN"/>
          </a:p>
        </p:txBody>
      </p:sp>
    </p:spTree>
    <p:extLst>
      <p:ext uri="{BB962C8B-B14F-4D97-AF65-F5344CB8AC3E}">
        <p14:creationId xmlns:p14="http://schemas.microsoft.com/office/powerpoint/2010/main" val="36116268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42502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3629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421631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75761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0229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92147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12921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86704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E5FF78-69F9-5982-D77C-D5DFDB3C50D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D7F5B6-1387-7C00-EBF1-A7BBB8B5846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E802F8-D603-E4C9-4AE8-19CDB679A3E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9AE9A36-CA78-7AF3-C6F6-0504F42AE7E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A9C1747-D9A6-8334-B683-6364824575D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3290F8-A04D-41F7-9431-CD41619E40F1}" type="slidenum">
              <a:rPr lang="en-US" altLang="en-US"/>
              <a:pPr/>
              <a:t>‹#›</a:t>
            </a:fld>
            <a:endParaRPr lang="en-US" altLang="en-US"/>
          </a:p>
        </p:txBody>
      </p:sp>
    </p:spTree>
    <p:extLst>
      <p:ext uri="{BB962C8B-B14F-4D97-AF65-F5344CB8AC3E}">
        <p14:creationId xmlns:p14="http://schemas.microsoft.com/office/powerpoint/2010/main" val="12951315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820532" y="1412776"/>
            <a:ext cx="8676456" cy="34163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Bài 11</a:t>
            </a:r>
          </a:p>
          <a:p>
            <a:pPr algn="ctr"/>
            <a:r>
              <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itchFamily="34" charset="0"/>
                <a:cs typeface="Arial" pitchFamily="34" charset="0"/>
              </a:rPr>
              <a:t>CÁC NƯỚC ĐÔNG NAM Á CUỐI THẾ KỈ XIX - ĐẦU THẾ  KỈ XX</a:t>
            </a:r>
          </a:p>
        </p:txBody>
      </p:sp>
    </p:spTree>
    <p:extLst>
      <p:ext uri="{BB962C8B-B14F-4D97-AF65-F5344CB8AC3E}">
        <p14:creationId xmlns:p14="http://schemas.microsoft.com/office/powerpoint/2010/main" val="401097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12">
            <a:hlinkClick r:id="" action="ppaction://noaction"/>
          </p:cNvPr>
          <p:cNvSpPr>
            <a:spLocks noChangeArrowheads="1"/>
          </p:cNvSpPr>
          <p:nvPr/>
        </p:nvSpPr>
        <p:spPr bwMode="auto">
          <a:xfrm>
            <a:off x="76333" y="68461"/>
            <a:ext cx="11668632" cy="878890"/>
          </a:xfrm>
          <a:prstGeom prst="flowChartAlternateProcess">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457200" indent="-457200">
              <a:defRPr/>
            </a:pPr>
            <a:r>
              <a:rPr lang="en-US" sz="2300" b="1" dirty="0">
                <a:solidFill>
                  <a:srgbClr val="FF3300"/>
                </a:solidFill>
                <a:latin typeface="Times New Roman" pitchFamily="18" charset="0"/>
                <a:cs typeface="Times New Roman" pitchFamily="18" charset="0"/>
              </a:rPr>
              <a:t>I. QUÁ TRÌNH XÂM LƯỢC CỦA CHỦ NGHĨA THỰC DÂN </a:t>
            </a:r>
            <a:r>
              <a:rPr lang="en-US" sz="2300" b="1">
                <a:solidFill>
                  <a:srgbClr val="FF3300"/>
                </a:solidFill>
                <a:latin typeface="Times New Roman" pitchFamily="18" charset="0"/>
                <a:cs typeface="Times New Roman" pitchFamily="18" charset="0"/>
              </a:rPr>
              <a:t>Ở CÁC </a:t>
            </a:r>
            <a:r>
              <a:rPr lang="en-US" sz="2300" b="1" dirty="0">
                <a:solidFill>
                  <a:srgbClr val="FF3300"/>
                </a:solidFill>
                <a:latin typeface="Times New Roman" pitchFamily="18" charset="0"/>
                <a:cs typeface="Times New Roman" pitchFamily="18" charset="0"/>
              </a:rPr>
              <a:t>NƯỚC ĐÔNG NAM Á</a:t>
            </a:r>
          </a:p>
        </p:txBody>
      </p:sp>
      <p:sp>
        <p:nvSpPr>
          <p:cNvPr id="4" name="Cloud 3"/>
          <p:cNvSpPr/>
          <p:nvPr/>
        </p:nvSpPr>
        <p:spPr>
          <a:xfrm>
            <a:off x="398771" y="1185213"/>
            <a:ext cx="5943600" cy="3352800"/>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dirty="0">
                <a:solidFill>
                  <a:prstClr val="black"/>
                </a:solidFill>
                <a:latin typeface="Arial" pitchFamily="34" charset="0"/>
                <a:cs typeface="Arial" pitchFamily="34" charset="0"/>
              </a:rPr>
              <a:t>Tại </a:t>
            </a:r>
            <a:r>
              <a:rPr lang="en-US" sz="2400" b="1" err="1">
                <a:solidFill>
                  <a:prstClr val="black"/>
                </a:solidFill>
                <a:latin typeface="Arial" pitchFamily="34" charset="0"/>
                <a:cs typeface="Arial" pitchFamily="34" charset="0"/>
              </a:rPr>
              <a:t>sao</a:t>
            </a:r>
            <a:r>
              <a:rPr lang="en-US" sz="2400" b="1">
                <a:solidFill>
                  <a:prstClr val="black"/>
                </a:solidFill>
                <a:latin typeface="Arial" pitchFamily="34" charset="0"/>
                <a:cs typeface="Arial" pitchFamily="34" charset="0"/>
              </a:rPr>
              <a:t> Đông Nam Á lại trở thành đối tượng xâm lược của các </a:t>
            </a:r>
            <a:r>
              <a:rPr lang="en-US" sz="2400" b="1" dirty="0" err="1">
                <a:solidFill>
                  <a:prstClr val="black"/>
                </a:solidFill>
                <a:latin typeface="Arial" pitchFamily="34" charset="0"/>
                <a:cs typeface="Arial" pitchFamily="34" charset="0"/>
              </a:rPr>
              <a:t>nước</a:t>
            </a:r>
            <a:r>
              <a:rPr lang="en-US" sz="2400" b="1" dirty="0">
                <a:solidFill>
                  <a:prstClr val="black"/>
                </a:solidFill>
                <a:latin typeface="Arial" pitchFamily="34" charset="0"/>
                <a:cs typeface="Arial" pitchFamily="34" charset="0"/>
              </a:rPr>
              <a:t> </a:t>
            </a:r>
            <a:r>
              <a:rPr lang="en-US" sz="2400" b="1" dirty="0" err="1">
                <a:solidFill>
                  <a:prstClr val="black"/>
                </a:solidFill>
                <a:latin typeface="Arial" pitchFamily="34" charset="0"/>
                <a:cs typeface="Arial" pitchFamily="34" charset="0"/>
              </a:rPr>
              <a:t>thực</a:t>
            </a:r>
            <a:r>
              <a:rPr lang="en-US" sz="2400" b="1" dirty="0">
                <a:solidFill>
                  <a:prstClr val="black"/>
                </a:solidFill>
                <a:latin typeface="Arial" pitchFamily="34" charset="0"/>
                <a:cs typeface="Arial" pitchFamily="34" charset="0"/>
              </a:rPr>
              <a:t> </a:t>
            </a:r>
            <a:r>
              <a:rPr lang="en-US" sz="2400" b="1" dirty="0" err="1">
                <a:solidFill>
                  <a:prstClr val="black"/>
                </a:solidFill>
                <a:latin typeface="Arial" pitchFamily="34" charset="0"/>
                <a:cs typeface="Arial" pitchFamily="34" charset="0"/>
              </a:rPr>
              <a:t>dân</a:t>
            </a:r>
            <a:r>
              <a:rPr lang="en-US" sz="2400" b="1" dirty="0">
                <a:solidFill>
                  <a:prstClr val="black"/>
                </a:solidFill>
                <a:latin typeface="Arial" pitchFamily="34" charset="0"/>
                <a:cs typeface="Arial" pitchFamily="34" charset="0"/>
              </a:rPr>
              <a:t> </a:t>
            </a:r>
            <a:r>
              <a:rPr lang="en-US" sz="2400" b="1" err="1">
                <a:solidFill>
                  <a:prstClr val="black"/>
                </a:solidFill>
                <a:latin typeface="Arial" pitchFamily="34" charset="0"/>
                <a:cs typeface="Arial" pitchFamily="34" charset="0"/>
              </a:rPr>
              <a:t>phương</a:t>
            </a:r>
            <a:r>
              <a:rPr lang="en-US" sz="2400" b="1">
                <a:solidFill>
                  <a:prstClr val="black"/>
                </a:solidFill>
                <a:latin typeface="Arial" pitchFamily="34" charset="0"/>
                <a:cs typeface="Arial" pitchFamily="34" charset="0"/>
              </a:rPr>
              <a:t> Tây?</a:t>
            </a:r>
            <a:endParaRPr lang="en-US" sz="2400" b="1" dirty="0">
              <a:solidFill>
                <a:prstClr val="black"/>
              </a:solidFill>
              <a:latin typeface="Arial" pitchFamily="34" charset="0"/>
              <a:cs typeface="Arial" pitchFamily="34" charset="0"/>
            </a:endParaRPr>
          </a:p>
        </p:txBody>
      </p:sp>
      <p:sp>
        <p:nvSpPr>
          <p:cNvPr id="5" name="Cloud 4">
            <a:extLst>
              <a:ext uri="{FF2B5EF4-FFF2-40B4-BE49-F238E27FC236}">
                <a16:creationId xmlns:a16="http://schemas.microsoft.com/office/drawing/2014/main" id="{9C284A36-F71A-A38A-6CD8-AD0E9C42F7E0}"/>
              </a:ext>
            </a:extLst>
          </p:cNvPr>
          <p:cNvSpPr/>
          <p:nvPr/>
        </p:nvSpPr>
        <p:spPr>
          <a:xfrm>
            <a:off x="6632397" y="961474"/>
            <a:ext cx="5112568" cy="3290810"/>
          </a:xfrm>
          <a:prstGeom prst="cloud">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800" b="1" dirty="0">
                <a:solidFill>
                  <a:schemeClr val="tx1"/>
                </a:solidFill>
                <a:latin typeface="Arial" pitchFamily="34" charset="0"/>
                <a:cs typeface="Arial" pitchFamily="34" charset="0"/>
              </a:rPr>
              <a:t>Các nước phương Tây đã xâm lược và phân chia Đông Nam  Á như thế nào?</a:t>
            </a:r>
          </a:p>
        </p:txBody>
      </p:sp>
      <p:sp>
        <p:nvSpPr>
          <p:cNvPr id="6" name="Đám mây 5">
            <a:extLst>
              <a:ext uri="{FF2B5EF4-FFF2-40B4-BE49-F238E27FC236}">
                <a16:creationId xmlns:a16="http://schemas.microsoft.com/office/drawing/2014/main" id="{4B5FE54F-F6C9-285D-3227-B220AC33F6CB}"/>
              </a:ext>
            </a:extLst>
          </p:cNvPr>
          <p:cNvSpPr/>
          <p:nvPr/>
        </p:nvSpPr>
        <p:spPr>
          <a:xfrm>
            <a:off x="3455773" y="3945925"/>
            <a:ext cx="4909751" cy="275299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Hậu quả của quá trình xâm ấy là gì?</a:t>
            </a:r>
          </a:p>
        </p:txBody>
      </p:sp>
    </p:spTree>
    <p:extLst>
      <p:ext uri="{BB962C8B-B14F-4D97-AF65-F5344CB8AC3E}">
        <p14:creationId xmlns:p14="http://schemas.microsoft.com/office/powerpoint/2010/main" val="27232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n_do_Dong_Nam_A cat roi">
            <a:extLst>
              <a:ext uri="{FF2B5EF4-FFF2-40B4-BE49-F238E27FC236}">
                <a16:creationId xmlns:a16="http://schemas.microsoft.com/office/drawing/2014/main" id="{4676BF80-9A90-C4D5-DF46-0C73DF4A4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177" y="87184"/>
            <a:ext cx="8458200" cy="5334000"/>
          </a:xfrm>
          <a:prstGeom prst="rect">
            <a:avLst/>
          </a:prstGeom>
          <a:noFill/>
          <a:ln w="38100">
            <a:solidFill>
              <a:srgbClr val="000000"/>
            </a:solidFill>
            <a:miter lim="800000"/>
            <a:headEnd/>
            <a:tailEnd/>
          </a:ln>
        </p:spPr>
      </p:pic>
      <p:sp>
        <p:nvSpPr>
          <p:cNvPr id="3" name="Title 1">
            <a:extLst>
              <a:ext uri="{FF2B5EF4-FFF2-40B4-BE49-F238E27FC236}">
                <a16:creationId xmlns:a16="http://schemas.microsoft.com/office/drawing/2014/main" id="{248EF335-5582-7024-0249-1085A0B71266}"/>
              </a:ext>
            </a:extLst>
          </p:cNvPr>
          <p:cNvSpPr>
            <a:spLocks/>
          </p:cNvSpPr>
          <p:nvPr/>
        </p:nvSpPr>
        <p:spPr bwMode="auto">
          <a:xfrm>
            <a:off x="-66591" y="5660081"/>
            <a:ext cx="8458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altLang="en-US" sz="2000" b="1">
                <a:solidFill>
                  <a:srgbClr val="FF0000"/>
                </a:solidFill>
                <a:latin typeface="Arial" pitchFamily="34" charset="0"/>
                <a:cs typeface="Arial" pitchFamily="34" charset="0"/>
              </a:rPr>
              <a:t>Hình 46. Lược đồ khu vực Đông Nam Á</a:t>
            </a:r>
          </a:p>
        </p:txBody>
      </p:sp>
      <p:sp>
        <p:nvSpPr>
          <p:cNvPr id="4" name="Hộp Văn bản 3">
            <a:extLst>
              <a:ext uri="{FF2B5EF4-FFF2-40B4-BE49-F238E27FC236}">
                <a16:creationId xmlns:a16="http://schemas.microsoft.com/office/drawing/2014/main" id="{84407E67-A973-E59F-B19C-EC1F8E04565C}"/>
              </a:ext>
            </a:extLst>
          </p:cNvPr>
          <p:cNvSpPr txBox="1"/>
          <p:nvPr/>
        </p:nvSpPr>
        <p:spPr>
          <a:xfrm>
            <a:off x="8748584" y="321276"/>
            <a:ext cx="3204519" cy="3970318"/>
          </a:xfrm>
          <a:prstGeom prst="rect">
            <a:avLst/>
          </a:prstGeom>
          <a:noFill/>
        </p:spPr>
        <p:txBody>
          <a:bodyPr wrap="square" rtlCol="0">
            <a:spAutoFit/>
          </a:bodyPr>
          <a:lstStyle/>
          <a:p>
            <a:r>
              <a:rPr lang="en-US" sz="3600" b="1"/>
              <a:t>Em hãy chỉ trên lược đồ các nước Đông Nam Á trở thành thuộc địa của thực dân phương Tây?</a:t>
            </a:r>
          </a:p>
        </p:txBody>
      </p:sp>
    </p:spTree>
    <p:extLst>
      <p:ext uri="{BB962C8B-B14F-4D97-AF65-F5344CB8AC3E}">
        <p14:creationId xmlns:p14="http://schemas.microsoft.com/office/powerpoint/2010/main" val="281868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E7AB3CA-0E52-22D7-27D7-4881B61E34A3}"/>
              </a:ext>
            </a:extLst>
          </p:cNvPr>
          <p:cNvSpPr txBox="1">
            <a:spLocks noChangeArrowheads="1"/>
          </p:cNvSpPr>
          <p:nvPr/>
        </p:nvSpPr>
        <p:spPr>
          <a:xfrm>
            <a:off x="1524000" y="150813"/>
            <a:ext cx="9067800" cy="685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2600" b="1" u="sng">
                <a:solidFill>
                  <a:srgbClr val="7030A0"/>
                </a:solidFill>
                <a:latin typeface="Arial" pitchFamily="34" charset="0"/>
                <a:cs typeface="Arial" pitchFamily="34" charset="0"/>
              </a:rPr>
              <a:t>Bài 12</a:t>
            </a:r>
            <a:r>
              <a:rPr lang="en-US" sz="2600" b="1">
                <a:solidFill>
                  <a:srgbClr val="7030A0"/>
                </a:solidFill>
                <a:latin typeface="Arial" pitchFamily="34" charset="0"/>
                <a:cs typeface="Arial" pitchFamily="34" charset="0"/>
              </a:rPr>
              <a:t>: NHẬT BẢN GIỮA TK XIX-ĐẦU TK XX</a:t>
            </a:r>
          </a:p>
        </p:txBody>
      </p:sp>
      <p:sp>
        <p:nvSpPr>
          <p:cNvPr id="6147" name="Rectangle 9">
            <a:extLst>
              <a:ext uri="{FF2B5EF4-FFF2-40B4-BE49-F238E27FC236}">
                <a16:creationId xmlns:a16="http://schemas.microsoft.com/office/drawing/2014/main" id="{AA094AE9-8A55-F767-80BD-545F2184B0B2}"/>
              </a:ext>
            </a:extLst>
          </p:cNvPr>
          <p:cNvSpPr>
            <a:spLocks noChangeArrowheads="1"/>
          </p:cNvSpPr>
          <p:nvPr/>
        </p:nvSpPr>
        <p:spPr bwMode="auto">
          <a:xfrm>
            <a:off x="146221" y="1017374"/>
            <a:ext cx="5486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eaLnBrk="0" hangingPunct="0">
              <a:defRPr sz="2800" b="1">
                <a:solidFill>
                  <a:schemeClr val="tx1"/>
                </a:solidFill>
                <a:latin typeface="Times New Roman" panose="02020603050405020304" pitchFamily="18" charset="0"/>
              </a:defRPr>
            </a:lvl1pPr>
            <a:lvl2pPr marL="742950" indent="-285750" defTabSz="1244600" eaLnBrk="0" hangingPunct="0">
              <a:defRPr sz="2800" b="1">
                <a:solidFill>
                  <a:schemeClr val="tx1"/>
                </a:solidFill>
                <a:latin typeface="Times New Roman" panose="02020603050405020304" pitchFamily="18" charset="0"/>
              </a:defRPr>
            </a:lvl2pPr>
            <a:lvl3pPr marL="1143000" indent="-228600" defTabSz="1244600" eaLnBrk="0" hangingPunct="0">
              <a:defRPr sz="2800" b="1">
                <a:solidFill>
                  <a:schemeClr val="tx1"/>
                </a:solidFill>
                <a:latin typeface="Times New Roman" panose="02020603050405020304" pitchFamily="18" charset="0"/>
              </a:defRPr>
            </a:lvl3pPr>
            <a:lvl4pPr marL="1600200" indent="-228600" defTabSz="1244600" eaLnBrk="0" hangingPunct="0">
              <a:defRPr sz="2800" b="1">
                <a:solidFill>
                  <a:schemeClr val="tx1"/>
                </a:solidFill>
                <a:latin typeface="Times New Roman" panose="02020603050405020304" pitchFamily="18" charset="0"/>
              </a:defRPr>
            </a:lvl4pPr>
            <a:lvl5pPr marL="2057400" indent="-228600" defTabSz="1244600" eaLnBrk="0" hangingPunct="0">
              <a:defRPr sz="2800" b="1">
                <a:solidFill>
                  <a:schemeClr val="tx1"/>
                </a:solidFill>
                <a:latin typeface="Times New Roman" panose="02020603050405020304" pitchFamily="18" charset="0"/>
              </a:defRPr>
            </a:lvl5pPr>
            <a:lvl6pPr marL="2514600" indent="-228600" defTabSz="1244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defTabSz="1244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defTabSz="1244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defTabSz="1244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fontAlgn="base" hangingPunct="1">
              <a:lnSpc>
                <a:spcPct val="90000"/>
              </a:lnSpc>
              <a:spcBef>
                <a:spcPct val="0"/>
              </a:spcBef>
              <a:spcAft>
                <a:spcPct val="35000"/>
              </a:spcAft>
            </a:pPr>
            <a:r>
              <a:rPr lang="en-US" altLang="en-US" u="sng">
                <a:solidFill>
                  <a:srgbClr val="0000FF"/>
                </a:solidFill>
                <a:latin typeface="Arial" panose="020B0604020202020204" pitchFamily="34" charset="0"/>
                <a:cs typeface="Arial" panose="020B0604020202020204" pitchFamily="34" charset="0"/>
              </a:rPr>
              <a:t>I. Cuộc Duy tân Minh Tr</a:t>
            </a:r>
            <a:r>
              <a:rPr lang="en-US" altLang="en-US">
                <a:solidFill>
                  <a:srgbClr val="0000FF"/>
                </a:solidFill>
                <a:latin typeface="Arial" panose="020B0604020202020204" pitchFamily="34" charset="0"/>
                <a:cs typeface="Arial" panose="020B0604020202020204" pitchFamily="34" charset="0"/>
              </a:rPr>
              <a:t>ị</a:t>
            </a:r>
          </a:p>
        </p:txBody>
      </p:sp>
      <p:sp>
        <p:nvSpPr>
          <p:cNvPr id="8198" name="AutoShape 6">
            <a:extLst>
              <a:ext uri="{FF2B5EF4-FFF2-40B4-BE49-F238E27FC236}">
                <a16:creationId xmlns:a16="http://schemas.microsoft.com/office/drawing/2014/main" id="{D07A9012-FBBE-21EB-7ECA-2F43226CAD63}"/>
              </a:ext>
            </a:extLst>
          </p:cNvPr>
          <p:cNvSpPr>
            <a:spLocks noChangeArrowheads="1"/>
          </p:cNvSpPr>
          <p:nvPr/>
        </p:nvSpPr>
        <p:spPr bwMode="auto">
          <a:xfrm>
            <a:off x="230102" y="1587416"/>
            <a:ext cx="5827798" cy="3048344"/>
          </a:xfrm>
          <a:prstGeom prst="cloudCallout">
            <a:avLst>
              <a:gd name="adj1" fmla="val 13738"/>
              <a:gd name="adj2" fmla="val 70120"/>
            </a:avLst>
          </a:prstGeom>
          <a:solidFill>
            <a:srgbClr val="66FFCC"/>
          </a:solidFill>
          <a:ln w="9525">
            <a:solidFill>
              <a:srgbClr val="FF0000"/>
            </a:solidFill>
            <a:round/>
            <a:headEnd/>
            <a:tailEnd/>
          </a:ln>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3200">
                <a:solidFill>
                  <a:prstClr val="black"/>
                </a:solidFill>
                <a:latin typeface="Arial" panose="020B0604020202020204" pitchFamily="34" charset="0"/>
              </a:rPr>
              <a:t> Hoàn cảnh nào dẫn đến cuộc </a:t>
            </a:r>
          </a:p>
          <a:p>
            <a:pPr algn="ctr" eaLnBrk="1" fontAlgn="base" hangingPunct="1">
              <a:spcBef>
                <a:spcPct val="0"/>
              </a:spcBef>
              <a:spcAft>
                <a:spcPct val="0"/>
              </a:spcAft>
            </a:pPr>
            <a:r>
              <a:rPr lang="en-US" altLang="en-US" sz="3200">
                <a:solidFill>
                  <a:prstClr val="black"/>
                </a:solidFill>
                <a:latin typeface="Arial" panose="020B0604020202020204" pitchFamily="34" charset="0"/>
              </a:rPr>
              <a:t>Duy tân Minh Trị?</a:t>
            </a:r>
          </a:p>
        </p:txBody>
      </p:sp>
      <p:sp>
        <p:nvSpPr>
          <p:cNvPr id="4" name="AutoShape 6">
            <a:extLst>
              <a:ext uri="{FF2B5EF4-FFF2-40B4-BE49-F238E27FC236}">
                <a16:creationId xmlns:a16="http://schemas.microsoft.com/office/drawing/2014/main" id="{30C26D2E-F17F-F0A0-C816-3B3ECDF5872C}"/>
              </a:ext>
            </a:extLst>
          </p:cNvPr>
          <p:cNvSpPr>
            <a:spLocks noChangeArrowheads="1"/>
          </p:cNvSpPr>
          <p:nvPr/>
        </p:nvSpPr>
        <p:spPr bwMode="auto">
          <a:xfrm>
            <a:off x="6377388" y="1684639"/>
            <a:ext cx="5301805" cy="3047882"/>
          </a:xfrm>
          <a:prstGeom prst="cloudCallout">
            <a:avLst>
              <a:gd name="adj1" fmla="val -29808"/>
              <a:gd name="adj2" fmla="val 73909"/>
            </a:avLst>
          </a:prstGeom>
          <a:solidFill>
            <a:srgbClr val="66FFCC"/>
          </a:solidFill>
          <a:ln w="9525">
            <a:solidFill>
              <a:srgbClr val="FF0000"/>
            </a:solidFill>
            <a:round/>
            <a:headEnd/>
            <a:tailEnd/>
          </a:ln>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3200">
                <a:latin typeface="Arial" panose="020B0604020202020204" pitchFamily="34" charset="0"/>
              </a:rPr>
              <a:t> Đứng trước tình hình đó, đặt ra yêu cầu gì với Nhật Bản?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9AC5CDC2-AA48-E37A-AF03-3D5CDE60E530}"/>
              </a:ext>
            </a:extLst>
          </p:cNvPr>
          <p:cNvSpPr>
            <a:spLocks noChangeArrowheads="1"/>
          </p:cNvSpPr>
          <p:nvPr/>
        </p:nvSpPr>
        <p:spPr bwMode="auto">
          <a:xfrm>
            <a:off x="170935" y="1017374"/>
            <a:ext cx="5486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eaLnBrk="0" hangingPunct="0">
              <a:defRPr sz="2800" b="1">
                <a:solidFill>
                  <a:schemeClr val="tx1"/>
                </a:solidFill>
                <a:latin typeface="Times New Roman" panose="02020603050405020304" pitchFamily="18" charset="0"/>
              </a:defRPr>
            </a:lvl1pPr>
            <a:lvl2pPr marL="742950" indent="-285750" defTabSz="1244600" eaLnBrk="0" hangingPunct="0">
              <a:defRPr sz="2800" b="1">
                <a:solidFill>
                  <a:schemeClr val="tx1"/>
                </a:solidFill>
                <a:latin typeface="Times New Roman" panose="02020603050405020304" pitchFamily="18" charset="0"/>
              </a:defRPr>
            </a:lvl2pPr>
            <a:lvl3pPr marL="1143000" indent="-228600" defTabSz="1244600" eaLnBrk="0" hangingPunct="0">
              <a:defRPr sz="2800" b="1">
                <a:solidFill>
                  <a:schemeClr val="tx1"/>
                </a:solidFill>
                <a:latin typeface="Times New Roman" panose="02020603050405020304" pitchFamily="18" charset="0"/>
              </a:defRPr>
            </a:lvl3pPr>
            <a:lvl4pPr marL="1600200" indent="-228600" defTabSz="1244600" eaLnBrk="0" hangingPunct="0">
              <a:defRPr sz="2800" b="1">
                <a:solidFill>
                  <a:schemeClr val="tx1"/>
                </a:solidFill>
                <a:latin typeface="Times New Roman" panose="02020603050405020304" pitchFamily="18" charset="0"/>
              </a:defRPr>
            </a:lvl4pPr>
            <a:lvl5pPr marL="2057400" indent="-228600" defTabSz="1244600" eaLnBrk="0" hangingPunct="0">
              <a:defRPr sz="2800" b="1">
                <a:solidFill>
                  <a:schemeClr val="tx1"/>
                </a:solidFill>
                <a:latin typeface="Times New Roman" panose="02020603050405020304" pitchFamily="18" charset="0"/>
              </a:defRPr>
            </a:lvl5pPr>
            <a:lvl6pPr marL="2514600" indent="-228600" defTabSz="1244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defTabSz="1244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defTabSz="1244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defTabSz="1244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fontAlgn="base" hangingPunct="1">
              <a:lnSpc>
                <a:spcPct val="90000"/>
              </a:lnSpc>
              <a:spcBef>
                <a:spcPct val="0"/>
              </a:spcBef>
              <a:spcAft>
                <a:spcPct val="35000"/>
              </a:spcAft>
            </a:pPr>
            <a:r>
              <a:rPr lang="en-US" altLang="en-US" u="sng">
                <a:solidFill>
                  <a:srgbClr val="0000FF"/>
                </a:solidFill>
                <a:latin typeface="Arial" panose="020B0604020202020204" pitchFamily="34" charset="0"/>
                <a:cs typeface="Arial" panose="020B0604020202020204" pitchFamily="34" charset="0"/>
              </a:rPr>
              <a:t>I. Cuộc Duy tân Minh Tr</a:t>
            </a:r>
            <a:r>
              <a:rPr lang="en-US" altLang="en-US">
                <a:solidFill>
                  <a:srgbClr val="0000FF"/>
                </a:solidFill>
                <a:latin typeface="Arial" panose="020B0604020202020204" pitchFamily="34" charset="0"/>
                <a:cs typeface="Arial" panose="020B0604020202020204" pitchFamily="34" charset="0"/>
              </a:rPr>
              <a:t>ị</a:t>
            </a:r>
          </a:p>
        </p:txBody>
      </p:sp>
      <p:sp>
        <p:nvSpPr>
          <p:cNvPr id="16393" name="AutoShape 6">
            <a:extLst>
              <a:ext uri="{FF2B5EF4-FFF2-40B4-BE49-F238E27FC236}">
                <a16:creationId xmlns:a16="http://schemas.microsoft.com/office/drawing/2014/main" id="{39DC0930-9C80-3845-002B-8495C8932D11}"/>
              </a:ext>
            </a:extLst>
          </p:cNvPr>
          <p:cNvSpPr>
            <a:spLocks noChangeArrowheads="1"/>
          </p:cNvSpPr>
          <p:nvPr/>
        </p:nvSpPr>
        <p:spPr bwMode="auto">
          <a:xfrm>
            <a:off x="515542" y="1677560"/>
            <a:ext cx="5580458" cy="3048000"/>
          </a:xfrm>
          <a:prstGeom prst="cloudCallout">
            <a:avLst>
              <a:gd name="adj1" fmla="val 293"/>
              <a:gd name="adj2" fmla="val 70934"/>
            </a:avLst>
          </a:prstGeom>
          <a:solidFill>
            <a:srgbClr val="66FFCC"/>
          </a:solidFill>
          <a:ln w="9525">
            <a:solidFill>
              <a:srgbClr val="FF0000"/>
            </a:solidFill>
            <a:round/>
            <a:headEnd/>
            <a:tailEnd/>
          </a:ln>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3200">
                <a:solidFill>
                  <a:prstClr val="black"/>
                </a:solidFill>
                <a:latin typeface="Arial" panose="020B0604020202020204" pitchFamily="34" charset="0"/>
              </a:rPr>
              <a:t>Cuộc Duy tân Minh Trị được tiến hành trên các lĩnh vực nào?</a:t>
            </a:r>
          </a:p>
        </p:txBody>
      </p:sp>
      <p:pic>
        <p:nvPicPr>
          <p:cNvPr id="16389" name="Picture 77" descr="Hoacuoi1">
            <a:extLst>
              <a:ext uri="{FF2B5EF4-FFF2-40B4-BE49-F238E27FC236}">
                <a16:creationId xmlns:a16="http://schemas.microsoft.com/office/drawing/2014/main" id="{50F7068B-96C3-8D2F-48BC-B3FEADB16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1760"/>
            <a:ext cx="973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7" descr="Hoacuoi1">
            <a:extLst>
              <a:ext uri="{FF2B5EF4-FFF2-40B4-BE49-F238E27FC236}">
                <a16:creationId xmlns:a16="http://schemas.microsoft.com/office/drawing/2014/main" id="{D318EB5D-C238-7336-84D8-FD9042BB8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8862" y="5559425"/>
            <a:ext cx="973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06B6D826-D362-EF38-F332-B91AD68C5C2F}"/>
              </a:ext>
            </a:extLst>
          </p:cNvPr>
          <p:cNvSpPr txBox="1">
            <a:spLocks noChangeArrowheads="1"/>
          </p:cNvSpPr>
          <p:nvPr/>
        </p:nvSpPr>
        <p:spPr>
          <a:xfrm>
            <a:off x="1524000" y="150813"/>
            <a:ext cx="9067800" cy="685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2600" b="1" u="sng">
                <a:solidFill>
                  <a:srgbClr val="7030A0"/>
                </a:solidFill>
                <a:latin typeface="Arial" pitchFamily="34" charset="0"/>
                <a:cs typeface="Arial" pitchFamily="34" charset="0"/>
              </a:rPr>
              <a:t>Bài 12</a:t>
            </a:r>
            <a:r>
              <a:rPr lang="en-US" sz="2600" b="1">
                <a:solidFill>
                  <a:srgbClr val="7030A0"/>
                </a:solidFill>
                <a:latin typeface="Arial" pitchFamily="34" charset="0"/>
                <a:cs typeface="Arial" pitchFamily="34" charset="0"/>
              </a:rPr>
              <a:t>: NHẬT BẢN GIỮA TK XIX-ĐẦU TK XX</a:t>
            </a:r>
          </a:p>
        </p:txBody>
      </p:sp>
      <p:sp>
        <p:nvSpPr>
          <p:cNvPr id="3" name="AutoShape 6">
            <a:extLst>
              <a:ext uri="{FF2B5EF4-FFF2-40B4-BE49-F238E27FC236}">
                <a16:creationId xmlns:a16="http://schemas.microsoft.com/office/drawing/2014/main" id="{89F783E3-C651-F0C0-D82A-CCF7603AEED6}"/>
              </a:ext>
            </a:extLst>
          </p:cNvPr>
          <p:cNvSpPr>
            <a:spLocks noChangeArrowheads="1"/>
          </p:cNvSpPr>
          <p:nvPr/>
        </p:nvSpPr>
        <p:spPr bwMode="auto">
          <a:xfrm>
            <a:off x="6296840" y="1905000"/>
            <a:ext cx="5580061" cy="3048000"/>
          </a:xfrm>
          <a:prstGeom prst="cloudCallout">
            <a:avLst>
              <a:gd name="adj1" fmla="val -26719"/>
              <a:gd name="adj2" fmla="val 75529"/>
            </a:avLst>
          </a:prstGeom>
          <a:solidFill>
            <a:schemeClr val="bg2">
              <a:lumMod val="90000"/>
            </a:schemeClr>
          </a:solidFill>
          <a:ln w="9525">
            <a:solidFill>
              <a:srgbClr val="FF0000"/>
            </a:solidFill>
            <a:round/>
            <a:headEnd/>
            <a:tailEnd/>
          </a:ln>
        </p:spPr>
        <p:txBody>
          <a:bodyPr/>
          <a:lstStyle/>
          <a:p>
            <a:pPr algn="ctr">
              <a:defRPr/>
            </a:pPr>
            <a:r>
              <a:rPr lang="en-US" sz="3200">
                <a:latin typeface="Arial" charset="0"/>
              </a:rPr>
              <a:t>Kết quả và ý nghĩa của cuộc Duy tân Minh Trị?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39">
            <a:extLst>
              <a:ext uri="{FF2B5EF4-FFF2-40B4-BE49-F238E27FC236}">
                <a16:creationId xmlns:a16="http://schemas.microsoft.com/office/drawing/2014/main" id="{EC10F76A-A709-835F-F90F-61D6936B885A}"/>
              </a:ext>
            </a:extLst>
          </p:cNvPr>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724717" y="2703514"/>
            <a:ext cx="6302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a:extLst>
              <a:ext uri="{FF2B5EF4-FFF2-40B4-BE49-F238E27FC236}">
                <a16:creationId xmlns:a16="http://schemas.microsoft.com/office/drawing/2014/main" id="{9D9A935F-6A6B-1CE2-3FBE-8E571148DF97}"/>
              </a:ext>
            </a:extLst>
          </p:cNvPr>
          <p:cNvSpPr>
            <a:spLocks noChangeArrowheads="1"/>
          </p:cNvSpPr>
          <p:nvPr/>
        </p:nvSpPr>
        <p:spPr bwMode="auto">
          <a:xfrm>
            <a:off x="908051" y="137491"/>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3" rIns="91425" bIns="45713"/>
          <a:lstStyle>
            <a:lvl1pPr marL="341313" indent="-341313"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fontAlgn="base" hangingPunct="1">
              <a:spcBef>
                <a:spcPct val="20000"/>
              </a:spcBef>
              <a:spcAft>
                <a:spcPct val="0"/>
              </a:spcAft>
            </a:pPr>
            <a:r>
              <a:rPr lang="en-US" altLang="en-US" sz="2200">
                <a:solidFill>
                  <a:srgbClr val="CC0000"/>
                </a:solidFill>
              </a:rPr>
              <a:t> BÀI 12: NHẬT BẢN GIỮA THẾ KỈ XIX- ĐẦU THẾ KỈ XX</a:t>
            </a:r>
            <a:r>
              <a:rPr lang="en-US" altLang="en-US" sz="2000">
                <a:solidFill>
                  <a:srgbClr val="CC0000"/>
                </a:solidFill>
              </a:rPr>
              <a:t>.</a:t>
            </a:r>
            <a:br>
              <a:rPr lang="en-US" altLang="en-US" sz="2000">
                <a:solidFill>
                  <a:srgbClr val="CC0000"/>
                </a:solidFill>
              </a:rPr>
            </a:br>
            <a:endParaRPr lang="vi-VN" altLang="en-US" sz="2000" u="sng">
              <a:solidFill>
                <a:srgbClr val="CC0000"/>
              </a:solidFill>
            </a:endParaRPr>
          </a:p>
        </p:txBody>
      </p:sp>
      <p:sp>
        <p:nvSpPr>
          <p:cNvPr id="49157" name="Text Box 5">
            <a:extLst>
              <a:ext uri="{FF2B5EF4-FFF2-40B4-BE49-F238E27FC236}">
                <a16:creationId xmlns:a16="http://schemas.microsoft.com/office/drawing/2014/main" id="{6BFB862D-D556-7740-BB16-67C2D369504E}"/>
              </a:ext>
            </a:extLst>
          </p:cNvPr>
          <p:cNvSpPr txBox="1">
            <a:spLocks noChangeArrowheads="1"/>
          </p:cNvSpPr>
          <p:nvPr/>
        </p:nvSpPr>
        <p:spPr bwMode="auto">
          <a:xfrm>
            <a:off x="2065637" y="1561758"/>
            <a:ext cx="8382000" cy="10779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3" rIns="91425" bIns="45713">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a:solidFill>
                  <a:prstClr val="black"/>
                </a:solidFill>
                <a:cs typeface="Arial" panose="020B0604020202020204" pitchFamily="34" charset="0"/>
              </a:rPr>
              <a:t>Theo em cuộc Duy tân Minh Trị có phải là một cuộc cách mạng tư sản không? Vì sao?</a:t>
            </a:r>
          </a:p>
        </p:txBody>
      </p:sp>
      <p:sp>
        <p:nvSpPr>
          <p:cNvPr id="4" name="Hộp Văn bản 3">
            <a:extLst>
              <a:ext uri="{FF2B5EF4-FFF2-40B4-BE49-F238E27FC236}">
                <a16:creationId xmlns:a16="http://schemas.microsoft.com/office/drawing/2014/main" id="{CA1DC499-93B3-E432-B046-2B8C2154F539}"/>
              </a:ext>
            </a:extLst>
          </p:cNvPr>
          <p:cNvSpPr txBox="1"/>
          <p:nvPr/>
        </p:nvSpPr>
        <p:spPr>
          <a:xfrm>
            <a:off x="2065636" y="3593580"/>
            <a:ext cx="8478795"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So với cuộc cách mạng t</a:t>
            </a:r>
            <a:r>
              <a:rPr kumimoji="0" lang="vi-VN" altLang="vi-VN"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ư</a:t>
            </a:r>
            <a:r>
              <a:rPr kumimoji="0" lang="en-US" altLang="vi-VN"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sản ở Âu Mỹ, cuộc cách mạng ở Nhật Bản có gì nổi bật?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915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15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49154"/>
                                        </p:tgtEl>
                                        <p:attrNameLst>
                                          <p:attrName>ppt_x</p:attrName>
                                        </p:attrNameLst>
                                      </p:cBhvr>
                                      <p:tavLst>
                                        <p:tav tm="0">
                                          <p:val>
                                            <p:strVal val="ppt_x"/>
                                          </p:val>
                                        </p:tav>
                                        <p:tav tm="100000">
                                          <p:val>
                                            <p:strVal val="ppt_x"/>
                                          </p:val>
                                        </p:tav>
                                      </p:tavLst>
                                    </p:anim>
                                    <p:anim calcmode="lin" valueType="num">
                                      <p:cBhvr additive="base">
                                        <p:cTn id="24" dur="500"/>
                                        <p:tgtEl>
                                          <p:spTgt spid="49154"/>
                                        </p:tgtEl>
                                        <p:attrNameLst>
                                          <p:attrName>ppt_y</p:attrName>
                                        </p:attrNameLst>
                                      </p:cBhvr>
                                      <p:tavLst>
                                        <p:tav tm="0">
                                          <p:val>
                                            <p:strVal val="ppt_y"/>
                                          </p:val>
                                        </p:tav>
                                        <p:tav tm="100000">
                                          <p:val>
                                            <p:strVal val="1+ppt_h/2"/>
                                          </p:val>
                                        </p:tav>
                                      </p:tavLst>
                                    </p:anim>
                                    <p:set>
                                      <p:cBhvr>
                                        <p:cTn id="25" dur="1" fill="hold">
                                          <p:stCondLst>
                                            <p:cond delay="499"/>
                                          </p:stCondLst>
                                        </p:cTn>
                                        <p:tgtEl>
                                          <p:spTgt spid="49154"/>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49157"/>
                                        </p:tgtEl>
                                        <p:attrNameLst>
                                          <p:attrName>ppt_x</p:attrName>
                                        </p:attrNameLst>
                                      </p:cBhvr>
                                      <p:tavLst>
                                        <p:tav tm="0">
                                          <p:val>
                                            <p:strVal val="ppt_x"/>
                                          </p:val>
                                        </p:tav>
                                        <p:tav tm="100000">
                                          <p:val>
                                            <p:strVal val="ppt_x"/>
                                          </p:val>
                                        </p:tav>
                                      </p:tavLst>
                                    </p:anim>
                                    <p:anim calcmode="lin" valueType="num">
                                      <p:cBhvr additive="base">
                                        <p:cTn id="28" dur="500"/>
                                        <p:tgtEl>
                                          <p:spTgt spid="49157"/>
                                        </p:tgtEl>
                                        <p:attrNameLst>
                                          <p:attrName>ppt_y</p:attrName>
                                        </p:attrNameLst>
                                      </p:cBhvr>
                                      <p:tavLst>
                                        <p:tav tm="0">
                                          <p:val>
                                            <p:strVal val="ppt_y"/>
                                          </p:val>
                                        </p:tav>
                                        <p:tav tm="100000">
                                          <p:val>
                                            <p:strVal val="1+ppt_h/2"/>
                                          </p:val>
                                        </p:tav>
                                      </p:tavLst>
                                    </p:anim>
                                    <p:set>
                                      <p:cBhvr>
                                        <p:cTn id="29" dur="1" fill="hold">
                                          <p:stCondLst>
                                            <p:cond delay="499"/>
                                          </p:stCondLst>
                                        </p:cTn>
                                        <p:tgtEl>
                                          <p:spTgt spid="49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7849394" y="4029869"/>
            <a:ext cx="2884488" cy="2838450"/>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568450" y="4029075"/>
            <a:ext cx="2884488" cy="2838450"/>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7753350" y="-4763"/>
            <a:ext cx="2884488" cy="2838451"/>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500981" y="48419"/>
            <a:ext cx="2884488" cy="2838450"/>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905000" y="2743200"/>
            <a:ext cx="2438400" cy="3117850"/>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5400" b="1">
                <a:solidFill>
                  <a:srgbClr val="FF0000"/>
                </a:solidFill>
                <a:latin typeface="Times New Roman" pitchFamily="18" charset="0"/>
              </a:rPr>
              <a:t>Hướng dẫn </a:t>
            </a:r>
          </a:p>
          <a:p>
            <a:pPr>
              <a:lnSpc>
                <a:spcPct val="90000"/>
              </a:lnSpc>
            </a:pPr>
            <a:r>
              <a:rPr lang="en-US" sz="5400" b="1">
                <a:solidFill>
                  <a:srgbClr val="FF0000"/>
                </a:solidFill>
                <a:latin typeface="Times New Roman" pitchFamily="18" charset="0"/>
              </a:rPr>
              <a:t>về </a:t>
            </a:r>
          </a:p>
          <a:p>
            <a:pPr>
              <a:lnSpc>
                <a:spcPct val="90000"/>
              </a:lnSpc>
            </a:pPr>
            <a:r>
              <a:rPr lang="en-US" sz="5400" b="1">
                <a:solidFill>
                  <a:srgbClr val="FF0000"/>
                </a:solidFill>
                <a:latin typeface="Times New Roman" pitchFamily="18" charset="0"/>
              </a:rPr>
              <a:t>nhà</a:t>
            </a:r>
            <a:endParaRPr lang="en-US" sz="5400" b="1">
              <a:solidFill>
                <a:srgbClr val="FF0000"/>
              </a:solidFill>
              <a:latin typeface=".VnMysticalH" pitchFamily="34"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4495800" y="457201"/>
            <a:ext cx="55626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5668964" y="1344803"/>
            <a:ext cx="38258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3200" b="1" i="1">
                <a:solidFill>
                  <a:prstClr val="black"/>
                </a:solidFill>
                <a:latin typeface="Times New Roman" panose="02020603050405020304" pitchFamily="18" charset="0"/>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lang="en-US" sz="3000" b="1" i="1">
              <a:solidFill>
                <a:srgbClr val="000066"/>
              </a:solidFill>
            </a:endParaRPr>
          </a:p>
        </p:txBody>
      </p:sp>
      <p:sp>
        <p:nvSpPr>
          <p:cNvPr id="25609" name="Text Box 21"/>
          <p:cNvSpPr txBox="1">
            <a:spLocks noChangeArrowheads="1"/>
          </p:cNvSpPr>
          <p:nvPr/>
        </p:nvSpPr>
        <p:spPr bwMode="auto">
          <a:xfrm>
            <a:off x="1905000" y="533400"/>
            <a:ext cx="1981200" cy="193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2000" b="1">
                <a:solidFill>
                  <a:prstClr val="black"/>
                </a:solidFill>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500"/>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298</Words>
  <Application>Microsoft Office PowerPoint</Application>
  <PresentationFormat>Màn hình rộng</PresentationFormat>
  <Paragraphs>25</Paragraphs>
  <Slides>7</Slides>
  <Notes>0</Notes>
  <HiddenSlides>0</HiddenSlides>
  <MMClips>1</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7</vt:i4>
      </vt:variant>
    </vt:vector>
  </HeadingPairs>
  <TitlesOfParts>
    <vt:vector size="13" baseType="lpstr">
      <vt:lpstr>.VnMysticalH</vt:lpstr>
      <vt:lpstr>Arial</vt:lpstr>
      <vt:lpstr>Calibri</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3</cp:revision>
  <dcterms:created xsi:type="dcterms:W3CDTF">2022-11-23T15:05:49Z</dcterms:created>
  <dcterms:modified xsi:type="dcterms:W3CDTF">2022-11-25T01:13:37Z</dcterms:modified>
</cp:coreProperties>
</file>