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92" r:id="rId2"/>
    <p:sldId id="283" r:id="rId3"/>
    <p:sldId id="284" r:id="rId4"/>
    <p:sldId id="294" r:id="rId5"/>
    <p:sldId id="291" r:id="rId6"/>
    <p:sldId id="293" r:id="rId7"/>
    <p:sldId id="290" r:id="rId8"/>
    <p:sldId id="288" r:id="rId9"/>
    <p:sldId id="28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18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BCECE-30FA-401D-9B50-96F408E860E8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C6BD6-A201-413F-9604-C5ED60192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11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64462847-F72E-06D9-A600-5831CFD241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E75FD5-CC62-4427-8A41-1FE65BBBD0AA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DB74B70F-1828-8C32-C804-CC3B7CB29B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CF3F0309-90A4-C506-054A-7BCC8D8040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vi-VN" sz="100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vi-VN" sz="100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vi-VN" sz="100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vi-VN" sz="100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vi-VN" sz="100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vi-VN" sz="100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vi-VN" sz="100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vi-VN" sz="100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vi-VN" sz="100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vi-VN" sz="100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vi-VN" sz="100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vi-VN" sz="100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vi-VN" sz="100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vi-VN" sz="100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vi-VN" sz="100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vi-VN" sz="100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vi-VN" sz="100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vi-VN" sz="100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vi-VN" sz="100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vi-VN" sz="100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vi-VN" sz="1000">
                <a:latin typeface="Arial" panose="020B0604020202020204" pitchFamily="34" charset="0"/>
              </a:rPr>
              <a:t>Copyright © 2004 Doan Van Hung- Khoa Lich Su, Dai hoc QuyNhon</a:t>
            </a:r>
          </a:p>
          <a:p>
            <a:pPr eaLnBrk="1" hangingPunct="1">
              <a:lnSpc>
                <a:spcPct val="90000"/>
              </a:lnSpc>
            </a:pPr>
            <a:endParaRPr lang="en-US" altLang="vi-VN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F70F76E5-9C92-F21D-7C8F-A64FB80E1F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2265DC-93D9-485A-9575-71331A9F9073}" type="slidenum">
              <a:rPr lang="en-US" altLang="vi-VN" smtClean="0"/>
              <a:pPr>
                <a:spcBef>
                  <a:spcPct val="0"/>
                </a:spcBef>
              </a:pPr>
              <a:t>7</a:t>
            </a:fld>
            <a:endParaRPr lang="en-US" altLang="vi-VN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820ABE27-9506-5514-015A-5094B0B821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80D20FD8-67CA-74A9-C707-264B69E5B6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914400" y="1981200"/>
            <a:ext cx="103632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vi-VN" noProof="0"/>
              <a:t>Click to edit Master title style</a:t>
            </a: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vi-VN" noProof="0"/>
              <a:t>Click to edit Master subtitle style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CD4AAF5-E0CB-9389-A8CD-FE92C07972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E4ECE5-D246-976A-DE7F-6CB82F0938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CB31544-10D5-9C9D-4B67-AF70FA995B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3ED62-4FDE-43E4-A49F-DD93AE2045F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12615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E2A78F-0FC3-6DE4-DF7D-2EEC62CE35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66AEC1-3B03-8AD9-4C88-98AEBC60F8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D694B5-4967-3FE8-9709-61C11CA247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55DE9-B74F-411B-BD7C-62DEDF309FB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594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2919" y="228605"/>
            <a:ext cx="2846916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170" y="228605"/>
            <a:ext cx="8337551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E9630D-FFCD-6D9B-A7C2-8F449B89E4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79DF3C-8056-AA82-EBD3-CB43CEC1D4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22E062-4DAC-7593-2977-B32AC038FF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27AC5-8BBE-4654-A97C-51E56DF3BBF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88051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B1C5BDE-A595-2488-A824-313002C060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0BD2BEB-B4B5-444C-A8A9-F220708743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Lê Đình An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CFB3B92-4175-CC83-7A52-6E53CEC82D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14A38-04B2-4E2D-B0AF-9C86BC109D8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094503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E0EC56-C36C-DBAD-B89A-3099A3A20B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E213DB-4D5B-1F2B-D88D-95AE7FB091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225454-AE66-3AA2-8CCE-921D4A362E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A315D-CDDB-4BF5-8F7E-359ED461A94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64437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99E2EB-448E-57E7-A8C0-C440BC78BD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BC0D85-51D8-7EB0-9887-AAE8BDEE78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D6EDB2-62E3-853A-E985-85F542C813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E9E28-F94C-47C3-93F6-B5AB4144D80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28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170" y="1676405"/>
            <a:ext cx="5592233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4" y="1676405"/>
            <a:ext cx="5592233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F79E76-A4B9-3735-8F1E-A25B85B712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92B1D0-E0F1-899E-829D-8753D7DBE3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0D0048-A685-37FE-848C-CA4FFD3AE4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0CCAE-C417-4B3D-B203-8FAFAA6256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7148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97429FD-BA29-E801-8360-2AE96EA070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E91238A-3E15-E8D7-04C3-F754ECBE19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3D7F3B1-9398-B532-7834-83F4D88F62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4E071-288B-4D54-BF6C-AEA26D07F92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57642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454038A-3145-E9FF-A952-AD59B5C779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8A6846B-2AB4-C6A3-C6FE-5FD8FE0278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9898B3C-2734-6BE6-2325-5CBACE9CD3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C11A1-7CD8-468E-9355-8E64F3B9669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7967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19F1E72-64FB-9CB2-6D9D-9EE48DE12D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BC758D2-DCA7-DC4E-116C-98B942BAD5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C1EF135-8749-1FA4-5216-DF51BC3210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AEF44-3AD4-4834-8D88-8D956A12F89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49135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F9DA4C-8256-E0B4-EC18-1B8150FADF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B9A399-9EAB-3D1D-0F0D-9E5573926F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C4BAE2-FAF5-7860-6740-4C05D30B6B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B92CA-03EA-478B-8223-8FF5BD99391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7937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BBEAF1-3D87-4F06-DD78-A9836FEEC6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53B3DC-1DAA-2CBA-EB0F-2B73DE57C5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C12B00-7893-30AE-E959-6BAAB147DD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04155-377E-4069-AB26-923A300F868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2298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56E94119-7160-A551-A28E-FF69B8D0C18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2167" y="228601"/>
            <a:ext cx="11347451" cy="13255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E497C8C4-98A3-10FD-9C9F-86BE0DA5FED8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2167" y="1676401"/>
            <a:ext cx="11387667" cy="4422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1408CCB5-B491-524F-D890-F6D916D2915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6400" y="6245225"/>
            <a:ext cx="30480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858469EB-E7EF-CF05-92DC-728701BC61A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id="{ABEF5E50-9DF9-4E2D-61E3-AC943BCFD30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30480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F9ACBAF-06E7-481D-9687-C43CD750D80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475922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331364A7-2E4E-8ED0-572E-2679E2E2E274}"/>
              </a:ext>
            </a:extLst>
          </p:cNvPr>
          <p:cNvSpPr/>
          <p:nvPr/>
        </p:nvSpPr>
        <p:spPr bwMode="auto">
          <a:xfrm>
            <a:off x="1762897" y="2158313"/>
            <a:ext cx="8666205" cy="146633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3: SỰ XÁC LẬP CHỦ NGHĨA TƯ BẢN TRÊN PHẠM VI THẾ GIỚI</a:t>
            </a:r>
            <a:endParaRPr kumimoji="0" lang="en-US" sz="4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605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>
            <a:extLst>
              <a:ext uri="{FF2B5EF4-FFF2-40B4-BE49-F238E27FC236}">
                <a16:creationId xmlns:a16="http://schemas.microsoft.com/office/drawing/2014/main" id="{C69A2788-D6C9-6693-4E5B-2E74D141A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" y="72867"/>
            <a:ext cx="78565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II- Chủ nghĩa tư bản xác lập trên phạm vi thế giới</a:t>
            </a:r>
          </a:p>
        </p:txBody>
      </p:sp>
      <p:sp>
        <p:nvSpPr>
          <p:cNvPr id="26627" name="Text Box 12">
            <a:extLst>
              <a:ext uri="{FF2B5EF4-FFF2-40B4-BE49-F238E27FC236}">
                <a16:creationId xmlns:a16="http://schemas.microsoft.com/office/drawing/2014/main" id="{286FC2F3-C64D-41CD-04C9-BAF024443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" y="587376"/>
            <a:ext cx="70564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vi-VN" sz="2400" b="1" u="sng">
                <a:solidFill>
                  <a:srgbClr val="0000CC"/>
                </a:solidFill>
                <a:latin typeface="Times New Roman" panose="02020603050405020304" pitchFamily="18" charset="0"/>
              </a:rPr>
              <a:t>Các cuộc cách mạng tư sản thế kỉ XIX (Đọc thêm)</a:t>
            </a:r>
          </a:p>
        </p:txBody>
      </p:sp>
      <p:pic>
        <p:nvPicPr>
          <p:cNvPr id="26629" name="Hình ảnh 1">
            <a:extLst>
              <a:ext uri="{FF2B5EF4-FFF2-40B4-BE49-F238E27FC236}">
                <a16:creationId xmlns:a16="http://schemas.microsoft.com/office/drawing/2014/main" id="{E24382D3-851A-AAC8-49AE-0D6504CC0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49339"/>
            <a:ext cx="9144000" cy="581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AE98A580-B257-8A55-D112-E09F4B4EF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38A222AB-384C-4380-9A61-39ED25550FFB}" type="slidenum">
              <a:rPr lang="en-US" altLang="vi-VN" sz="1400"/>
              <a:pPr>
                <a:spcBef>
                  <a:spcPct val="0"/>
                </a:spcBef>
                <a:buClrTx/>
                <a:buFontTx/>
                <a:buNone/>
                <a:defRPr/>
              </a:pPr>
              <a:t>3</a:t>
            </a:fld>
            <a:endParaRPr lang="en-US" altLang="vi-VN" sz="14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4A889799-F33F-590F-5BF0-845C19AA3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1478" y="0"/>
            <a:ext cx="9144000" cy="6857999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vi-VN" sz="2800"/>
          </a:p>
        </p:txBody>
      </p:sp>
      <p:sp>
        <p:nvSpPr>
          <p:cNvPr id="147459" name="Text Box 3">
            <a:extLst>
              <a:ext uri="{FF2B5EF4-FFF2-40B4-BE49-F238E27FC236}">
                <a16:creationId xmlns:a16="http://schemas.microsoft.com/office/drawing/2014/main" id="{2EBF79B9-3622-3EA3-7AB1-843F8508F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90520"/>
            <a:ext cx="9144000" cy="9540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b="1" i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2/ Sự xâm lược của các nước tư bản phương tây đối với các nước Á, </a:t>
            </a:r>
            <a:r>
              <a:rPr lang="en-US" altLang="vi-VN" b="1" i="1" u="sng">
                <a:solidFill>
                  <a:schemeClr val="bg2">
                    <a:lumMod val="60000"/>
                    <a:lumOff val="40000"/>
                  </a:schemeClr>
                </a:solidFill>
              </a:rPr>
              <a:t>Phi.</a:t>
            </a:r>
            <a:endParaRPr lang="en-US" altLang="vi-VN" i="1" u="sng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7463" name="Oval 7">
            <a:extLst>
              <a:ext uri="{FF2B5EF4-FFF2-40B4-BE49-F238E27FC236}">
                <a16:creationId xmlns:a16="http://schemas.microsoft.com/office/drawing/2014/main" id="{B4339D61-988A-3152-9367-6E4D02D95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6522" y="1695592"/>
            <a:ext cx="6248400" cy="190500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FF0066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</a:rPr>
              <a:t>Vì sao các nước phương tây đẩy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</a:rPr>
              <a:t>mạnh xâm lược thuộc địa ?</a:t>
            </a:r>
          </a:p>
        </p:txBody>
      </p:sp>
      <p:sp>
        <p:nvSpPr>
          <p:cNvPr id="147464" name="Oval 8">
            <a:extLst>
              <a:ext uri="{FF2B5EF4-FFF2-40B4-BE49-F238E27FC236}">
                <a16:creationId xmlns:a16="http://schemas.microsoft.com/office/drawing/2014/main" id="{68917E5B-91B3-074B-064D-EB2980336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0" y="3782060"/>
            <a:ext cx="7241540" cy="2096134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FF0066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</a:rPr>
              <a:t>M</a:t>
            </a:r>
            <a:r>
              <a:rPr lang="en-US" altLang="vi-VN" sz="2800" b="1">
                <a:solidFill>
                  <a:srgbClr val="0000FF"/>
                </a:solidFill>
              </a:rPr>
              <a:t>ục tiêu xâm lược ?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</a:rPr>
              <a:t>Vì sao lại là các nước ở châu Á và Phi?</a:t>
            </a: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31161AB8-A7D3-A52E-C6B9-A28E84C2CE02}"/>
              </a:ext>
            </a:extLst>
          </p:cNvPr>
          <p:cNvSpPr/>
          <p:nvPr/>
        </p:nvSpPr>
        <p:spPr>
          <a:xfrm>
            <a:off x="1391478" y="6059662"/>
            <a:ext cx="9080058" cy="5384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dẫn: Học sinh đọc sách giáo khoa để trả lời câu hỏi.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/>
      <p:bldP spid="147463" grpId="0" animBg="1"/>
      <p:bldP spid="147463" grpId="1" animBg="1"/>
      <p:bldP spid="147464" grpId="0" animBg="1"/>
      <p:bldP spid="14746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AE98A580-B257-8A55-D112-E09F4B4EF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38A222AB-384C-4380-9A61-39ED25550FFB}" type="slidenum">
              <a:rPr lang="en-US" altLang="vi-VN" sz="1400"/>
              <a:pPr>
                <a:spcBef>
                  <a:spcPct val="0"/>
                </a:spcBef>
                <a:buClrTx/>
                <a:buFontTx/>
                <a:buNone/>
                <a:defRPr/>
              </a:pPr>
              <a:t>4</a:t>
            </a:fld>
            <a:endParaRPr lang="en-US" altLang="vi-VN" sz="14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4A889799-F33F-590F-5BF0-845C19AA3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1478" y="0"/>
            <a:ext cx="9144000" cy="6857999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vi-VN" sz="2800"/>
          </a:p>
        </p:txBody>
      </p:sp>
      <p:sp>
        <p:nvSpPr>
          <p:cNvPr id="147459" name="Text Box 3">
            <a:extLst>
              <a:ext uri="{FF2B5EF4-FFF2-40B4-BE49-F238E27FC236}">
                <a16:creationId xmlns:a16="http://schemas.microsoft.com/office/drawing/2014/main" id="{2EBF79B9-3622-3EA3-7AB1-843F8508F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90520"/>
            <a:ext cx="9144000" cy="9540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b="1" i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2/ Sự xâm lược của các nước tư bản phương tây đối với các nước Á, </a:t>
            </a:r>
            <a:r>
              <a:rPr lang="en-US" altLang="vi-VN" b="1" i="1" u="sng">
                <a:solidFill>
                  <a:schemeClr val="bg2">
                    <a:lumMod val="60000"/>
                    <a:lumOff val="40000"/>
                  </a:schemeClr>
                </a:solidFill>
              </a:rPr>
              <a:t>Phi.</a:t>
            </a:r>
            <a:endParaRPr lang="en-US" altLang="vi-VN" i="1" u="sng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49E16A0-E737-9E35-51ED-2B1CC930C827}"/>
              </a:ext>
            </a:extLst>
          </p:cNvPr>
          <p:cNvSpPr/>
          <p:nvPr/>
        </p:nvSpPr>
        <p:spPr bwMode="auto">
          <a:xfrm>
            <a:off x="2519238" y="2202180"/>
            <a:ext cx="6888480" cy="20650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 xác định những quốc gia ở Châu Phi bị thực dân phương Tây xâm chiếm trên lược đồ?</a:t>
            </a:r>
          </a:p>
        </p:txBody>
      </p:sp>
    </p:spTree>
    <p:extLst>
      <p:ext uri="{BB962C8B-B14F-4D97-AF65-F5344CB8AC3E}">
        <p14:creationId xmlns:p14="http://schemas.microsoft.com/office/powerpoint/2010/main" val="4519471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668F1571-3BBD-1C69-36BE-04B8939D7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040EEA1A-1E0E-4352-8FF0-D1095CF75A5F}" type="slidenum">
              <a:rPr lang="en-US" altLang="vi-VN" sz="1400"/>
              <a:pPr>
                <a:spcBef>
                  <a:spcPct val="0"/>
                </a:spcBef>
                <a:buClrTx/>
                <a:buFontTx/>
                <a:buNone/>
                <a:defRPr/>
              </a:pPr>
              <a:t>5</a:t>
            </a:fld>
            <a:endParaRPr lang="en-US" altLang="vi-VN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EBABA7A2-D856-3C8E-3B98-C830D109E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42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vi-VN" sz="2800"/>
          </a:p>
        </p:txBody>
      </p:sp>
      <p:pic>
        <p:nvPicPr>
          <p:cNvPr id="29700" name="Picture 3" descr="BD Chau Phi">
            <a:extLst>
              <a:ext uri="{FF2B5EF4-FFF2-40B4-BE49-F238E27FC236}">
                <a16:creationId xmlns:a16="http://schemas.microsoft.com/office/drawing/2014/main" id="{00C7ED54-3D0E-4F4F-30E4-AAE5FBBF4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506" y="0"/>
            <a:ext cx="8206740" cy="5780399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300" name="Freeform 4">
            <a:extLst>
              <a:ext uri="{FF2B5EF4-FFF2-40B4-BE49-F238E27FC236}">
                <a16:creationId xmlns:a16="http://schemas.microsoft.com/office/drawing/2014/main" id="{53245D4C-4CDC-483A-650E-6B0D400DDC84}"/>
              </a:ext>
            </a:extLst>
          </p:cNvPr>
          <p:cNvSpPr>
            <a:spLocks/>
          </p:cNvSpPr>
          <p:nvPr/>
        </p:nvSpPr>
        <p:spPr bwMode="auto">
          <a:xfrm>
            <a:off x="6111876" y="3895726"/>
            <a:ext cx="1057275" cy="1831975"/>
          </a:xfrm>
          <a:custGeom>
            <a:avLst/>
            <a:gdLst>
              <a:gd name="T0" fmla="*/ 2147483646 w 666"/>
              <a:gd name="T1" fmla="*/ 0 h 1154"/>
              <a:gd name="T2" fmla="*/ 2147483646 w 666"/>
              <a:gd name="T3" fmla="*/ 2147483646 h 1154"/>
              <a:gd name="T4" fmla="*/ 2147483646 w 666"/>
              <a:gd name="T5" fmla="*/ 2147483646 h 1154"/>
              <a:gd name="T6" fmla="*/ 2147483646 w 666"/>
              <a:gd name="T7" fmla="*/ 2147483646 h 1154"/>
              <a:gd name="T8" fmla="*/ 2147483646 w 666"/>
              <a:gd name="T9" fmla="*/ 2147483646 h 1154"/>
              <a:gd name="T10" fmla="*/ 2147483646 w 666"/>
              <a:gd name="T11" fmla="*/ 2147483646 h 1154"/>
              <a:gd name="T12" fmla="*/ 2147483646 w 666"/>
              <a:gd name="T13" fmla="*/ 2147483646 h 1154"/>
              <a:gd name="T14" fmla="*/ 2147483646 w 666"/>
              <a:gd name="T15" fmla="*/ 2147483646 h 1154"/>
              <a:gd name="T16" fmla="*/ 2147483646 w 666"/>
              <a:gd name="T17" fmla="*/ 2147483646 h 1154"/>
              <a:gd name="T18" fmla="*/ 2147483646 w 666"/>
              <a:gd name="T19" fmla="*/ 2147483646 h 1154"/>
              <a:gd name="T20" fmla="*/ 2147483646 w 666"/>
              <a:gd name="T21" fmla="*/ 2147483646 h 1154"/>
              <a:gd name="T22" fmla="*/ 2147483646 w 666"/>
              <a:gd name="T23" fmla="*/ 2147483646 h 1154"/>
              <a:gd name="T24" fmla="*/ 2147483646 w 666"/>
              <a:gd name="T25" fmla="*/ 2147483646 h 1154"/>
              <a:gd name="T26" fmla="*/ 2147483646 w 666"/>
              <a:gd name="T27" fmla="*/ 2147483646 h 1154"/>
              <a:gd name="T28" fmla="*/ 2147483646 w 666"/>
              <a:gd name="T29" fmla="*/ 2147483646 h 1154"/>
              <a:gd name="T30" fmla="*/ 2147483646 w 666"/>
              <a:gd name="T31" fmla="*/ 2147483646 h 1154"/>
              <a:gd name="T32" fmla="*/ 2147483646 w 666"/>
              <a:gd name="T33" fmla="*/ 2147483646 h 1154"/>
              <a:gd name="T34" fmla="*/ 2147483646 w 666"/>
              <a:gd name="T35" fmla="*/ 2147483646 h 1154"/>
              <a:gd name="T36" fmla="*/ 2147483646 w 666"/>
              <a:gd name="T37" fmla="*/ 0 h 115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66"/>
              <a:gd name="T58" fmla="*/ 0 h 1154"/>
              <a:gd name="T59" fmla="*/ 666 w 666"/>
              <a:gd name="T60" fmla="*/ 1154 h 115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66" h="1154">
                <a:moveTo>
                  <a:pt x="541" y="0"/>
                </a:moveTo>
                <a:cubicBezTo>
                  <a:pt x="473" y="23"/>
                  <a:pt x="412" y="49"/>
                  <a:pt x="353" y="88"/>
                </a:cubicBezTo>
                <a:cubicBezTo>
                  <a:pt x="344" y="115"/>
                  <a:pt x="324" y="136"/>
                  <a:pt x="316" y="163"/>
                </a:cubicBezTo>
                <a:cubicBezTo>
                  <a:pt x="293" y="239"/>
                  <a:pt x="308" y="264"/>
                  <a:pt x="265" y="326"/>
                </a:cubicBezTo>
                <a:cubicBezTo>
                  <a:pt x="236" y="414"/>
                  <a:pt x="248" y="376"/>
                  <a:pt x="228" y="439"/>
                </a:cubicBezTo>
                <a:cubicBezTo>
                  <a:pt x="224" y="453"/>
                  <a:pt x="209" y="462"/>
                  <a:pt x="203" y="476"/>
                </a:cubicBezTo>
                <a:cubicBezTo>
                  <a:pt x="192" y="500"/>
                  <a:pt x="178" y="551"/>
                  <a:pt x="178" y="551"/>
                </a:cubicBezTo>
                <a:cubicBezTo>
                  <a:pt x="174" y="630"/>
                  <a:pt x="181" y="711"/>
                  <a:pt x="165" y="789"/>
                </a:cubicBezTo>
                <a:cubicBezTo>
                  <a:pt x="162" y="802"/>
                  <a:pt x="137" y="793"/>
                  <a:pt x="128" y="802"/>
                </a:cubicBezTo>
                <a:cubicBezTo>
                  <a:pt x="76" y="855"/>
                  <a:pt x="91" y="905"/>
                  <a:pt x="28" y="927"/>
                </a:cubicBezTo>
                <a:cubicBezTo>
                  <a:pt x="32" y="990"/>
                  <a:pt x="0" y="1066"/>
                  <a:pt x="40" y="1115"/>
                </a:cubicBezTo>
                <a:cubicBezTo>
                  <a:pt x="72" y="1154"/>
                  <a:pt x="140" y="1127"/>
                  <a:pt x="190" y="1127"/>
                </a:cubicBezTo>
                <a:cubicBezTo>
                  <a:pt x="290" y="1127"/>
                  <a:pt x="391" y="1119"/>
                  <a:pt x="491" y="1115"/>
                </a:cubicBezTo>
                <a:cubicBezTo>
                  <a:pt x="516" y="1098"/>
                  <a:pt x="541" y="1082"/>
                  <a:pt x="566" y="1065"/>
                </a:cubicBezTo>
                <a:cubicBezTo>
                  <a:pt x="588" y="1050"/>
                  <a:pt x="591" y="989"/>
                  <a:pt x="591" y="989"/>
                </a:cubicBezTo>
                <a:cubicBezTo>
                  <a:pt x="597" y="947"/>
                  <a:pt x="612" y="906"/>
                  <a:pt x="616" y="864"/>
                </a:cubicBezTo>
                <a:cubicBezTo>
                  <a:pt x="639" y="605"/>
                  <a:pt x="561" y="672"/>
                  <a:pt x="666" y="601"/>
                </a:cubicBezTo>
                <a:cubicBezTo>
                  <a:pt x="654" y="434"/>
                  <a:pt x="664" y="408"/>
                  <a:pt x="553" y="301"/>
                </a:cubicBezTo>
                <a:cubicBezTo>
                  <a:pt x="549" y="201"/>
                  <a:pt x="541" y="100"/>
                  <a:pt x="541" y="0"/>
                </a:cubicBezTo>
                <a:close/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01" name="Freeform 5">
            <a:extLst>
              <a:ext uri="{FF2B5EF4-FFF2-40B4-BE49-F238E27FC236}">
                <a16:creationId xmlns:a16="http://schemas.microsoft.com/office/drawing/2014/main" id="{6496CF86-B1EF-1DD2-137B-593880E1B873}"/>
              </a:ext>
            </a:extLst>
          </p:cNvPr>
          <p:cNvSpPr>
            <a:spLocks/>
          </p:cNvSpPr>
          <p:nvPr/>
        </p:nvSpPr>
        <p:spPr bwMode="auto">
          <a:xfrm>
            <a:off x="4567238" y="849313"/>
            <a:ext cx="1243012" cy="1270000"/>
          </a:xfrm>
          <a:custGeom>
            <a:avLst/>
            <a:gdLst>
              <a:gd name="T0" fmla="*/ 2147483646 w 783"/>
              <a:gd name="T1" fmla="*/ 2147483646 h 800"/>
              <a:gd name="T2" fmla="*/ 2147483646 w 783"/>
              <a:gd name="T3" fmla="*/ 2147483646 h 800"/>
              <a:gd name="T4" fmla="*/ 2147483646 w 783"/>
              <a:gd name="T5" fmla="*/ 2147483646 h 800"/>
              <a:gd name="T6" fmla="*/ 2147483646 w 783"/>
              <a:gd name="T7" fmla="*/ 2147483646 h 800"/>
              <a:gd name="T8" fmla="*/ 2147483646 w 783"/>
              <a:gd name="T9" fmla="*/ 2147483646 h 800"/>
              <a:gd name="T10" fmla="*/ 2147483646 w 783"/>
              <a:gd name="T11" fmla="*/ 2147483646 h 800"/>
              <a:gd name="T12" fmla="*/ 2147483646 w 783"/>
              <a:gd name="T13" fmla="*/ 2147483646 h 800"/>
              <a:gd name="T14" fmla="*/ 2147483646 w 783"/>
              <a:gd name="T15" fmla="*/ 2147483646 h 800"/>
              <a:gd name="T16" fmla="*/ 2147483646 w 783"/>
              <a:gd name="T17" fmla="*/ 2147483646 h 800"/>
              <a:gd name="T18" fmla="*/ 2147483646 w 783"/>
              <a:gd name="T19" fmla="*/ 2147483646 h 800"/>
              <a:gd name="T20" fmla="*/ 2147483646 w 783"/>
              <a:gd name="T21" fmla="*/ 2147483646 h 800"/>
              <a:gd name="T22" fmla="*/ 2147483646 w 783"/>
              <a:gd name="T23" fmla="*/ 2147483646 h 800"/>
              <a:gd name="T24" fmla="*/ 2147483646 w 783"/>
              <a:gd name="T25" fmla="*/ 2147483646 h 800"/>
              <a:gd name="T26" fmla="*/ 2147483646 w 783"/>
              <a:gd name="T27" fmla="*/ 2147483646 h 800"/>
              <a:gd name="T28" fmla="*/ 2147483646 w 783"/>
              <a:gd name="T29" fmla="*/ 2147483646 h 800"/>
              <a:gd name="T30" fmla="*/ 2147483646 w 783"/>
              <a:gd name="T31" fmla="*/ 2147483646 h 800"/>
              <a:gd name="T32" fmla="*/ 2147483646 w 783"/>
              <a:gd name="T33" fmla="*/ 2147483646 h 800"/>
              <a:gd name="T34" fmla="*/ 2147483646 w 783"/>
              <a:gd name="T35" fmla="*/ 2147483646 h 800"/>
              <a:gd name="T36" fmla="*/ 2147483646 w 783"/>
              <a:gd name="T37" fmla="*/ 2147483646 h 800"/>
              <a:gd name="T38" fmla="*/ 2147483646 w 783"/>
              <a:gd name="T39" fmla="*/ 2147483646 h 800"/>
              <a:gd name="T40" fmla="*/ 2147483646 w 783"/>
              <a:gd name="T41" fmla="*/ 2147483646 h 800"/>
              <a:gd name="T42" fmla="*/ 2147483646 w 783"/>
              <a:gd name="T43" fmla="*/ 2147483646 h 8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783"/>
              <a:gd name="T67" fmla="*/ 0 h 800"/>
              <a:gd name="T68" fmla="*/ 783 w 783"/>
              <a:gd name="T69" fmla="*/ 800 h 8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783" h="800">
                <a:moveTo>
                  <a:pt x="700" y="116"/>
                </a:moveTo>
                <a:cubicBezTo>
                  <a:pt x="681" y="0"/>
                  <a:pt x="693" y="12"/>
                  <a:pt x="575" y="28"/>
                </a:cubicBezTo>
                <a:cubicBezTo>
                  <a:pt x="503" y="53"/>
                  <a:pt x="420" y="28"/>
                  <a:pt x="349" y="54"/>
                </a:cubicBezTo>
                <a:cubicBezTo>
                  <a:pt x="321" y="64"/>
                  <a:pt x="299" y="129"/>
                  <a:pt x="299" y="129"/>
                </a:cubicBezTo>
                <a:cubicBezTo>
                  <a:pt x="295" y="166"/>
                  <a:pt x="300" y="206"/>
                  <a:pt x="287" y="241"/>
                </a:cubicBezTo>
                <a:cubicBezTo>
                  <a:pt x="270" y="288"/>
                  <a:pt x="109" y="290"/>
                  <a:pt x="99" y="291"/>
                </a:cubicBezTo>
                <a:cubicBezTo>
                  <a:pt x="86" y="295"/>
                  <a:pt x="70" y="295"/>
                  <a:pt x="61" y="304"/>
                </a:cubicBezTo>
                <a:cubicBezTo>
                  <a:pt x="40" y="325"/>
                  <a:pt x="11" y="379"/>
                  <a:pt x="11" y="379"/>
                </a:cubicBezTo>
                <a:cubicBezTo>
                  <a:pt x="40" y="463"/>
                  <a:pt x="0" y="380"/>
                  <a:pt x="61" y="429"/>
                </a:cubicBezTo>
                <a:cubicBezTo>
                  <a:pt x="87" y="450"/>
                  <a:pt x="105" y="521"/>
                  <a:pt x="112" y="542"/>
                </a:cubicBezTo>
                <a:cubicBezTo>
                  <a:pt x="116" y="554"/>
                  <a:pt x="137" y="550"/>
                  <a:pt x="149" y="554"/>
                </a:cubicBezTo>
                <a:cubicBezTo>
                  <a:pt x="202" y="607"/>
                  <a:pt x="240" y="625"/>
                  <a:pt x="312" y="642"/>
                </a:cubicBezTo>
                <a:cubicBezTo>
                  <a:pt x="335" y="665"/>
                  <a:pt x="365" y="680"/>
                  <a:pt x="387" y="705"/>
                </a:cubicBezTo>
                <a:cubicBezTo>
                  <a:pt x="471" y="800"/>
                  <a:pt x="394" y="770"/>
                  <a:pt x="487" y="792"/>
                </a:cubicBezTo>
                <a:cubicBezTo>
                  <a:pt x="526" y="787"/>
                  <a:pt x="574" y="786"/>
                  <a:pt x="612" y="767"/>
                </a:cubicBezTo>
                <a:cubicBezTo>
                  <a:pt x="700" y="722"/>
                  <a:pt x="601" y="757"/>
                  <a:pt x="688" y="730"/>
                </a:cubicBezTo>
                <a:cubicBezTo>
                  <a:pt x="700" y="717"/>
                  <a:pt x="710" y="702"/>
                  <a:pt x="725" y="692"/>
                </a:cubicBezTo>
                <a:cubicBezTo>
                  <a:pt x="783" y="653"/>
                  <a:pt x="752" y="715"/>
                  <a:pt x="775" y="642"/>
                </a:cubicBezTo>
                <a:cubicBezTo>
                  <a:pt x="771" y="596"/>
                  <a:pt x="781" y="547"/>
                  <a:pt x="763" y="504"/>
                </a:cubicBezTo>
                <a:cubicBezTo>
                  <a:pt x="756" y="488"/>
                  <a:pt x="717" y="509"/>
                  <a:pt x="713" y="492"/>
                </a:cubicBezTo>
                <a:cubicBezTo>
                  <a:pt x="622" y="112"/>
                  <a:pt x="761" y="331"/>
                  <a:pt x="675" y="204"/>
                </a:cubicBezTo>
                <a:cubicBezTo>
                  <a:pt x="701" y="125"/>
                  <a:pt x="700" y="155"/>
                  <a:pt x="700" y="11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02" name="Freeform 6">
            <a:extLst>
              <a:ext uri="{FF2B5EF4-FFF2-40B4-BE49-F238E27FC236}">
                <a16:creationId xmlns:a16="http://schemas.microsoft.com/office/drawing/2014/main" id="{9073ECE3-53C0-962A-B64E-97770F6FBAC0}"/>
              </a:ext>
            </a:extLst>
          </p:cNvPr>
          <p:cNvSpPr>
            <a:spLocks/>
          </p:cNvSpPr>
          <p:nvPr/>
        </p:nvSpPr>
        <p:spPr bwMode="auto">
          <a:xfrm>
            <a:off x="3968750" y="1511301"/>
            <a:ext cx="2655888" cy="1609725"/>
          </a:xfrm>
          <a:custGeom>
            <a:avLst/>
            <a:gdLst>
              <a:gd name="T0" fmla="*/ 2147483646 w 1673"/>
              <a:gd name="T1" fmla="*/ 0 h 1014"/>
              <a:gd name="T2" fmla="*/ 2147483646 w 1673"/>
              <a:gd name="T3" fmla="*/ 2147483646 h 1014"/>
              <a:gd name="T4" fmla="*/ 2147483646 w 1673"/>
              <a:gd name="T5" fmla="*/ 2147483646 h 1014"/>
              <a:gd name="T6" fmla="*/ 2147483646 w 1673"/>
              <a:gd name="T7" fmla="*/ 2147483646 h 1014"/>
              <a:gd name="T8" fmla="*/ 0 w 1673"/>
              <a:gd name="T9" fmla="*/ 2147483646 h 1014"/>
              <a:gd name="T10" fmla="*/ 2147483646 w 1673"/>
              <a:gd name="T11" fmla="*/ 2147483646 h 1014"/>
              <a:gd name="T12" fmla="*/ 2147483646 w 1673"/>
              <a:gd name="T13" fmla="*/ 2147483646 h 1014"/>
              <a:gd name="T14" fmla="*/ 2147483646 w 1673"/>
              <a:gd name="T15" fmla="*/ 2147483646 h 1014"/>
              <a:gd name="T16" fmla="*/ 2147483646 w 1673"/>
              <a:gd name="T17" fmla="*/ 2147483646 h 1014"/>
              <a:gd name="T18" fmla="*/ 2147483646 w 1673"/>
              <a:gd name="T19" fmla="*/ 2147483646 h 1014"/>
              <a:gd name="T20" fmla="*/ 2147483646 w 1673"/>
              <a:gd name="T21" fmla="*/ 2147483646 h 1014"/>
              <a:gd name="T22" fmla="*/ 2147483646 w 1673"/>
              <a:gd name="T23" fmla="*/ 2147483646 h 1014"/>
              <a:gd name="T24" fmla="*/ 2147483646 w 1673"/>
              <a:gd name="T25" fmla="*/ 2147483646 h 1014"/>
              <a:gd name="T26" fmla="*/ 2147483646 w 1673"/>
              <a:gd name="T27" fmla="*/ 2147483646 h 1014"/>
              <a:gd name="T28" fmla="*/ 2147483646 w 1673"/>
              <a:gd name="T29" fmla="*/ 2147483646 h 1014"/>
              <a:gd name="T30" fmla="*/ 2147483646 w 1673"/>
              <a:gd name="T31" fmla="*/ 2147483646 h 1014"/>
              <a:gd name="T32" fmla="*/ 2147483646 w 1673"/>
              <a:gd name="T33" fmla="*/ 2147483646 h 1014"/>
              <a:gd name="T34" fmla="*/ 2147483646 w 1673"/>
              <a:gd name="T35" fmla="*/ 2147483646 h 1014"/>
              <a:gd name="T36" fmla="*/ 2147483646 w 1673"/>
              <a:gd name="T37" fmla="*/ 2147483646 h 1014"/>
              <a:gd name="T38" fmla="*/ 2147483646 w 1673"/>
              <a:gd name="T39" fmla="*/ 2147483646 h 1014"/>
              <a:gd name="T40" fmla="*/ 2147483646 w 1673"/>
              <a:gd name="T41" fmla="*/ 2147483646 h 1014"/>
              <a:gd name="T42" fmla="*/ 2147483646 w 1673"/>
              <a:gd name="T43" fmla="*/ 2147483646 h 1014"/>
              <a:gd name="T44" fmla="*/ 2147483646 w 1673"/>
              <a:gd name="T45" fmla="*/ 2147483646 h 1014"/>
              <a:gd name="T46" fmla="*/ 2147483646 w 1673"/>
              <a:gd name="T47" fmla="*/ 2147483646 h 1014"/>
              <a:gd name="T48" fmla="*/ 2147483646 w 1673"/>
              <a:gd name="T49" fmla="*/ 2147483646 h 1014"/>
              <a:gd name="T50" fmla="*/ 2147483646 w 1673"/>
              <a:gd name="T51" fmla="*/ 2147483646 h 1014"/>
              <a:gd name="T52" fmla="*/ 2147483646 w 1673"/>
              <a:gd name="T53" fmla="*/ 2147483646 h 1014"/>
              <a:gd name="T54" fmla="*/ 2147483646 w 1673"/>
              <a:gd name="T55" fmla="*/ 2147483646 h 101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673"/>
              <a:gd name="T85" fmla="*/ 0 h 1014"/>
              <a:gd name="T86" fmla="*/ 1673 w 1673"/>
              <a:gd name="T87" fmla="*/ 1014 h 101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673" h="1014">
                <a:moveTo>
                  <a:pt x="401" y="0"/>
                </a:moveTo>
                <a:cubicBezTo>
                  <a:pt x="355" y="4"/>
                  <a:pt x="309" y="5"/>
                  <a:pt x="263" y="12"/>
                </a:cubicBezTo>
                <a:cubicBezTo>
                  <a:pt x="222" y="18"/>
                  <a:pt x="189" y="50"/>
                  <a:pt x="150" y="62"/>
                </a:cubicBezTo>
                <a:cubicBezTo>
                  <a:pt x="101" y="95"/>
                  <a:pt x="107" y="114"/>
                  <a:pt x="75" y="162"/>
                </a:cubicBezTo>
                <a:cubicBezTo>
                  <a:pt x="49" y="241"/>
                  <a:pt x="28" y="321"/>
                  <a:pt x="0" y="400"/>
                </a:cubicBezTo>
                <a:cubicBezTo>
                  <a:pt x="11" y="564"/>
                  <a:pt x="2" y="739"/>
                  <a:pt x="150" y="839"/>
                </a:cubicBezTo>
                <a:cubicBezTo>
                  <a:pt x="163" y="875"/>
                  <a:pt x="173" y="936"/>
                  <a:pt x="201" y="964"/>
                </a:cubicBezTo>
                <a:cubicBezTo>
                  <a:pt x="222" y="985"/>
                  <a:pt x="276" y="1014"/>
                  <a:pt x="276" y="1014"/>
                </a:cubicBezTo>
                <a:cubicBezTo>
                  <a:pt x="325" y="940"/>
                  <a:pt x="315" y="838"/>
                  <a:pt x="326" y="751"/>
                </a:cubicBezTo>
                <a:cubicBezTo>
                  <a:pt x="389" y="755"/>
                  <a:pt x="456" y="739"/>
                  <a:pt x="514" y="763"/>
                </a:cubicBezTo>
                <a:cubicBezTo>
                  <a:pt x="555" y="780"/>
                  <a:pt x="525" y="927"/>
                  <a:pt x="601" y="939"/>
                </a:cubicBezTo>
                <a:cubicBezTo>
                  <a:pt x="667" y="949"/>
                  <a:pt x="735" y="947"/>
                  <a:pt x="802" y="951"/>
                </a:cubicBezTo>
                <a:cubicBezTo>
                  <a:pt x="917" y="966"/>
                  <a:pt x="923" y="978"/>
                  <a:pt x="1039" y="964"/>
                </a:cubicBezTo>
                <a:cubicBezTo>
                  <a:pt x="1048" y="956"/>
                  <a:pt x="1054" y="944"/>
                  <a:pt x="1065" y="939"/>
                </a:cubicBezTo>
                <a:cubicBezTo>
                  <a:pt x="1080" y="931"/>
                  <a:pt x="1104" y="939"/>
                  <a:pt x="1115" y="926"/>
                </a:cubicBezTo>
                <a:cubicBezTo>
                  <a:pt x="1132" y="906"/>
                  <a:pt x="1118" y="866"/>
                  <a:pt x="1140" y="851"/>
                </a:cubicBezTo>
                <a:cubicBezTo>
                  <a:pt x="1152" y="843"/>
                  <a:pt x="1165" y="834"/>
                  <a:pt x="1177" y="826"/>
                </a:cubicBezTo>
                <a:cubicBezTo>
                  <a:pt x="1319" y="851"/>
                  <a:pt x="1314" y="850"/>
                  <a:pt x="1503" y="839"/>
                </a:cubicBezTo>
                <a:cubicBezTo>
                  <a:pt x="1515" y="831"/>
                  <a:pt x="1532" y="827"/>
                  <a:pt x="1540" y="814"/>
                </a:cubicBezTo>
                <a:cubicBezTo>
                  <a:pt x="1554" y="791"/>
                  <a:pt x="1550" y="760"/>
                  <a:pt x="1565" y="738"/>
                </a:cubicBezTo>
                <a:cubicBezTo>
                  <a:pt x="1590" y="701"/>
                  <a:pt x="1603" y="663"/>
                  <a:pt x="1628" y="626"/>
                </a:cubicBezTo>
                <a:cubicBezTo>
                  <a:pt x="1632" y="584"/>
                  <a:pt x="1631" y="542"/>
                  <a:pt x="1641" y="501"/>
                </a:cubicBezTo>
                <a:cubicBezTo>
                  <a:pt x="1644" y="486"/>
                  <a:pt x="1664" y="478"/>
                  <a:pt x="1666" y="463"/>
                </a:cubicBezTo>
                <a:cubicBezTo>
                  <a:pt x="1673" y="414"/>
                  <a:pt x="1647" y="409"/>
                  <a:pt x="1615" y="388"/>
                </a:cubicBezTo>
                <a:cubicBezTo>
                  <a:pt x="1563" y="309"/>
                  <a:pt x="1506" y="280"/>
                  <a:pt x="1415" y="263"/>
                </a:cubicBezTo>
                <a:cubicBezTo>
                  <a:pt x="1390" y="246"/>
                  <a:pt x="1365" y="230"/>
                  <a:pt x="1340" y="213"/>
                </a:cubicBezTo>
                <a:cubicBezTo>
                  <a:pt x="1295" y="183"/>
                  <a:pt x="1231" y="208"/>
                  <a:pt x="1177" y="200"/>
                </a:cubicBezTo>
                <a:cubicBezTo>
                  <a:pt x="1171" y="199"/>
                  <a:pt x="1169" y="191"/>
                  <a:pt x="1165" y="187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03" name="Freeform 7">
            <a:extLst>
              <a:ext uri="{FF2B5EF4-FFF2-40B4-BE49-F238E27FC236}">
                <a16:creationId xmlns:a16="http://schemas.microsoft.com/office/drawing/2014/main" id="{2BABDF4F-5AD5-0FB5-D518-53088735CDC2}"/>
              </a:ext>
            </a:extLst>
          </p:cNvPr>
          <p:cNvSpPr>
            <a:spLocks/>
          </p:cNvSpPr>
          <p:nvPr/>
        </p:nvSpPr>
        <p:spPr bwMode="auto">
          <a:xfrm>
            <a:off x="6477001" y="1295400"/>
            <a:ext cx="1101725" cy="2635250"/>
          </a:xfrm>
          <a:custGeom>
            <a:avLst/>
            <a:gdLst>
              <a:gd name="T0" fmla="*/ 2147483646 w 694"/>
              <a:gd name="T1" fmla="*/ 2147483646 h 1660"/>
              <a:gd name="T2" fmla="*/ 2147483646 w 694"/>
              <a:gd name="T3" fmla="*/ 2147483646 h 1660"/>
              <a:gd name="T4" fmla="*/ 2147483646 w 694"/>
              <a:gd name="T5" fmla="*/ 2147483646 h 1660"/>
              <a:gd name="T6" fmla="*/ 2147483646 w 694"/>
              <a:gd name="T7" fmla="*/ 2147483646 h 1660"/>
              <a:gd name="T8" fmla="*/ 2147483646 w 694"/>
              <a:gd name="T9" fmla="*/ 2147483646 h 1660"/>
              <a:gd name="T10" fmla="*/ 2147483646 w 694"/>
              <a:gd name="T11" fmla="*/ 2147483646 h 1660"/>
              <a:gd name="T12" fmla="*/ 2147483646 w 694"/>
              <a:gd name="T13" fmla="*/ 2147483646 h 1660"/>
              <a:gd name="T14" fmla="*/ 2147483646 w 694"/>
              <a:gd name="T15" fmla="*/ 2147483646 h 1660"/>
              <a:gd name="T16" fmla="*/ 2147483646 w 694"/>
              <a:gd name="T17" fmla="*/ 2147483646 h 1660"/>
              <a:gd name="T18" fmla="*/ 2147483646 w 694"/>
              <a:gd name="T19" fmla="*/ 2147483646 h 1660"/>
              <a:gd name="T20" fmla="*/ 2147483646 w 694"/>
              <a:gd name="T21" fmla="*/ 2147483646 h 1660"/>
              <a:gd name="T22" fmla="*/ 2147483646 w 694"/>
              <a:gd name="T23" fmla="*/ 2147483646 h 1660"/>
              <a:gd name="T24" fmla="*/ 2147483646 w 694"/>
              <a:gd name="T25" fmla="*/ 2147483646 h 1660"/>
              <a:gd name="T26" fmla="*/ 2147483646 w 694"/>
              <a:gd name="T27" fmla="*/ 2147483646 h 1660"/>
              <a:gd name="T28" fmla="*/ 2147483646 w 694"/>
              <a:gd name="T29" fmla="*/ 2147483646 h 1660"/>
              <a:gd name="T30" fmla="*/ 2147483646 w 694"/>
              <a:gd name="T31" fmla="*/ 2147483646 h 1660"/>
              <a:gd name="T32" fmla="*/ 2147483646 w 694"/>
              <a:gd name="T33" fmla="*/ 2147483646 h 1660"/>
              <a:gd name="T34" fmla="*/ 2147483646 w 694"/>
              <a:gd name="T35" fmla="*/ 2147483646 h 1660"/>
              <a:gd name="T36" fmla="*/ 2147483646 w 694"/>
              <a:gd name="T37" fmla="*/ 2147483646 h 1660"/>
              <a:gd name="T38" fmla="*/ 2147483646 w 694"/>
              <a:gd name="T39" fmla="*/ 2147483646 h 1660"/>
              <a:gd name="T40" fmla="*/ 2147483646 w 694"/>
              <a:gd name="T41" fmla="*/ 2147483646 h 1660"/>
              <a:gd name="T42" fmla="*/ 2147483646 w 694"/>
              <a:gd name="T43" fmla="*/ 2147483646 h 1660"/>
              <a:gd name="T44" fmla="*/ 2147483646 w 694"/>
              <a:gd name="T45" fmla="*/ 2147483646 h 1660"/>
              <a:gd name="T46" fmla="*/ 2147483646 w 694"/>
              <a:gd name="T47" fmla="*/ 2147483646 h 1660"/>
              <a:gd name="T48" fmla="*/ 2147483646 w 694"/>
              <a:gd name="T49" fmla="*/ 2147483646 h 1660"/>
              <a:gd name="T50" fmla="*/ 2147483646 w 694"/>
              <a:gd name="T51" fmla="*/ 2147483646 h 1660"/>
              <a:gd name="T52" fmla="*/ 2147483646 w 694"/>
              <a:gd name="T53" fmla="*/ 2147483646 h 1660"/>
              <a:gd name="T54" fmla="*/ 2147483646 w 694"/>
              <a:gd name="T55" fmla="*/ 2147483646 h 1660"/>
              <a:gd name="T56" fmla="*/ 2147483646 w 694"/>
              <a:gd name="T57" fmla="*/ 2147483646 h 1660"/>
              <a:gd name="T58" fmla="*/ 2147483646 w 694"/>
              <a:gd name="T59" fmla="*/ 2147483646 h 166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4"/>
              <a:gd name="T91" fmla="*/ 0 h 1660"/>
              <a:gd name="T92" fmla="*/ 694 w 694"/>
              <a:gd name="T93" fmla="*/ 1660 h 166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4" h="1660">
                <a:moveTo>
                  <a:pt x="134" y="32"/>
                </a:moveTo>
                <a:cubicBezTo>
                  <a:pt x="156" y="200"/>
                  <a:pt x="210" y="395"/>
                  <a:pt x="109" y="545"/>
                </a:cubicBezTo>
                <a:cubicBezTo>
                  <a:pt x="65" y="678"/>
                  <a:pt x="0" y="880"/>
                  <a:pt x="134" y="971"/>
                </a:cubicBezTo>
                <a:cubicBezTo>
                  <a:pt x="163" y="1056"/>
                  <a:pt x="124" y="955"/>
                  <a:pt x="184" y="1059"/>
                </a:cubicBezTo>
                <a:cubicBezTo>
                  <a:pt x="191" y="1070"/>
                  <a:pt x="188" y="1087"/>
                  <a:pt x="197" y="1096"/>
                </a:cubicBezTo>
                <a:cubicBezTo>
                  <a:pt x="224" y="1123"/>
                  <a:pt x="271" y="1115"/>
                  <a:pt x="309" y="1121"/>
                </a:cubicBezTo>
                <a:cubicBezTo>
                  <a:pt x="322" y="1125"/>
                  <a:pt x="344" y="1121"/>
                  <a:pt x="347" y="1134"/>
                </a:cubicBezTo>
                <a:cubicBezTo>
                  <a:pt x="363" y="1216"/>
                  <a:pt x="343" y="1234"/>
                  <a:pt x="309" y="1284"/>
                </a:cubicBezTo>
                <a:cubicBezTo>
                  <a:pt x="292" y="1372"/>
                  <a:pt x="301" y="1444"/>
                  <a:pt x="222" y="1497"/>
                </a:cubicBezTo>
                <a:cubicBezTo>
                  <a:pt x="205" y="1548"/>
                  <a:pt x="178" y="1592"/>
                  <a:pt x="209" y="1647"/>
                </a:cubicBezTo>
                <a:cubicBezTo>
                  <a:pt x="216" y="1659"/>
                  <a:pt x="234" y="1656"/>
                  <a:pt x="247" y="1660"/>
                </a:cubicBezTo>
                <a:cubicBezTo>
                  <a:pt x="267" y="1653"/>
                  <a:pt x="310" y="1641"/>
                  <a:pt x="322" y="1622"/>
                </a:cubicBezTo>
                <a:cubicBezTo>
                  <a:pt x="355" y="1569"/>
                  <a:pt x="350" y="1486"/>
                  <a:pt x="385" y="1434"/>
                </a:cubicBezTo>
                <a:cubicBezTo>
                  <a:pt x="412" y="1395"/>
                  <a:pt x="451" y="1364"/>
                  <a:pt x="472" y="1322"/>
                </a:cubicBezTo>
                <a:cubicBezTo>
                  <a:pt x="496" y="1274"/>
                  <a:pt x="500" y="1254"/>
                  <a:pt x="547" y="1222"/>
                </a:cubicBezTo>
                <a:cubicBezTo>
                  <a:pt x="571" y="1151"/>
                  <a:pt x="577" y="1115"/>
                  <a:pt x="560" y="1034"/>
                </a:cubicBezTo>
                <a:cubicBezTo>
                  <a:pt x="555" y="1008"/>
                  <a:pt x="535" y="959"/>
                  <a:pt x="535" y="959"/>
                </a:cubicBezTo>
                <a:cubicBezTo>
                  <a:pt x="539" y="925"/>
                  <a:pt x="534" y="890"/>
                  <a:pt x="547" y="858"/>
                </a:cubicBezTo>
                <a:cubicBezTo>
                  <a:pt x="553" y="844"/>
                  <a:pt x="573" y="843"/>
                  <a:pt x="585" y="833"/>
                </a:cubicBezTo>
                <a:cubicBezTo>
                  <a:pt x="598" y="822"/>
                  <a:pt x="610" y="808"/>
                  <a:pt x="622" y="796"/>
                </a:cubicBezTo>
                <a:cubicBezTo>
                  <a:pt x="626" y="746"/>
                  <a:pt x="620" y="694"/>
                  <a:pt x="635" y="646"/>
                </a:cubicBezTo>
                <a:cubicBezTo>
                  <a:pt x="639" y="633"/>
                  <a:pt x="664" y="643"/>
                  <a:pt x="673" y="633"/>
                </a:cubicBezTo>
                <a:cubicBezTo>
                  <a:pt x="682" y="624"/>
                  <a:pt x="681" y="608"/>
                  <a:pt x="685" y="595"/>
                </a:cubicBezTo>
                <a:cubicBezTo>
                  <a:pt x="659" y="432"/>
                  <a:pt x="694" y="584"/>
                  <a:pt x="648" y="483"/>
                </a:cubicBezTo>
                <a:cubicBezTo>
                  <a:pt x="611" y="403"/>
                  <a:pt x="614" y="323"/>
                  <a:pt x="535" y="270"/>
                </a:cubicBezTo>
                <a:cubicBezTo>
                  <a:pt x="516" y="212"/>
                  <a:pt x="505" y="169"/>
                  <a:pt x="472" y="120"/>
                </a:cubicBezTo>
                <a:cubicBezTo>
                  <a:pt x="443" y="0"/>
                  <a:pt x="368" y="20"/>
                  <a:pt x="259" y="7"/>
                </a:cubicBezTo>
                <a:cubicBezTo>
                  <a:pt x="226" y="11"/>
                  <a:pt x="190" y="5"/>
                  <a:pt x="159" y="19"/>
                </a:cubicBezTo>
                <a:cubicBezTo>
                  <a:pt x="147" y="24"/>
                  <a:pt x="159" y="51"/>
                  <a:pt x="147" y="57"/>
                </a:cubicBezTo>
                <a:cubicBezTo>
                  <a:pt x="139" y="61"/>
                  <a:pt x="138" y="40"/>
                  <a:pt x="134" y="32"/>
                </a:cubicBezTo>
                <a:close/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04" name="AutoShape 8">
            <a:extLst>
              <a:ext uri="{FF2B5EF4-FFF2-40B4-BE49-F238E27FC236}">
                <a16:creationId xmlns:a16="http://schemas.microsoft.com/office/drawing/2014/main" id="{CFDB055F-2DD9-B448-E0E6-242306B4E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114800"/>
            <a:ext cx="990600" cy="457200"/>
          </a:xfrm>
          <a:prstGeom prst="wedgeRectCallout">
            <a:avLst>
              <a:gd name="adj1" fmla="val 182532"/>
              <a:gd name="adj2" fmla="val 47569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800">
                <a:solidFill>
                  <a:srgbClr val="00FFFF"/>
                </a:solidFill>
              </a:rPr>
              <a:t>Anh</a:t>
            </a:r>
          </a:p>
        </p:txBody>
      </p:sp>
      <p:sp>
        <p:nvSpPr>
          <p:cNvPr id="183305" name="AutoShape 9">
            <a:extLst>
              <a:ext uri="{FF2B5EF4-FFF2-40B4-BE49-F238E27FC236}">
                <a16:creationId xmlns:a16="http://schemas.microsoft.com/office/drawing/2014/main" id="{551C1E5F-94B2-C434-D615-E8AF5A2F8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609600"/>
            <a:ext cx="1371600" cy="457200"/>
          </a:xfrm>
          <a:prstGeom prst="wedgeRectCallout">
            <a:avLst>
              <a:gd name="adj1" fmla="val -88310"/>
              <a:gd name="adj2" fmla="val 21284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800">
                <a:solidFill>
                  <a:srgbClr val="FFFF00"/>
                </a:solidFill>
              </a:rPr>
              <a:t>Pháp</a:t>
            </a:r>
          </a:p>
        </p:txBody>
      </p:sp>
      <p:sp>
        <p:nvSpPr>
          <p:cNvPr id="183306" name="Freeform 10">
            <a:extLst>
              <a:ext uri="{FF2B5EF4-FFF2-40B4-BE49-F238E27FC236}">
                <a16:creationId xmlns:a16="http://schemas.microsoft.com/office/drawing/2014/main" id="{58483D60-F47A-D0B9-6C77-5393D858B0F3}"/>
              </a:ext>
            </a:extLst>
          </p:cNvPr>
          <p:cNvSpPr>
            <a:spLocks/>
          </p:cNvSpPr>
          <p:nvPr/>
        </p:nvSpPr>
        <p:spPr bwMode="auto">
          <a:xfrm>
            <a:off x="4397375" y="2741614"/>
            <a:ext cx="527050" cy="490537"/>
          </a:xfrm>
          <a:custGeom>
            <a:avLst/>
            <a:gdLst>
              <a:gd name="T0" fmla="*/ 2147483646 w 332"/>
              <a:gd name="T1" fmla="*/ 2147483646 h 309"/>
              <a:gd name="T2" fmla="*/ 2147483646 w 332"/>
              <a:gd name="T3" fmla="*/ 2147483646 h 309"/>
              <a:gd name="T4" fmla="*/ 2147483646 w 332"/>
              <a:gd name="T5" fmla="*/ 2147483646 h 309"/>
              <a:gd name="T6" fmla="*/ 2147483646 w 332"/>
              <a:gd name="T7" fmla="*/ 2147483646 h 309"/>
              <a:gd name="T8" fmla="*/ 2147483646 w 332"/>
              <a:gd name="T9" fmla="*/ 2147483646 h 309"/>
              <a:gd name="T10" fmla="*/ 2147483646 w 332"/>
              <a:gd name="T11" fmla="*/ 2147483646 h 309"/>
              <a:gd name="T12" fmla="*/ 2147483646 w 332"/>
              <a:gd name="T13" fmla="*/ 2147483646 h 309"/>
              <a:gd name="T14" fmla="*/ 2147483646 w 332"/>
              <a:gd name="T15" fmla="*/ 2147483646 h 30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2"/>
              <a:gd name="T25" fmla="*/ 0 h 309"/>
              <a:gd name="T26" fmla="*/ 332 w 332"/>
              <a:gd name="T27" fmla="*/ 309 h 30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2" h="309">
                <a:moveTo>
                  <a:pt x="59" y="52"/>
                </a:moveTo>
                <a:cubicBezTo>
                  <a:pt x="78" y="309"/>
                  <a:pt x="11" y="199"/>
                  <a:pt x="174" y="244"/>
                </a:cubicBezTo>
                <a:cubicBezTo>
                  <a:pt x="189" y="248"/>
                  <a:pt x="199" y="261"/>
                  <a:pt x="212" y="270"/>
                </a:cubicBezTo>
                <a:cubicBezTo>
                  <a:pt x="238" y="266"/>
                  <a:pt x="266" y="270"/>
                  <a:pt x="289" y="257"/>
                </a:cubicBezTo>
                <a:cubicBezTo>
                  <a:pt x="332" y="233"/>
                  <a:pt x="277" y="161"/>
                  <a:pt x="264" y="142"/>
                </a:cubicBezTo>
                <a:cubicBezTo>
                  <a:pt x="249" y="25"/>
                  <a:pt x="271" y="34"/>
                  <a:pt x="174" y="1"/>
                </a:cubicBezTo>
                <a:cubicBezTo>
                  <a:pt x="144" y="5"/>
                  <a:pt x="111" y="0"/>
                  <a:pt x="84" y="14"/>
                </a:cubicBezTo>
                <a:cubicBezTo>
                  <a:pt x="0" y="56"/>
                  <a:pt x="108" y="52"/>
                  <a:pt x="59" y="52"/>
                </a:cubicBezTo>
                <a:close/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07" name="Freeform 11">
            <a:extLst>
              <a:ext uri="{FF2B5EF4-FFF2-40B4-BE49-F238E27FC236}">
                <a16:creationId xmlns:a16="http://schemas.microsoft.com/office/drawing/2014/main" id="{5A2C29A9-677B-10A3-E5EA-DDE09961D44F}"/>
              </a:ext>
            </a:extLst>
          </p:cNvPr>
          <p:cNvSpPr>
            <a:spLocks/>
          </p:cNvSpPr>
          <p:nvPr/>
        </p:nvSpPr>
        <p:spPr bwMode="auto">
          <a:xfrm>
            <a:off x="5565775" y="2847976"/>
            <a:ext cx="509588" cy="504825"/>
          </a:xfrm>
          <a:custGeom>
            <a:avLst/>
            <a:gdLst>
              <a:gd name="T0" fmla="*/ 2147483646 w 321"/>
              <a:gd name="T1" fmla="*/ 2147483646 h 318"/>
              <a:gd name="T2" fmla="*/ 2147483646 w 321"/>
              <a:gd name="T3" fmla="*/ 2147483646 h 318"/>
              <a:gd name="T4" fmla="*/ 2147483646 w 321"/>
              <a:gd name="T5" fmla="*/ 2147483646 h 318"/>
              <a:gd name="T6" fmla="*/ 2147483646 w 321"/>
              <a:gd name="T7" fmla="*/ 2147483646 h 318"/>
              <a:gd name="T8" fmla="*/ 2147483646 w 321"/>
              <a:gd name="T9" fmla="*/ 2147483646 h 318"/>
              <a:gd name="T10" fmla="*/ 2147483646 w 321"/>
              <a:gd name="T11" fmla="*/ 2147483646 h 318"/>
              <a:gd name="T12" fmla="*/ 2147483646 w 321"/>
              <a:gd name="T13" fmla="*/ 2147483646 h 318"/>
              <a:gd name="T14" fmla="*/ 2147483646 w 321"/>
              <a:gd name="T15" fmla="*/ 2147483646 h 318"/>
              <a:gd name="T16" fmla="*/ 2147483646 w 321"/>
              <a:gd name="T17" fmla="*/ 2147483646 h 3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1"/>
              <a:gd name="T28" fmla="*/ 0 h 318"/>
              <a:gd name="T29" fmla="*/ 321 w 321"/>
              <a:gd name="T30" fmla="*/ 318 h 3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1" h="318">
                <a:moveTo>
                  <a:pt x="104" y="88"/>
                </a:moveTo>
                <a:cubicBezTo>
                  <a:pt x="133" y="42"/>
                  <a:pt x="155" y="28"/>
                  <a:pt x="206" y="11"/>
                </a:cubicBezTo>
                <a:cubicBezTo>
                  <a:pt x="236" y="15"/>
                  <a:pt x="278" y="0"/>
                  <a:pt x="296" y="24"/>
                </a:cubicBezTo>
                <a:cubicBezTo>
                  <a:pt x="314" y="48"/>
                  <a:pt x="283" y="83"/>
                  <a:pt x="283" y="113"/>
                </a:cubicBezTo>
                <a:cubicBezTo>
                  <a:pt x="283" y="234"/>
                  <a:pt x="278" y="213"/>
                  <a:pt x="321" y="280"/>
                </a:cubicBezTo>
                <a:cubicBezTo>
                  <a:pt x="268" y="297"/>
                  <a:pt x="257" y="284"/>
                  <a:pt x="206" y="267"/>
                </a:cubicBezTo>
                <a:cubicBezTo>
                  <a:pt x="180" y="271"/>
                  <a:pt x="154" y="272"/>
                  <a:pt x="129" y="280"/>
                </a:cubicBezTo>
                <a:cubicBezTo>
                  <a:pt x="102" y="289"/>
                  <a:pt x="79" y="309"/>
                  <a:pt x="52" y="318"/>
                </a:cubicBezTo>
                <a:cubicBezTo>
                  <a:pt x="0" y="239"/>
                  <a:pt x="10" y="117"/>
                  <a:pt x="104" y="88"/>
                </a:cubicBezTo>
                <a:close/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Text Box 12">
            <a:extLst>
              <a:ext uri="{FF2B5EF4-FFF2-40B4-BE49-F238E27FC236}">
                <a16:creationId xmlns:a16="http://schemas.microsoft.com/office/drawing/2014/main" id="{A4AB99A1-DCDA-B1FD-50C2-05CD721A5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859289"/>
            <a:ext cx="541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800">
                <a:solidFill>
                  <a:srgbClr val="0000FF"/>
                </a:solidFill>
              </a:rPr>
              <a:t>Bản đồ các nước châu Phi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8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500"/>
                                        <p:tgtEl>
                                          <p:spTgt spid="18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0"/>
                                        <p:tgtEl>
                                          <p:spTgt spid="18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0"/>
                                        <p:tgtEl>
                                          <p:spTgt spid="18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0"/>
                                        <p:tgtEl>
                                          <p:spTgt spid="18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4" grpId="0" animBg="1"/>
      <p:bldP spid="1833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AE98A580-B257-8A55-D112-E09F4B4EF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38A222AB-384C-4380-9A61-39ED25550FFB}" type="slidenum">
              <a:rPr lang="en-US" altLang="vi-VN" sz="1400"/>
              <a:pPr>
                <a:spcBef>
                  <a:spcPct val="0"/>
                </a:spcBef>
                <a:buClrTx/>
                <a:buFontTx/>
                <a:buNone/>
                <a:defRPr/>
              </a:pPr>
              <a:t>6</a:t>
            </a:fld>
            <a:endParaRPr lang="en-US" altLang="vi-VN" sz="14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4A889799-F33F-590F-5BF0-845C19AA3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1478" y="0"/>
            <a:ext cx="9144000" cy="6857999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vi-VN" sz="2800"/>
          </a:p>
        </p:txBody>
      </p:sp>
      <p:sp>
        <p:nvSpPr>
          <p:cNvPr id="147459" name="Text Box 3">
            <a:extLst>
              <a:ext uri="{FF2B5EF4-FFF2-40B4-BE49-F238E27FC236}">
                <a16:creationId xmlns:a16="http://schemas.microsoft.com/office/drawing/2014/main" id="{2EBF79B9-3622-3EA3-7AB1-843F8508F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90520"/>
            <a:ext cx="9144000" cy="9540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b="1" i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2/ Sự xâm lược của các nước tư bản phương tây đối với các nước Á, </a:t>
            </a:r>
            <a:r>
              <a:rPr lang="en-US" altLang="vi-VN" b="1" i="1" u="sng">
                <a:solidFill>
                  <a:schemeClr val="bg2">
                    <a:lumMod val="60000"/>
                    <a:lumOff val="40000"/>
                  </a:schemeClr>
                </a:solidFill>
              </a:rPr>
              <a:t>Phi.</a:t>
            </a:r>
            <a:endParaRPr lang="en-US" altLang="vi-VN" i="1" u="sng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49E16A0-E737-9E35-51ED-2B1CC930C827}"/>
              </a:ext>
            </a:extLst>
          </p:cNvPr>
          <p:cNvSpPr/>
          <p:nvPr/>
        </p:nvSpPr>
        <p:spPr bwMode="auto">
          <a:xfrm>
            <a:off x="2438400" y="2142747"/>
            <a:ext cx="6888480" cy="20650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 xác định những quốc gia ở Châu Á bị thực dân phương Tây xâm chiếm trên lược đồ?</a:t>
            </a:r>
          </a:p>
        </p:txBody>
      </p:sp>
    </p:spTree>
    <p:extLst>
      <p:ext uri="{BB962C8B-B14F-4D97-AF65-F5344CB8AC3E}">
        <p14:creationId xmlns:p14="http://schemas.microsoft.com/office/powerpoint/2010/main" val="31018654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6B1668D6-CBAC-ED43-05B8-304F12D0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B1C05DD8-1D0F-4A84-ACF1-522AFF733049}" type="slidenum">
              <a:rPr lang="en-US" altLang="vi-VN" sz="1400"/>
              <a:pPr>
                <a:spcBef>
                  <a:spcPct val="0"/>
                </a:spcBef>
                <a:buClrTx/>
                <a:buFontTx/>
                <a:buNone/>
                <a:defRPr/>
              </a:pPr>
              <a:t>7</a:t>
            </a:fld>
            <a:endParaRPr lang="en-US" altLang="vi-VN" sz="1400"/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38EEAC50-ADE5-7B18-031F-7484DE031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981200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/>
              <a:t> </a:t>
            </a:r>
          </a:p>
        </p:txBody>
      </p:sp>
      <p:pic>
        <p:nvPicPr>
          <p:cNvPr id="184323" name="Picture 3" descr="asia-map">
            <a:extLst>
              <a:ext uri="{FF2B5EF4-FFF2-40B4-BE49-F238E27FC236}">
                <a16:creationId xmlns:a16="http://schemas.microsoft.com/office/drawing/2014/main" id="{6352FD88-DF13-FB12-AD99-40F8F6CC1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0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458200" cy="59436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24" name="Text Box 4">
            <a:extLst>
              <a:ext uri="{FF2B5EF4-FFF2-40B4-BE49-F238E27FC236}">
                <a16:creationId xmlns:a16="http://schemas.microsoft.com/office/drawing/2014/main" id="{08E7C27A-8836-ECB1-99FB-C1B1FC2A3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63246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</a:rPr>
              <a:t>LƯỢC ĐỒ CÁC NƯỚC CHÂU Á</a:t>
            </a:r>
          </a:p>
        </p:txBody>
      </p:sp>
      <p:sp>
        <p:nvSpPr>
          <p:cNvPr id="184325" name="Freeform 5">
            <a:extLst>
              <a:ext uri="{FF2B5EF4-FFF2-40B4-BE49-F238E27FC236}">
                <a16:creationId xmlns:a16="http://schemas.microsoft.com/office/drawing/2014/main" id="{74957FBA-E37F-AE83-D150-8F4CDF589742}"/>
              </a:ext>
            </a:extLst>
          </p:cNvPr>
          <p:cNvSpPr>
            <a:spLocks/>
          </p:cNvSpPr>
          <p:nvPr/>
        </p:nvSpPr>
        <p:spPr bwMode="auto">
          <a:xfrm>
            <a:off x="3933826" y="3732214"/>
            <a:ext cx="2506663" cy="1635125"/>
          </a:xfrm>
          <a:custGeom>
            <a:avLst/>
            <a:gdLst>
              <a:gd name="T0" fmla="*/ 2147483646 w 1579"/>
              <a:gd name="T1" fmla="*/ 2147483646 h 1030"/>
              <a:gd name="T2" fmla="*/ 2147483646 w 1579"/>
              <a:gd name="T3" fmla="*/ 2147483646 h 1030"/>
              <a:gd name="T4" fmla="*/ 2147483646 w 1579"/>
              <a:gd name="T5" fmla="*/ 2147483646 h 1030"/>
              <a:gd name="T6" fmla="*/ 2147483646 w 1579"/>
              <a:gd name="T7" fmla="*/ 2147483646 h 1030"/>
              <a:gd name="T8" fmla="*/ 2147483646 w 1579"/>
              <a:gd name="T9" fmla="*/ 2147483646 h 1030"/>
              <a:gd name="T10" fmla="*/ 2147483646 w 1579"/>
              <a:gd name="T11" fmla="*/ 2147483646 h 1030"/>
              <a:gd name="T12" fmla="*/ 2147483646 w 1579"/>
              <a:gd name="T13" fmla="*/ 2147483646 h 1030"/>
              <a:gd name="T14" fmla="*/ 2147483646 w 1579"/>
              <a:gd name="T15" fmla="*/ 2147483646 h 1030"/>
              <a:gd name="T16" fmla="*/ 2147483646 w 1579"/>
              <a:gd name="T17" fmla="*/ 2147483646 h 1030"/>
              <a:gd name="T18" fmla="*/ 2147483646 w 1579"/>
              <a:gd name="T19" fmla="*/ 2147483646 h 1030"/>
              <a:gd name="T20" fmla="*/ 2147483646 w 1579"/>
              <a:gd name="T21" fmla="*/ 2147483646 h 1030"/>
              <a:gd name="T22" fmla="*/ 2147483646 w 1579"/>
              <a:gd name="T23" fmla="*/ 2147483646 h 1030"/>
              <a:gd name="T24" fmla="*/ 2147483646 w 1579"/>
              <a:gd name="T25" fmla="*/ 2147483646 h 1030"/>
              <a:gd name="T26" fmla="*/ 2147483646 w 1579"/>
              <a:gd name="T27" fmla="*/ 2147483646 h 1030"/>
              <a:gd name="T28" fmla="*/ 2147483646 w 1579"/>
              <a:gd name="T29" fmla="*/ 2147483646 h 1030"/>
              <a:gd name="T30" fmla="*/ 2147483646 w 1579"/>
              <a:gd name="T31" fmla="*/ 2147483646 h 1030"/>
              <a:gd name="T32" fmla="*/ 2147483646 w 1579"/>
              <a:gd name="T33" fmla="*/ 2147483646 h 1030"/>
              <a:gd name="T34" fmla="*/ 2147483646 w 1579"/>
              <a:gd name="T35" fmla="*/ 2147483646 h 1030"/>
              <a:gd name="T36" fmla="*/ 2147483646 w 1579"/>
              <a:gd name="T37" fmla="*/ 2147483646 h 1030"/>
              <a:gd name="T38" fmla="*/ 2147483646 w 1579"/>
              <a:gd name="T39" fmla="*/ 2147483646 h 1030"/>
              <a:gd name="T40" fmla="*/ 2147483646 w 1579"/>
              <a:gd name="T41" fmla="*/ 2147483646 h 1030"/>
              <a:gd name="T42" fmla="*/ 2147483646 w 1579"/>
              <a:gd name="T43" fmla="*/ 2147483646 h 1030"/>
              <a:gd name="T44" fmla="*/ 2147483646 w 1579"/>
              <a:gd name="T45" fmla="*/ 2147483646 h 1030"/>
              <a:gd name="T46" fmla="*/ 2147483646 w 1579"/>
              <a:gd name="T47" fmla="*/ 2147483646 h 1030"/>
              <a:gd name="T48" fmla="*/ 2147483646 w 1579"/>
              <a:gd name="T49" fmla="*/ 2147483646 h 1030"/>
              <a:gd name="T50" fmla="*/ 2147483646 w 1579"/>
              <a:gd name="T51" fmla="*/ 2147483646 h 1030"/>
              <a:gd name="T52" fmla="*/ 2147483646 w 1579"/>
              <a:gd name="T53" fmla="*/ 2147483646 h 1030"/>
              <a:gd name="T54" fmla="*/ 2147483646 w 1579"/>
              <a:gd name="T55" fmla="*/ 2147483646 h 1030"/>
              <a:gd name="T56" fmla="*/ 2147483646 w 1579"/>
              <a:gd name="T57" fmla="*/ 2147483646 h 1030"/>
              <a:gd name="T58" fmla="*/ 2147483646 w 1579"/>
              <a:gd name="T59" fmla="*/ 2147483646 h 1030"/>
              <a:gd name="T60" fmla="*/ 2147483646 w 1579"/>
              <a:gd name="T61" fmla="*/ 2147483646 h 1030"/>
              <a:gd name="T62" fmla="*/ 2147483646 w 1579"/>
              <a:gd name="T63" fmla="*/ 2147483646 h 1030"/>
              <a:gd name="T64" fmla="*/ 2147483646 w 1579"/>
              <a:gd name="T65" fmla="*/ 2147483646 h 1030"/>
              <a:gd name="T66" fmla="*/ 2147483646 w 1579"/>
              <a:gd name="T67" fmla="*/ 2147483646 h 1030"/>
              <a:gd name="T68" fmla="*/ 2147483646 w 1579"/>
              <a:gd name="T69" fmla="*/ 2147483646 h 1030"/>
              <a:gd name="T70" fmla="*/ 2147483646 w 1579"/>
              <a:gd name="T71" fmla="*/ 2147483646 h 1030"/>
              <a:gd name="T72" fmla="*/ 2147483646 w 1579"/>
              <a:gd name="T73" fmla="*/ 2147483646 h 1030"/>
              <a:gd name="T74" fmla="*/ 2147483646 w 1579"/>
              <a:gd name="T75" fmla="*/ 2147483646 h 1030"/>
              <a:gd name="T76" fmla="*/ 2147483646 w 1579"/>
              <a:gd name="T77" fmla="*/ 2147483646 h 103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579"/>
              <a:gd name="T118" fmla="*/ 0 h 1030"/>
              <a:gd name="T119" fmla="*/ 1579 w 1579"/>
              <a:gd name="T120" fmla="*/ 1030 h 103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579" h="1030">
                <a:moveTo>
                  <a:pt x="373" y="91"/>
                </a:moveTo>
                <a:cubicBezTo>
                  <a:pt x="410" y="78"/>
                  <a:pt x="448" y="66"/>
                  <a:pt x="485" y="53"/>
                </a:cubicBezTo>
                <a:cubicBezTo>
                  <a:pt x="540" y="0"/>
                  <a:pt x="566" y="18"/>
                  <a:pt x="648" y="28"/>
                </a:cubicBezTo>
                <a:cubicBezTo>
                  <a:pt x="652" y="95"/>
                  <a:pt x="650" y="162"/>
                  <a:pt x="661" y="228"/>
                </a:cubicBezTo>
                <a:cubicBezTo>
                  <a:pt x="667" y="266"/>
                  <a:pt x="750" y="265"/>
                  <a:pt x="761" y="266"/>
                </a:cubicBezTo>
                <a:cubicBezTo>
                  <a:pt x="878" y="273"/>
                  <a:pt x="995" y="275"/>
                  <a:pt x="1112" y="279"/>
                </a:cubicBezTo>
                <a:cubicBezTo>
                  <a:pt x="1205" y="342"/>
                  <a:pt x="1310" y="268"/>
                  <a:pt x="1412" y="304"/>
                </a:cubicBezTo>
                <a:cubicBezTo>
                  <a:pt x="1421" y="330"/>
                  <a:pt x="1429" y="352"/>
                  <a:pt x="1437" y="379"/>
                </a:cubicBezTo>
                <a:cubicBezTo>
                  <a:pt x="1442" y="396"/>
                  <a:pt x="1436" y="419"/>
                  <a:pt x="1450" y="429"/>
                </a:cubicBezTo>
                <a:cubicBezTo>
                  <a:pt x="1471" y="444"/>
                  <a:pt x="1500" y="437"/>
                  <a:pt x="1525" y="441"/>
                </a:cubicBezTo>
                <a:cubicBezTo>
                  <a:pt x="1537" y="479"/>
                  <a:pt x="1550" y="516"/>
                  <a:pt x="1562" y="554"/>
                </a:cubicBezTo>
                <a:cubicBezTo>
                  <a:pt x="1530" y="655"/>
                  <a:pt x="1579" y="537"/>
                  <a:pt x="1512" y="604"/>
                </a:cubicBezTo>
                <a:cubicBezTo>
                  <a:pt x="1503" y="613"/>
                  <a:pt x="1512" y="635"/>
                  <a:pt x="1500" y="642"/>
                </a:cubicBezTo>
                <a:cubicBezTo>
                  <a:pt x="1478" y="655"/>
                  <a:pt x="1450" y="650"/>
                  <a:pt x="1425" y="654"/>
                </a:cubicBezTo>
                <a:cubicBezTo>
                  <a:pt x="1400" y="671"/>
                  <a:pt x="1374" y="687"/>
                  <a:pt x="1349" y="704"/>
                </a:cubicBezTo>
                <a:cubicBezTo>
                  <a:pt x="1337" y="712"/>
                  <a:pt x="1324" y="721"/>
                  <a:pt x="1312" y="729"/>
                </a:cubicBezTo>
                <a:cubicBezTo>
                  <a:pt x="1299" y="737"/>
                  <a:pt x="1274" y="754"/>
                  <a:pt x="1274" y="754"/>
                </a:cubicBezTo>
                <a:cubicBezTo>
                  <a:pt x="1252" y="687"/>
                  <a:pt x="1262" y="645"/>
                  <a:pt x="1199" y="604"/>
                </a:cubicBezTo>
                <a:cubicBezTo>
                  <a:pt x="1163" y="550"/>
                  <a:pt x="1180" y="541"/>
                  <a:pt x="1124" y="504"/>
                </a:cubicBezTo>
                <a:cubicBezTo>
                  <a:pt x="1074" y="508"/>
                  <a:pt x="1023" y="505"/>
                  <a:pt x="974" y="516"/>
                </a:cubicBezTo>
                <a:cubicBezTo>
                  <a:pt x="962" y="519"/>
                  <a:pt x="958" y="534"/>
                  <a:pt x="949" y="542"/>
                </a:cubicBezTo>
                <a:cubicBezTo>
                  <a:pt x="915" y="569"/>
                  <a:pt x="912" y="567"/>
                  <a:pt x="874" y="579"/>
                </a:cubicBezTo>
                <a:cubicBezTo>
                  <a:pt x="861" y="592"/>
                  <a:pt x="846" y="602"/>
                  <a:pt x="836" y="617"/>
                </a:cubicBezTo>
                <a:cubicBezTo>
                  <a:pt x="829" y="628"/>
                  <a:pt x="836" y="648"/>
                  <a:pt x="824" y="654"/>
                </a:cubicBezTo>
                <a:cubicBezTo>
                  <a:pt x="797" y="667"/>
                  <a:pt x="765" y="663"/>
                  <a:pt x="736" y="667"/>
                </a:cubicBezTo>
                <a:cubicBezTo>
                  <a:pt x="684" y="701"/>
                  <a:pt x="674" y="726"/>
                  <a:pt x="611" y="742"/>
                </a:cubicBezTo>
                <a:cubicBezTo>
                  <a:pt x="555" y="779"/>
                  <a:pt x="579" y="786"/>
                  <a:pt x="536" y="830"/>
                </a:cubicBezTo>
                <a:cubicBezTo>
                  <a:pt x="511" y="900"/>
                  <a:pt x="512" y="912"/>
                  <a:pt x="448" y="955"/>
                </a:cubicBezTo>
                <a:cubicBezTo>
                  <a:pt x="422" y="1030"/>
                  <a:pt x="409" y="1019"/>
                  <a:pt x="335" y="1005"/>
                </a:cubicBezTo>
                <a:cubicBezTo>
                  <a:pt x="238" y="940"/>
                  <a:pt x="334" y="881"/>
                  <a:pt x="260" y="804"/>
                </a:cubicBezTo>
                <a:cubicBezTo>
                  <a:pt x="247" y="763"/>
                  <a:pt x="224" y="732"/>
                  <a:pt x="210" y="692"/>
                </a:cubicBezTo>
                <a:cubicBezTo>
                  <a:pt x="206" y="638"/>
                  <a:pt x="226" y="575"/>
                  <a:pt x="197" y="529"/>
                </a:cubicBezTo>
                <a:cubicBezTo>
                  <a:pt x="179" y="501"/>
                  <a:pt x="126" y="533"/>
                  <a:pt x="97" y="516"/>
                </a:cubicBezTo>
                <a:cubicBezTo>
                  <a:pt x="71" y="501"/>
                  <a:pt x="47" y="441"/>
                  <a:pt x="47" y="441"/>
                </a:cubicBezTo>
                <a:cubicBezTo>
                  <a:pt x="90" y="274"/>
                  <a:pt x="0" y="557"/>
                  <a:pt x="160" y="379"/>
                </a:cubicBezTo>
                <a:cubicBezTo>
                  <a:pt x="185" y="351"/>
                  <a:pt x="142" y="289"/>
                  <a:pt x="172" y="266"/>
                </a:cubicBezTo>
                <a:cubicBezTo>
                  <a:pt x="212" y="235"/>
                  <a:pt x="273" y="258"/>
                  <a:pt x="323" y="254"/>
                </a:cubicBezTo>
                <a:cubicBezTo>
                  <a:pt x="347" y="230"/>
                  <a:pt x="402" y="207"/>
                  <a:pt x="398" y="166"/>
                </a:cubicBezTo>
                <a:cubicBezTo>
                  <a:pt x="395" y="140"/>
                  <a:pt x="381" y="116"/>
                  <a:pt x="373" y="91"/>
                </a:cubicBezTo>
                <a:close/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26" name="Freeform 6">
            <a:extLst>
              <a:ext uri="{FF2B5EF4-FFF2-40B4-BE49-F238E27FC236}">
                <a16:creationId xmlns:a16="http://schemas.microsoft.com/office/drawing/2014/main" id="{FC43F5A8-3158-0E3F-347D-86CC5D60DB18}"/>
              </a:ext>
            </a:extLst>
          </p:cNvPr>
          <p:cNvSpPr>
            <a:spLocks/>
          </p:cNvSpPr>
          <p:nvPr/>
        </p:nvSpPr>
        <p:spPr bwMode="auto">
          <a:xfrm>
            <a:off x="6407150" y="5386388"/>
            <a:ext cx="463550" cy="322262"/>
          </a:xfrm>
          <a:custGeom>
            <a:avLst/>
            <a:gdLst>
              <a:gd name="T0" fmla="*/ 2147483646 w 292"/>
              <a:gd name="T1" fmla="*/ 0 h 203"/>
              <a:gd name="T2" fmla="*/ 2147483646 w 292"/>
              <a:gd name="T3" fmla="*/ 2147483646 h 203"/>
              <a:gd name="T4" fmla="*/ 2147483646 w 292"/>
              <a:gd name="T5" fmla="*/ 2147483646 h 203"/>
              <a:gd name="T6" fmla="*/ 2147483646 w 292"/>
              <a:gd name="T7" fmla="*/ 2147483646 h 203"/>
              <a:gd name="T8" fmla="*/ 2147483646 w 292"/>
              <a:gd name="T9" fmla="*/ 2147483646 h 203"/>
              <a:gd name="T10" fmla="*/ 2147483646 w 292"/>
              <a:gd name="T11" fmla="*/ 2147483646 h 203"/>
              <a:gd name="T12" fmla="*/ 2147483646 w 292"/>
              <a:gd name="T13" fmla="*/ 2147483646 h 203"/>
              <a:gd name="T14" fmla="*/ 2147483646 w 292"/>
              <a:gd name="T15" fmla="*/ 0 h 2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2"/>
              <a:gd name="T25" fmla="*/ 0 h 203"/>
              <a:gd name="T26" fmla="*/ 292 w 292"/>
              <a:gd name="T27" fmla="*/ 203 h 2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2" h="203">
                <a:moveTo>
                  <a:pt x="4" y="0"/>
                </a:moveTo>
                <a:cubicBezTo>
                  <a:pt x="21" y="100"/>
                  <a:pt x="14" y="84"/>
                  <a:pt x="105" y="113"/>
                </a:cubicBezTo>
                <a:cubicBezTo>
                  <a:pt x="141" y="168"/>
                  <a:pt x="154" y="160"/>
                  <a:pt x="217" y="176"/>
                </a:cubicBezTo>
                <a:cubicBezTo>
                  <a:pt x="230" y="184"/>
                  <a:pt x="240" y="199"/>
                  <a:pt x="255" y="201"/>
                </a:cubicBezTo>
                <a:cubicBezTo>
                  <a:pt x="268" y="203"/>
                  <a:pt x="292" y="201"/>
                  <a:pt x="292" y="188"/>
                </a:cubicBezTo>
                <a:cubicBezTo>
                  <a:pt x="292" y="173"/>
                  <a:pt x="267" y="171"/>
                  <a:pt x="255" y="163"/>
                </a:cubicBezTo>
                <a:cubicBezTo>
                  <a:pt x="226" y="121"/>
                  <a:pt x="217" y="88"/>
                  <a:pt x="205" y="38"/>
                </a:cubicBezTo>
                <a:cubicBezTo>
                  <a:pt x="0" y="51"/>
                  <a:pt x="33" y="111"/>
                  <a:pt x="4" y="0"/>
                </a:cubicBezTo>
                <a:close/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27" name="Freeform 7">
            <a:extLst>
              <a:ext uri="{FF2B5EF4-FFF2-40B4-BE49-F238E27FC236}">
                <a16:creationId xmlns:a16="http://schemas.microsoft.com/office/drawing/2014/main" id="{56EBD632-0762-0C04-9974-0E55BD3CDC15}"/>
              </a:ext>
            </a:extLst>
          </p:cNvPr>
          <p:cNvSpPr>
            <a:spLocks/>
          </p:cNvSpPr>
          <p:nvPr/>
        </p:nvSpPr>
        <p:spPr bwMode="auto">
          <a:xfrm>
            <a:off x="7086601" y="5181601"/>
            <a:ext cx="1057275" cy="473075"/>
          </a:xfrm>
          <a:custGeom>
            <a:avLst/>
            <a:gdLst>
              <a:gd name="T0" fmla="*/ 2147483646 w 666"/>
              <a:gd name="T1" fmla="*/ 2147483646 h 298"/>
              <a:gd name="T2" fmla="*/ 2147483646 w 666"/>
              <a:gd name="T3" fmla="*/ 2147483646 h 298"/>
              <a:gd name="T4" fmla="*/ 2147483646 w 666"/>
              <a:gd name="T5" fmla="*/ 2147483646 h 298"/>
              <a:gd name="T6" fmla="*/ 2147483646 w 666"/>
              <a:gd name="T7" fmla="*/ 2147483646 h 298"/>
              <a:gd name="T8" fmla="*/ 2147483646 w 666"/>
              <a:gd name="T9" fmla="*/ 2147483646 h 298"/>
              <a:gd name="T10" fmla="*/ 2147483646 w 666"/>
              <a:gd name="T11" fmla="*/ 2147483646 h 298"/>
              <a:gd name="T12" fmla="*/ 2147483646 w 666"/>
              <a:gd name="T13" fmla="*/ 2147483646 h 298"/>
              <a:gd name="T14" fmla="*/ 2147483646 w 666"/>
              <a:gd name="T15" fmla="*/ 2147483646 h 298"/>
              <a:gd name="T16" fmla="*/ 2147483646 w 666"/>
              <a:gd name="T17" fmla="*/ 2147483646 h 298"/>
              <a:gd name="T18" fmla="*/ 2147483646 w 666"/>
              <a:gd name="T19" fmla="*/ 2147483646 h 298"/>
              <a:gd name="T20" fmla="*/ 2147483646 w 666"/>
              <a:gd name="T21" fmla="*/ 2147483646 h 298"/>
              <a:gd name="T22" fmla="*/ 2147483646 w 666"/>
              <a:gd name="T23" fmla="*/ 2147483646 h 298"/>
              <a:gd name="T24" fmla="*/ 2147483646 w 666"/>
              <a:gd name="T25" fmla="*/ 2147483646 h 2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66"/>
              <a:gd name="T40" fmla="*/ 0 h 298"/>
              <a:gd name="T41" fmla="*/ 666 w 666"/>
              <a:gd name="T42" fmla="*/ 298 h 29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66" h="298">
                <a:moveTo>
                  <a:pt x="607" y="74"/>
                </a:moveTo>
                <a:cubicBezTo>
                  <a:pt x="607" y="74"/>
                  <a:pt x="495" y="86"/>
                  <a:pt x="482" y="99"/>
                </a:cubicBezTo>
                <a:cubicBezTo>
                  <a:pt x="469" y="112"/>
                  <a:pt x="466" y="176"/>
                  <a:pt x="457" y="187"/>
                </a:cubicBezTo>
                <a:cubicBezTo>
                  <a:pt x="449" y="197"/>
                  <a:pt x="432" y="196"/>
                  <a:pt x="419" y="200"/>
                </a:cubicBezTo>
                <a:cubicBezTo>
                  <a:pt x="344" y="275"/>
                  <a:pt x="303" y="275"/>
                  <a:pt x="194" y="287"/>
                </a:cubicBezTo>
                <a:cubicBezTo>
                  <a:pt x="0" y="264"/>
                  <a:pt x="102" y="298"/>
                  <a:pt x="131" y="250"/>
                </a:cubicBezTo>
                <a:cubicBezTo>
                  <a:pt x="145" y="227"/>
                  <a:pt x="129" y="176"/>
                  <a:pt x="156" y="174"/>
                </a:cubicBezTo>
                <a:cubicBezTo>
                  <a:pt x="215" y="170"/>
                  <a:pt x="273" y="166"/>
                  <a:pt x="332" y="162"/>
                </a:cubicBezTo>
                <a:cubicBezTo>
                  <a:pt x="344" y="149"/>
                  <a:pt x="355" y="135"/>
                  <a:pt x="369" y="124"/>
                </a:cubicBezTo>
                <a:cubicBezTo>
                  <a:pt x="381" y="114"/>
                  <a:pt x="397" y="111"/>
                  <a:pt x="407" y="99"/>
                </a:cubicBezTo>
                <a:cubicBezTo>
                  <a:pt x="446" y="51"/>
                  <a:pt x="382" y="65"/>
                  <a:pt x="457" y="37"/>
                </a:cubicBezTo>
                <a:cubicBezTo>
                  <a:pt x="489" y="25"/>
                  <a:pt x="524" y="22"/>
                  <a:pt x="557" y="12"/>
                </a:cubicBezTo>
                <a:cubicBezTo>
                  <a:pt x="666" y="27"/>
                  <a:pt x="663" y="0"/>
                  <a:pt x="607" y="74"/>
                </a:cubicBezTo>
                <a:close/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28" name="Freeform 8">
            <a:extLst>
              <a:ext uri="{FF2B5EF4-FFF2-40B4-BE49-F238E27FC236}">
                <a16:creationId xmlns:a16="http://schemas.microsoft.com/office/drawing/2014/main" id="{A32C27E2-7519-7104-33B9-954259C26CC8}"/>
              </a:ext>
            </a:extLst>
          </p:cNvPr>
          <p:cNvSpPr>
            <a:spLocks/>
          </p:cNvSpPr>
          <p:nvPr/>
        </p:nvSpPr>
        <p:spPr bwMode="auto">
          <a:xfrm>
            <a:off x="6453189" y="4348164"/>
            <a:ext cx="776287" cy="941387"/>
          </a:xfrm>
          <a:custGeom>
            <a:avLst/>
            <a:gdLst>
              <a:gd name="T0" fmla="*/ 2147483646 w 489"/>
              <a:gd name="T1" fmla="*/ 2147483646 h 593"/>
              <a:gd name="T2" fmla="*/ 0 w 489"/>
              <a:gd name="T3" fmla="*/ 2147483646 h 593"/>
              <a:gd name="T4" fmla="*/ 2147483646 w 489"/>
              <a:gd name="T5" fmla="*/ 2147483646 h 593"/>
              <a:gd name="T6" fmla="*/ 2147483646 w 489"/>
              <a:gd name="T7" fmla="*/ 2147483646 h 593"/>
              <a:gd name="T8" fmla="*/ 2147483646 w 489"/>
              <a:gd name="T9" fmla="*/ 2147483646 h 593"/>
              <a:gd name="T10" fmla="*/ 2147483646 w 489"/>
              <a:gd name="T11" fmla="*/ 2147483646 h 593"/>
              <a:gd name="T12" fmla="*/ 2147483646 w 489"/>
              <a:gd name="T13" fmla="*/ 2147483646 h 593"/>
              <a:gd name="T14" fmla="*/ 2147483646 w 489"/>
              <a:gd name="T15" fmla="*/ 2147483646 h 593"/>
              <a:gd name="T16" fmla="*/ 2147483646 w 489"/>
              <a:gd name="T17" fmla="*/ 2147483646 h 593"/>
              <a:gd name="T18" fmla="*/ 2147483646 w 489"/>
              <a:gd name="T19" fmla="*/ 2147483646 h 593"/>
              <a:gd name="T20" fmla="*/ 2147483646 w 489"/>
              <a:gd name="T21" fmla="*/ 2147483646 h 593"/>
              <a:gd name="T22" fmla="*/ 2147483646 w 489"/>
              <a:gd name="T23" fmla="*/ 2147483646 h 593"/>
              <a:gd name="T24" fmla="*/ 2147483646 w 489"/>
              <a:gd name="T25" fmla="*/ 2147483646 h 593"/>
              <a:gd name="T26" fmla="*/ 2147483646 w 489"/>
              <a:gd name="T27" fmla="*/ 2147483646 h 593"/>
              <a:gd name="T28" fmla="*/ 2147483646 w 489"/>
              <a:gd name="T29" fmla="*/ 2147483646 h 593"/>
              <a:gd name="T30" fmla="*/ 2147483646 w 489"/>
              <a:gd name="T31" fmla="*/ 2147483646 h 593"/>
              <a:gd name="T32" fmla="*/ 2147483646 w 489"/>
              <a:gd name="T33" fmla="*/ 2147483646 h 593"/>
              <a:gd name="T34" fmla="*/ 2147483646 w 489"/>
              <a:gd name="T35" fmla="*/ 2147483646 h 593"/>
              <a:gd name="T36" fmla="*/ 2147483646 w 489"/>
              <a:gd name="T37" fmla="*/ 2147483646 h 593"/>
              <a:gd name="T38" fmla="*/ 2147483646 w 489"/>
              <a:gd name="T39" fmla="*/ 2147483646 h 593"/>
              <a:gd name="T40" fmla="*/ 2147483646 w 489"/>
              <a:gd name="T41" fmla="*/ 2147483646 h 59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89"/>
              <a:gd name="T64" fmla="*/ 0 h 593"/>
              <a:gd name="T65" fmla="*/ 489 w 489"/>
              <a:gd name="T66" fmla="*/ 593 h 59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89" h="593">
                <a:moveTo>
                  <a:pt x="88" y="66"/>
                </a:moveTo>
                <a:cubicBezTo>
                  <a:pt x="36" y="82"/>
                  <a:pt x="17" y="103"/>
                  <a:pt x="0" y="154"/>
                </a:cubicBezTo>
                <a:cubicBezTo>
                  <a:pt x="11" y="186"/>
                  <a:pt x="1" y="230"/>
                  <a:pt x="25" y="254"/>
                </a:cubicBezTo>
                <a:cubicBezTo>
                  <a:pt x="34" y="263"/>
                  <a:pt x="50" y="243"/>
                  <a:pt x="63" y="241"/>
                </a:cubicBezTo>
                <a:cubicBezTo>
                  <a:pt x="100" y="235"/>
                  <a:pt x="138" y="233"/>
                  <a:pt x="176" y="229"/>
                </a:cubicBezTo>
                <a:cubicBezTo>
                  <a:pt x="203" y="222"/>
                  <a:pt x="237" y="203"/>
                  <a:pt x="263" y="229"/>
                </a:cubicBezTo>
                <a:cubicBezTo>
                  <a:pt x="272" y="238"/>
                  <a:pt x="267" y="257"/>
                  <a:pt x="276" y="266"/>
                </a:cubicBezTo>
                <a:cubicBezTo>
                  <a:pt x="297" y="287"/>
                  <a:pt x="351" y="316"/>
                  <a:pt x="351" y="316"/>
                </a:cubicBezTo>
                <a:cubicBezTo>
                  <a:pt x="347" y="333"/>
                  <a:pt x="354" y="359"/>
                  <a:pt x="338" y="366"/>
                </a:cubicBezTo>
                <a:cubicBezTo>
                  <a:pt x="288" y="389"/>
                  <a:pt x="228" y="374"/>
                  <a:pt x="176" y="391"/>
                </a:cubicBezTo>
                <a:cubicBezTo>
                  <a:pt x="128" y="439"/>
                  <a:pt x="114" y="455"/>
                  <a:pt x="188" y="479"/>
                </a:cubicBezTo>
                <a:cubicBezTo>
                  <a:pt x="218" y="593"/>
                  <a:pt x="207" y="569"/>
                  <a:pt x="338" y="554"/>
                </a:cubicBezTo>
                <a:cubicBezTo>
                  <a:pt x="431" y="524"/>
                  <a:pt x="395" y="548"/>
                  <a:pt x="451" y="492"/>
                </a:cubicBezTo>
                <a:cubicBezTo>
                  <a:pt x="472" y="430"/>
                  <a:pt x="467" y="366"/>
                  <a:pt x="489" y="304"/>
                </a:cubicBezTo>
                <a:cubicBezTo>
                  <a:pt x="485" y="291"/>
                  <a:pt x="487" y="273"/>
                  <a:pt x="476" y="266"/>
                </a:cubicBezTo>
                <a:cubicBezTo>
                  <a:pt x="458" y="254"/>
                  <a:pt x="434" y="259"/>
                  <a:pt x="414" y="254"/>
                </a:cubicBezTo>
                <a:cubicBezTo>
                  <a:pt x="373" y="244"/>
                  <a:pt x="374" y="240"/>
                  <a:pt x="338" y="216"/>
                </a:cubicBezTo>
                <a:cubicBezTo>
                  <a:pt x="330" y="204"/>
                  <a:pt x="315" y="194"/>
                  <a:pt x="313" y="179"/>
                </a:cubicBezTo>
                <a:cubicBezTo>
                  <a:pt x="310" y="153"/>
                  <a:pt x="347" y="70"/>
                  <a:pt x="313" y="41"/>
                </a:cubicBezTo>
                <a:cubicBezTo>
                  <a:pt x="294" y="25"/>
                  <a:pt x="263" y="32"/>
                  <a:pt x="238" y="28"/>
                </a:cubicBezTo>
                <a:cubicBezTo>
                  <a:pt x="92" y="42"/>
                  <a:pt x="122" y="0"/>
                  <a:pt x="88" y="6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29" name="Freeform 9">
            <a:extLst>
              <a:ext uri="{FF2B5EF4-FFF2-40B4-BE49-F238E27FC236}">
                <a16:creationId xmlns:a16="http://schemas.microsoft.com/office/drawing/2014/main" id="{D7F4820F-5B21-1953-9124-1B8296A3060D}"/>
              </a:ext>
            </a:extLst>
          </p:cNvPr>
          <p:cNvSpPr>
            <a:spLocks/>
          </p:cNvSpPr>
          <p:nvPr/>
        </p:nvSpPr>
        <p:spPr bwMode="auto">
          <a:xfrm>
            <a:off x="4664076" y="2301875"/>
            <a:ext cx="3178175" cy="2160588"/>
          </a:xfrm>
          <a:custGeom>
            <a:avLst/>
            <a:gdLst>
              <a:gd name="T0" fmla="*/ 2147483646 w 2002"/>
              <a:gd name="T1" fmla="*/ 2147483646 h 1361"/>
              <a:gd name="T2" fmla="*/ 0 w 2002"/>
              <a:gd name="T3" fmla="*/ 2147483646 h 1361"/>
              <a:gd name="T4" fmla="*/ 2147483646 w 2002"/>
              <a:gd name="T5" fmla="*/ 2147483646 h 1361"/>
              <a:gd name="T6" fmla="*/ 2147483646 w 2002"/>
              <a:gd name="T7" fmla="*/ 2147483646 h 1361"/>
              <a:gd name="T8" fmla="*/ 2147483646 w 2002"/>
              <a:gd name="T9" fmla="*/ 2147483646 h 1361"/>
              <a:gd name="T10" fmla="*/ 2147483646 w 2002"/>
              <a:gd name="T11" fmla="*/ 2147483646 h 1361"/>
              <a:gd name="T12" fmla="*/ 2147483646 w 2002"/>
              <a:gd name="T13" fmla="*/ 2147483646 h 1361"/>
              <a:gd name="T14" fmla="*/ 2147483646 w 2002"/>
              <a:gd name="T15" fmla="*/ 2147483646 h 1361"/>
              <a:gd name="T16" fmla="*/ 2147483646 w 2002"/>
              <a:gd name="T17" fmla="*/ 2147483646 h 1361"/>
              <a:gd name="T18" fmla="*/ 2147483646 w 2002"/>
              <a:gd name="T19" fmla="*/ 2147483646 h 1361"/>
              <a:gd name="T20" fmla="*/ 2147483646 w 2002"/>
              <a:gd name="T21" fmla="*/ 2147483646 h 1361"/>
              <a:gd name="T22" fmla="*/ 2147483646 w 2002"/>
              <a:gd name="T23" fmla="*/ 2147483646 h 1361"/>
              <a:gd name="T24" fmla="*/ 2147483646 w 2002"/>
              <a:gd name="T25" fmla="*/ 2147483646 h 1361"/>
              <a:gd name="T26" fmla="*/ 2147483646 w 2002"/>
              <a:gd name="T27" fmla="*/ 2147483646 h 1361"/>
              <a:gd name="T28" fmla="*/ 2147483646 w 2002"/>
              <a:gd name="T29" fmla="*/ 2147483646 h 1361"/>
              <a:gd name="T30" fmla="*/ 2147483646 w 2002"/>
              <a:gd name="T31" fmla="*/ 2147483646 h 1361"/>
              <a:gd name="T32" fmla="*/ 2147483646 w 2002"/>
              <a:gd name="T33" fmla="*/ 2147483646 h 1361"/>
              <a:gd name="T34" fmla="*/ 2147483646 w 2002"/>
              <a:gd name="T35" fmla="*/ 2147483646 h 1361"/>
              <a:gd name="T36" fmla="*/ 2147483646 w 2002"/>
              <a:gd name="T37" fmla="*/ 2147483646 h 1361"/>
              <a:gd name="T38" fmla="*/ 2147483646 w 2002"/>
              <a:gd name="T39" fmla="*/ 2147483646 h 1361"/>
              <a:gd name="T40" fmla="*/ 2147483646 w 2002"/>
              <a:gd name="T41" fmla="*/ 2147483646 h 1361"/>
              <a:gd name="T42" fmla="*/ 2147483646 w 2002"/>
              <a:gd name="T43" fmla="*/ 2147483646 h 1361"/>
              <a:gd name="T44" fmla="*/ 2147483646 w 2002"/>
              <a:gd name="T45" fmla="*/ 2147483646 h 1361"/>
              <a:gd name="T46" fmla="*/ 2147483646 w 2002"/>
              <a:gd name="T47" fmla="*/ 2147483646 h 1361"/>
              <a:gd name="T48" fmla="*/ 2147483646 w 2002"/>
              <a:gd name="T49" fmla="*/ 2147483646 h 1361"/>
              <a:gd name="T50" fmla="*/ 2147483646 w 2002"/>
              <a:gd name="T51" fmla="*/ 2147483646 h 1361"/>
              <a:gd name="T52" fmla="*/ 2147483646 w 2002"/>
              <a:gd name="T53" fmla="*/ 2147483646 h 1361"/>
              <a:gd name="T54" fmla="*/ 2147483646 w 2002"/>
              <a:gd name="T55" fmla="*/ 2147483646 h 1361"/>
              <a:gd name="T56" fmla="*/ 2147483646 w 2002"/>
              <a:gd name="T57" fmla="*/ 2147483646 h 1361"/>
              <a:gd name="T58" fmla="*/ 2147483646 w 2002"/>
              <a:gd name="T59" fmla="*/ 2147483646 h 1361"/>
              <a:gd name="T60" fmla="*/ 2147483646 w 2002"/>
              <a:gd name="T61" fmla="*/ 2147483646 h 1361"/>
              <a:gd name="T62" fmla="*/ 2147483646 w 2002"/>
              <a:gd name="T63" fmla="*/ 2147483646 h 1361"/>
              <a:gd name="T64" fmla="*/ 2147483646 w 2002"/>
              <a:gd name="T65" fmla="*/ 2147483646 h 1361"/>
              <a:gd name="T66" fmla="*/ 2147483646 w 2002"/>
              <a:gd name="T67" fmla="*/ 2147483646 h 1361"/>
              <a:gd name="T68" fmla="*/ 2147483646 w 2002"/>
              <a:gd name="T69" fmla="*/ 2147483646 h 1361"/>
              <a:gd name="T70" fmla="*/ 2147483646 w 2002"/>
              <a:gd name="T71" fmla="*/ 2147483646 h 1361"/>
              <a:gd name="T72" fmla="*/ 2147483646 w 2002"/>
              <a:gd name="T73" fmla="*/ 2147483646 h 1361"/>
              <a:gd name="T74" fmla="*/ 2147483646 w 2002"/>
              <a:gd name="T75" fmla="*/ 2147483646 h 1361"/>
              <a:gd name="T76" fmla="*/ 2147483646 w 2002"/>
              <a:gd name="T77" fmla="*/ 2147483646 h 1361"/>
              <a:gd name="T78" fmla="*/ 2147483646 w 2002"/>
              <a:gd name="T79" fmla="*/ 2147483646 h 1361"/>
              <a:gd name="T80" fmla="*/ 2147483646 w 2002"/>
              <a:gd name="T81" fmla="*/ 2147483646 h 136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002"/>
              <a:gd name="T124" fmla="*/ 0 h 1361"/>
              <a:gd name="T125" fmla="*/ 2002 w 2002"/>
              <a:gd name="T126" fmla="*/ 1361 h 136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002" h="1361">
                <a:moveTo>
                  <a:pt x="51" y="929"/>
                </a:moveTo>
                <a:cubicBezTo>
                  <a:pt x="40" y="918"/>
                  <a:pt x="0" y="883"/>
                  <a:pt x="0" y="867"/>
                </a:cubicBezTo>
                <a:cubicBezTo>
                  <a:pt x="0" y="770"/>
                  <a:pt x="78" y="760"/>
                  <a:pt x="151" y="741"/>
                </a:cubicBezTo>
                <a:cubicBezTo>
                  <a:pt x="218" y="642"/>
                  <a:pt x="118" y="771"/>
                  <a:pt x="238" y="691"/>
                </a:cubicBezTo>
                <a:cubicBezTo>
                  <a:pt x="241" y="689"/>
                  <a:pt x="262" y="618"/>
                  <a:pt x="263" y="616"/>
                </a:cubicBezTo>
                <a:cubicBezTo>
                  <a:pt x="284" y="573"/>
                  <a:pt x="307" y="555"/>
                  <a:pt x="351" y="541"/>
                </a:cubicBezTo>
                <a:cubicBezTo>
                  <a:pt x="393" y="514"/>
                  <a:pt x="416" y="481"/>
                  <a:pt x="464" y="466"/>
                </a:cubicBezTo>
                <a:cubicBezTo>
                  <a:pt x="561" y="498"/>
                  <a:pt x="448" y="450"/>
                  <a:pt x="514" y="516"/>
                </a:cubicBezTo>
                <a:cubicBezTo>
                  <a:pt x="523" y="525"/>
                  <a:pt x="539" y="524"/>
                  <a:pt x="551" y="528"/>
                </a:cubicBezTo>
                <a:cubicBezTo>
                  <a:pt x="564" y="536"/>
                  <a:pt x="574" y="549"/>
                  <a:pt x="589" y="553"/>
                </a:cubicBezTo>
                <a:cubicBezTo>
                  <a:pt x="626" y="562"/>
                  <a:pt x="667" y="552"/>
                  <a:pt x="702" y="566"/>
                </a:cubicBezTo>
                <a:cubicBezTo>
                  <a:pt x="714" y="571"/>
                  <a:pt x="706" y="594"/>
                  <a:pt x="714" y="604"/>
                </a:cubicBezTo>
                <a:cubicBezTo>
                  <a:pt x="723" y="616"/>
                  <a:pt x="739" y="621"/>
                  <a:pt x="752" y="629"/>
                </a:cubicBezTo>
                <a:cubicBezTo>
                  <a:pt x="911" y="625"/>
                  <a:pt x="1070" y="628"/>
                  <a:pt x="1228" y="616"/>
                </a:cubicBezTo>
                <a:cubicBezTo>
                  <a:pt x="1259" y="614"/>
                  <a:pt x="1284" y="586"/>
                  <a:pt x="1315" y="579"/>
                </a:cubicBezTo>
                <a:cubicBezTo>
                  <a:pt x="1326" y="546"/>
                  <a:pt x="1323" y="508"/>
                  <a:pt x="1340" y="478"/>
                </a:cubicBezTo>
                <a:cubicBezTo>
                  <a:pt x="1351" y="458"/>
                  <a:pt x="1396" y="447"/>
                  <a:pt x="1415" y="441"/>
                </a:cubicBezTo>
                <a:cubicBezTo>
                  <a:pt x="1443" y="398"/>
                  <a:pt x="1479" y="377"/>
                  <a:pt x="1516" y="341"/>
                </a:cubicBezTo>
                <a:cubicBezTo>
                  <a:pt x="1503" y="333"/>
                  <a:pt x="1493" y="320"/>
                  <a:pt x="1478" y="316"/>
                </a:cubicBezTo>
                <a:cubicBezTo>
                  <a:pt x="1441" y="307"/>
                  <a:pt x="1399" y="320"/>
                  <a:pt x="1365" y="303"/>
                </a:cubicBezTo>
                <a:cubicBezTo>
                  <a:pt x="1353" y="297"/>
                  <a:pt x="1372" y="277"/>
                  <a:pt x="1378" y="265"/>
                </a:cubicBezTo>
                <a:cubicBezTo>
                  <a:pt x="1385" y="252"/>
                  <a:pt x="1395" y="240"/>
                  <a:pt x="1403" y="228"/>
                </a:cubicBezTo>
                <a:cubicBezTo>
                  <a:pt x="1325" y="0"/>
                  <a:pt x="1662" y="46"/>
                  <a:pt x="1779" y="40"/>
                </a:cubicBezTo>
                <a:cubicBezTo>
                  <a:pt x="1844" y="19"/>
                  <a:pt x="1882" y="31"/>
                  <a:pt x="1929" y="78"/>
                </a:cubicBezTo>
                <a:cubicBezTo>
                  <a:pt x="1947" y="153"/>
                  <a:pt x="1910" y="214"/>
                  <a:pt x="1991" y="240"/>
                </a:cubicBezTo>
                <a:cubicBezTo>
                  <a:pt x="1987" y="265"/>
                  <a:pt x="1994" y="295"/>
                  <a:pt x="1979" y="316"/>
                </a:cubicBezTo>
                <a:cubicBezTo>
                  <a:pt x="1962" y="341"/>
                  <a:pt x="1904" y="366"/>
                  <a:pt x="1904" y="366"/>
                </a:cubicBezTo>
                <a:cubicBezTo>
                  <a:pt x="1877" y="406"/>
                  <a:pt x="1879" y="397"/>
                  <a:pt x="1866" y="441"/>
                </a:cubicBezTo>
                <a:cubicBezTo>
                  <a:pt x="1861" y="457"/>
                  <a:pt x="1869" y="483"/>
                  <a:pt x="1854" y="491"/>
                </a:cubicBezTo>
                <a:cubicBezTo>
                  <a:pt x="1824" y="507"/>
                  <a:pt x="1787" y="499"/>
                  <a:pt x="1753" y="503"/>
                </a:cubicBezTo>
                <a:cubicBezTo>
                  <a:pt x="1726" y="584"/>
                  <a:pt x="1701" y="575"/>
                  <a:pt x="1766" y="591"/>
                </a:cubicBezTo>
                <a:cubicBezTo>
                  <a:pt x="1787" y="596"/>
                  <a:pt x="1808" y="600"/>
                  <a:pt x="1829" y="604"/>
                </a:cubicBezTo>
                <a:cubicBezTo>
                  <a:pt x="1828" y="606"/>
                  <a:pt x="1803" y="677"/>
                  <a:pt x="1804" y="679"/>
                </a:cubicBezTo>
                <a:cubicBezTo>
                  <a:pt x="1809" y="693"/>
                  <a:pt x="1829" y="696"/>
                  <a:pt x="1841" y="704"/>
                </a:cubicBezTo>
                <a:cubicBezTo>
                  <a:pt x="1867" y="777"/>
                  <a:pt x="1834" y="708"/>
                  <a:pt x="1891" y="766"/>
                </a:cubicBezTo>
                <a:cubicBezTo>
                  <a:pt x="1902" y="777"/>
                  <a:pt x="1906" y="793"/>
                  <a:pt x="1916" y="804"/>
                </a:cubicBezTo>
                <a:cubicBezTo>
                  <a:pt x="1936" y="826"/>
                  <a:pt x="1979" y="867"/>
                  <a:pt x="1979" y="867"/>
                </a:cubicBezTo>
                <a:cubicBezTo>
                  <a:pt x="1971" y="977"/>
                  <a:pt x="2002" y="1060"/>
                  <a:pt x="1916" y="1117"/>
                </a:cubicBezTo>
                <a:cubicBezTo>
                  <a:pt x="1898" y="1190"/>
                  <a:pt x="1867" y="1268"/>
                  <a:pt x="1791" y="1292"/>
                </a:cubicBezTo>
                <a:cubicBezTo>
                  <a:pt x="1708" y="1347"/>
                  <a:pt x="1788" y="1302"/>
                  <a:pt x="1616" y="1330"/>
                </a:cubicBezTo>
                <a:cubicBezTo>
                  <a:pt x="1422" y="1361"/>
                  <a:pt x="1602" y="1355"/>
                  <a:pt x="1440" y="1355"/>
                </a:cubicBezTo>
              </a:path>
            </a:pathLst>
          </a:custGeom>
          <a:noFill/>
          <a:ln w="571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0" name="AutoShape 10">
            <a:extLst>
              <a:ext uri="{FF2B5EF4-FFF2-40B4-BE49-F238E27FC236}">
                <a16:creationId xmlns:a16="http://schemas.microsoft.com/office/drawing/2014/main" id="{52ACFEA0-8279-E914-0B5E-461A7C8FA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876800"/>
            <a:ext cx="990600" cy="457200"/>
          </a:xfrm>
          <a:prstGeom prst="wedgeRectCallout">
            <a:avLst>
              <a:gd name="adj1" fmla="val 101282"/>
              <a:gd name="adj2" fmla="val -1458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800">
                <a:solidFill>
                  <a:srgbClr val="00FFFF"/>
                </a:solidFill>
              </a:rPr>
              <a:t>Anh</a:t>
            </a:r>
          </a:p>
        </p:txBody>
      </p:sp>
      <p:sp>
        <p:nvSpPr>
          <p:cNvPr id="184331" name="AutoShape 11">
            <a:extLst>
              <a:ext uri="{FF2B5EF4-FFF2-40B4-BE49-F238E27FC236}">
                <a16:creationId xmlns:a16="http://schemas.microsoft.com/office/drawing/2014/main" id="{2C2A41A3-4C50-D30C-7166-2A81809B3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105400"/>
            <a:ext cx="1371600" cy="457200"/>
          </a:xfrm>
          <a:prstGeom prst="wedgeRectCallout">
            <a:avLst>
              <a:gd name="adj1" fmla="val 101273"/>
              <a:gd name="adj2" fmla="val -15277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800">
                <a:solidFill>
                  <a:srgbClr val="FFFF00"/>
                </a:solidFill>
              </a:rPr>
              <a:t>Pháp</a:t>
            </a:r>
          </a:p>
        </p:txBody>
      </p:sp>
      <p:sp>
        <p:nvSpPr>
          <p:cNvPr id="184332" name="AutoShape 12">
            <a:extLst>
              <a:ext uri="{FF2B5EF4-FFF2-40B4-BE49-F238E27FC236}">
                <a16:creationId xmlns:a16="http://schemas.microsoft.com/office/drawing/2014/main" id="{36FC5005-A6C3-3C4B-F229-57AF19950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505200"/>
            <a:ext cx="2438400" cy="457200"/>
          </a:xfrm>
          <a:prstGeom prst="wedgeRectCallout">
            <a:avLst>
              <a:gd name="adj1" fmla="val -77407"/>
              <a:gd name="adj2" fmla="val -19444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000">
                <a:solidFill>
                  <a:srgbClr val="FFFF00"/>
                </a:solidFill>
              </a:rPr>
              <a:t>Anh,Pháp, Đức, Mĩ </a:t>
            </a:r>
          </a:p>
        </p:txBody>
      </p:sp>
      <p:sp>
        <p:nvSpPr>
          <p:cNvPr id="184333" name="Freeform 13">
            <a:extLst>
              <a:ext uri="{FF2B5EF4-FFF2-40B4-BE49-F238E27FC236}">
                <a16:creationId xmlns:a16="http://schemas.microsoft.com/office/drawing/2014/main" id="{EEF0E00D-BDC6-EB14-978E-3160D624B846}"/>
              </a:ext>
            </a:extLst>
          </p:cNvPr>
          <p:cNvSpPr>
            <a:spLocks/>
          </p:cNvSpPr>
          <p:nvPr/>
        </p:nvSpPr>
        <p:spPr bwMode="auto">
          <a:xfrm>
            <a:off x="6015038" y="5140326"/>
            <a:ext cx="4235450" cy="1057275"/>
          </a:xfrm>
          <a:custGeom>
            <a:avLst/>
            <a:gdLst>
              <a:gd name="T0" fmla="*/ 2147483646 w 2668"/>
              <a:gd name="T1" fmla="*/ 2147483646 h 666"/>
              <a:gd name="T2" fmla="*/ 2147483646 w 2668"/>
              <a:gd name="T3" fmla="*/ 2147483646 h 666"/>
              <a:gd name="T4" fmla="*/ 2147483646 w 2668"/>
              <a:gd name="T5" fmla="*/ 2147483646 h 666"/>
              <a:gd name="T6" fmla="*/ 2147483646 w 2668"/>
              <a:gd name="T7" fmla="*/ 2147483646 h 666"/>
              <a:gd name="T8" fmla="*/ 2147483646 w 2668"/>
              <a:gd name="T9" fmla="*/ 2147483646 h 666"/>
              <a:gd name="T10" fmla="*/ 2147483646 w 2668"/>
              <a:gd name="T11" fmla="*/ 2147483646 h 666"/>
              <a:gd name="T12" fmla="*/ 2147483646 w 2668"/>
              <a:gd name="T13" fmla="*/ 2147483646 h 666"/>
              <a:gd name="T14" fmla="*/ 2147483646 w 2668"/>
              <a:gd name="T15" fmla="*/ 2147483646 h 666"/>
              <a:gd name="T16" fmla="*/ 2147483646 w 2668"/>
              <a:gd name="T17" fmla="*/ 2147483646 h 666"/>
              <a:gd name="T18" fmla="*/ 2147483646 w 2668"/>
              <a:gd name="T19" fmla="*/ 2147483646 h 666"/>
              <a:gd name="T20" fmla="*/ 2147483646 w 2668"/>
              <a:gd name="T21" fmla="*/ 2147483646 h 666"/>
              <a:gd name="T22" fmla="*/ 2147483646 w 2668"/>
              <a:gd name="T23" fmla="*/ 2147483646 h 666"/>
              <a:gd name="T24" fmla="*/ 2147483646 w 2668"/>
              <a:gd name="T25" fmla="*/ 0 h 666"/>
              <a:gd name="T26" fmla="*/ 2147483646 w 2668"/>
              <a:gd name="T27" fmla="*/ 2147483646 h 666"/>
              <a:gd name="T28" fmla="*/ 2147483646 w 2668"/>
              <a:gd name="T29" fmla="*/ 2147483646 h 666"/>
              <a:gd name="T30" fmla="*/ 2147483646 w 2668"/>
              <a:gd name="T31" fmla="*/ 2147483646 h 666"/>
              <a:gd name="T32" fmla="*/ 2147483646 w 2668"/>
              <a:gd name="T33" fmla="*/ 2147483646 h 666"/>
              <a:gd name="T34" fmla="*/ 2147483646 w 2668"/>
              <a:gd name="T35" fmla="*/ 2147483646 h 666"/>
              <a:gd name="T36" fmla="*/ 2147483646 w 2668"/>
              <a:gd name="T37" fmla="*/ 2147483646 h 666"/>
              <a:gd name="T38" fmla="*/ 2147483646 w 2668"/>
              <a:gd name="T39" fmla="*/ 2147483646 h 666"/>
              <a:gd name="T40" fmla="*/ 2147483646 w 2668"/>
              <a:gd name="T41" fmla="*/ 2147483646 h 666"/>
              <a:gd name="T42" fmla="*/ 2147483646 w 2668"/>
              <a:gd name="T43" fmla="*/ 2147483646 h 666"/>
              <a:gd name="T44" fmla="*/ 2147483646 w 2668"/>
              <a:gd name="T45" fmla="*/ 2147483646 h 666"/>
              <a:gd name="T46" fmla="*/ 2147483646 w 2668"/>
              <a:gd name="T47" fmla="*/ 2147483646 h 666"/>
              <a:gd name="T48" fmla="*/ 2147483646 w 2668"/>
              <a:gd name="T49" fmla="*/ 2147483646 h 666"/>
              <a:gd name="T50" fmla="*/ 2147483646 w 2668"/>
              <a:gd name="T51" fmla="*/ 2147483646 h 666"/>
              <a:gd name="T52" fmla="*/ 2147483646 w 2668"/>
              <a:gd name="T53" fmla="*/ 2147483646 h 666"/>
              <a:gd name="T54" fmla="*/ 2147483646 w 2668"/>
              <a:gd name="T55" fmla="*/ 2147483646 h 666"/>
              <a:gd name="T56" fmla="*/ 2147483646 w 2668"/>
              <a:gd name="T57" fmla="*/ 2147483646 h 666"/>
              <a:gd name="T58" fmla="*/ 2147483646 w 2668"/>
              <a:gd name="T59" fmla="*/ 2147483646 h 666"/>
              <a:gd name="T60" fmla="*/ 2147483646 w 2668"/>
              <a:gd name="T61" fmla="*/ 2147483646 h 666"/>
              <a:gd name="T62" fmla="*/ 2147483646 w 2668"/>
              <a:gd name="T63" fmla="*/ 2147483646 h 666"/>
              <a:gd name="T64" fmla="*/ 2147483646 w 2668"/>
              <a:gd name="T65" fmla="*/ 2147483646 h 666"/>
              <a:gd name="T66" fmla="*/ 2147483646 w 2668"/>
              <a:gd name="T67" fmla="*/ 2147483646 h 666"/>
              <a:gd name="T68" fmla="*/ 0 w 2668"/>
              <a:gd name="T69" fmla="*/ 2147483646 h 666"/>
              <a:gd name="T70" fmla="*/ 2147483646 w 2668"/>
              <a:gd name="T71" fmla="*/ 2147483646 h 66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668"/>
              <a:gd name="T109" fmla="*/ 0 h 666"/>
              <a:gd name="T110" fmla="*/ 2668 w 2668"/>
              <a:gd name="T111" fmla="*/ 666 h 66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668" h="666">
                <a:moveTo>
                  <a:pt x="13" y="295"/>
                </a:moveTo>
                <a:cubicBezTo>
                  <a:pt x="56" y="338"/>
                  <a:pt x="98" y="380"/>
                  <a:pt x="141" y="423"/>
                </a:cubicBezTo>
                <a:cubicBezTo>
                  <a:pt x="177" y="459"/>
                  <a:pt x="194" y="500"/>
                  <a:pt x="243" y="525"/>
                </a:cubicBezTo>
                <a:cubicBezTo>
                  <a:pt x="275" y="541"/>
                  <a:pt x="311" y="542"/>
                  <a:pt x="345" y="551"/>
                </a:cubicBezTo>
                <a:cubicBezTo>
                  <a:pt x="371" y="558"/>
                  <a:pt x="422" y="576"/>
                  <a:pt x="422" y="576"/>
                </a:cubicBezTo>
                <a:cubicBezTo>
                  <a:pt x="435" y="585"/>
                  <a:pt x="447" y="596"/>
                  <a:pt x="461" y="602"/>
                </a:cubicBezTo>
                <a:cubicBezTo>
                  <a:pt x="485" y="613"/>
                  <a:pt x="514" y="614"/>
                  <a:pt x="537" y="628"/>
                </a:cubicBezTo>
                <a:cubicBezTo>
                  <a:pt x="587" y="660"/>
                  <a:pt x="561" y="648"/>
                  <a:pt x="614" y="666"/>
                </a:cubicBezTo>
                <a:cubicBezTo>
                  <a:pt x="1071" y="662"/>
                  <a:pt x="1527" y="661"/>
                  <a:pt x="1984" y="653"/>
                </a:cubicBezTo>
                <a:cubicBezTo>
                  <a:pt x="2046" y="652"/>
                  <a:pt x="2061" y="566"/>
                  <a:pt x="2125" y="551"/>
                </a:cubicBezTo>
                <a:cubicBezTo>
                  <a:pt x="2263" y="520"/>
                  <a:pt x="2437" y="529"/>
                  <a:pt x="2560" y="525"/>
                </a:cubicBezTo>
                <a:cubicBezTo>
                  <a:pt x="2668" y="417"/>
                  <a:pt x="2610" y="325"/>
                  <a:pt x="2598" y="141"/>
                </a:cubicBezTo>
                <a:cubicBezTo>
                  <a:pt x="2591" y="37"/>
                  <a:pt x="2600" y="62"/>
                  <a:pt x="2560" y="0"/>
                </a:cubicBezTo>
                <a:cubicBezTo>
                  <a:pt x="2496" y="4"/>
                  <a:pt x="2431" y="2"/>
                  <a:pt x="2368" y="13"/>
                </a:cubicBezTo>
                <a:cubicBezTo>
                  <a:pt x="2353" y="16"/>
                  <a:pt x="2343" y="32"/>
                  <a:pt x="2329" y="39"/>
                </a:cubicBezTo>
                <a:cubicBezTo>
                  <a:pt x="2317" y="45"/>
                  <a:pt x="2304" y="50"/>
                  <a:pt x="2291" y="52"/>
                </a:cubicBezTo>
                <a:cubicBezTo>
                  <a:pt x="2249" y="58"/>
                  <a:pt x="2206" y="60"/>
                  <a:pt x="2163" y="64"/>
                </a:cubicBezTo>
                <a:cubicBezTo>
                  <a:pt x="2150" y="73"/>
                  <a:pt x="2136" y="79"/>
                  <a:pt x="2125" y="90"/>
                </a:cubicBezTo>
                <a:cubicBezTo>
                  <a:pt x="2114" y="101"/>
                  <a:pt x="2111" y="118"/>
                  <a:pt x="2099" y="128"/>
                </a:cubicBezTo>
                <a:cubicBezTo>
                  <a:pt x="2076" y="148"/>
                  <a:pt x="2022" y="180"/>
                  <a:pt x="2022" y="180"/>
                </a:cubicBezTo>
                <a:cubicBezTo>
                  <a:pt x="1954" y="176"/>
                  <a:pt x="1884" y="182"/>
                  <a:pt x="1817" y="167"/>
                </a:cubicBezTo>
                <a:cubicBezTo>
                  <a:pt x="1774" y="157"/>
                  <a:pt x="1744" y="117"/>
                  <a:pt x="1702" y="103"/>
                </a:cubicBezTo>
                <a:cubicBezTo>
                  <a:pt x="1655" y="107"/>
                  <a:pt x="1607" y="108"/>
                  <a:pt x="1561" y="116"/>
                </a:cubicBezTo>
                <a:cubicBezTo>
                  <a:pt x="1535" y="121"/>
                  <a:pt x="1507" y="126"/>
                  <a:pt x="1485" y="141"/>
                </a:cubicBezTo>
                <a:cubicBezTo>
                  <a:pt x="1472" y="150"/>
                  <a:pt x="1461" y="162"/>
                  <a:pt x="1446" y="167"/>
                </a:cubicBezTo>
                <a:cubicBezTo>
                  <a:pt x="1372" y="190"/>
                  <a:pt x="1265" y="197"/>
                  <a:pt x="1190" y="205"/>
                </a:cubicBezTo>
                <a:cubicBezTo>
                  <a:pt x="1129" y="247"/>
                  <a:pt x="1168" y="225"/>
                  <a:pt x="1075" y="256"/>
                </a:cubicBezTo>
                <a:cubicBezTo>
                  <a:pt x="1062" y="260"/>
                  <a:pt x="1037" y="269"/>
                  <a:pt x="1037" y="269"/>
                </a:cubicBezTo>
                <a:cubicBezTo>
                  <a:pt x="1033" y="282"/>
                  <a:pt x="1034" y="298"/>
                  <a:pt x="1024" y="308"/>
                </a:cubicBezTo>
                <a:cubicBezTo>
                  <a:pt x="1014" y="318"/>
                  <a:pt x="998" y="316"/>
                  <a:pt x="985" y="320"/>
                </a:cubicBezTo>
                <a:cubicBezTo>
                  <a:pt x="888" y="351"/>
                  <a:pt x="987" y="330"/>
                  <a:pt x="781" y="346"/>
                </a:cubicBezTo>
                <a:cubicBezTo>
                  <a:pt x="727" y="364"/>
                  <a:pt x="726" y="391"/>
                  <a:pt x="678" y="423"/>
                </a:cubicBezTo>
                <a:cubicBezTo>
                  <a:pt x="571" y="413"/>
                  <a:pt x="516" y="401"/>
                  <a:pt x="422" y="372"/>
                </a:cubicBezTo>
                <a:cubicBezTo>
                  <a:pt x="337" y="244"/>
                  <a:pt x="359" y="284"/>
                  <a:pt x="166" y="269"/>
                </a:cubicBezTo>
                <a:cubicBezTo>
                  <a:pt x="99" y="225"/>
                  <a:pt x="87" y="231"/>
                  <a:pt x="0" y="244"/>
                </a:cubicBezTo>
                <a:cubicBezTo>
                  <a:pt x="14" y="286"/>
                  <a:pt x="13" y="269"/>
                  <a:pt x="13" y="295"/>
                </a:cubicBez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4" name="Freeform 14">
            <a:extLst>
              <a:ext uri="{FF2B5EF4-FFF2-40B4-BE49-F238E27FC236}">
                <a16:creationId xmlns:a16="http://schemas.microsoft.com/office/drawing/2014/main" id="{C117A445-205D-6372-7D26-6E14A0DE2A88}"/>
              </a:ext>
            </a:extLst>
          </p:cNvPr>
          <p:cNvSpPr>
            <a:spLocks/>
          </p:cNvSpPr>
          <p:nvPr/>
        </p:nvSpPr>
        <p:spPr bwMode="auto">
          <a:xfrm>
            <a:off x="7934326" y="4327526"/>
            <a:ext cx="803275" cy="817563"/>
          </a:xfrm>
          <a:custGeom>
            <a:avLst/>
            <a:gdLst>
              <a:gd name="T0" fmla="*/ 2147483646 w 506"/>
              <a:gd name="T1" fmla="*/ 0 h 515"/>
              <a:gd name="T2" fmla="*/ 2147483646 w 506"/>
              <a:gd name="T3" fmla="*/ 2147483646 h 515"/>
              <a:gd name="T4" fmla="*/ 2147483646 w 506"/>
              <a:gd name="T5" fmla="*/ 2147483646 h 515"/>
              <a:gd name="T6" fmla="*/ 2147483646 w 506"/>
              <a:gd name="T7" fmla="*/ 2147483646 h 515"/>
              <a:gd name="T8" fmla="*/ 2147483646 w 506"/>
              <a:gd name="T9" fmla="*/ 2147483646 h 515"/>
              <a:gd name="T10" fmla="*/ 2147483646 w 506"/>
              <a:gd name="T11" fmla="*/ 2147483646 h 515"/>
              <a:gd name="T12" fmla="*/ 2147483646 w 506"/>
              <a:gd name="T13" fmla="*/ 2147483646 h 515"/>
              <a:gd name="T14" fmla="*/ 2147483646 w 506"/>
              <a:gd name="T15" fmla="*/ 2147483646 h 515"/>
              <a:gd name="T16" fmla="*/ 2147483646 w 506"/>
              <a:gd name="T17" fmla="*/ 2147483646 h 515"/>
              <a:gd name="T18" fmla="*/ 2147483646 w 506"/>
              <a:gd name="T19" fmla="*/ 2147483646 h 515"/>
              <a:gd name="T20" fmla="*/ 2147483646 w 506"/>
              <a:gd name="T21" fmla="*/ 2147483646 h 515"/>
              <a:gd name="T22" fmla="*/ 2147483646 w 506"/>
              <a:gd name="T23" fmla="*/ 2147483646 h 515"/>
              <a:gd name="T24" fmla="*/ 2147483646 w 506"/>
              <a:gd name="T25" fmla="*/ 2147483646 h 515"/>
              <a:gd name="T26" fmla="*/ 2147483646 w 506"/>
              <a:gd name="T27" fmla="*/ 0 h 515"/>
              <a:gd name="T28" fmla="*/ 2147483646 w 506"/>
              <a:gd name="T29" fmla="*/ 0 h 51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06"/>
              <a:gd name="T46" fmla="*/ 0 h 515"/>
              <a:gd name="T47" fmla="*/ 506 w 506"/>
              <a:gd name="T48" fmla="*/ 515 h 51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06" h="515">
                <a:moveTo>
                  <a:pt x="45" y="0"/>
                </a:moveTo>
                <a:cubicBezTo>
                  <a:pt x="40" y="42"/>
                  <a:pt x="0" y="187"/>
                  <a:pt x="32" y="231"/>
                </a:cubicBezTo>
                <a:cubicBezTo>
                  <a:pt x="45" y="249"/>
                  <a:pt x="75" y="240"/>
                  <a:pt x="96" y="244"/>
                </a:cubicBezTo>
                <a:cubicBezTo>
                  <a:pt x="105" y="257"/>
                  <a:pt x="115" y="268"/>
                  <a:pt x="122" y="282"/>
                </a:cubicBezTo>
                <a:cubicBezTo>
                  <a:pt x="128" y="294"/>
                  <a:pt x="124" y="313"/>
                  <a:pt x="135" y="320"/>
                </a:cubicBezTo>
                <a:cubicBezTo>
                  <a:pt x="153" y="332"/>
                  <a:pt x="178" y="329"/>
                  <a:pt x="199" y="333"/>
                </a:cubicBezTo>
                <a:cubicBezTo>
                  <a:pt x="211" y="418"/>
                  <a:pt x="196" y="442"/>
                  <a:pt x="263" y="487"/>
                </a:cubicBezTo>
                <a:cubicBezTo>
                  <a:pt x="344" y="482"/>
                  <a:pt x="496" y="515"/>
                  <a:pt x="506" y="436"/>
                </a:cubicBezTo>
                <a:cubicBezTo>
                  <a:pt x="506" y="434"/>
                  <a:pt x="484" y="324"/>
                  <a:pt x="480" y="320"/>
                </a:cubicBezTo>
                <a:cubicBezTo>
                  <a:pt x="460" y="297"/>
                  <a:pt x="429" y="286"/>
                  <a:pt x="404" y="269"/>
                </a:cubicBezTo>
                <a:cubicBezTo>
                  <a:pt x="391" y="260"/>
                  <a:pt x="365" y="244"/>
                  <a:pt x="365" y="244"/>
                </a:cubicBezTo>
                <a:cubicBezTo>
                  <a:pt x="341" y="207"/>
                  <a:pt x="344" y="199"/>
                  <a:pt x="301" y="180"/>
                </a:cubicBezTo>
                <a:cubicBezTo>
                  <a:pt x="276" y="169"/>
                  <a:pt x="224" y="154"/>
                  <a:pt x="224" y="154"/>
                </a:cubicBezTo>
                <a:cubicBezTo>
                  <a:pt x="147" y="101"/>
                  <a:pt x="154" y="28"/>
                  <a:pt x="71" y="0"/>
                </a:cubicBezTo>
                <a:cubicBezTo>
                  <a:pt x="54" y="52"/>
                  <a:pt x="62" y="52"/>
                  <a:pt x="45" y="0"/>
                </a:cubicBezTo>
                <a:close/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5" name="AutoShape 15">
            <a:extLst>
              <a:ext uri="{FF2B5EF4-FFF2-40B4-BE49-F238E27FC236}">
                <a16:creationId xmlns:a16="http://schemas.microsoft.com/office/drawing/2014/main" id="{37E765D9-CED8-EFB6-D017-56C5FB650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715000"/>
            <a:ext cx="1371600" cy="457200"/>
          </a:xfrm>
          <a:prstGeom prst="wedgeRectCallout">
            <a:avLst>
              <a:gd name="adj1" fmla="val 142708"/>
              <a:gd name="adj2" fmla="val 9375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800">
                <a:solidFill>
                  <a:srgbClr val="0000FF"/>
                </a:solidFill>
              </a:rPr>
              <a:t>Hà lan</a:t>
            </a:r>
          </a:p>
        </p:txBody>
      </p:sp>
      <p:sp>
        <p:nvSpPr>
          <p:cNvPr id="184336" name="AutoShape 16">
            <a:extLst>
              <a:ext uri="{FF2B5EF4-FFF2-40B4-BE49-F238E27FC236}">
                <a16:creationId xmlns:a16="http://schemas.microsoft.com/office/drawing/2014/main" id="{C3BE5CF7-833A-29DB-DBF8-D47D96ECD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4191000"/>
            <a:ext cx="1676400" cy="457200"/>
          </a:xfrm>
          <a:prstGeom prst="wedgeRectCallout">
            <a:avLst>
              <a:gd name="adj1" fmla="val -74431"/>
              <a:gd name="adj2" fmla="val 5381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000">
                <a:solidFill>
                  <a:srgbClr val="0000FF"/>
                </a:solidFill>
              </a:rPr>
              <a:t>Tây-ban-nha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2000"/>
                                        <p:tgtEl>
                                          <p:spTgt spid="184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3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6" dur="2000"/>
                                        <p:tgtEl>
                                          <p:spTgt spid="184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3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0" dur="2000"/>
                                        <p:tgtEl>
                                          <p:spTgt spid="184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4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84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4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5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2" dur="2000"/>
                                        <p:tgtEl>
                                          <p:spTgt spid="18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5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6" dur="2000"/>
                                        <p:tgtEl>
                                          <p:spTgt spid="18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5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84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/>
      <p:bldP spid="184330" grpId="0" animBg="1"/>
      <p:bldP spid="184331" grpId="0" animBg="1"/>
      <p:bldP spid="184332" grpId="0" animBg="1"/>
      <p:bldP spid="184335" grpId="0" animBg="1"/>
      <p:bldP spid="1843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4">
            <a:extLst>
              <a:ext uri="{FF2B5EF4-FFF2-40B4-BE49-F238E27FC236}">
                <a16:creationId xmlns:a16="http://schemas.microsoft.com/office/drawing/2014/main" id="{A1D0944E-E109-CD86-2683-AAF2FC82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5A38EC06-683B-47FA-9310-68C86DDEB3BC}" type="slidenum">
              <a:rPr lang="en-US" altLang="vi-VN" sz="1400"/>
              <a:pPr>
                <a:spcBef>
                  <a:spcPct val="0"/>
                </a:spcBef>
                <a:buClrTx/>
                <a:buFontTx/>
                <a:buNone/>
                <a:defRPr/>
              </a:pPr>
              <a:t>8</a:t>
            </a:fld>
            <a:endParaRPr lang="en-US" altLang="vi-VN" sz="1400"/>
          </a:p>
        </p:txBody>
      </p:sp>
      <p:pic>
        <p:nvPicPr>
          <p:cNvPr id="32771" name="Picture 2" descr="LD MOI">
            <a:extLst>
              <a:ext uri="{FF2B5EF4-FFF2-40B4-BE49-F238E27FC236}">
                <a16:creationId xmlns:a16="http://schemas.microsoft.com/office/drawing/2014/main" id="{E0196E26-E4CC-6414-C796-002F1AB2D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1"/>
            <a:ext cx="8153400" cy="5859463"/>
          </a:xfrm>
          <a:prstGeom prst="rect">
            <a:avLst/>
          </a:prstGeom>
          <a:noFill/>
          <a:ln w="38100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2" name="Text Box 3">
            <a:extLst>
              <a:ext uri="{FF2B5EF4-FFF2-40B4-BE49-F238E27FC236}">
                <a16:creationId xmlns:a16="http://schemas.microsoft.com/office/drawing/2014/main" id="{E144EAA0-1E56-B5AD-B0FA-5137436F8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248401"/>
            <a:ext cx="6629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vi-VN" altLang="vi-V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Lược đồ các nước đế quốc và thuộc địa đầu TK XX</a:t>
            </a:r>
            <a:endParaRPr lang="en-US" altLang="vi-VN" sz="22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78CA8DF2-1E20-6080-1539-B10B9214D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99494780-61E9-42A0-AD51-47E9AD5B3A81}" type="slidenum">
              <a:rPr lang="en-US" altLang="vi-VN" sz="1400"/>
              <a:pPr>
                <a:spcBef>
                  <a:spcPct val="0"/>
                </a:spcBef>
                <a:buClrTx/>
                <a:buFontTx/>
                <a:buNone/>
                <a:defRPr/>
              </a:pPr>
              <a:t>9</a:t>
            </a:fld>
            <a:endParaRPr lang="en-US" altLang="vi-VN" sz="14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A11570AC-D9FD-D7E9-D8E6-9866F72F2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8" y="11113"/>
            <a:ext cx="9144001" cy="6858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vi-VN" sz="2800"/>
          </a:p>
        </p:txBody>
      </p:sp>
      <p:sp>
        <p:nvSpPr>
          <p:cNvPr id="163846" name="Text Box 6">
            <a:extLst>
              <a:ext uri="{FF2B5EF4-FFF2-40B4-BE49-F238E27FC236}">
                <a16:creationId xmlns:a16="http://schemas.microsoft.com/office/drawing/2014/main" id="{B171E887-505A-0A67-FD15-F4DF17E27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4" y="142875"/>
            <a:ext cx="9031287" cy="13849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b="1" i="1" u="sng">
                <a:solidFill>
                  <a:schemeClr val="bg2">
                    <a:lumMod val="60000"/>
                    <a:lumOff val="40000"/>
                  </a:schemeClr>
                </a:solidFill>
              </a:rPr>
              <a:t>2</a:t>
            </a:r>
            <a:r>
              <a:rPr lang="en-US" altLang="vi-VN" b="1" i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/ Sự xâm lược của các nước tư bản phương tây đối với các nước Á, Phi.</a:t>
            </a:r>
            <a:endParaRPr lang="en-US" altLang="vi-VN" i="1" u="sng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eaLnBrk="1" hangingPunct="1">
              <a:defRPr/>
            </a:pPr>
            <a:r>
              <a:rPr lang="en-US" altLang="vi-VN" b="1">
                <a:solidFill>
                  <a:schemeClr val="bg2">
                    <a:lumMod val="60000"/>
                    <a:lumOff val="40000"/>
                  </a:schemeClr>
                </a:solidFill>
              </a:rPr>
              <a:t>   a. Nguyên </a:t>
            </a:r>
            <a:r>
              <a:rPr lang="en-US" altLang="vi-VN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nhân xâm </a:t>
            </a:r>
            <a:r>
              <a:rPr lang="en-US" altLang="vi-VN" b="1">
                <a:solidFill>
                  <a:schemeClr val="bg2">
                    <a:lumMod val="60000"/>
                    <a:lumOff val="40000"/>
                  </a:schemeClr>
                </a:solidFill>
              </a:rPr>
              <a:t>lược:</a:t>
            </a:r>
            <a:endParaRPr lang="en-US" altLang="vi-VN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3848" name="Oval 8">
            <a:extLst>
              <a:ext uri="{FF2B5EF4-FFF2-40B4-BE49-F238E27FC236}">
                <a16:creationId xmlns:a16="http://schemas.microsoft.com/office/drawing/2014/main" id="{56DAC287-B784-DEB2-C147-3DF4D5D1F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2073" y="2487613"/>
            <a:ext cx="6248400" cy="190500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FF0066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</a:rPr>
              <a:t>Sự xâm lược của CNTB phương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</a:rPr>
              <a:t>Tây đưa đến kết quả gì?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6D55125-FF2B-68A3-2562-A1A26743F332}"/>
              </a:ext>
            </a:extLst>
          </p:cNvPr>
          <p:cNvSpPr txBox="1"/>
          <p:nvPr/>
        </p:nvSpPr>
        <p:spPr>
          <a:xfrm>
            <a:off x="1903413" y="1565970"/>
            <a:ext cx="5105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b. Kết quả</a:t>
            </a: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EFEDAD0D-AAA4-8754-FA18-6B41C1E7CB88}"/>
              </a:ext>
            </a:extLst>
          </p:cNvPr>
          <p:cNvSpPr/>
          <p:nvPr/>
        </p:nvSpPr>
        <p:spPr>
          <a:xfrm>
            <a:off x="1642669" y="6221412"/>
            <a:ext cx="8833638" cy="523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dẫn: Học sinh đọc sách giáo khoa để trả lời câu hỏi.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6" grpId="0"/>
      <p:bldP spid="163848" grpId="0" animBg="1"/>
      <p:bldP spid="163848" grpId="1" animBg="1"/>
      <p:bldP spid="2" grpId="0"/>
    </p:bldLst>
  </p:timing>
</p:sld>
</file>

<file path=ppt/theme/theme1.xml><?xml version="1.0" encoding="utf-8"?>
<a:theme xmlns:a="http://schemas.openxmlformats.org/drawingml/2006/main" name="Clouds">
  <a:themeElements>
    <a:clrScheme name="Clouds 2">
      <a:dk1>
        <a:srgbClr val="000066"/>
      </a:dk1>
      <a:lt1>
        <a:srgbClr val="FFFFFF"/>
      </a:lt1>
      <a:dk2>
        <a:srgbClr val="00A2DC"/>
      </a:dk2>
      <a:lt2>
        <a:srgbClr val="FFFFFF"/>
      </a:lt2>
      <a:accent1>
        <a:srgbClr val="0079A4"/>
      </a:accent1>
      <a:accent2>
        <a:srgbClr val="33CCCC"/>
      </a:accent2>
      <a:accent3>
        <a:srgbClr val="AACEEB"/>
      </a:accent3>
      <a:accent4>
        <a:srgbClr val="DADADA"/>
      </a:accent4>
      <a:accent5>
        <a:srgbClr val="AABECF"/>
      </a:accent5>
      <a:accent6>
        <a:srgbClr val="2DB9B9"/>
      </a:accent6>
      <a:hlink>
        <a:srgbClr val="FFFFCC"/>
      </a:hlink>
      <a:folHlink>
        <a:srgbClr val="FFCC00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308</Words>
  <Application>Microsoft Office PowerPoint</Application>
  <PresentationFormat>Màn hình rộng</PresentationFormat>
  <Paragraphs>60</Paragraphs>
  <Slides>9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Clouds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Huynh Le</dc:creator>
  <cp:lastModifiedBy>Pham Huynh Le</cp:lastModifiedBy>
  <cp:revision>2</cp:revision>
  <dcterms:created xsi:type="dcterms:W3CDTF">2022-11-23T14:39:09Z</dcterms:created>
  <dcterms:modified xsi:type="dcterms:W3CDTF">2022-11-25T01:13:51Z</dcterms:modified>
</cp:coreProperties>
</file>