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AV" ContentType="audio/x-wav"/>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5" r:id="rId3"/>
  </p:sldMasterIdLst>
  <p:sldIdLst>
    <p:sldId id="279" r:id="rId4"/>
    <p:sldId id="314" r:id="rId5"/>
    <p:sldId id="315" r:id="rId6"/>
    <p:sldId id="303" r:id="rId7"/>
    <p:sldId id="283" r:id="rId8"/>
    <p:sldId id="305" r:id="rId9"/>
    <p:sldId id="313" r:id="rId1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93" d="100"/>
          <a:sy n="93" d="100"/>
        </p:scale>
        <p:origin x="1070" y="8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presProps" Target="presProps.xml"/><Relationship Id="rId5" Type="http://schemas.openxmlformats.org/officeDocument/2006/relationships/slide" Target="slides/slide2.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êu đề Bản chiếu">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vi-VN"/>
              <a:t>Bấm để sửa kiểu tiêu đề Bản cái</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vi-VN"/>
              <a:t>Bấm để chỉnh sửa kiểu tiêu đề phụ của Bản cái</a:t>
            </a:r>
            <a:endParaRPr lang="en-US" dirty="0"/>
          </a:p>
        </p:txBody>
      </p:sp>
      <p:sp>
        <p:nvSpPr>
          <p:cNvPr id="4" name="Date Placeholder 3"/>
          <p:cNvSpPr>
            <a:spLocks noGrp="1"/>
          </p:cNvSpPr>
          <p:nvPr>
            <p:ph type="dt" sz="half" idx="10"/>
          </p:nvPr>
        </p:nvSpPr>
        <p:spPr/>
        <p:txBody>
          <a:bodyPr/>
          <a:lstStyle/>
          <a:p>
            <a:fld id="{C9A9C7E3-29E8-4C4F-B95A-7EDE19A71248}" type="datetimeFigureOut">
              <a:rPr lang="en-US" smtClean="0"/>
              <a:t>11/25/2022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3527C4-70FF-457C-8258-9EE28999A6EC}" type="slidenum">
              <a:rPr lang="en-US" smtClean="0"/>
              <a:t>‹#›</a:t>
            </a:fld>
            <a:endParaRPr lang="en-US"/>
          </a:p>
        </p:txBody>
      </p:sp>
    </p:spTree>
    <p:extLst>
      <p:ext uri="{BB962C8B-B14F-4D97-AF65-F5344CB8AC3E}">
        <p14:creationId xmlns:p14="http://schemas.microsoft.com/office/powerpoint/2010/main" val="19491275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a:t>Bấm để sửa kiểu tiêu đề Bản cái</a:t>
            </a:r>
            <a:endParaRPr lang="en-US" dirty="0"/>
          </a:p>
        </p:txBody>
      </p:sp>
      <p:sp>
        <p:nvSpPr>
          <p:cNvPr id="3" name="Vertical Text Placeholder 2"/>
          <p:cNvSpPr>
            <a:spLocks noGrp="1"/>
          </p:cNvSpPr>
          <p:nvPr>
            <p:ph type="body" orient="vert" idx="1"/>
          </p:nvPr>
        </p:nvSpPr>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4" name="Date Placeholder 3"/>
          <p:cNvSpPr>
            <a:spLocks noGrp="1"/>
          </p:cNvSpPr>
          <p:nvPr>
            <p:ph type="dt" sz="half" idx="10"/>
          </p:nvPr>
        </p:nvSpPr>
        <p:spPr/>
        <p:txBody>
          <a:bodyPr/>
          <a:lstStyle/>
          <a:p>
            <a:fld id="{C9A9C7E3-29E8-4C4F-B95A-7EDE19A71248}" type="datetimeFigureOut">
              <a:rPr lang="en-US" smtClean="0"/>
              <a:t>11/25/2022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3527C4-70FF-457C-8258-9EE28999A6EC}" type="slidenum">
              <a:rPr lang="en-US" smtClean="0"/>
              <a:t>‹#›</a:t>
            </a:fld>
            <a:endParaRPr lang="en-US"/>
          </a:p>
        </p:txBody>
      </p:sp>
    </p:spTree>
    <p:extLst>
      <p:ext uri="{BB962C8B-B14F-4D97-AF65-F5344CB8AC3E}">
        <p14:creationId xmlns:p14="http://schemas.microsoft.com/office/powerpoint/2010/main" val="39970044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vi-VN"/>
              <a:t>Bấm để sửa kiểu tiêu đề Bản cái</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4" name="Date Placeholder 3"/>
          <p:cNvSpPr>
            <a:spLocks noGrp="1"/>
          </p:cNvSpPr>
          <p:nvPr>
            <p:ph type="dt" sz="half" idx="10"/>
          </p:nvPr>
        </p:nvSpPr>
        <p:spPr/>
        <p:txBody>
          <a:bodyPr/>
          <a:lstStyle/>
          <a:p>
            <a:fld id="{C9A9C7E3-29E8-4C4F-B95A-7EDE19A71248}" type="datetimeFigureOut">
              <a:rPr lang="en-US" smtClean="0"/>
              <a:t>11/25/2022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3527C4-70FF-457C-8258-9EE28999A6EC}" type="slidenum">
              <a:rPr lang="en-US" smtClean="0"/>
              <a:t>‹#›</a:t>
            </a:fld>
            <a:endParaRPr lang="en-US"/>
          </a:p>
        </p:txBody>
      </p:sp>
    </p:spTree>
    <p:extLst>
      <p:ext uri="{BB962C8B-B14F-4D97-AF65-F5344CB8AC3E}">
        <p14:creationId xmlns:p14="http://schemas.microsoft.com/office/powerpoint/2010/main" val="10271377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81B47E2-CF7B-4059-A6BE-1A7BA3656C3B}" type="datetimeFigureOut">
              <a:rPr lang="en-US" smtClean="0"/>
              <a:t>11/25/2022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B63F33-533F-4429-89E6-815C08E4BC05}" type="slidenum">
              <a:rPr lang="en-US" smtClean="0"/>
              <a:t>‹#›</a:t>
            </a:fld>
            <a:endParaRPr lang="en-US"/>
          </a:p>
        </p:txBody>
      </p:sp>
    </p:spTree>
    <p:extLst>
      <p:ext uri="{BB962C8B-B14F-4D97-AF65-F5344CB8AC3E}">
        <p14:creationId xmlns:p14="http://schemas.microsoft.com/office/powerpoint/2010/main" val="4288145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81B47E2-CF7B-4059-A6BE-1A7BA3656C3B}" type="datetimeFigureOut">
              <a:rPr lang="en-US" smtClean="0"/>
              <a:t>11/25/2022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B63F33-533F-4429-89E6-815C08E4BC05}" type="slidenum">
              <a:rPr lang="en-US" smtClean="0"/>
              <a:t>‹#›</a:t>
            </a:fld>
            <a:endParaRPr lang="en-US"/>
          </a:p>
        </p:txBody>
      </p:sp>
    </p:spTree>
    <p:extLst>
      <p:ext uri="{BB962C8B-B14F-4D97-AF65-F5344CB8AC3E}">
        <p14:creationId xmlns:p14="http://schemas.microsoft.com/office/powerpoint/2010/main" val="15682604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81B47E2-CF7B-4059-A6BE-1A7BA3656C3B}" type="datetimeFigureOut">
              <a:rPr lang="en-US" smtClean="0"/>
              <a:t>11/25/2022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B63F33-533F-4429-89E6-815C08E4BC05}" type="slidenum">
              <a:rPr lang="en-US" smtClean="0"/>
              <a:t>‹#›</a:t>
            </a:fld>
            <a:endParaRPr lang="en-US"/>
          </a:p>
        </p:txBody>
      </p:sp>
    </p:spTree>
    <p:extLst>
      <p:ext uri="{BB962C8B-B14F-4D97-AF65-F5344CB8AC3E}">
        <p14:creationId xmlns:p14="http://schemas.microsoft.com/office/powerpoint/2010/main" val="9372922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81B47E2-CF7B-4059-A6BE-1A7BA3656C3B}" type="datetimeFigureOut">
              <a:rPr lang="en-US" smtClean="0"/>
              <a:t>11/25/2022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B63F33-533F-4429-89E6-815C08E4BC05}" type="slidenum">
              <a:rPr lang="en-US" smtClean="0"/>
              <a:t>‹#›</a:t>
            </a:fld>
            <a:endParaRPr lang="en-US"/>
          </a:p>
        </p:txBody>
      </p:sp>
    </p:spTree>
    <p:extLst>
      <p:ext uri="{BB962C8B-B14F-4D97-AF65-F5344CB8AC3E}">
        <p14:creationId xmlns:p14="http://schemas.microsoft.com/office/powerpoint/2010/main" val="29672072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81B47E2-CF7B-4059-A6BE-1A7BA3656C3B}" type="datetimeFigureOut">
              <a:rPr lang="en-US" smtClean="0"/>
              <a:t>11/25/2022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DB63F33-533F-4429-89E6-815C08E4BC05}" type="slidenum">
              <a:rPr lang="en-US" smtClean="0"/>
              <a:t>‹#›</a:t>
            </a:fld>
            <a:endParaRPr lang="en-US"/>
          </a:p>
        </p:txBody>
      </p:sp>
    </p:spTree>
    <p:extLst>
      <p:ext uri="{BB962C8B-B14F-4D97-AF65-F5344CB8AC3E}">
        <p14:creationId xmlns:p14="http://schemas.microsoft.com/office/powerpoint/2010/main" val="41370966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81B47E2-CF7B-4059-A6BE-1A7BA3656C3B}" type="datetimeFigureOut">
              <a:rPr lang="en-US" smtClean="0"/>
              <a:t>11/25/2022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DB63F33-533F-4429-89E6-815C08E4BC05}" type="slidenum">
              <a:rPr lang="en-US" smtClean="0"/>
              <a:t>‹#›</a:t>
            </a:fld>
            <a:endParaRPr lang="en-US"/>
          </a:p>
        </p:txBody>
      </p:sp>
    </p:spTree>
    <p:extLst>
      <p:ext uri="{BB962C8B-B14F-4D97-AF65-F5344CB8AC3E}">
        <p14:creationId xmlns:p14="http://schemas.microsoft.com/office/powerpoint/2010/main" val="40132410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1B47E2-CF7B-4059-A6BE-1A7BA3656C3B}" type="datetimeFigureOut">
              <a:rPr lang="en-US" smtClean="0"/>
              <a:t>11/25/2022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DB63F33-533F-4429-89E6-815C08E4BC05}" type="slidenum">
              <a:rPr lang="en-US" smtClean="0"/>
              <a:t>‹#›</a:t>
            </a:fld>
            <a:endParaRPr lang="en-US"/>
          </a:p>
        </p:txBody>
      </p:sp>
    </p:spTree>
    <p:extLst>
      <p:ext uri="{BB962C8B-B14F-4D97-AF65-F5344CB8AC3E}">
        <p14:creationId xmlns:p14="http://schemas.microsoft.com/office/powerpoint/2010/main" val="18839555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81B47E2-CF7B-4059-A6BE-1A7BA3656C3B}" type="datetimeFigureOut">
              <a:rPr lang="en-US" smtClean="0"/>
              <a:t>11/25/2022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B63F33-533F-4429-89E6-815C08E4BC05}" type="slidenum">
              <a:rPr lang="en-US" smtClean="0"/>
              <a:t>‹#›</a:t>
            </a:fld>
            <a:endParaRPr lang="en-US"/>
          </a:p>
        </p:txBody>
      </p:sp>
    </p:spTree>
    <p:extLst>
      <p:ext uri="{BB962C8B-B14F-4D97-AF65-F5344CB8AC3E}">
        <p14:creationId xmlns:p14="http://schemas.microsoft.com/office/powerpoint/2010/main" val="29860192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êu đề và Nội du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a:t>Bấm để sửa kiểu tiêu đề Bản cái</a:t>
            </a:r>
            <a:endParaRPr lang="en-US" dirty="0"/>
          </a:p>
        </p:txBody>
      </p:sp>
      <p:sp>
        <p:nvSpPr>
          <p:cNvPr id="3" name="Content Placeholder 2"/>
          <p:cNvSpPr>
            <a:spLocks noGrp="1"/>
          </p:cNvSpPr>
          <p:nvPr>
            <p:ph idx="1"/>
          </p:nvPr>
        </p:nvSpPr>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4" name="Date Placeholder 3"/>
          <p:cNvSpPr>
            <a:spLocks noGrp="1"/>
          </p:cNvSpPr>
          <p:nvPr>
            <p:ph type="dt" sz="half" idx="10"/>
          </p:nvPr>
        </p:nvSpPr>
        <p:spPr/>
        <p:txBody>
          <a:bodyPr/>
          <a:lstStyle/>
          <a:p>
            <a:fld id="{C9A9C7E3-29E8-4C4F-B95A-7EDE19A71248}" type="datetimeFigureOut">
              <a:rPr lang="en-US" smtClean="0"/>
              <a:t>11/25/2022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3527C4-70FF-457C-8258-9EE28999A6EC}" type="slidenum">
              <a:rPr lang="en-US" smtClean="0"/>
              <a:t>‹#›</a:t>
            </a:fld>
            <a:endParaRPr lang="en-US"/>
          </a:p>
        </p:txBody>
      </p:sp>
    </p:spTree>
    <p:extLst>
      <p:ext uri="{BB962C8B-B14F-4D97-AF65-F5344CB8AC3E}">
        <p14:creationId xmlns:p14="http://schemas.microsoft.com/office/powerpoint/2010/main" val="1641048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81B47E2-CF7B-4059-A6BE-1A7BA3656C3B}" type="datetimeFigureOut">
              <a:rPr lang="en-US" smtClean="0"/>
              <a:t>11/25/2022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B63F33-533F-4429-89E6-815C08E4BC05}" type="slidenum">
              <a:rPr lang="en-US" smtClean="0"/>
              <a:t>‹#›</a:t>
            </a:fld>
            <a:endParaRPr lang="en-US"/>
          </a:p>
        </p:txBody>
      </p:sp>
    </p:spTree>
    <p:extLst>
      <p:ext uri="{BB962C8B-B14F-4D97-AF65-F5344CB8AC3E}">
        <p14:creationId xmlns:p14="http://schemas.microsoft.com/office/powerpoint/2010/main" val="669829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81B47E2-CF7B-4059-A6BE-1A7BA3656C3B}" type="datetimeFigureOut">
              <a:rPr lang="en-US" smtClean="0"/>
              <a:t>11/25/2022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B63F33-533F-4429-89E6-815C08E4BC05}" type="slidenum">
              <a:rPr lang="en-US" smtClean="0"/>
              <a:t>‹#›</a:t>
            </a:fld>
            <a:endParaRPr lang="en-US"/>
          </a:p>
        </p:txBody>
      </p:sp>
    </p:spTree>
    <p:extLst>
      <p:ext uri="{BB962C8B-B14F-4D97-AF65-F5344CB8AC3E}">
        <p14:creationId xmlns:p14="http://schemas.microsoft.com/office/powerpoint/2010/main" val="4726433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81B47E2-CF7B-4059-A6BE-1A7BA3656C3B}" type="datetimeFigureOut">
              <a:rPr lang="en-US" smtClean="0"/>
              <a:t>11/25/2022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B63F33-533F-4429-89E6-815C08E4BC05}" type="slidenum">
              <a:rPr lang="en-US" smtClean="0"/>
              <a:t>‹#›</a:t>
            </a:fld>
            <a:endParaRPr lang="en-US"/>
          </a:p>
        </p:txBody>
      </p:sp>
    </p:spTree>
    <p:extLst>
      <p:ext uri="{BB962C8B-B14F-4D97-AF65-F5344CB8AC3E}">
        <p14:creationId xmlns:p14="http://schemas.microsoft.com/office/powerpoint/2010/main" val="399451152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a:xfrm>
            <a:off x="457200" y="6245225"/>
            <a:ext cx="2133600" cy="476250"/>
          </a:xfrm>
        </p:spPr>
        <p:txBody>
          <a:bodyPr/>
          <a:lstStyle>
            <a:lvl1pPr>
              <a:defRPr/>
            </a:lvl1pPr>
          </a:lstStyle>
          <a:p>
            <a:pPr>
              <a:defRPr/>
            </a:pPr>
            <a:r>
              <a:rPr lang="en-US" altLang="en-US"/>
              <a:t>LÊ HỮU PHONG-PTDTNT MANG YANG</a:t>
            </a:r>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pPr>
              <a:defRPr/>
            </a:pPr>
            <a:endParaRPr lang="en-US" altLang="en-US"/>
          </a:p>
        </p:txBody>
      </p:sp>
      <p:sp>
        <p:nvSpPr>
          <p:cNvPr id="5" name="Slide Number Placeholder 4"/>
          <p:cNvSpPr>
            <a:spLocks noGrp="1"/>
          </p:cNvSpPr>
          <p:nvPr>
            <p:ph type="sldNum" sz="quarter" idx="12"/>
          </p:nvPr>
        </p:nvSpPr>
        <p:spPr>
          <a:xfrm>
            <a:off x="6553200" y="6245225"/>
            <a:ext cx="2133600" cy="476250"/>
          </a:xfrm>
        </p:spPr>
        <p:txBody>
          <a:bodyPr/>
          <a:lstStyle>
            <a:lvl1pPr>
              <a:defRPr smtClean="0"/>
            </a:lvl1pPr>
          </a:lstStyle>
          <a:p>
            <a:pPr>
              <a:defRPr/>
            </a:pPr>
            <a:fld id="{622A4568-72E0-481B-8B1A-C6FF264D4024}" type="slidenum">
              <a:rPr lang="en-US" altLang="en-US"/>
              <a:t>‹#›</a:t>
            </a:fld>
            <a:endParaRPr lang="en-US" altLang="en-US"/>
          </a:p>
        </p:txBody>
      </p:sp>
    </p:spTree>
    <p:extLst>
      <p:ext uri="{BB962C8B-B14F-4D97-AF65-F5344CB8AC3E}">
        <p14:creationId xmlns:p14="http://schemas.microsoft.com/office/powerpoint/2010/main" val="108076156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1807E75-3C9C-4129-BEE7-5D3362AFF276}" type="datetimeFigureOut">
              <a:rPr lang="en-US" smtClean="0"/>
              <a:t>11/25/2022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E6728B-415A-46E2-8EA5-90997E780454}" type="slidenum">
              <a:rPr lang="en-US" smtClean="0"/>
              <a:t>‹#›</a:t>
            </a:fld>
            <a:endParaRPr lang="en-US"/>
          </a:p>
        </p:txBody>
      </p:sp>
    </p:spTree>
    <p:extLst>
      <p:ext uri="{BB962C8B-B14F-4D97-AF65-F5344CB8AC3E}">
        <p14:creationId xmlns:p14="http://schemas.microsoft.com/office/powerpoint/2010/main" val="245327368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1807E75-3C9C-4129-BEE7-5D3362AFF276}" type="datetimeFigureOut">
              <a:rPr lang="en-US" smtClean="0"/>
              <a:t>11/25/2022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E6728B-415A-46E2-8EA5-90997E780454}" type="slidenum">
              <a:rPr lang="en-US" smtClean="0"/>
              <a:t>‹#›</a:t>
            </a:fld>
            <a:endParaRPr lang="en-US"/>
          </a:p>
        </p:txBody>
      </p:sp>
    </p:spTree>
    <p:extLst>
      <p:ext uri="{BB962C8B-B14F-4D97-AF65-F5344CB8AC3E}">
        <p14:creationId xmlns:p14="http://schemas.microsoft.com/office/powerpoint/2010/main" val="356655341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1807E75-3C9C-4129-BEE7-5D3362AFF276}" type="datetimeFigureOut">
              <a:rPr lang="en-US" smtClean="0"/>
              <a:t>11/25/2022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E6728B-415A-46E2-8EA5-90997E780454}" type="slidenum">
              <a:rPr lang="en-US" smtClean="0"/>
              <a:t>‹#›</a:t>
            </a:fld>
            <a:endParaRPr lang="en-US"/>
          </a:p>
        </p:txBody>
      </p:sp>
    </p:spTree>
    <p:extLst>
      <p:ext uri="{BB962C8B-B14F-4D97-AF65-F5344CB8AC3E}">
        <p14:creationId xmlns:p14="http://schemas.microsoft.com/office/powerpoint/2010/main" val="190560488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1807E75-3C9C-4129-BEE7-5D3362AFF276}" type="datetimeFigureOut">
              <a:rPr lang="en-US" smtClean="0"/>
              <a:t>11/25/2022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E6728B-415A-46E2-8EA5-90997E780454}" type="slidenum">
              <a:rPr lang="en-US" smtClean="0"/>
              <a:t>‹#›</a:t>
            </a:fld>
            <a:endParaRPr lang="en-US"/>
          </a:p>
        </p:txBody>
      </p:sp>
    </p:spTree>
    <p:extLst>
      <p:ext uri="{BB962C8B-B14F-4D97-AF65-F5344CB8AC3E}">
        <p14:creationId xmlns:p14="http://schemas.microsoft.com/office/powerpoint/2010/main" val="235698365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1807E75-3C9C-4129-BEE7-5D3362AFF276}" type="datetimeFigureOut">
              <a:rPr lang="en-US" smtClean="0"/>
              <a:t>11/25/2022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9E6728B-415A-46E2-8EA5-90997E780454}" type="slidenum">
              <a:rPr lang="en-US" smtClean="0"/>
              <a:t>‹#›</a:t>
            </a:fld>
            <a:endParaRPr lang="en-US"/>
          </a:p>
        </p:txBody>
      </p:sp>
    </p:spTree>
    <p:extLst>
      <p:ext uri="{BB962C8B-B14F-4D97-AF65-F5344CB8AC3E}">
        <p14:creationId xmlns:p14="http://schemas.microsoft.com/office/powerpoint/2010/main" val="274457487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1807E75-3C9C-4129-BEE7-5D3362AFF276}" type="datetimeFigureOut">
              <a:rPr lang="en-US" smtClean="0"/>
              <a:t>11/25/2022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9E6728B-415A-46E2-8EA5-90997E780454}" type="slidenum">
              <a:rPr lang="en-US" smtClean="0"/>
              <a:t>‹#›</a:t>
            </a:fld>
            <a:endParaRPr lang="en-US"/>
          </a:p>
        </p:txBody>
      </p:sp>
    </p:spTree>
    <p:extLst>
      <p:ext uri="{BB962C8B-B14F-4D97-AF65-F5344CB8AC3E}">
        <p14:creationId xmlns:p14="http://schemas.microsoft.com/office/powerpoint/2010/main" val="42581757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vi-VN"/>
              <a:t>Bấm để sửa kiểu tiêu đề Bản cái</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vi-VN"/>
              <a:t>Bấm để chỉnh sửa kiểu văn bản của Bản cái</a:t>
            </a:r>
          </a:p>
        </p:txBody>
      </p:sp>
      <p:sp>
        <p:nvSpPr>
          <p:cNvPr id="4" name="Date Placeholder 3"/>
          <p:cNvSpPr>
            <a:spLocks noGrp="1"/>
          </p:cNvSpPr>
          <p:nvPr>
            <p:ph type="dt" sz="half" idx="10"/>
          </p:nvPr>
        </p:nvSpPr>
        <p:spPr/>
        <p:txBody>
          <a:bodyPr/>
          <a:lstStyle/>
          <a:p>
            <a:fld id="{C9A9C7E3-29E8-4C4F-B95A-7EDE19A71248}" type="datetimeFigureOut">
              <a:rPr lang="en-US" smtClean="0"/>
              <a:t>11/25/2022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3527C4-70FF-457C-8258-9EE28999A6EC}" type="slidenum">
              <a:rPr lang="en-US" smtClean="0"/>
              <a:t>‹#›</a:t>
            </a:fld>
            <a:endParaRPr lang="en-US"/>
          </a:p>
        </p:txBody>
      </p:sp>
    </p:spTree>
    <p:extLst>
      <p:ext uri="{BB962C8B-B14F-4D97-AF65-F5344CB8AC3E}">
        <p14:creationId xmlns:p14="http://schemas.microsoft.com/office/powerpoint/2010/main" val="119452230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1807E75-3C9C-4129-BEE7-5D3362AFF276}" type="datetimeFigureOut">
              <a:rPr lang="en-US" smtClean="0"/>
              <a:t>11/25/2022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9E6728B-415A-46E2-8EA5-90997E780454}" type="slidenum">
              <a:rPr lang="en-US" smtClean="0"/>
              <a:t>‹#›</a:t>
            </a:fld>
            <a:endParaRPr lang="en-US"/>
          </a:p>
        </p:txBody>
      </p:sp>
    </p:spTree>
    <p:extLst>
      <p:ext uri="{BB962C8B-B14F-4D97-AF65-F5344CB8AC3E}">
        <p14:creationId xmlns:p14="http://schemas.microsoft.com/office/powerpoint/2010/main" val="14846328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61807E75-3C9C-4129-BEE7-5D3362AFF276}" type="datetimeFigureOut">
              <a:rPr lang="en-US" smtClean="0"/>
              <a:t>11/25/2022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E6728B-415A-46E2-8EA5-90997E780454}" type="slidenum">
              <a:rPr lang="en-US" smtClean="0"/>
              <a:t>‹#›</a:t>
            </a:fld>
            <a:endParaRPr lang="en-US"/>
          </a:p>
        </p:txBody>
      </p:sp>
    </p:spTree>
    <p:extLst>
      <p:ext uri="{BB962C8B-B14F-4D97-AF65-F5344CB8AC3E}">
        <p14:creationId xmlns:p14="http://schemas.microsoft.com/office/powerpoint/2010/main" val="392664145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61807E75-3C9C-4129-BEE7-5D3362AFF276}" type="datetimeFigureOut">
              <a:rPr lang="en-US" smtClean="0"/>
              <a:t>11/25/2022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E6728B-415A-46E2-8EA5-90997E780454}" type="slidenum">
              <a:rPr lang="en-US" smtClean="0"/>
              <a:t>‹#›</a:t>
            </a:fld>
            <a:endParaRPr lang="en-US"/>
          </a:p>
        </p:txBody>
      </p:sp>
    </p:spTree>
    <p:extLst>
      <p:ext uri="{BB962C8B-B14F-4D97-AF65-F5344CB8AC3E}">
        <p14:creationId xmlns:p14="http://schemas.microsoft.com/office/powerpoint/2010/main" val="205975419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1807E75-3C9C-4129-BEE7-5D3362AFF276}" type="datetimeFigureOut">
              <a:rPr lang="en-US" smtClean="0"/>
              <a:t>11/25/2022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E6728B-415A-46E2-8EA5-90997E780454}" type="slidenum">
              <a:rPr lang="en-US" smtClean="0"/>
              <a:t>‹#›</a:t>
            </a:fld>
            <a:endParaRPr lang="en-US"/>
          </a:p>
        </p:txBody>
      </p:sp>
    </p:spTree>
    <p:extLst>
      <p:ext uri="{BB962C8B-B14F-4D97-AF65-F5344CB8AC3E}">
        <p14:creationId xmlns:p14="http://schemas.microsoft.com/office/powerpoint/2010/main" val="142557603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1807E75-3C9C-4129-BEE7-5D3362AFF276}" type="datetimeFigureOut">
              <a:rPr lang="en-US" smtClean="0"/>
              <a:t>11/25/2022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E6728B-415A-46E2-8EA5-90997E780454}" type="slidenum">
              <a:rPr lang="en-US" smtClean="0"/>
              <a:t>‹#›</a:t>
            </a:fld>
            <a:endParaRPr lang="en-US"/>
          </a:p>
        </p:txBody>
      </p:sp>
    </p:spTree>
    <p:extLst>
      <p:ext uri="{BB962C8B-B14F-4D97-AF65-F5344CB8AC3E}">
        <p14:creationId xmlns:p14="http://schemas.microsoft.com/office/powerpoint/2010/main" val="119926245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2" name="Rectangle 1"/>
          <p:cNvSpPr/>
          <p:nvPr userDrawn="1"/>
        </p:nvSpPr>
        <p:spPr>
          <a:xfrm>
            <a:off x="0" y="0"/>
            <a:ext cx="9144000" cy="6858000"/>
          </a:xfrm>
          <a:prstGeom prst="rect">
            <a:avLst/>
          </a:prstGeom>
          <a:solidFill>
            <a:srgbClr val="FDF15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350">
              <a:solidFill>
                <a:schemeClr val="tx1"/>
              </a:solidFill>
            </a:endParaRPr>
          </a:p>
        </p:txBody>
      </p:sp>
      <p:sp>
        <p:nvSpPr>
          <p:cNvPr id="3" name="Rectangle 2"/>
          <p:cNvSpPr/>
          <p:nvPr userDrawn="1"/>
        </p:nvSpPr>
        <p:spPr>
          <a:xfrm>
            <a:off x="76200" y="76200"/>
            <a:ext cx="8991600" cy="457200"/>
          </a:xfrm>
          <a:prstGeom prst="rect">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350" b="1">
                <a:solidFill>
                  <a:srgbClr val="FF0000"/>
                </a:solidFill>
                <a:latin typeface="Arial" pitchFamily="34" charset="0"/>
                <a:cs typeface="Arial" pitchFamily="34" charset="0"/>
              </a:rPr>
              <a:t>BÀI 10: NHÀ LÝ ĐẨY MẠNH CÔNG CUỘC XÂY DỰNG ĐẤT NƯỚC</a:t>
            </a:r>
          </a:p>
        </p:txBody>
      </p:sp>
      <p:sp>
        <p:nvSpPr>
          <p:cNvPr id="4" name="Rectangle 3"/>
          <p:cNvSpPr/>
          <p:nvPr userDrawn="1"/>
        </p:nvSpPr>
        <p:spPr>
          <a:xfrm>
            <a:off x="76200" y="609600"/>
            <a:ext cx="8991600" cy="5638800"/>
          </a:xfrm>
          <a:prstGeom prst="rect">
            <a:avLst/>
          </a:prstGeom>
          <a:solidFill>
            <a:schemeClr val="lt1"/>
          </a:solidFill>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sz="1350"/>
          </a:p>
        </p:txBody>
      </p:sp>
      <p:sp>
        <p:nvSpPr>
          <p:cNvPr id="5" name="Action Button: Home 4">
            <a:hlinkClick r:id="" action="ppaction://hlinkshowjump?jump=firstslide" highlightClick="1"/>
          </p:cNvPr>
          <p:cNvSpPr/>
          <p:nvPr userDrawn="1"/>
        </p:nvSpPr>
        <p:spPr>
          <a:xfrm>
            <a:off x="304800" y="6324600"/>
            <a:ext cx="533400" cy="304800"/>
          </a:xfrm>
          <a:prstGeom prst="actionButtonHome">
            <a:avLst/>
          </a:prstGeom>
          <a:solidFill>
            <a:srgbClr val="FF9966"/>
          </a:solidFill>
          <a:ln>
            <a:solidFill>
              <a:schemeClr val="tx2">
                <a:lumMod val="20000"/>
                <a:lumOff val="80000"/>
              </a:schemeClr>
            </a:solidFill>
          </a:ln>
        </p:spPr>
        <p:style>
          <a:lnRef idx="1">
            <a:schemeClr val="accent2"/>
          </a:lnRef>
          <a:fillRef idx="2">
            <a:schemeClr val="accent2"/>
          </a:fillRef>
          <a:effectRef idx="1">
            <a:schemeClr val="accent2"/>
          </a:effectRef>
          <a:fontRef idx="minor">
            <a:schemeClr val="dk1"/>
          </a:fontRef>
        </p:style>
        <p:txBody>
          <a:bodyPr lIns="76807" tIns="38404" rIns="76807" bIns="38404" anchor="ctr"/>
          <a:lstStyle/>
          <a:p>
            <a:pPr algn="ctr" fontAlgn="auto">
              <a:spcBef>
                <a:spcPts val="0"/>
              </a:spcBef>
              <a:spcAft>
                <a:spcPts val="0"/>
              </a:spcAft>
              <a:defRPr/>
            </a:pPr>
            <a:endParaRPr lang="en-US" sz="1350"/>
          </a:p>
        </p:txBody>
      </p:sp>
      <p:sp>
        <p:nvSpPr>
          <p:cNvPr id="6" name="Action Button: Return 5">
            <a:hlinkClick r:id="" action="ppaction://hlinkshowjump?jump=lastslideviewed" highlightClick="1"/>
          </p:cNvPr>
          <p:cNvSpPr/>
          <p:nvPr userDrawn="1"/>
        </p:nvSpPr>
        <p:spPr>
          <a:xfrm>
            <a:off x="990600" y="6324600"/>
            <a:ext cx="533400" cy="304800"/>
          </a:xfrm>
          <a:prstGeom prst="actionButtonReturn">
            <a:avLst/>
          </a:prstGeom>
          <a:solidFill>
            <a:srgbClr val="FF9966"/>
          </a:solidFill>
          <a:ln>
            <a:solidFill>
              <a:schemeClr val="tx2">
                <a:lumMod val="20000"/>
                <a:lumOff val="80000"/>
              </a:schemeClr>
            </a:solidFill>
          </a:ln>
        </p:spPr>
        <p:style>
          <a:lnRef idx="1">
            <a:schemeClr val="accent2"/>
          </a:lnRef>
          <a:fillRef idx="2">
            <a:schemeClr val="accent2"/>
          </a:fillRef>
          <a:effectRef idx="1">
            <a:schemeClr val="accent2"/>
          </a:effectRef>
          <a:fontRef idx="minor">
            <a:schemeClr val="dk1"/>
          </a:fontRef>
        </p:style>
        <p:txBody>
          <a:bodyPr lIns="76807" tIns="38404" rIns="76807" bIns="38404" anchor="ctr"/>
          <a:lstStyle/>
          <a:p>
            <a:pPr algn="ctr" fontAlgn="auto">
              <a:spcBef>
                <a:spcPts val="0"/>
              </a:spcBef>
              <a:spcAft>
                <a:spcPts val="0"/>
              </a:spcAft>
              <a:defRPr/>
            </a:pPr>
            <a:endParaRPr lang="en-US" sz="1350"/>
          </a:p>
        </p:txBody>
      </p:sp>
      <p:sp>
        <p:nvSpPr>
          <p:cNvPr id="7" name="Action Button: Back or Previous 6">
            <a:hlinkClick r:id="" action="ppaction://hlinkshowjump?jump=previousslide" highlightClick="1"/>
          </p:cNvPr>
          <p:cNvSpPr/>
          <p:nvPr userDrawn="1"/>
        </p:nvSpPr>
        <p:spPr>
          <a:xfrm>
            <a:off x="7772400" y="6324600"/>
            <a:ext cx="533400" cy="304800"/>
          </a:xfrm>
          <a:prstGeom prst="actionButtonBackPrevious">
            <a:avLst/>
          </a:prstGeom>
          <a:solidFill>
            <a:srgbClr val="FF9966"/>
          </a:solidFill>
          <a:ln>
            <a:solidFill>
              <a:schemeClr val="tx2">
                <a:lumMod val="20000"/>
                <a:lumOff val="80000"/>
              </a:schemeClr>
            </a:solidFill>
          </a:ln>
        </p:spPr>
        <p:style>
          <a:lnRef idx="1">
            <a:schemeClr val="accent2"/>
          </a:lnRef>
          <a:fillRef idx="2">
            <a:schemeClr val="accent2"/>
          </a:fillRef>
          <a:effectRef idx="1">
            <a:schemeClr val="accent2"/>
          </a:effectRef>
          <a:fontRef idx="minor">
            <a:schemeClr val="dk1"/>
          </a:fontRef>
        </p:style>
        <p:txBody>
          <a:bodyPr lIns="76807" tIns="38404" rIns="76807" bIns="38404" anchor="ctr"/>
          <a:lstStyle/>
          <a:p>
            <a:pPr algn="ctr" fontAlgn="auto">
              <a:spcBef>
                <a:spcPts val="0"/>
              </a:spcBef>
              <a:spcAft>
                <a:spcPts val="0"/>
              </a:spcAft>
              <a:defRPr/>
            </a:pPr>
            <a:endParaRPr lang="en-US" sz="1350"/>
          </a:p>
        </p:txBody>
      </p:sp>
      <p:sp>
        <p:nvSpPr>
          <p:cNvPr id="8" name="Action Button: Forward or Next 7">
            <a:hlinkClick r:id="" action="ppaction://hlinkshowjump?jump=nextslide" highlightClick="1"/>
          </p:cNvPr>
          <p:cNvSpPr/>
          <p:nvPr userDrawn="1"/>
        </p:nvSpPr>
        <p:spPr>
          <a:xfrm>
            <a:off x="8458200" y="6324600"/>
            <a:ext cx="533400" cy="304800"/>
          </a:xfrm>
          <a:prstGeom prst="actionButtonForwardNext">
            <a:avLst/>
          </a:prstGeom>
          <a:solidFill>
            <a:srgbClr val="FF9966"/>
          </a:solidFill>
          <a:ln>
            <a:solidFill>
              <a:schemeClr val="tx2">
                <a:lumMod val="20000"/>
                <a:lumOff val="80000"/>
              </a:schemeClr>
            </a:solidFill>
          </a:ln>
        </p:spPr>
        <p:style>
          <a:lnRef idx="1">
            <a:schemeClr val="accent2"/>
          </a:lnRef>
          <a:fillRef idx="2">
            <a:schemeClr val="accent2"/>
          </a:fillRef>
          <a:effectRef idx="1">
            <a:schemeClr val="accent2"/>
          </a:effectRef>
          <a:fontRef idx="minor">
            <a:schemeClr val="dk1"/>
          </a:fontRef>
        </p:style>
        <p:txBody>
          <a:bodyPr lIns="76807" tIns="38404" rIns="76807" bIns="38404" anchor="ctr"/>
          <a:lstStyle/>
          <a:p>
            <a:pPr algn="ctr" fontAlgn="auto">
              <a:spcBef>
                <a:spcPts val="0"/>
              </a:spcBef>
              <a:spcAft>
                <a:spcPts val="0"/>
              </a:spcAft>
              <a:defRPr/>
            </a:pPr>
            <a:endParaRPr lang="en-US" sz="1350"/>
          </a:p>
        </p:txBody>
      </p:sp>
      <p:sp>
        <p:nvSpPr>
          <p:cNvPr id="9" name="TextBox 8"/>
          <p:cNvSpPr txBox="1"/>
          <p:nvPr userDrawn="1"/>
        </p:nvSpPr>
        <p:spPr>
          <a:xfrm>
            <a:off x="5029200" y="6324601"/>
            <a:ext cx="2667000" cy="239141"/>
          </a:xfrm>
          <a:prstGeom prst="rect">
            <a:avLst/>
          </a:prstGeom>
          <a:solidFill>
            <a:schemeClr val="bg1"/>
          </a:solidFill>
          <a:ln w="3175">
            <a:solidFill>
              <a:schemeClr val="bg1"/>
            </a:solidFill>
          </a:ln>
        </p:spPr>
        <p:style>
          <a:lnRef idx="2">
            <a:schemeClr val="dk1"/>
          </a:lnRef>
          <a:fillRef idx="1">
            <a:schemeClr val="lt1"/>
          </a:fillRef>
          <a:effectRef idx="0">
            <a:schemeClr val="dk1"/>
          </a:effectRef>
          <a:fontRef idx="minor">
            <a:schemeClr val="dk1"/>
          </a:fontRef>
        </p:style>
        <p:txBody>
          <a:bodyPr lIns="76807" tIns="38404" rIns="76807" bIns="38404">
            <a:spAutoFit/>
          </a:bodyPr>
          <a:lstStyle/>
          <a:p>
            <a:pPr algn="ctr" fontAlgn="auto">
              <a:spcBef>
                <a:spcPts val="0"/>
              </a:spcBef>
              <a:spcAft>
                <a:spcPts val="0"/>
              </a:spcAft>
              <a:defRPr/>
            </a:pPr>
            <a:r>
              <a:rPr lang="en-US" sz="1050">
                <a:solidFill>
                  <a:srgbClr val="FF0000"/>
                </a:solidFill>
                <a:latin typeface="Times New Roman" pitchFamily="18" charset="0"/>
                <a:cs typeface="Times New Roman" pitchFamily="18" charset="0"/>
              </a:rPr>
              <a:t>Biên soạn: Nguyễn Văn Lục</a:t>
            </a:r>
          </a:p>
        </p:txBody>
      </p:sp>
      <p:sp>
        <p:nvSpPr>
          <p:cNvPr id="10" name="TextBox 26"/>
          <p:cNvSpPr txBox="1">
            <a:spLocks noChangeArrowheads="1"/>
          </p:cNvSpPr>
          <p:nvPr userDrawn="1"/>
        </p:nvSpPr>
        <p:spPr bwMode="auto">
          <a:xfrm>
            <a:off x="152400" y="6632578"/>
            <a:ext cx="914400" cy="192974"/>
          </a:xfrm>
          <a:prstGeom prst="rect">
            <a:avLst/>
          </a:prstGeom>
          <a:noFill/>
          <a:ln>
            <a:noFill/>
          </a:ln>
        </p:spPr>
        <p:txBody>
          <a:bodyPr lIns="76807" tIns="38404" rIns="76807" bIns="38404">
            <a:spAutoFit/>
          </a:bodyP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eaLnBrk="1" fontAlgn="auto" hangingPunct="1">
              <a:spcBef>
                <a:spcPts val="0"/>
              </a:spcBef>
              <a:spcAft>
                <a:spcPts val="0"/>
              </a:spcAft>
              <a:defRPr/>
            </a:pPr>
            <a:r>
              <a:rPr lang="en-US" sz="750" b="1">
                <a:latin typeface="Times New Roman" pitchFamily="18" charset="0"/>
                <a:cs typeface="Times New Roman" pitchFamily="18" charset="0"/>
              </a:rPr>
              <a:t>Trang chủ</a:t>
            </a:r>
          </a:p>
        </p:txBody>
      </p:sp>
      <p:sp>
        <p:nvSpPr>
          <p:cNvPr id="11" name="TextBox 27"/>
          <p:cNvSpPr txBox="1">
            <a:spLocks noChangeArrowheads="1"/>
          </p:cNvSpPr>
          <p:nvPr userDrawn="1"/>
        </p:nvSpPr>
        <p:spPr bwMode="auto">
          <a:xfrm>
            <a:off x="990600" y="6632578"/>
            <a:ext cx="762000" cy="192974"/>
          </a:xfrm>
          <a:prstGeom prst="rect">
            <a:avLst/>
          </a:prstGeom>
          <a:noFill/>
          <a:ln>
            <a:noFill/>
          </a:ln>
        </p:spPr>
        <p:txBody>
          <a:bodyPr lIns="76807" tIns="38404" rIns="76807" bIns="38404">
            <a:spAutoFit/>
          </a:bodyP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eaLnBrk="1" fontAlgn="auto" hangingPunct="1">
              <a:spcBef>
                <a:spcPts val="0"/>
              </a:spcBef>
              <a:spcAft>
                <a:spcPts val="0"/>
              </a:spcAft>
              <a:defRPr/>
            </a:pPr>
            <a:r>
              <a:rPr lang="en-US" sz="750" b="1">
                <a:latin typeface="Times New Roman" pitchFamily="18" charset="0"/>
                <a:cs typeface="Times New Roman" pitchFamily="18" charset="0"/>
              </a:rPr>
              <a:t>Trở về</a:t>
            </a:r>
          </a:p>
        </p:txBody>
      </p:sp>
      <p:sp>
        <p:nvSpPr>
          <p:cNvPr id="12" name="TextBox 28"/>
          <p:cNvSpPr txBox="1">
            <a:spLocks noChangeArrowheads="1"/>
          </p:cNvSpPr>
          <p:nvPr userDrawn="1"/>
        </p:nvSpPr>
        <p:spPr bwMode="auto">
          <a:xfrm>
            <a:off x="7696200" y="6632578"/>
            <a:ext cx="762000" cy="192974"/>
          </a:xfrm>
          <a:prstGeom prst="rect">
            <a:avLst/>
          </a:prstGeom>
          <a:noFill/>
          <a:ln>
            <a:noFill/>
          </a:ln>
        </p:spPr>
        <p:txBody>
          <a:bodyPr lIns="76807" tIns="38404" rIns="76807" bIns="38404">
            <a:spAutoFit/>
          </a:bodyP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eaLnBrk="1" fontAlgn="auto" hangingPunct="1">
              <a:spcBef>
                <a:spcPts val="0"/>
              </a:spcBef>
              <a:spcAft>
                <a:spcPts val="0"/>
              </a:spcAft>
              <a:defRPr/>
            </a:pPr>
            <a:r>
              <a:rPr lang="en-US" sz="750" b="1">
                <a:latin typeface="Times New Roman" pitchFamily="18" charset="0"/>
                <a:cs typeface="Times New Roman" pitchFamily="18" charset="0"/>
              </a:rPr>
              <a:t>Quay lại</a:t>
            </a:r>
          </a:p>
        </p:txBody>
      </p:sp>
      <p:sp>
        <p:nvSpPr>
          <p:cNvPr id="13" name="TextBox 29"/>
          <p:cNvSpPr txBox="1">
            <a:spLocks noChangeArrowheads="1"/>
          </p:cNvSpPr>
          <p:nvPr userDrawn="1"/>
        </p:nvSpPr>
        <p:spPr bwMode="auto">
          <a:xfrm>
            <a:off x="8458200" y="6632578"/>
            <a:ext cx="762000" cy="192974"/>
          </a:xfrm>
          <a:prstGeom prst="rect">
            <a:avLst/>
          </a:prstGeom>
          <a:noFill/>
          <a:ln>
            <a:noFill/>
          </a:ln>
        </p:spPr>
        <p:txBody>
          <a:bodyPr lIns="76807" tIns="38404" rIns="76807" bIns="38404">
            <a:spAutoFit/>
          </a:bodyP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eaLnBrk="1" fontAlgn="auto" hangingPunct="1">
              <a:spcBef>
                <a:spcPts val="0"/>
              </a:spcBef>
              <a:spcAft>
                <a:spcPts val="0"/>
              </a:spcAft>
              <a:defRPr/>
            </a:pPr>
            <a:r>
              <a:rPr lang="en-US" sz="750" b="1">
                <a:latin typeface="Times New Roman" pitchFamily="18" charset="0"/>
                <a:cs typeface="Times New Roman" pitchFamily="18" charset="0"/>
              </a:rPr>
              <a:t>Tiếp tục</a:t>
            </a:r>
          </a:p>
        </p:txBody>
      </p:sp>
    </p:spTree>
    <p:extLst>
      <p:ext uri="{BB962C8B-B14F-4D97-AF65-F5344CB8AC3E}">
        <p14:creationId xmlns:p14="http://schemas.microsoft.com/office/powerpoint/2010/main" val="71953929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2"/>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062B237-5C53-428D-B8F7-97830A9403F4}" type="slidenum">
              <a:rPr lang="en-US"/>
              <a:pPr>
                <a:defRPr/>
              </a:pPr>
              <a:t>‹#›</a:t>
            </a:fld>
            <a:endParaRPr lang="en-US"/>
          </a:p>
        </p:txBody>
      </p:sp>
    </p:spTree>
    <p:extLst>
      <p:ext uri="{BB962C8B-B14F-4D97-AF65-F5344CB8AC3E}">
        <p14:creationId xmlns:p14="http://schemas.microsoft.com/office/powerpoint/2010/main" val="22359790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a:t>Bấm để sửa kiểu tiêu đề Bản cái</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5" name="Date Placeholder 4"/>
          <p:cNvSpPr>
            <a:spLocks noGrp="1"/>
          </p:cNvSpPr>
          <p:nvPr>
            <p:ph type="dt" sz="half" idx="10"/>
          </p:nvPr>
        </p:nvSpPr>
        <p:spPr/>
        <p:txBody>
          <a:bodyPr/>
          <a:lstStyle/>
          <a:p>
            <a:fld id="{C9A9C7E3-29E8-4C4F-B95A-7EDE19A71248}" type="datetimeFigureOut">
              <a:rPr lang="en-US" smtClean="0"/>
              <a:t>11/25/2022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3527C4-70FF-457C-8258-9EE28999A6EC}" type="slidenum">
              <a:rPr lang="en-US" smtClean="0"/>
              <a:t>‹#›</a:t>
            </a:fld>
            <a:endParaRPr lang="en-US"/>
          </a:p>
        </p:txBody>
      </p:sp>
    </p:spTree>
    <p:extLst>
      <p:ext uri="{BB962C8B-B14F-4D97-AF65-F5344CB8AC3E}">
        <p14:creationId xmlns:p14="http://schemas.microsoft.com/office/powerpoint/2010/main" val="3243962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hép so sánh">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vi-VN"/>
              <a:t>Bấm để sửa kiểu tiêu đề Bản cái</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4" name="Content Placeholder 3"/>
          <p:cNvSpPr>
            <a:spLocks noGrp="1"/>
          </p:cNvSpPr>
          <p:nvPr>
            <p:ph sz="half" idx="2"/>
          </p:nvPr>
        </p:nvSpPr>
        <p:spPr>
          <a:xfrm>
            <a:off x="629842" y="2505075"/>
            <a:ext cx="3868340" cy="368458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6" name="Content Placeholder 5"/>
          <p:cNvSpPr>
            <a:spLocks noGrp="1"/>
          </p:cNvSpPr>
          <p:nvPr>
            <p:ph sz="quarter" idx="4"/>
          </p:nvPr>
        </p:nvSpPr>
        <p:spPr>
          <a:xfrm>
            <a:off x="4629150" y="2505075"/>
            <a:ext cx="3887391" cy="368458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7" name="Date Placeholder 6"/>
          <p:cNvSpPr>
            <a:spLocks noGrp="1"/>
          </p:cNvSpPr>
          <p:nvPr>
            <p:ph type="dt" sz="half" idx="10"/>
          </p:nvPr>
        </p:nvSpPr>
        <p:spPr/>
        <p:txBody>
          <a:bodyPr/>
          <a:lstStyle/>
          <a:p>
            <a:fld id="{C9A9C7E3-29E8-4C4F-B95A-7EDE19A71248}" type="datetimeFigureOut">
              <a:rPr lang="en-US" smtClean="0"/>
              <a:t>11/25/2022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33527C4-70FF-457C-8258-9EE28999A6EC}" type="slidenum">
              <a:rPr lang="en-US" smtClean="0"/>
              <a:t>‹#›</a:t>
            </a:fld>
            <a:endParaRPr lang="en-US"/>
          </a:p>
        </p:txBody>
      </p:sp>
    </p:spTree>
    <p:extLst>
      <p:ext uri="{BB962C8B-B14F-4D97-AF65-F5344CB8AC3E}">
        <p14:creationId xmlns:p14="http://schemas.microsoft.com/office/powerpoint/2010/main" val="29717184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a:t>Bấm để sửa kiểu tiêu đề Bản cái</a:t>
            </a:r>
            <a:endParaRPr lang="en-US" dirty="0"/>
          </a:p>
        </p:txBody>
      </p:sp>
      <p:sp>
        <p:nvSpPr>
          <p:cNvPr id="3" name="Date Placeholder 2"/>
          <p:cNvSpPr>
            <a:spLocks noGrp="1"/>
          </p:cNvSpPr>
          <p:nvPr>
            <p:ph type="dt" sz="half" idx="10"/>
          </p:nvPr>
        </p:nvSpPr>
        <p:spPr/>
        <p:txBody>
          <a:bodyPr/>
          <a:lstStyle/>
          <a:p>
            <a:fld id="{C9A9C7E3-29E8-4C4F-B95A-7EDE19A71248}" type="datetimeFigureOut">
              <a:rPr lang="en-US" smtClean="0"/>
              <a:t>11/25/2022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33527C4-70FF-457C-8258-9EE28999A6EC}" type="slidenum">
              <a:rPr lang="en-US" smtClean="0"/>
              <a:t>‹#›</a:t>
            </a:fld>
            <a:endParaRPr lang="en-US"/>
          </a:p>
        </p:txBody>
      </p:sp>
    </p:spTree>
    <p:extLst>
      <p:ext uri="{BB962C8B-B14F-4D97-AF65-F5344CB8AC3E}">
        <p14:creationId xmlns:p14="http://schemas.microsoft.com/office/powerpoint/2010/main" val="21707604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A9C7E3-29E8-4C4F-B95A-7EDE19A71248}" type="datetimeFigureOut">
              <a:rPr lang="en-US" smtClean="0"/>
              <a:t>11/25/2022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33527C4-70FF-457C-8258-9EE28999A6EC}" type="slidenum">
              <a:rPr lang="en-US" smtClean="0"/>
              <a:t>‹#›</a:t>
            </a:fld>
            <a:endParaRPr lang="en-US"/>
          </a:p>
        </p:txBody>
      </p:sp>
    </p:spTree>
    <p:extLst>
      <p:ext uri="{BB962C8B-B14F-4D97-AF65-F5344CB8AC3E}">
        <p14:creationId xmlns:p14="http://schemas.microsoft.com/office/powerpoint/2010/main" val="23064208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Nội dung với Chú thích">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vi-VN"/>
              <a:t>Bấm để sửa kiểu tiêu đề Bản cái</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Date Placeholder 4"/>
          <p:cNvSpPr>
            <a:spLocks noGrp="1"/>
          </p:cNvSpPr>
          <p:nvPr>
            <p:ph type="dt" sz="half" idx="10"/>
          </p:nvPr>
        </p:nvSpPr>
        <p:spPr/>
        <p:txBody>
          <a:bodyPr/>
          <a:lstStyle/>
          <a:p>
            <a:fld id="{C9A9C7E3-29E8-4C4F-B95A-7EDE19A71248}" type="datetimeFigureOut">
              <a:rPr lang="en-US" smtClean="0"/>
              <a:t>11/25/2022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3527C4-70FF-457C-8258-9EE28999A6EC}" type="slidenum">
              <a:rPr lang="en-US" smtClean="0"/>
              <a:t>‹#›</a:t>
            </a:fld>
            <a:endParaRPr lang="en-US"/>
          </a:p>
        </p:txBody>
      </p:sp>
    </p:spTree>
    <p:extLst>
      <p:ext uri="{BB962C8B-B14F-4D97-AF65-F5344CB8AC3E}">
        <p14:creationId xmlns:p14="http://schemas.microsoft.com/office/powerpoint/2010/main" val="26986403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nh với Chú thích">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vi-VN"/>
              <a:t>Bấm để sửa kiểu tiêu đề Bản cái</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vi-VN"/>
              <a:t>Bấm biểu tượng để thêm hình ảnh</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Date Placeholder 4"/>
          <p:cNvSpPr>
            <a:spLocks noGrp="1"/>
          </p:cNvSpPr>
          <p:nvPr>
            <p:ph type="dt" sz="half" idx="10"/>
          </p:nvPr>
        </p:nvSpPr>
        <p:spPr/>
        <p:txBody>
          <a:bodyPr/>
          <a:lstStyle/>
          <a:p>
            <a:fld id="{C9A9C7E3-29E8-4C4F-B95A-7EDE19A71248}" type="datetimeFigureOut">
              <a:rPr lang="en-US" smtClean="0"/>
              <a:t>11/25/2022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3527C4-70FF-457C-8258-9EE28999A6EC}" type="slidenum">
              <a:rPr lang="en-US" smtClean="0"/>
              <a:t>‹#›</a:t>
            </a:fld>
            <a:endParaRPr lang="en-US"/>
          </a:p>
        </p:txBody>
      </p:sp>
    </p:spTree>
    <p:extLst>
      <p:ext uri="{BB962C8B-B14F-4D97-AF65-F5344CB8AC3E}">
        <p14:creationId xmlns:p14="http://schemas.microsoft.com/office/powerpoint/2010/main" val="34206601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vi-VN"/>
              <a:t>Bấm để sửa kiểu tiêu đề Bản cái</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A9C7E3-29E8-4C4F-B95A-7EDE19A71248}" type="datetimeFigureOut">
              <a:rPr lang="en-US" smtClean="0"/>
              <a:t>11/25/2022</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3527C4-70FF-457C-8258-9EE28999A6EC}" type="slidenum">
              <a:rPr lang="en-US" smtClean="0"/>
              <a:t>‹#›</a:t>
            </a:fld>
            <a:endParaRPr lang="en-US"/>
          </a:p>
        </p:txBody>
      </p:sp>
    </p:spTree>
    <p:extLst>
      <p:ext uri="{BB962C8B-B14F-4D97-AF65-F5344CB8AC3E}">
        <p14:creationId xmlns:p14="http://schemas.microsoft.com/office/powerpoint/2010/main" val="369992480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1B47E2-CF7B-4059-A6BE-1A7BA3656C3B}" type="datetimeFigureOut">
              <a:rPr lang="en-US" smtClean="0"/>
              <a:t>11/25/2022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DB63F33-533F-4429-89E6-815C08E4BC05}" type="slidenum">
              <a:rPr lang="en-US" smtClean="0"/>
              <a:t>‹#›</a:t>
            </a:fld>
            <a:endParaRPr lang="en-US"/>
          </a:p>
        </p:txBody>
      </p:sp>
    </p:spTree>
    <p:extLst>
      <p:ext uri="{BB962C8B-B14F-4D97-AF65-F5344CB8AC3E}">
        <p14:creationId xmlns:p14="http://schemas.microsoft.com/office/powerpoint/2010/main" val="258429230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61807E75-3C9C-4129-BEE7-5D3362AFF276}" type="datetimeFigureOut">
              <a:rPr lang="en-US" smtClean="0"/>
              <a:t>11/25/2022</a:t>
            </a:fld>
            <a:endParaRPr lang="en-US"/>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9E6728B-415A-46E2-8EA5-90997E780454}" type="slidenum">
              <a:rPr lang="en-US" smtClean="0"/>
              <a:t>‹#›</a:t>
            </a:fld>
            <a:endParaRPr lang="en-US"/>
          </a:p>
        </p:txBody>
      </p:sp>
    </p:spTree>
    <p:extLst>
      <p:ext uri="{BB962C8B-B14F-4D97-AF65-F5344CB8AC3E}">
        <p14:creationId xmlns:p14="http://schemas.microsoft.com/office/powerpoint/2010/main" val="100242613"/>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slideLayout" Target="../slideLayouts/slideLayout30.xml"/><Relationship Id="rId7" Type="http://schemas.openxmlformats.org/officeDocument/2006/relationships/image" Target="../media/image7.wmf"/><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26009" y="1131362"/>
            <a:ext cx="5322291" cy="523220"/>
          </a:xfrm>
          <a:prstGeom prst="rect">
            <a:avLst/>
          </a:prstGeom>
          <a:noFill/>
        </p:spPr>
        <p:txBody>
          <a:bodyPr wrap="none" rtlCol="0">
            <a:spAutoFit/>
          </a:bodyPr>
          <a:lstStyle/>
          <a:p>
            <a:r>
              <a:rPr lang="en-US" sz="2800" b="1">
                <a:solidFill>
                  <a:srgbClr val="0070C0"/>
                </a:solidFill>
                <a:latin typeface="Arial" pitchFamily="34" charset="0"/>
                <a:cs typeface="Arial" pitchFamily="34" charset="0"/>
              </a:rPr>
              <a:t>3. Cách mạng Nga 1905 - 1907</a:t>
            </a:r>
          </a:p>
        </p:txBody>
      </p:sp>
      <p:grpSp>
        <p:nvGrpSpPr>
          <p:cNvPr id="6" name="Group 8"/>
          <p:cNvGrpSpPr>
            <a:grpSpLocks/>
          </p:cNvGrpSpPr>
          <p:nvPr/>
        </p:nvGrpSpPr>
        <p:grpSpPr bwMode="auto">
          <a:xfrm>
            <a:off x="0" y="1541462"/>
            <a:ext cx="9144000" cy="5086350"/>
            <a:chOff x="0" y="588"/>
            <a:chExt cx="5760" cy="3204"/>
          </a:xfrm>
        </p:grpSpPr>
        <p:pic>
          <p:nvPicPr>
            <p:cNvPr id="7" name="Picture 9" descr="2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88"/>
              <a:ext cx="5760" cy="3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10"/>
            <p:cNvSpPr txBox="1">
              <a:spLocks noChangeArrowheads="1"/>
            </p:cNvSpPr>
            <p:nvPr/>
          </p:nvSpPr>
          <p:spPr bwMode="auto">
            <a:xfrm>
              <a:off x="1339" y="1588"/>
              <a:ext cx="1056"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C10F0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1600" b="1">
                  <a:sym typeface="Wingdings" pitchFamily="2" charset="2"/>
                </a:rPr>
                <a:t> </a:t>
              </a:r>
              <a:r>
                <a:rPr lang="en-US" sz="1400" b="1">
                  <a:sym typeface="Wingdings" pitchFamily="2" charset="2"/>
                </a:rPr>
                <a:t>Pê-téc-bua</a:t>
              </a:r>
            </a:p>
          </p:txBody>
        </p:sp>
        <p:sp>
          <p:nvSpPr>
            <p:cNvPr id="9" name="Text Box 11"/>
            <p:cNvSpPr txBox="1">
              <a:spLocks noChangeArrowheads="1"/>
            </p:cNvSpPr>
            <p:nvPr/>
          </p:nvSpPr>
          <p:spPr bwMode="auto">
            <a:xfrm>
              <a:off x="1148" y="1872"/>
              <a:ext cx="1056" cy="250"/>
            </a:xfrm>
            <a:prstGeom prst="rect">
              <a:avLst/>
            </a:prstGeom>
            <a:solidFill>
              <a:srgbClr val="FFFF00"/>
            </a:solidFill>
            <a:ln>
              <a:noFill/>
            </a:ln>
            <a:effectLst/>
            <a:extLst>
              <a:ext uri="{91240B29-F687-4F45-9708-019B960494DF}">
                <a14:hiddenLine xmlns:a14="http://schemas.microsoft.com/office/drawing/2010/main" w="9525">
                  <a:solidFill>
                    <a:srgbClr val="C10F0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2000" b="1">
                  <a:solidFill>
                    <a:srgbClr val="C10F0F"/>
                  </a:solidFill>
                  <a:sym typeface="Wingdings" pitchFamily="2" charset="2"/>
                </a:rPr>
                <a:t> </a:t>
              </a:r>
              <a:r>
                <a:rPr lang="en-US" sz="2000" b="1">
                  <a:solidFill>
                    <a:srgbClr val="C10F0F"/>
                  </a:solidFill>
                  <a:latin typeface=".VnArabia" pitchFamily="34" charset="0"/>
                  <a:sym typeface="Wingdings" pitchFamily="2" charset="2"/>
                </a:rPr>
                <a:t></a:t>
              </a:r>
              <a:r>
                <a:rPr lang="en-US" sz="2000" b="1">
                  <a:solidFill>
                    <a:srgbClr val="C10F0F"/>
                  </a:solidFill>
                  <a:sym typeface="Wingdings" pitchFamily="2" charset="2"/>
                </a:rPr>
                <a:t> </a:t>
              </a:r>
              <a:r>
                <a:rPr lang="en-US" sz="1600" b="1">
                  <a:solidFill>
                    <a:srgbClr val="C10F0F"/>
                  </a:solidFill>
                  <a:sym typeface="Wingdings" pitchFamily="2" charset="2"/>
                </a:rPr>
                <a:t>Mát-xcơ-va</a:t>
              </a:r>
            </a:p>
          </p:txBody>
        </p:sp>
        <p:sp>
          <p:nvSpPr>
            <p:cNvPr id="10" name="Text Box 12"/>
            <p:cNvSpPr txBox="1">
              <a:spLocks noChangeArrowheads="1"/>
            </p:cNvSpPr>
            <p:nvPr/>
          </p:nvSpPr>
          <p:spPr bwMode="auto">
            <a:xfrm>
              <a:off x="2496" y="1920"/>
              <a:ext cx="1872" cy="250"/>
            </a:xfrm>
            <a:prstGeom prst="rect">
              <a:avLst/>
            </a:prstGeom>
            <a:solidFill>
              <a:srgbClr val="FFFF00"/>
            </a:solidFill>
            <a:ln>
              <a:noFill/>
            </a:ln>
            <a:effectLst/>
            <a:extLst>
              <a:ext uri="{91240B29-F687-4F45-9708-019B960494DF}">
                <a14:hiddenLine xmlns:a14="http://schemas.microsoft.com/office/drawing/2010/main" w="9525">
                  <a:solidFill>
                    <a:srgbClr val="C10F0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US" sz="2000" b="1">
                  <a:solidFill>
                    <a:srgbClr val="C10F0F"/>
                  </a:solidFill>
                  <a:sym typeface="Wingdings" pitchFamily="2" charset="2"/>
                </a:rPr>
                <a:t>LIÊN BANG NGA</a:t>
              </a:r>
              <a:endParaRPr lang="en-US" b="1">
                <a:solidFill>
                  <a:srgbClr val="C10F0F"/>
                </a:solidFill>
                <a:sym typeface="Wingdings" pitchFamily="2" charset="2"/>
              </a:endParaRPr>
            </a:p>
          </p:txBody>
        </p:sp>
      </p:grpSp>
      <p:sp>
        <p:nvSpPr>
          <p:cNvPr id="2" name="Hộp Văn bản 1">
            <a:extLst>
              <a:ext uri="{FF2B5EF4-FFF2-40B4-BE49-F238E27FC236}">
                <a16:creationId xmlns:a16="http://schemas.microsoft.com/office/drawing/2014/main" id="{FF2DDAF7-6A5C-8E6B-B04D-A5AB61EFD168}"/>
              </a:ext>
            </a:extLst>
          </p:cNvPr>
          <p:cNvSpPr txBox="1"/>
          <p:nvPr/>
        </p:nvSpPr>
        <p:spPr>
          <a:xfrm>
            <a:off x="462201" y="193033"/>
            <a:ext cx="7674429" cy="954107"/>
          </a:xfrm>
          <a:prstGeom prst="rect">
            <a:avLst/>
          </a:prstGeom>
          <a:noFill/>
        </p:spPr>
        <p:txBody>
          <a:bodyPr wrap="square" rtlCol="0">
            <a:spAutoFit/>
          </a:bodyPr>
          <a:lstStyle/>
          <a:p>
            <a:pPr algn="ctr"/>
            <a:r>
              <a:rPr lang="en-US" sz="2800" b="1">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Bài 7: PHONG TRÀO CÔNG NHÂN CUỐI THẾ KỈ XVIII ĐẦU THẾ KỈ XX</a:t>
            </a:r>
          </a:p>
        </p:txBody>
      </p:sp>
    </p:spTree>
    <p:extLst>
      <p:ext uri="{BB962C8B-B14F-4D97-AF65-F5344CB8AC3E}">
        <p14:creationId xmlns:p14="http://schemas.microsoft.com/office/powerpoint/2010/main" val="304905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amond(out)">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ình ảnh 1">
            <a:extLst>
              <a:ext uri="{FF2B5EF4-FFF2-40B4-BE49-F238E27FC236}">
                <a16:creationId xmlns:a16="http://schemas.microsoft.com/office/drawing/2014/main" id="{25299391-F860-4C2D-B7A8-F2B44A6ADA83}"/>
              </a:ext>
            </a:extLst>
          </p:cNvPr>
          <p:cNvPicPr>
            <a:picLocks noChangeAspect="1"/>
          </p:cNvPicPr>
          <p:nvPr/>
        </p:nvPicPr>
        <p:blipFill>
          <a:blip r:embed="rId2"/>
          <a:stretch>
            <a:fillRect/>
          </a:stretch>
        </p:blipFill>
        <p:spPr>
          <a:xfrm>
            <a:off x="323527" y="260648"/>
            <a:ext cx="3945369" cy="4464496"/>
          </a:xfrm>
          <a:prstGeom prst="rect">
            <a:avLst/>
          </a:prstGeom>
        </p:spPr>
      </p:pic>
      <p:sp>
        <p:nvSpPr>
          <p:cNvPr id="3" name="Hộp Văn bản 2">
            <a:extLst>
              <a:ext uri="{FF2B5EF4-FFF2-40B4-BE49-F238E27FC236}">
                <a16:creationId xmlns:a16="http://schemas.microsoft.com/office/drawing/2014/main" id="{98CED7DF-1F63-4FB9-BC1D-6EB3168A9101}"/>
              </a:ext>
            </a:extLst>
          </p:cNvPr>
          <p:cNvSpPr txBox="1"/>
          <p:nvPr/>
        </p:nvSpPr>
        <p:spPr>
          <a:xfrm>
            <a:off x="345672" y="4869160"/>
            <a:ext cx="360040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vi-VN" sz="2800" b="0" i="0" u="none" strike="noStrike" kern="1200" cap="none" spc="0" normalizeH="0" baseline="0" noProof="0">
                <a:ln>
                  <a:noFill/>
                </a:ln>
                <a:solidFill>
                  <a:srgbClr val="FF0000"/>
                </a:solidFill>
                <a:effectLst/>
                <a:uLnTx/>
                <a:uFillTx/>
                <a:latin typeface="Calibri"/>
                <a:ea typeface="+mn-ea"/>
                <a:cs typeface="Arial" pitchFamily="34" charset="0"/>
              </a:rPr>
              <a:t>V.I. Lê-nin (1870-1924)</a:t>
            </a:r>
          </a:p>
        </p:txBody>
      </p:sp>
      <p:sp>
        <p:nvSpPr>
          <p:cNvPr id="4" name="Hộp Văn bản 3">
            <a:extLst>
              <a:ext uri="{FF2B5EF4-FFF2-40B4-BE49-F238E27FC236}">
                <a16:creationId xmlns:a16="http://schemas.microsoft.com/office/drawing/2014/main" id="{7F715E81-1008-47D0-87C2-44B0CC146499}"/>
              </a:ext>
            </a:extLst>
          </p:cNvPr>
          <p:cNvSpPr txBox="1"/>
          <p:nvPr/>
        </p:nvSpPr>
        <p:spPr>
          <a:xfrm>
            <a:off x="4427985" y="260648"/>
            <a:ext cx="4392488" cy="6001643"/>
          </a:xfrm>
          <a:prstGeom prst="rect">
            <a:avLst/>
          </a:prstGeom>
          <a:noFill/>
        </p:spPr>
        <p:txBody>
          <a:bodyPr wrap="square" rtlCol="0">
            <a:spAutoFit/>
          </a:bodyPr>
          <a:lstStyle/>
          <a:p>
            <a:pPr algn="just"/>
            <a:r>
              <a:rPr lang="en-US" sz="2400">
                <a:latin typeface="Arial" pitchFamily="34" charset="0"/>
                <a:cs typeface="Arial" pitchFamily="34" charset="0"/>
              </a:rPr>
              <a:t>- Lê - nin (1870 - 1924) Người sinh ra trong một gia  đình nhà giáo tiến bộ.</a:t>
            </a:r>
          </a:p>
          <a:p>
            <a:pPr algn="just"/>
            <a:r>
              <a:rPr lang="en-US" sz="2400">
                <a:latin typeface="Arial" pitchFamily="34" charset="0"/>
                <a:cs typeface="Arial" pitchFamily="34" charset="0"/>
              </a:rPr>
              <a:t>- Lê - nin nổi tiếng học giỏi tiếng La Tinh và tiếng Hi Lạp. Là người uyên bác, giản dị, yêu quý nhân dân lao động.</a:t>
            </a:r>
          </a:p>
          <a:p>
            <a:pPr algn="just"/>
            <a:r>
              <a:rPr lang="en-US" sz="2400">
                <a:latin typeface="Arial" pitchFamily="34" charset="0"/>
                <a:cs typeface="Arial" pitchFamily="34" charset="0"/>
              </a:rPr>
              <a:t>- Tham gia tuyên truyền chủ nghĩa Mác từ đầu những năm 90 của thế kỉ XIX.</a:t>
            </a:r>
          </a:p>
          <a:p>
            <a:pPr algn="just"/>
            <a:r>
              <a:rPr lang="en-US" sz="2400">
                <a:latin typeface="Arial" pitchFamily="34" charset="0"/>
                <a:cs typeface="Arial" pitchFamily="34" charset="0"/>
              </a:rPr>
              <a:t>- 1895: Thành lập hội liên hiệp đấu tranh giải phóng công nhân.</a:t>
            </a:r>
          </a:p>
          <a:p>
            <a:pPr algn="just"/>
            <a:r>
              <a:rPr lang="en-US" sz="2400">
                <a:latin typeface="Arial" pitchFamily="34" charset="0"/>
                <a:cs typeface="Arial" pitchFamily="34" charset="0"/>
              </a:rPr>
              <a:t>- 7/1903: Thành lập Đảng công nhân xã hội dân chủ Nga (là đảng vô sản kiểu mới).</a:t>
            </a:r>
          </a:p>
        </p:txBody>
      </p:sp>
    </p:spTree>
    <p:extLst>
      <p:ext uri="{BB962C8B-B14F-4D97-AF65-F5344CB8AC3E}">
        <p14:creationId xmlns:p14="http://schemas.microsoft.com/office/powerpoint/2010/main" val="12575687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3" name="TextBox 2"/>
          <p:cNvSpPr txBox="1"/>
          <p:nvPr/>
        </p:nvSpPr>
        <p:spPr>
          <a:xfrm>
            <a:off x="418844" y="548680"/>
            <a:ext cx="5322291"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0070C0"/>
                </a:solidFill>
                <a:effectLst/>
                <a:uLnTx/>
                <a:uFillTx/>
                <a:latin typeface="Arial" pitchFamily="34" charset="0"/>
                <a:ea typeface="+mn-ea"/>
                <a:cs typeface="Arial" pitchFamily="34" charset="0"/>
              </a:rPr>
              <a:t>3. Cách mạng Nga 1905 - 1907</a:t>
            </a:r>
          </a:p>
        </p:txBody>
      </p:sp>
      <p:sp>
        <p:nvSpPr>
          <p:cNvPr id="5" name="Cloud Callout 4"/>
          <p:cNvSpPr/>
          <p:nvPr/>
        </p:nvSpPr>
        <p:spPr>
          <a:xfrm>
            <a:off x="1403648" y="2132856"/>
            <a:ext cx="6336704" cy="2901305"/>
          </a:xfrm>
          <a:prstGeom prst="cloudCallout">
            <a:avLst/>
          </a:prstGeom>
        </p:spPr>
        <p:style>
          <a:lnRef idx="1">
            <a:schemeClr val="accent4"/>
          </a:lnRef>
          <a:fillRef idx="2">
            <a:schemeClr val="accent4"/>
          </a:fillRef>
          <a:effectRef idx="1">
            <a:schemeClr val="accent4"/>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1" u="none" strike="noStrike" kern="1200" cap="none" spc="0" normalizeH="0" baseline="0" noProof="0">
                <a:ln>
                  <a:noFill/>
                </a:ln>
                <a:solidFill>
                  <a:prstClr val="black"/>
                </a:solidFill>
                <a:effectLst/>
                <a:uLnTx/>
                <a:uFillTx/>
                <a:latin typeface="Arial" pitchFamily="34" charset="0"/>
                <a:ea typeface="+mn-ea"/>
                <a:cs typeface="Arial" pitchFamily="34" charset="0"/>
              </a:rPr>
              <a:t>N</a:t>
            </a:r>
            <a:r>
              <a:rPr kumimoji="0" lang="vi-VN" sz="3200" b="0" i="1" u="none" strike="noStrike" kern="1200" cap="none" spc="0" normalizeH="0" baseline="0" noProof="0">
                <a:ln>
                  <a:noFill/>
                </a:ln>
                <a:solidFill>
                  <a:prstClr val="black"/>
                </a:solidFill>
                <a:effectLst/>
                <a:uLnTx/>
                <a:uFillTx/>
                <a:latin typeface="Arial" pitchFamily="34" charset="0"/>
                <a:ea typeface="+mn-ea"/>
                <a:cs typeface="Arial" pitchFamily="34" charset="0"/>
              </a:rPr>
              <a:t>guyên nhân </a:t>
            </a:r>
            <a:r>
              <a:rPr kumimoji="0" lang="en-US" sz="3200" b="0" i="1" u="none" strike="noStrike" kern="1200" cap="none" spc="0" normalizeH="0" baseline="0" noProof="0">
                <a:ln>
                  <a:noFill/>
                </a:ln>
                <a:solidFill>
                  <a:prstClr val="black"/>
                </a:solidFill>
                <a:effectLst/>
                <a:uLnTx/>
                <a:uFillTx/>
                <a:latin typeface="Arial" pitchFamily="34" charset="0"/>
                <a:ea typeface="+mn-ea"/>
                <a:cs typeface="Arial" pitchFamily="34" charset="0"/>
              </a:rPr>
              <a:t>nào dẫn đến cuộc </a:t>
            </a:r>
            <a:r>
              <a:rPr kumimoji="0" lang="vi-VN" sz="3200" b="0" i="1" u="none" strike="noStrike" kern="1200" cap="none" spc="0" normalizeH="0" baseline="0" noProof="0">
                <a:ln>
                  <a:noFill/>
                </a:ln>
                <a:solidFill>
                  <a:prstClr val="black"/>
                </a:solidFill>
                <a:effectLst/>
                <a:uLnTx/>
                <a:uFillTx/>
                <a:latin typeface="Arial" pitchFamily="34" charset="0"/>
                <a:ea typeface="+mn-ea"/>
                <a:cs typeface="Arial" pitchFamily="34" charset="0"/>
              </a:rPr>
              <a:t>Cách </a:t>
            </a:r>
            <a:r>
              <a:rPr kumimoji="0" lang="vi-VN" sz="3200" b="0" i="1" u="none" strike="noStrike" kern="1200" cap="none" spc="0" normalizeH="0" baseline="0" noProof="0" dirty="0">
                <a:ln>
                  <a:noFill/>
                </a:ln>
                <a:solidFill>
                  <a:prstClr val="black"/>
                </a:solidFill>
                <a:effectLst/>
                <a:uLnTx/>
                <a:uFillTx/>
                <a:latin typeface="Arial" pitchFamily="34" charset="0"/>
                <a:ea typeface="+mn-ea"/>
                <a:cs typeface="Arial" pitchFamily="34" charset="0"/>
              </a:rPr>
              <a:t>mạng Nga 1905 – 1907?</a:t>
            </a:r>
          </a:p>
        </p:txBody>
      </p:sp>
    </p:spTree>
    <p:extLst>
      <p:ext uri="{BB962C8B-B14F-4D97-AF65-F5344CB8AC3E}">
        <p14:creationId xmlns:p14="http://schemas.microsoft.com/office/powerpoint/2010/main" val="1954483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rved Right Arrow 4"/>
          <p:cNvSpPr/>
          <p:nvPr/>
        </p:nvSpPr>
        <p:spPr>
          <a:xfrm>
            <a:off x="3851920" y="1844824"/>
            <a:ext cx="990600" cy="4267200"/>
          </a:xfrm>
          <a:prstGeom prst="curvedRight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ltLang="zh-CN">
              <a:solidFill>
                <a:srgbClr val="FF0000"/>
              </a:solidFill>
              <a:latin typeface="Times New Roman" pitchFamily="18" charset="0"/>
            </a:endParaRPr>
          </a:p>
        </p:txBody>
      </p:sp>
      <p:sp>
        <p:nvSpPr>
          <p:cNvPr id="8" name="Text Box 7"/>
          <p:cNvSpPr txBox="1">
            <a:spLocks noChangeArrowheads="1"/>
          </p:cNvSpPr>
          <p:nvPr/>
        </p:nvSpPr>
        <p:spPr bwMode="auto">
          <a:xfrm>
            <a:off x="4932040" y="1700808"/>
            <a:ext cx="4038600" cy="892175"/>
          </a:xfrm>
          <a:prstGeom prst="rect">
            <a:avLst/>
          </a:prstGeom>
        </p:spPr>
        <p:style>
          <a:lnRef idx="1">
            <a:schemeClr val="accent5"/>
          </a:lnRef>
          <a:fillRef idx="3">
            <a:schemeClr val="accent5"/>
          </a:fillRef>
          <a:effectRef idx="2">
            <a:schemeClr val="accent5"/>
          </a:effectRef>
          <a:fontRef idx="minor">
            <a:schemeClr val="lt1"/>
          </a:fontRef>
        </p:style>
        <p:txBody>
          <a:bodyPr>
            <a:spAutoFit/>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eaLnBrk="1" hangingPunct="1"/>
            <a:r>
              <a:rPr lang="nl-NL" altLang="x-none" sz="2600" noProof="1">
                <a:solidFill>
                  <a:schemeClr val="accent4">
                    <a:lumMod val="10000"/>
                  </a:schemeClr>
                </a:solidFill>
                <a:cs typeface="Arial" pitchFamily="34" charset="0"/>
              </a:rPr>
              <a:t>Đầu TK XX: Nga lâm v</a:t>
            </a:r>
            <a:r>
              <a:rPr lang="nl-NL" altLang="x-none" sz="2600" noProof="1">
                <a:solidFill>
                  <a:schemeClr val="accent4">
                    <a:lumMod val="10000"/>
                  </a:schemeClr>
                </a:solidFill>
                <a:ea typeface="Times New Roman" panose="02020603050405020304" pitchFamily="18" charset="0"/>
                <a:cs typeface="Arial" pitchFamily="34" charset="0"/>
              </a:rPr>
              <a:t>à</a:t>
            </a:r>
            <a:r>
              <a:rPr lang="nl-NL" altLang="x-none" sz="2600" noProof="1">
                <a:solidFill>
                  <a:schemeClr val="accent4">
                    <a:lumMod val="10000"/>
                  </a:schemeClr>
                </a:solidFill>
                <a:cs typeface="Arial" pitchFamily="34" charset="0"/>
              </a:rPr>
              <a:t>o tình trạng khủng hoảng.</a:t>
            </a:r>
            <a:endParaRPr lang="nl-NL" altLang="x-none" sz="2600" noProof="1">
              <a:solidFill>
                <a:schemeClr val="accent4">
                  <a:lumMod val="10000"/>
                </a:schemeClr>
              </a:solidFill>
              <a:ea typeface="Times New Roman" panose="02020603050405020304" pitchFamily="18" charset="0"/>
              <a:cs typeface="Arial" pitchFamily="34" charset="0"/>
            </a:endParaRPr>
          </a:p>
        </p:txBody>
      </p:sp>
      <p:sp>
        <p:nvSpPr>
          <p:cNvPr id="6" name="Text Box 7"/>
          <p:cNvSpPr txBox="1">
            <a:spLocks noChangeArrowheads="1"/>
          </p:cNvSpPr>
          <p:nvPr/>
        </p:nvSpPr>
        <p:spPr bwMode="auto">
          <a:xfrm>
            <a:off x="4932040" y="3284984"/>
            <a:ext cx="4038600" cy="1692771"/>
          </a:xfrm>
          <a:prstGeom prst="rect">
            <a:avLst/>
          </a:prstGeom>
        </p:spPr>
        <p:style>
          <a:lnRef idx="1">
            <a:schemeClr val="accent6"/>
          </a:lnRef>
          <a:fillRef idx="3">
            <a:schemeClr val="accent6"/>
          </a:fillRef>
          <a:effectRef idx="2">
            <a:schemeClr val="accent6"/>
          </a:effectRef>
          <a:fontRef idx="minor">
            <a:schemeClr val="lt1"/>
          </a:fontRef>
        </p:style>
        <p:txBody>
          <a:bodyPr>
            <a:spAutoFit/>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eaLnBrk="1" hangingPunct="1"/>
            <a:r>
              <a:rPr lang="nl-NL" altLang="x-none" sz="2600" noProof="1">
                <a:cs typeface="Arial" pitchFamily="34" charset="0"/>
              </a:rPr>
              <a:t>Năm 1905 – 1907 Nga ho</a:t>
            </a:r>
            <a:r>
              <a:rPr lang="nl-NL" altLang="x-none" sz="2600" noProof="1">
                <a:ea typeface="Times New Roman" panose="02020603050405020304" pitchFamily="18" charset="0"/>
                <a:cs typeface="Arial" pitchFamily="34" charset="0"/>
              </a:rPr>
              <a:t>à</a:t>
            </a:r>
            <a:r>
              <a:rPr lang="nl-NL" altLang="x-none" sz="2600" noProof="1">
                <a:cs typeface="Arial" pitchFamily="34" charset="0"/>
              </a:rPr>
              <a:t>ng đẩy nhân dân Nga v</a:t>
            </a:r>
            <a:r>
              <a:rPr lang="nl-NL" altLang="x-none" sz="2600" noProof="1">
                <a:ea typeface="Times New Roman" panose="02020603050405020304" pitchFamily="18" charset="0"/>
                <a:cs typeface="Arial" pitchFamily="34" charset="0"/>
              </a:rPr>
              <a:t>à</a:t>
            </a:r>
            <a:r>
              <a:rPr lang="nl-NL" altLang="x-none" sz="2600" noProof="1">
                <a:cs typeface="Arial" pitchFamily="34" charset="0"/>
              </a:rPr>
              <a:t>o cuộc chiến tranh Nga- Nhật.</a:t>
            </a:r>
            <a:endParaRPr lang="nl-NL" altLang="x-none" sz="2600" noProof="1">
              <a:ea typeface="Times New Roman" panose="02020603050405020304" pitchFamily="18" charset="0"/>
              <a:cs typeface="Arial" pitchFamily="34" charset="0"/>
            </a:endParaRPr>
          </a:p>
        </p:txBody>
      </p:sp>
      <p:sp>
        <p:nvSpPr>
          <p:cNvPr id="7" name="Text Box 7"/>
          <p:cNvSpPr txBox="1">
            <a:spLocks noChangeArrowheads="1"/>
          </p:cNvSpPr>
          <p:nvPr/>
        </p:nvSpPr>
        <p:spPr bwMode="auto">
          <a:xfrm>
            <a:off x="5105400" y="5418138"/>
            <a:ext cx="4038600" cy="892175"/>
          </a:xfrm>
          <a:prstGeom prst="rect">
            <a:avLst/>
          </a:prstGeom>
        </p:spPr>
        <p:style>
          <a:lnRef idx="1">
            <a:schemeClr val="accent3"/>
          </a:lnRef>
          <a:fillRef idx="3">
            <a:schemeClr val="accent3"/>
          </a:fillRef>
          <a:effectRef idx="2">
            <a:schemeClr val="accent3"/>
          </a:effectRef>
          <a:fontRef idx="minor">
            <a:schemeClr val="lt1"/>
          </a:fontRef>
        </p:style>
        <p:txBody>
          <a:bodyPr>
            <a:spAutoFit/>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eaLnBrk="1" hangingPunct="1"/>
            <a:r>
              <a:rPr lang="nl-NL" altLang="x-none" sz="2600" noProof="1">
                <a:latin typeface="Times New Roman" panose="02020603050405020304" pitchFamily="18" charset="0"/>
                <a:cs typeface="Times New Roman" panose="02020603050405020304" pitchFamily="18" charset="0"/>
              </a:rPr>
              <a:t>Cuối năm 1904 nhiều cuộc bãi công nổ ra.</a:t>
            </a:r>
            <a:endParaRPr lang="nl-NL" altLang="x-none" sz="2600" noProof="1">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4342" name="Rectangle 3"/>
          <p:cNvSpPr>
            <a:spLocks noChangeArrowheads="1"/>
          </p:cNvSpPr>
          <p:nvPr/>
        </p:nvSpPr>
        <p:spPr bwMode="auto">
          <a:xfrm>
            <a:off x="0" y="0"/>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nl-NL">
              <a:latin typeface="Times New Roman" pitchFamily="18" charset="0"/>
            </a:endParaRPr>
          </a:p>
        </p:txBody>
      </p:sp>
      <p:sp>
        <p:nvSpPr>
          <p:cNvPr id="14343" name="Rectangle 1"/>
          <p:cNvSpPr>
            <a:spLocks noChangeArrowheads="1"/>
          </p:cNvSpPr>
          <p:nvPr/>
        </p:nvSpPr>
        <p:spPr bwMode="auto">
          <a:xfrm>
            <a:off x="0" y="0"/>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nl-NL">
              <a:latin typeface="Times New Roman" pitchFamily="18" charset="0"/>
            </a:endParaRPr>
          </a:p>
        </p:txBody>
      </p:sp>
      <p:sp>
        <p:nvSpPr>
          <p:cNvPr id="14344" name="Rectangle 2"/>
          <p:cNvSpPr>
            <a:spLocks noChangeArrowheads="1"/>
          </p:cNvSpPr>
          <p:nvPr/>
        </p:nvSpPr>
        <p:spPr bwMode="auto">
          <a:xfrm>
            <a:off x="0" y="0"/>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nl-NL">
              <a:latin typeface="Times New Roman" pitchFamily="18" charset="0"/>
            </a:endParaRPr>
          </a:p>
        </p:txBody>
      </p:sp>
      <p:sp>
        <p:nvSpPr>
          <p:cNvPr id="12" name="Text Box 18"/>
          <p:cNvSpPr txBox="1">
            <a:spLocks noChangeArrowheads="1"/>
          </p:cNvSpPr>
          <p:nvPr/>
        </p:nvSpPr>
        <p:spPr bwMode="auto">
          <a:xfrm>
            <a:off x="-28576" y="2560638"/>
            <a:ext cx="4528567"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Bef>
                <a:spcPct val="50000"/>
              </a:spcBef>
            </a:pPr>
            <a:r>
              <a:rPr lang="en-US" altLang="zh-CN">
                <a:solidFill>
                  <a:srgbClr val="0000FF"/>
                </a:solidFill>
                <a:latin typeface="Arial" pitchFamily="34" charset="0"/>
                <a:cs typeface="Arial" pitchFamily="34" charset="0"/>
              </a:rPr>
              <a:t> </a:t>
            </a:r>
            <a:r>
              <a:rPr lang="en-US" altLang="zh-CN" sz="2400" b="1">
                <a:solidFill>
                  <a:srgbClr val="FF0000"/>
                </a:solidFill>
                <a:latin typeface="Arial" pitchFamily="34" charset="0"/>
                <a:cs typeface="Arial" pitchFamily="34" charset="0"/>
              </a:rPr>
              <a:t>Nhân dân   </a:t>
            </a:r>
            <a:r>
              <a:rPr lang="en-US" altLang="zh-CN" sz="2400" b="1">
                <a:solidFill>
                  <a:srgbClr val="FF0000"/>
                </a:solidFill>
                <a:latin typeface="Arial" pitchFamily="34" charset="0"/>
                <a:ea typeface="Gulim" pitchFamily="34" charset="-127"/>
                <a:cs typeface="Arial" pitchFamily="34" charset="0"/>
              </a:rPr>
              <a:t>&gt;&lt;   ch</a:t>
            </a:r>
            <a:r>
              <a:rPr lang="en-US" altLang="zh-CN" sz="2400" b="1">
                <a:solidFill>
                  <a:srgbClr val="FF0000"/>
                </a:solidFill>
                <a:latin typeface="Arial" pitchFamily="34" charset="0"/>
                <a:cs typeface="Arial" pitchFamily="34" charset="0"/>
              </a:rPr>
              <a:t>ế độ PK           </a:t>
            </a:r>
          </a:p>
          <a:p>
            <a:pPr>
              <a:spcBef>
                <a:spcPct val="50000"/>
              </a:spcBef>
            </a:pPr>
            <a:r>
              <a:rPr lang="en-US" altLang="zh-CN" sz="2400" b="1">
                <a:solidFill>
                  <a:srgbClr val="FF0000"/>
                </a:solidFill>
                <a:latin typeface="Arial" pitchFamily="34" charset="0"/>
                <a:cs typeface="Arial" pitchFamily="34" charset="0"/>
              </a:rPr>
              <a:t> lao động             Nga Hoàng</a:t>
            </a:r>
          </a:p>
        </p:txBody>
      </p:sp>
      <p:sp>
        <p:nvSpPr>
          <p:cNvPr id="13" name="Rectangle 12"/>
          <p:cNvSpPr>
            <a:spLocks noChangeArrowheads="1"/>
          </p:cNvSpPr>
          <p:nvPr/>
        </p:nvSpPr>
        <p:spPr bwMode="auto">
          <a:xfrm>
            <a:off x="76085" y="4373563"/>
            <a:ext cx="3602268"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spcBef>
                <a:spcPct val="50000"/>
              </a:spcBef>
            </a:pPr>
            <a:r>
              <a:rPr lang="en-US" altLang="zh-CN" sz="2400" b="1">
                <a:solidFill>
                  <a:srgbClr val="0000FF"/>
                </a:solidFill>
                <a:latin typeface="Arial" pitchFamily="34" charset="0"/>
                <a:cs typeface="Arial" pitchFamily="34" charset="0"/>
                <a:sym typeface="Symbol" pitchFamily="18" charset="2"/>
              </a:rPr>
              <a:t>Chiến tranh Nga - Nhật </a:t>
            </a:r>
          </a:p>
          <a:p>
            <a:pPr algn="ctr">
              <a:spcBef>
                <a:spcPct val="50000"/>
              </a:spcBef>
            </a:pPr>
            <a:r>
              <a:rPr lang="en-US" altLang="zh-CN" sz="2400" b="1">
                <a:solidFill>
                  <a:srgbClr val="0000FF"/>
                </a:solidFill>
                <a:latin typeface="Arial" pitchFamily="34" charset="0"/>
                <a:cs typeface="Arial" pitchFamily="34" charset="0"/>
                <a:sym typeface="Symbol" pitchFamily="18" charset="2"/>
              </a:rPr>
              <a:t>(1904 - 1905)</a:t>
            </a:r>
            <a:r>
              <a:rPr lang="en-US" altLang="zh-CN" sz="2400" b="1">
                <a:latin typeface="Arial" pitchFamily="34" charset="0"/>
                <a:cs typeface="Arial" pitchFamily="34" charset="0"/>
                <a:sym typeface="Symbol" pitchFamily="18" charset="2"/>
              </a:rPr>
              <a:t> </a:t>
            </a:r>
          </a:p>
        </p:txBody>
      </p:sp>
      <p:cxnSp>
        <p:nvCxnSpPr>
          <p:cNvPr id="15" name="Straight Arrow Connector 14"/>
          <p:cNvCxnSpPr/>
          <p:nvPr/>
        </p:nvCxnSpPr>
        <p:spPr>
          <a:xfrm rot="5400000" flipH="1" flipV="1">
            <a:off x="1184276" y="3730625"/>
            <a:ext cx="1219200" cy="317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393188" y="430567"/>
            <a:ext cx="5322291" cy="523220"/>
          </a:xfrm>
          <a:prstGeom prst="rect">
            <a:avLst/>
          </a:prstGeom>
          <a:noFill/>
        </p:spPr>
        <p:txBody>
          <a:bodyPr wrap="none" rtlCol="0">
            <a:spAutoFit/>
          </a:bodyPr>
          <a:lstStyle/>
          <a:p>
            <a:r>
              <a:rPr lang="en-US" sz="2800" b="1">
                <a:solidFill>
                  <a:srgbClr val="0070C0"/>
                </a:solidFill>
                <a:latin typeface="Arial" pitchFamily="34" charset="0"/>
                <a:cs typeface="Arial" pitchFamily="34" charset="0"/>
              </a:rPr>
              <a:t>3. Cách mạng Nga 1905 - 1907</a:t>
            </a:r>
          </a:p>
        </p:txBody>
      </p:sp>
    </p:spTree>
    <p:extLst>
      <p:ext uri="{BB962C8B-B14F-4D97-AF65-F5344CB8AC3E}">
        <p14:creationId xmlns:p14="http://schemas.microsoft.com/office/powerpoint/2010/main" val="111098866"/>
      </p:ext>
    </p:extLst>
  </p:cSld>
  <p:clrMapOvr>
    <a:masterClrMapping/>
  </p:clrMapOvr>
  <p:transition spd="med">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2" presetClass="entr" presetSubtype="2"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1000" fill="hold"/>
                                        <p:tgtEl>
                                          <p:spTgt spid="8"/>
                                        </p:tgtEl>
                                        <p:attrNameLst>
                                          <p:attrName>ppt_x</p:attrName>
                                        </p:attrNameLst>
                                      </p:cBhvr>
                                      <p:tavLst>
                                        <p:tav tm="0">
                                          <p:val>
                                            <p:strVal val="1+#ppt_w/2"/>
                                          </p:val>
                                        </p:tav>
                                        <p:tav tm="100000">
                                          <p:val>
                                            <p:strVal val="#ppt_x"/>
                                          </p:val>
                                        </p:tav>
                                      </p:tavLst>
                                    </p:anim>
                                    <p:anim calcmode="lin" valueType="num">
                                      <p:cBhvr additive="base">
                                        <p:cTn id="14" dur="1000" fill="hold"/>
                                        <p:tgtEl>
                                          <p:spTgt spid="8"/>
                                        </p:tgtEl>
                                        <p:attrNameLst>
                                          <p:attrName>ppt_y</p:attrName>
                                        </p:attrNameLst>
                                      </p:cBhvr>
                                      <p:tavLst>
                                        <p:tav tm="0">
                                          <p:val>
                                            <p:strVal val="#ppt_y"/>
                                          </p:val>
                                        </p:tav>
                                        <p:tav tm="100000">
                                          <p:val>
                                            <p:strVal val="#ppt_y"/>
                                          </p:val>
                                        </p:tav>
                                      </p:tavLst>
                                    </p:anim>
                                  </p:childTnLst>
                                </p:cTn>
                              </p:par>
                            </p:childTnLst>
                          </p:cTn>
                        </p:par>
                        <p:par>
                          <p:cTn id="15" fill="hold" nodeType="afterGroup">
                            <p:stCondLst>
                              <p:cond delay="2000"/>
                            </p:stCondLst>
                            <p:childTnLst>
                              <p:par>
                                <p:cTn id="16" presetID="2" presetClass="entr" presetSubtype="2"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1000" fill="hold"/>
                                        <p:tgtEl>
                                          <p:spTgt spid="6"/>
                                        </p:tgtEl>
                                        <p:attrNameLst>
                                          <p:attrName>ppt_x</p:attrName>
                                        </p:attrNameLst>
                                      </p:cBhvr>
                                      <p:tavLst>
                                        <p:tav tm="0">
                                          <p:val>
                                            <p:strVal val="1+#ppt_w/2"/>
                                          </p:val>
                                        </p:tav>
                                        <p:tav tm="100000">
                                          <p:val>
                                            <p:strVal val="#ppt_x"/>
                                          </p:val>
                                        </p:tav>
                                      </p:tavLst>
                                    </p:anim>
                                    <p:anim calcmode="lin" valueType="num">
                                      <p:cBhvr additive="base">
                                        <p:cTn id="19" dur="1000" fill="hold"/>
                                        <p:tgtEl>
                                          <p:spTgt spid="6"/>
                                        </p:tgtEl>
                                        <p:attrNameLst>
                                          <p:attrName>ppt_y</p:attrName>
                                        </p:attrNameLst>
                                      </p:cBhvr>
                                      <p:tavLst>
                                        <p:tav tm="0">
                                          <p:val>
                                            <p:strVal val="#ppt_y"/>
                                          </p:val>
                                        </p:tav>
                                        <p:tav tm="100000">
                                          <p:val>
                                            <p:strVal val="#ppt_y"/>
                                          </p:val>
                                        </p:tav>
                                      </p:tavLst>
                                    </p:anim>
                                  </p:childTnLst>
                                </p:cTn>
                              </p:par>
                            </p:childTnLst>
                          </p:cTn>
                        </p:par>
                        <p:par>
                          <p:cTn id="20" fill="hold" nodeType="afterGroup">
                            <p:stCondLst>
                              <p:cond delay="3000"/>
                            </p:stCondLst>
                            <p:childTnLst>
                              <p:par>
                                <p:cTn id="21" presetID="2" presetClass="entr" presetSubtype="2"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1000" fill="hold"/>
                                        <p:tgtEl>
                                          <p:spTgt spid="7"/>
                                        </p:tgtEl>
                                        <p:attrNameLst>
                                          <p:attrName>ppt_x</p:attrName>
                                        </p:attrNameLst>
                                      </p:cBhvr>
                                      <p:tavLst>
                                        <p:tav tm="0">
                                          <p:val>
                                            <p:strVal val="1+#ppt_w/2"/>
                                          </p:val>
                                        </p:tav>
                                        <p:tav tm="100000">
                                          <p:val>
                                            <p:strVal val="#ppt_x"/>
                                          </p:val>
                                        </p:tav>
                                      </p:tavLst>
                                    </p:anim>
                                    <p:anim calcmode="lin" valueType="num">
                                      <p:cBhvr additive="base">
                                        <p:cTn id="24" dur="10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4" presetClass="entr" presetSubtype="16"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box(in)">
                                      <p:cBhvr>
                                        <p:cTn id="29" dur="1000"/>
                                        <p:tgtEl>
                                          <p:spTgt spid="12"/>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3" presetClass="entr" presetSubtype="10" fill="hold" nodeType="click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blinds(horizontal)">
                                      <p:cBhvr>
                                        <p:cTn id="34" dur="1000"/>
                                        <p:tgtEl>
                                          <p:spTgt spid="15"/>
                                        </p:tgtEl>
                                      </p:cBhvr>
                                    </p:animEffect>
                                  </p:childTnLst>
                                </p:cTn>
                              </p:par>
                            </p:childTnLst>
                          </p:cTn>
                        </p:par>
                        <p:par>
                          <p:cTn id="35" fill="hold" nodeType="afterGroup">
                            <p:stCondLst>
                              <p:cond delay="1000"/>
                            </p:stCondLst>
                            <p:childTnLst>
                              <p:par>
                                <p:cTn id="36" presetID="4" presetClass="entr" presetSubtype="16" fill="hold" grpId="0" nodeType="after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box(in)">
                                      <p:cBhvr>
                                        <p:cTn id="38"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bldLvl="0" animBg="1"/>
      <p:bldP spid="6" grpId="0" animBg="1"/>
      <p:bldP spid="7" grpId="0" animBg="1"/>
      <p:bldP spid="12" grpId="0"/>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16402" y="139132"/>
            <a:ext cx="5322291" cy="523220"/>
          </a:xfrm>
          <a:prstGeom prst="rect">
            <a:avLst/>
          </a:prstGeom>
          <a:noFill/>
        </p:spPr>
        <p:txBody>
          <a:bodyPr wrap="none" rtlCol="0">
            <a:spAutoFit/>
          </a:bodyPr>
          <a:lstStyle/>
          <a:p>
            <a:r>
              <a:rPr lang="en-US" sz="2800" b="1">
                <a:solidFill>
                  <a:srgbClr val="0070C0"/>
                </a:solidFill>
                <a:latin typeface="Arial" pitchFamily="34" charset="0"/>
                <a:cs typeface="Arial" pitchFamily="34" charset="0"/>
              </a:rPr>
              <a:t>3. Cách mạng Nga 1905 - 1907</a:t>
            </a:r>
          </a:p>
        </p:txBody>
      </p:sp>
      <p:sp>
        <p:nvSpPr>
          <p:cNvPr id="6" name="Cloud Callout 5"/>
          <p:cNvSpPr/>
          <p:nvPr/>
        </p:nvSpPr>
        <p:spPr>
          <a:xfrm>
            <a:off x="2051720" y="1844824"/>
            <a:ext cx="5256584" cy="3527822"/>
          </a:xfrm>
          <a:prstGeom prst="cloudCallou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lnSpc>
                <a:spcPct val="90000"/>
              </a:lnSpc>
              <a:defRPr/>
            </a:pPr>
            <a:r>
              <a:rPr lang="vi-VN" sz="2800" b="1" i="1" dirty="0">
                <a:solidFill>
                  <a:schemeClr val="tx1"/>
                </a:solidFill>
                <a:latin typeface="Arial" pitchFamily="34" charset="0"/>
                <a:cs typeface="Arial" pitchFamily="34" charset="0"/>
              </a:rPr>
              <a:t>Vì sao phong trào thất bại?</a:t>
            </a:r>
          </a:p>
          <a:p>
            <a:pPr algn="just">
              <a:lnSpc>
                <a:spcPct val="90000"/>
              </a:lnSpc>
              <a:defRPr/>
            </a:pPr>
            <a:r>
              <a:rPr lang="vi-VN" sz="2800" b="1" i="1" dirty="0">
                <a:solidFill>
                  <a:schemeClr val="tx1"/>
                </a:solidFill>
                <a:latin typeface="Arial" pitchFamily="34" charset="0"/>
                <a:cs typeface="Arial" pitchFamily="34" charset="0"/>
              </a:rPr>
              <a:t>Ý nghĩa lịch sử của Cách mạng Nga 1905 – 1907</a:t>
            </a:r>
            <a:r>
              <a:rPr lang="vi-VN" sz="2800" b="1" dirty="0">
                <a:solidFill>
                  <a:schemeClr val="tx1"/>
                </a:solidFill>
                <a:latin typeface="Arial" pitchFamily="34" charset="0"/>
                <a:cs typeface="Arial" pitchFamily="34" charset="0"/>
              </a:rPr>
              <a:t>?</a:t>
            </a:r>
            <a:endParaRPr lang="en-US" altLang="vi-VN" sz="2800" b="1" i="1"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4185742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ChangeArrowheads="1"/>
          </p:cNvSpPr>
          <p:nvPr/>
        </p:nvSpPr>
        <p:spPr bwMode="auto">
          <a:xfrm>
            <a:off x="179512" y="228600"/>
            <a:ext cx="8735888"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altLang="zh-CN" sz="2400" b="1">
                <a:solidFill>
                  <a:srgbClr val="0000FF"/>
                </a:solidFill>
                <a:latin typeface="Arial" pitchFamily="34" charset="0"/>
                <a:cs typeface="Arial" pitchFamily="34" charset="0"/>
              </a:rPr>
              <a:t> So sánh cách mạng Nga 1905-1907 và cách mạng tư sản</a:t>
            </a:r>
          </a:p>
        </p:txBody>
      </p:sp>
      <p:sp>
        <p:nvSpPr>
          <p:cNvPr id="23554" name="Rectangle 3"/>
          <p:cNvSpPr>
            <a:spLocks noChangeArrowheads="1"/>
          </p:cNvSpPr>
          <p:nvPr/>
        </p:nvSpPr>
        <p:spPr bwMode="auto">
          <a:xfrm>
            <a:off x="2260600" y="1693863"/>
            <a:ext cx="57912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just"/>
            <a:endParaRPr lang="vi-VN" sz="2800" b="1" i="1">
              <a:solidFill>
                <a:srgbClr val="336600"/>
              </a:solidFill>
              <a:latin typeface="Calibri" pitchFamily="34" charset="0"/>
            </a:endParaRPr>
          </a:p>
        </p:txBody>
      </p:sp>
      <p:graphicFrame>
        <p:nvGraphicFramePr>
          <p:cNvPr id="21508" name="Table 21507"/>
          <p:cNvGraphicFramePr/>
          <p:nvPr/>
        </p:nvGraphicFramePr>
        <p:xfrm>
          <a:off x="200025" y="762000"/>
          <a:ext cx="8767763" cy="5646737"/>
        </p:xfrm>
        <a:graphic>
          <a:graphicData uri="http://schemas.openxmlformats.org/drawingml/2006/table">
            <a:tbl>
              <a:tblPr/>
              <a:tblGrid>
                <a:gridCol w="1171575">
                  <a:extLst>
                    <a:ext uri="{9D8B030D-6E8A-4147-A177-3AD203B41FA5}">
                      <a16:colId xmlns:a16="http://schemas.microsoft.com/office/drawing/2014/main" val="20000"/>
                    </a:ext>
                  </a:extLst>
                </a:gridCol>
                <a:gridCol w="3200400">
                  <a:extLst>
                    <a:ext uri="{9D8B030D-6E8A-4147-A177-3AD203B41FA5}">
                      <a16:colId xmlns:a16="http://schemas.microsoft.com/office/drawing/2014/main" val="20001"/>
                    </a:ext>
                  </a:extLst>
                </a:gridCol>
                <a:gridCol w="4395788">
                  <a:extLst>
                    <a:ext uri="{9D8B030D-6E8A-4147-A177-3AD203B41FA5}">
                      <a16:colId xmlns:a16="http://schemas.microsoft.com/office/drawing/2014/main" val="20002"/>
                    </a:ext>
                  </a:extLst>
                </a:gridCol>
              </a:tblGrid>
              <a:tr h="490593">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spcBef>
                          <a:spcPct val="20000"/>
                        </a:spcBef>
                        <a:buNone/>
                      </a:pPr>
                      <a:endParaRPr lang="en-US" sz="2400" dirty="0">
                        <a:latin typeface="Arial" panose="020B0604020202020204" pitchFamily="34" charset="0"/>
                      </a:endParaRPr>
                    </a:p>
                  </a:txBody>
                  <a:tcPr marT="45725" marB="45725">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spcBef>
                          <a:spcPct val="20000"/>
                        </a:spcBef>
                        <a:buNone/>
                      </a:pPr>
                      <a:r>
                        <a:rPr sz="2400" b="1" dirty="0">
                          <a:latin typeface="Arial" pitchFamily="34" charset="0"/>
                          <a:cs typeface="Arial" pitchFamily="34" charset="0"/>
                        </a:rPr>
                        <a:t>Cách mạng tư sản</a:t>
                      </a:r>
                      <a:endParaRPr lang="en-US" sz="2400" b="1" dirty="0">
                        <a:latin typeface="Arial" pitchFamily="34" charset="0"/>
                        <a:ea typeface="Times New Roman" panose="02020603050405020304" pitchFamily="18" charset="0"/>
                        <a:cs typeface="Arial" pitchFamily="34" charset="0"/>
                      </a:endParaRPr>
                    </a:p>
                  </a:txBody>
                  <a:tcPr marT="45725" marB="45725">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spcBef>
                          <a:spcPct val="20000"/>
                        </a:spcBef>
                        <a:buNone/>
                      </a:pPr>
                      <a:r>
                        <a:rPr sz="2400" b="1" dirty="0">
                          <a:latin typeface="Arial" pitchFamily="34" charset="0"/>
                          <a:cs typeface="Arial" pitchFamily="34" charset="0"/>
                        </a:rPr>
                        <a:t>CM Nga 1905 - 1907</a:t>
                      </a:r>
                      <a:endParaRPr lang="en-US" sz="2400" b="1" dirty="0">
                        <a:latin typeface="Arial" pitchFamily="34" charset="0"/>
                        <a:ea typeface="Times New Roman" panose="02020603050405020304" pitchFamily="18" charset="0"/>
                        <a:cs typeface="Arial" pitchFamily="34" charset="0"/>
                      </a:endParaRPr>
                    </a:p>
                  </a:txBody>
                  <a:tcPr marT="45725" marB="45725">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005953">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spcBef>
                          <a:spcPct val="20000"/>
                        </a:spcBef>
                        <a:buNone/>
                      </a:pPr>
                      <a:r>
                        <a:rPr sz="2400" b="1" i="1" dirty="0">
                          <a:latin typeface="Arial" pitchFamily="34" charset="0"/>
                          <a:cs typeface="Arial" pitchFamily="34" charset="0"/>
                        </a:rPr>
                        <a:t>Lãnh </a:t>
                      </a:r>
                    </a:p>
                    <a:p>
                      <a:pPr lvl="0" algn="ctr" eaLnBrk="1" hangingPunct="1">
                        <a:spcBef>
                          <a:spcPct val="20000"/>
                        </a:spcBef>
                        <a:buNone/>
                      </a:pPr>
                      <a:r>
                        <a:rPr sz="2400" b="1" i="1" dirty="0">
                          <a:latin typeface="Arial" pitchFamily="34" charset="0"/>
                          <a:cs typeface="Arial" pitchFamily="34" charset="0"/>
                        </a:rPr>
                        <a:t>đạo</a:t>
                      </a:r>
                      <a:endParaRPr lang="en-US" sz="2400" b="1" i="1" dirty="0">
                        <a:latin typeface="Arial" pitchFamily="34" charset="0"/>
                        <a:ea typeface="Times New Roman" panose="02020603050405020304" pitchFamily="18" charset="0"/>
                        <a:cs typeface="Arial" pitchFamily="34" charset="0"/>
                      </a:endParaRPr>
                    </a:p>
                  </a:txBody>
                  <a:tcPr marT="45725" marB="45725">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just" eaLnBrk="1" hangingPunct="1">
                        <a:spcBef>
                          <a:spcPct val="50000"/>
                        </a:spcBef>
                        <a:buNone/>
                      </a:pPr>
                      <a:r>
                        <a:rPr sz="2400" dirty="0">
                          <a:latin typeface="Arial" pitchFamily="34" charset="0"/>
                          <a:cs typeface="Arial" pitchFamily="34" charset="0"/>
                        </a:rPr>
                        <a:t>Giai cấp tư sản</a:t>
                      </a:r>
                    </a:p>
                    <a:p>
                      <a:pPr lvl="0" algn="just" eaLnBrk="1" hangingPunct="1">
                        <a:spcBef>
                          <a:spcPct val="50000"/>
                        </a:spcBef>
                        <a:buNone/>
                      </a:pPr>
                      <a:endParaRPr lang="en-US" sz="2400" dirty="0">
                        <a:latin typeface="Times New Roman" panose="02020603050405020304" pitchFamily="18" charset="0"/>
                        <a:ea typeface="Times New Roman" panose="02020603050405020304" pitchFamily="18" charset="0"/>
                      </a:endParaRPr>
                    </a:p>
                  </a:txBody>
                  <a:tcPr marT="45725" marB="45725"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just" eaLnBrk="1" hangingPunct="1">
                        <a:spcBef>
                          <a:spcPct val="20000"/>
                        </a:spcBef>
                        <a:buNone/>
                      </a:pPr>
                      <a:endParaRPr lang="en-US" sz="2400" dirty="0">
                        <a:latin typeface="Times New Roman" panose="02020603050405020304" pitchFamily="18" charset="0"/>
                        <a:ea typeface="Times New Roman" panose="02020603050405020304" pitchFamily="18" charset="0"/>
                      </a:endParaRPr>
                    </a:p>
                  </a:txBody>
                  <a:tcPr marT="45725" marB="45725">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024052">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spcBef>
                          <a:spcPct val="20000"/>
                        </a:spcBef>
                        <a:buNone/>
                      </a:pPr>
                      <a:r>
                        <a:rPr sz="2400" b="1" i="1" dirty="0">
                          <a:latin typeface="Arial" pitchFamily="34" charset="0"/>
                          <a:cs typeface="Arial" pitchFamily="34" charset="0"/>
                        </a:rPr>
                        <a:t>Lực lượng</a:t>
                      </a:r>
                      <a:endParaRPr lang="en-US" sz="2400" b="1" i="1" dirty="0">
                        <a:latin typeface="Arial" pitchFamily="34" charset="0"/>
                        <a:ea typeface="Times New Roman" panose="02020603050405020304" pitchFamily="18" charset="0"/>
                        <a:cs typeface="Arial" pitchFamily="34" charset="0"/>
                      </a:endParaRPr>
                    </a:p>
                  </a:txBody>
                  <a:tcPr marT="45725" marB="45725">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just" eaLnBrk="1" hangingPunct="1">
                        <a:spcBef>
                          <a:spcPct val="20000"/>
                        </a:spcBef>
                        <a:buNone/>
                      </a:pPr>
                      <a:r>
                        <a:rPr sz="2400" dirty="0">
                          <a:latin typeface="Arial" pitchFamily="34" charset="0"/>
                          <a:cs typeface="Arial" pitchFamily="34" charset="0"/>
                        </a:rPr>
                        <a:t>Nhân dân </a:t>
                      </a:r>
                    </a:p>
                    <a:p>
                      <a:pPr lvl="0" algn="just" eaLnBrk="1" hangingPunct="1">
                        <a:spcBef>
                          <a:spcPct val="20000"/>
                        </a:spcBef>
                        <a:buNone/>
                      </a:pPr>
                      <a:r>
                        <a:rPr sz="2400" dirty="0">
                          <a:latin typeface="Arial" pitchFamily="34" charset="0"/>
                          <a:cs typeface="Arial" pitchFamily="34" charset="0"/>
                        </a:rPr>
                        <a:t>(chủ yếu l</a:t>
                      </a:r>
                      <a:r>
                        <a:rPr sz="2400" dirty="0">
                          <a:latin typeface="Arial" pitchFamily="34" charset="0"/>
                          <a:ea typeface="Times New Roman" panose="02020603050405020304" pitchFamily="18" charset="0"/>
                          <a:cs typeface="Arial" pitchFamily="34" charset="0"/>
                        </a:rPr>
                        <a:t>à</a:t>
                      </a:r>
                      <a:r>
                        <a:rPr sz="2400" dirty="0">
                          <a:latin typeface="Arial" pitchFamily="34" charset="0"/>
                          <a:cs typeface="Arial" pitchFamily="34" charset="0"/>
                        </a:rPr>
                        <a:t> nông dân)</a:t>
                      </a:r>
                      <a:endParaRPr lang="en-US" sz="2400" dirty="0">
                        <a:latin typeface="Arial" pitchFamily="34" charset="0"/>
                        <a:ea typeface="Times New Roman" panose="02020603050405020304" pitchFamily="18" charset="0"/>
                        <a:cs typeface="Arial" pitchFamily="34" charset="0"/>
                      </a:endParaRPr>
                    </a:p>
                  </a:txBody>
                  <a:tcPr marT="45725" marB="45725">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just" eaLnBrk="1" hangingPunct="1">
                        <a:spcBef>
                          <a:spcPct val="20000"/>
                        </a:spcBef>
                        <a:buNone/>
                      </a:pPr>
                      <a:endParaRPr lang="en-US" sz="2400" dirty="0">
                        <a:latin typeface="Times New Roman" panose="02020603050405020304" pitchFamily="18" charset="0"/>
                        <a:ea typeface="Times New Roman" panose="02020603050405020304" pitchFamily="18" charset="0"/>
                      </a:endParaRPr>
                    </a:p>
                  </a:txBody>
                  <a:tcPr marT="45725" marB="45725">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287845">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spcBef>
                          <a:spcPct val="20000"/>
                        </a:spcBef>
                        <a:buNone/>
                      </a:pPr>
                      <a:r>
                        <a:rPr sz="2400" b="1" i="1" dirty="0">
                          <a:latin typeface="Arial" pitchFamily="34" charset="0"/>
                          <a:cs typeface="Arial" pitchFamily="34" charset="0"/>
                        </a:rPr>
                        <a:t>Mục đích,</a:t>
                      </a:r>
                    </a:p>
                    <a:p>
                      <a:pPr lvl="0" algn="ctr" eaLnBrk="1" hangingPunct="1">
                        <a:spcBef>
                          <a:spcPct val="20000"/>
                        </a:spcBef>
                        <a:buNone/>
                      </a:pPr>
                      <a:r>
                        <a:rPr sz="2400" b="1" i="1" dirty="0">
                          <a:latin typeface="Arial" pitchFamily="34" charset="0"/>
                          <a:cs typeface="Arial" pitchFamily="34" charset="0"/>
                        </a:rPr>
                        <a:t>kết quả</a:t>
                      </a:r>
                      <a:endParaRPr lang="en-US" sz="2400" b="1" i="1" dirty="0">
                        <a:latin typeface="Arial" pitchFamily="34" charset="0"/>
                        <a:ea typeface="Times New Roman" panose="02020603050405020304" pitchFamily="18" charset="0"/>
                        <a:cs typeface="Arial" pitchFamily="34" charset="0"/>
                      </a:endParaRPr>
                    </a:p>
                  </a:txBody>
                  <a:tcPr marT="45725" marB="45725">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just" eaLnBrk="1" hangingPunct="1">
                        <a:spcBef>
                          <a:spcPct val="20000"/>
                        </a:spcBef>
                        <a:buNone/>
                      </a:pPr>
                      <a:r>
                        <a:rPr sz="2400" dirty="0">
                          <a:latin typeface="Arial" pitchFamily="34" charset="0"/>
                          <a:cs typeface="Arial" pitchFamily="34" charset="0"/>
                        </a:rPr>
                        <a:t>- Lật đổ chế độ phong kiến, th</a:t>
                      </a:r>
                      <a:r>
                        <a:rPr sz="2400" dirty="0">
                          <a:latin typeface="Arial" pitchFamily="34" charset="0"/>
                          <a:ea typeface="Times New Roman" panose="02020603050405020304" pitchFamily="18" charset="0"/>
                          <a:cs typeface="Arial" pitchFamily="34" charset="0"/>
                        </a:rPr>
                        <a:t>à</a:t>
                      </a:r>
                      <a:r>
                        <a:rPr sz="2400" dirty="0">
                          <a:latin typeface="Arial" pitchFamily="34" charset="0"/>
                          <a:cs typeface="Arial" pitchFamily="34" charset="0"/>
                        </a:rPr>
                        <a:t>nh lập nước cộng hòa.</a:t>
                      </a:r>
                    </a:p>
                    <a:p>
                      <a:pPr lvl="0" algn="just" eaLnBrk="1" hangingPunct="1">
                        <a:spcBef>
                          <a:spcPct val="20000"/>
                        </a:spcBef>
                        <a:buNone/>
                      </a:pPr>
                      <a:r>
                        <a:rPr sz="2400" dirty="0">
                          <a:latin typeface="Arial" pitchFamily="34" charset="0"/>
                          <a:cs typeface="Arial" pitchFamily="34" charset="0"/>
                        </a:rPr>
                        <a:t>- Mở đường cho CNTB phát triển.</a:t>
                      </a:r>
                      <a:endParaRPr lang="en-US" sz="2400" dirty="0">
                        <a:latin typeface="Arial" pitchFamily="34" charset="0"/>
                        <a:ea typeface="Times New Roman" panose="02020603050405020304" pitchFamily="18" charset="0"/>
                        <a:cs typeface="Arial" pitchFamily="34" charset="0"/>
                      </a:endParaRPr>
                    </a:p>
                  </a:txBody>
                  <a:tcPr marT="45725" marB="45725">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just" eaLnBrk="1" hangingPunct="1">
                        <a:buNone/>
                      </a:pPr>
                      <a:endParaRPr lang="en-US" sz="2400" dirty="0">
                        <a:latin typeface="Times New Roman" panose="02020603050405020304" pitchFamily="18" charset="0"/>
                        <a:ea typeface="Times New Roman" panose="02020603050405020304" pitchFamily="18" charset="0"/>
                      </a:endParaRPr>
                    </a:p>
                  </a:txBody>
                  <a:tcPr marT="45725" marB="45725">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838294">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spcBef>
                          <a:spcPct val="20000"/>
                        </a:spcBef>
                        <a:buNone/>
                      </a:pPr>
                      <a:r>
                        <a:rPr sz="2400" b="1" i="1" dirty="0">
                          <a:solidFill>
                            <a:schemeClr val="tx1"/>
                          </a:solidFill>
                          <a:latin typeface="Arial" pitchFamily="34" charset="0"/>
                          <a:cs typeface="Arial" pitchFamily="34" charset="0"/>
                        </a:rPr>
                        <a:t>Tính </a:t>
                      </a:r>
                      <a:r>
                        <a:rPr sz="2400" b="1" i="1" dirty="0">
                          <a:latin typeface="Arial" pitchFamily="34" charset="0"/>
                          <a:cs typeface="Arial" pitchFamily="34" charset="0"/>
                        </a:rPr>
                        <a:t>chất</a:t>
                      </a:r>
                      <a:endParaRPr lang="en-US" sz="2400" b="1" i="1" dirty="0">
                        <a:latin typeface="Arial" pitchFamily="34" charset="0"/>
                        <a:ea typeface="Times New Roman" panose="02020603050405020304" pitchFamily="18" charset="0"/>
                        <a:cs typeface="Arial" pitchFamily="34" charset="0"/>
                      </a:endParaRPr>
                    </a:p>
                  </a:txBody>
                  <a:tcPr marT="45725" marB="45725">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just" eaLnBrk="1" hangingPunct="1">
                        <a:spcBef>
                          <a:spcPct val="20000"/>
                        </a:spcBef>
                        <a:buNone/>
                      </a:pPr>
                      <a:r>
                        <a:rPr sz="2400" b="1" dirty="0">
                          <a:solidFill>
                            <a:srgbClr val="FF0000"/>
                          </a:solidFill>
                          <a:latin typeface="Arial" pitchFamily="34" charset="0"/>
                          <a:cs typeface="Arial" pitchFamily="34" charset="0"/>
                        </a:rPr>
                        <a:t>Cách mạng tư sản</a:t>
                      </a:r>
                      <a:endParaRPr lang="en-US" sz="2400" b="1" dirty="0">
                        <a:solidFill>
                          <a:srgbClr val="FF0000"/>
                        </a:solidFill>
                        <a:latin typeface="Arial" pitchFamily="34" charset="0"/>
                        <a:ea typeface="Times New Roman" panose="02020603050405020304" pitchFamily="18" charset="0"/>
                        <a:cs typeface="Arial" pitchFamily="34" charset="0"/>
                      </a:endParaRPr>
                    </a:p>
                  </a:txBody>
                  <a:tcPr marT="45725" marB="45725">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just" eaLnBrk="1" hangingPunct="1">
                        <a:buNone/>
                      </a:pPr>
                      <a:endParaRPr lang="en-US" sz="2400" b="1" dirty="0">
                        <a:solidFill>
                          <a:srgbClr val="FF0000"/>
                        </a:solidFill>
                        <a:latin typeface="Arial" panose="020B0604020202020204" pitchFamily="34" charset="0"/>
                      </a:endParaRPr>
                    </a:p>
                  </a:txBody>
                  <a:tcPr marT="45725" marB="45725">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23582" name="Text Box 44"/>
          <p:cNvSpPr txBox="1">
            <a:spLocks noChangeArrowheads="1"/>
          </p:cNvSpPr>
          <p:nvPr/>
        </p:nvSpPr>
        <p:spPr bwMode="auto">
          <a:xfrm>
            <a:off x="457200" y="5181600"/>
            <a:ext cx="4114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endParaRPr lang="vi-VN">
              <a:latin typeface="Calibri" pitchFamily="34" charset="0"/>
            </a:endParaRPr>
          </a:p>
        </p:txBody>
      </p:sp>
      <p:sp>
        <p:nvSpPr>
          <p:cNvPr id="23583" name="Text Box 92"/>
          <p:cNvSpPr txBox="1">
            <a:spLocks noChangeArrowheads="1"/>
          </p:cNvSpPr>
          <p:nvPr/>
        </p:nvSpPr>
        <p:spPr bwMode="auto">
          <a:xfrm>
            <a:off x="1219200" y="1981200"/>
            <a:ext cx="2209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endParaRPr lang="vi-VN">
              <a:latin typeface="Calibri" pitchFamily="34" charset="0"/>
            </a:endParaRPr>
          </a:p>
        </p:txBody>
      </p:sp>
      <p:sp>
        <p:nvSpPr>
          <p:cNvPr id="39005" name="Text Box 93"/>
          <p:cNvSpPr txBox="1">
            <a:spLocks noChangeArrowheads="1"/>
          </p:cNvSpPr>
          <p:nvPr/>
        </p:nvSpPr>
        <p:spPr bwMode="auto">
          <a:xfrm>
            <a:off x="4419600" y="1311275"/>
            <a:ext cx="44958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zh-CN" sz="2400">
                <a:latin typeface="Arial" pitchFamily="34" charset="0"/>
                <a:cs typeface="Arial" pitchFamily="34" charset="0"/>
              </a:rPr>
              <a:t>Giai cấp vô sản</a:t>
            </a:r>
          </a:p>
          <a:p>
            <a:pPr algn="ctr"/>
            <a:r>
              <a:rPr lang="en-US" altLang="zh-CN" sz="2400">
                <a:latin typeface="Arial" pitchFamily="34" charset="0"/>
                <a:cs typeface="Arial" pitchFamily="34" charset="0"/>
              </a:rPr>
              <a:t>(Đảng công nhân XHDC Nga)</a:t>
            </a:r>
          </a:p>
        </p:txBody>
      </p:sp>
      <p:sp>
        <p:nvSpPr>
          <p:cNvPr id="39006" name="Text Box 94"/>
          <p:cNvSpPr txBox="1">
            <a:spLocks noChangeArrowheads="1"/>
          </p:cNvSpPr>
          <p:nvPr/>
        </p:nvSpPr>
        <p:spPr bwMode="auto">
          <a:xfrm>
            <a:off x="4648200" y="2301875"/>
            <a:ext cx="42672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20000"/>
              </a:spcBef>
            </a:pPr>
            <a:r>
              <a:rPr lang="en-US" altLang="zh-CN" sz="2400">
                <a:latin typeface="Arial" pitchFamily="34" charset="0"/>
                <a:cs typeface="Arial" pitchFamily="34" charset="0"/>
              </a:rPr>
              <a:t>Nhân dân (chủ yếu là công nhân và nông dân)</a:t>
            </a:r>
          </a:p>
        </p:txBody>
      </p:sp>
      <p:sp>
        <p:nvSpPr>
          <p:cNvPr id="39007" name="Text Box 95"/>
          <p:cNvSpPr txBox="1">
            <a:spLocks noChangeArrowheads="1"/>
          </p:cNvSpPr>
          <p:nvPr/>
        </p:nvSpPr>
        <p:spPr bwMode="auto">
          <a:xfrm>
            <a:off x="4648200" y="3235325"/>
            <a:ext cx="42672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2400">
                <a:latin typeface="Arial" pitchFamily="34" charset="0"/>
                <a:cs typeface="Arial" pitchFamily="34" charset="0"/>
              </a:rPr>
              <a:t>- Lật đổ chế độ phong kiến Nga hòang, thành lập nước CH.</a:t>
            </a:r>
          </a:p>
        </p:txBody>
      </p:sp>
      <p:sp>
        <p:nvSpPr>
          <p:cNvPr id="39008" name="Text Box 96"/>
          <p:cNvSpPr txBox="1">
            <a:spLocks noChangeArrowheads="1"/>
          </p:cNvSpPr>
          <p:nvPr/>
        </p:nvSpPr>
        <p:spPr bwMode="auto">
          <a:xfrm>
            <a:off x="4547456" y="5667086"/>
            <a:ext cx="43084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en-US" altLang="zh-CN" sz="2400" b="1">
                <a:solidFill>
                  <a:srgbClr val="FF0000"/>
                </a:solidFill>
                <a:latin typeface="Arial" pitchFamily="34" charset="0"/>
                <a:cs typeface="Arial" pitchFamily="34" charset="0"/>
              </a:rPr>
              <a:t>Cách mạng vô sản kiểu mới</a:t>
            </a:r>
          </a:p>
        </p:txBody>
      </p:sp>
      <p:sp>
        <p:nvSpPr>
          <p:cNvPr id="39011" name="Text Box 99"/>
          <p:cNvSpPr txBox="1">
            <a:spLocks noChangeArrowheads="1"/>
          </p:cNvSpPr>
          <p:nvPr/>
        </p:nvSpPr>
        <p:spPr bwMode="auto">
          <a:xfrm>
            <a:off x="4648200" y="4435475"/>
            <a:ext cx="40386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en-US" altLang="zh-CN" sz="2400">
                <a:latin typeface="Arial" pitchFamily="34" charset="0"/>
                <a:cs typeface="Arial" pitchFamily="34" charset="0"/>
              </a:rPr>
              <a:t>- Hướng phát triển là cách mạng xã hội chủ nghĩa.</a:t>
            </a:r>
          </a:p>
        </p:txBody>
      </p:sp>
    </p:spTree>
    <p:extLst>
      <p:ext uri="{BB962C8B-B14F-4D97-AF65-F5344CB8AC3E}">
        <p14:creationId xmlns:p14="http://schemas.microsoft.com/office/powerpoint/2010/main" val="62423221"/>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iterate type="lt">
                                    <p:tmAbs val="0"/>
                                  </p:iterate>
                                  <p:childTnLst>
                                    <p:set>
                                      <p:cBhvr>
                                        <p:cTn id="6" dur="1" fill="hold">
                                          <p:stCondLst>
                                            <p:cond delay="0"/>
                                          </p:stCondLst>
                                        </p:cTn>
                                        <p:tgtEl>
                                          <p:spTgt spid="39005"/>
                                        </p:tgtEl>
                                        <p:attrNameLst>
                                          <p:attrName>style.visibility</p:attrName>
                                        </p:attrNameLst>
                                      </p:cBhvr>
                                      <p:to>
                                        <p:strVal val="visible"/>
                                      </p:to>
                                    </p:set>
                                    <p:animEffect transition="in" filter="blinds(horizontal)">
                                      <p:cBhvr>
                                        <p:cTn id="7" dur="1000"/>
                                        <p:tgtEl>
                                          <p:spTgt spid="3900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9006"/>
                                        </p:tgtEl>
                                        <p:attrNameLst>
                                          <p:attrName>style.visibility</p:attrName>
                                        </p:attrNameLst>
                                      </p:cBhvr>
                                      <p:to>
                                        <p:strVal val="visible"/>
                                      </p:to>
                                    </p:set>
                                    <p:animEffect transition="in" filter="blinds(horizontal)">
                                      <p:cBhvr>
                                        <p:cTn id="12" dur="1000"/>
                                        <p:tgtEl>
                                          <p:spTgt spid="3900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9007"/>
                                        </p:tgtEl>
                                        <p:attrNameLst>
                                          <p:attrName>style.visibility</p:attrName>
                                        </p:attrNameLst>
                                      </p:cBhvr>
                                      <p:to>
                                        <p:strVal val="visible"/>
                                      </p:to>
                                    </p:set>
                                    <p:animEffect transition="in" filter="blinds(horizontal)">
                                      <p:cBhvr>
                                        <p:cTn id="17" dur="1000"/>
                                        <p:tgtEl>
                                          <p:spTgt spid="3900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1" nodeType="clickEffect">
                                  <p:stCondLst>
                                    <p:cond delay="0"/>
                                  </p:stCondLst>
                                  <p:iterate type="lt">
                                    <p:tmAbs val="0"/>
                                  </p:iterate>
                                  <p:childTnLst>
                                    <p:set>
                                      <p:cBhvr>
                                        <p:cTn id="21" dur="1" fill="hold">
                                          <p:stCondLst>
                                            <p:cond delay="0"/>
                                          </p:stCondLst>
                                        </p:cTn>
                                        <p:tgtEl>
                                          <p:spTgt spid="39011"/>
                                        </p:tgtEl>
                                        <p:attrNameLst>
                                          <p:attrName>style.visibility</p:attrName>
                                        </p:attrNameLst>
                                      </p:cBhvr>
                                      <p:to>
                                        <p:strVal val="visible"/>
                                      </p:to>
                                    </p:set>
                                    <p:animEffect transition="in" filter="blinds(horizontal)">
                                      <p:cBhvr>
                                        <p:cTn id="22" dur="1000"/>
                                        <p:tgtEl>
                                          <p:spTgt spid="39011"/>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6" presetClass="emph" presetSubtype="0" fill="hold" grpId="1" nodeType="clickEffect">
                                  <p:stCondLst>
                                    <p:cond delay="0"/>
                                  </p:stCondLst>
                                  <p:iterate type="lt">
                                    <p:tmPct val="4000"/>
                                  </p:iterate>
                                  <p:childTnLst>
                                    <p:set>
                                      <p:cBhvr override="childStyle">
                                        <p:cTn id="26" dur="500" fill="hold"/>
                                        <p:tgtEl>
                                          <p:spTgt spid="39005"/>
                                        </p:tgtEl>
                                        <p:attrNameLst>
                                          <p:attrName>style.color</p:attrName>
                                        </p:attrNameLst>
                                      </p:cBhvr>
                                      <p:to>
                                        <p:clrVal>
                                          <a:srgbClr val="0000FF"/>
                                        </p:clrVal>
                                      </p:to>
                                    </p:set>
                                    <p:set>
                                      <p:cBhvr>
                                        <p:cTn id="27" dur="500" fill="hold"/>
                                        <p:tgtEl>
                                          <p:spTgt spid="39005"/>
                                        </p:tgtEl>
                                        <p:attrNameLst>
                                          <p:attrName>fillcolor</p:attrName>
                                        </p:attrNameLst>
                                      </p:cBhvr>
                                      <p:to>
                                        <p:clrVal>
                                          <a:srgbClr val="0000FF"/>
                                        </p:clrVal>
                                      </p:to>
                                    </p:set>
                                    <p:set>
                                      <p:cBhvr>
                                        <p:cTn id="28" dur="500" fill="hold"/>
                                        <p:tgtEl>
                                          <p:spTgt spid="39005"/>
                                        </p:tgtEl>
                                        <p:attrNameLst>
                                          <p:attrName>fill.type</p:attrName>
                                        </p:attrNameLst>
                                      </p:cBhvr>
                                      <p:to>
                                        <p:strVal val="solid"/>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6" presetClass="emph" presetSubtype="0" fill="hold" grpId="0" nodeType="clickEffect">
                                  <p:stCondLst>
                                    <p:cond delay="0"/>
                                  </p:stCondLst>
                                  <p:iterate type="lt">
                                    <p:tmPct val="4000"/>
                                  </p:iterate>
                                  <p:childTnLst>
                                    <p:set>
                                      <p:cBhvr override="childStyle">
                                        <p:cTn id="32" dur="500" fill="hold"/>
                                        <p:tgtEl>
                                          <p:spTgt spid="39011"/>
                                        </p:tgtEl>
                                        <p:attrNameLst>
                                          <p:attrName>style.color</p:attrName>
                                        </p:attrNameLst>
                                      </p:cBhvr>
                                      <p:to>
                                        <p:clrVal>
                                          <a:srgbClr val="0000FF"/>
                                        </p:clrVal>
                                      </p:to>
                                    </p:set>
                                    <p:set>
                                      <p:cBhvr>
                                        <p:cTn id="33" dur="500" fill="hold"/>
                                        <p:tgtEl>
                                          <p:spTgt spid="39011"/>
                                        </p:tgtEl>
                                        <p:attrNameLst>
                                          <p:attrName>fillcolor</p:attrName>
                                        </p:attrNameLst>
                                      </p:cBhvr>
                                      <p:to>
                                        <p:clrVal>
                                          <a:srgbClr val="0000FF"/>
                                        </p:clrVal>
                                      </p:to>
                                    </p:set>
                                    <p:set>
                                      <p:cBhvr>
                                        <p:cTn id="34" dur="500" fill="hold"/>
                                        <p:tgtEl>
                                          <p:spTgt spid="39011"/>
                                        </p:tgtEl>
                                        <p:attrNameLst>
                                          <p:attrName>fill.type</p:attrName>
                                        </p:attrNameLst>
                                      </p:cBhvr>
                                      <p:to>
                                        <p:strVal val="solid"/>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3" presetClass="entr" presetSubtype="10" fill="hold" grpId="0" nodeType="clickEffect">
                                  <p:stCondLst>
                                    <p:cond delay="0"/>
                                  </p:stCondLst>
                                  <p:childTnLst>
                                    <p:set>
                                      <p:cBhvr>
                                        <p:cTn id="38" dur="1" fill="hold">
                                          <p:stCondLst>
                                            <p:cond delay="0"/>
                                          </p:stCondLst>
                                        </p:cTn>
                                        <p:tgtEl>
                                          <p:spTgt spid="39008"/>
                                        </p:tgtEl>
                                        <p:attrNameLst>
                                          <p:attrName>style.visibility</p:attrName>
                                        </p:attrNameLst>
                                      </p:cBhvr>
                                      <p:to>
                                        <p:strVal val="visible"/>
                                      </p:to>
                                    </p:set>
                                    <p:animEffect transition="in" filter="blinds(horizontal)">
                                      <p:cBhvr>
                                        <p:cTn id="39" dur="1000"/>
                                        <p:tgtEl>
                                          <p:spTgt spid="390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005" grpId="0"/>
      <p:bldP spid="39005" grpId="1"/>
      <p:bldP spid="39006" grpId="0"/>
      <p:bldP spid="39007" grpId="0"/>
      <p:bldP spid="39008" grpId="0"/>
      <p:bldP spid="39011" grpId="0"/>
      <p:bldP spid="39011"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602" name="Group 8"/>
          <p:cNvGrpSpPr>
            <a:grpSpLocks/>
          </p:cNvGrpSpPr>
          <p:nvPr/>
        </p:nvGrpSpPr>
        <p:grpSpPr bwMode="auto">
          <a:xfrm rot="5400000">
            <a:off x="5887046" y="3879652"/>
            <a:ext cx="2163366" cy="2128838"/>
            <a:chOff x="3936" y="-15"/>
            <a:chExt cx="1817" cy="1788"/>
          </a:xfrm>
        </p:grpSpPr>
        <p:pic>
          <p:nvPicPr>
            <p:cNvPr id="25620" name="Picture 9" descr="hoa-hong"/>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7060206">
              <a:off x="5200" y="58"/>
              <a:ext cx="432"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21" name="Picture 10" descr="hoa-da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37" y="-15"/>
              <a:ext cx="216" cy="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22" name="Picture 11" descr="hoa-day"/>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36" y="7"/>
              <a:ext cx="1752"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5603" name="Group 12"/>
          <p:cNvGrpSpPr>
            <a:grpSpLocks/>
          </p:cNvGrpSpPr>
          <p:nvPr/>
        </p:nvGrpSpPr>
        <p:grpSpPr bwMode="auto">
          <a:xfrm rot="10800000">
            <a:off x="1176338" y="3879056"/>
            <a:ext cx="2163366" cy="2128838"/>
            <a:chOff x="3936" y="-15"/>
            <a:chExt cx="1817" cy="1788"/>
          </a:xfrm>
        </p:grpSpPr>
        <p:pic>
          <p:nvPicPr>
            <p:cNvPr id="25617" name="Picture 13" descr="hoa-hong"/>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7060206">
              <a:off x="5200" y="58"/>
              <a:ext cx="432"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8" name="Picture 14" descr="hoa-da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37" y="-15"/>
              <a:ext cx="216" cy="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9" name="Picture 15" descr="hoa-day"/>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36" y="7"/>
              <a:ext cx="1752"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5604" name="Group 16"/>
          <p:cNvGrpSpPr>
            <a:grpSpLocks/>
          </p:cNvGrpSpPr>
          <p:nvPr/>
        </p:nvGrpSpPr>
        <p:grpSpPr bwMode="auto">
          <a:xfrm>
            <a:off x="5815013" y="853678"/>
            <a:ext cx="2163366" cy="2128838"/>
            <a:chOff x="3936" y="-15"/>
            <a:chExt cx="1817" cy="1788"/>
          </a:xfrm>
        </p:grpSpPr>
        <p:pic>
          <p:nvPicPr>
            <p:cNvPr id="25614" name="Picture 17" descr="hoa-hong"/>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7060206">
              <a:off x="5200" y="58"/>
              <a:ext cx="432"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5" name="Picture 18" descr="hoa-da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37" y="-15"/>
              <a:ext cx="216" cy="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6" name="Picture 19" descr="hoa-day"/>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36" y="7"/>
              <a:ext cx="1752"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5605" name="Group 20"/>
          <p:cNvGrpSpPr>
            <a:grpSpLocks/>
          </p:cNvGrpSpPr>
          <p:nvPr/>
        </p:nvGrpSpPr>
        <p:grpSpPr bwMode="auto">
          <a:xfrm rot="-5400000">
            <a:off x="1125736" y="893564"/>
            <a:ext cx="2163366" cy="2128838"/>
            <a:chOff x="3936" y="-15"/>
            <a:chExt cx="1817" cy="1788"/>
          </a:xfrm>
        </p:grpSpPr>
        <p:pic>
          <p:nvPicPr>
            <p:cNvPr id="25611" name="Picture 21" descr="hoa-hong"/>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7060206">
              <a:off x="5200" y="58"/>
              <a:ext cx="432"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2" name="Picture 22" descr="hoa-da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37" y="-15"/>
              <a:ext cx="216" cy="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3" name="Picture 23" descr="hoa-day"/>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36" y="7"/>
              <a:ext cx="1752"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72050" name="Text Box 18"/>
          <p:cNvSpPr txBox="1">
            <a:spLocks noChangeArrowheads="1"/>
          </p:cNvSpPr>
          <p:nvPr/>
        </p:nvSpPr>
        <p:spPr bwMode="auto">
          <a:xfrm>
            <a:off x="1428750" y="2914650"/>
            <a:ext cx="1828800" cy="2336024"/>
          </a:xfrm>
          <a:prstGeom prst="rect">
            <a:avLst/>
          </a:prstGeom>
          <a:noFill/>
          <a:ln w="66675" cap="rnd">
            <a:solidFill>
              <a:srgbClr val="008000"/>
            </a:solidFill>
            <a:prstDash val="sysDot"/>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685800">
              <a:lnSpc>
                <a:spcPct val="90000"/>
              </a:lnSpc>
            </a:pPr>
            <a:r>
              <a:rPr lang="en-US" sz="4050" b="1">
                <a:solidFill>
                  <a:srgbClr val="FF0000"/>
                </a:solidFill>
                <a:latin typeface="Times New Roman" pitchFamily="18" charset="0"/>
              </a:rPr>
              <a:t>Hướng dẫn </a:t>
            </a:r>
          </a:p>
          <a:p>
            <a:pPr defTabSz="685800">
              <a:lnSpc>
                <a:spcPct val="90000"/>
              </a:lnSpc>
            </a:pPr>
            <a:r>
              <a:rPr lang="en-US" sz="4050" b="1">
                <a:solidFill>
                  <a:srgbClr val="FF0000"/>
                </a:solidFill>
                <a:latin typeface="Times New Roman" pitchFamily="18" charset="0"/>
              </a:rPr>
              <a:t>về </a:t>
            </a:r>
          </a:p>
          <a:p>
            <a:pPr defTabSz="685800">
              <a:lnSpc>
                <a:spcPct val="90000"/>
              </a:lnSpc>
            </a:pPr>
            <a:r>
              <a:rPr lang="en-US" sz="4050" b="1">
                <a:solidFill>
                  <a:srgbClr val="FF0000"/>
                </a:solidFill>
                <a:latin typeface="Times New Roman" pitchFamily="18" charset="0"/>
              </a:rPr>
              <a:t>nhà</a:t>
            </a:r>
            <a:endParaRPr lang="en-US" sz="4050" b="1">
              <a:solidFill>
                <a:srgbClr val="FF0000"/>
              </a:solidFill>
              <a:latin typeface=".VnMysticalH" pitchFamily="34" charset="0"/>
            </a:endParaRPr>
          </a:p>
        </p:txBody>
      </p:sp>
      <p:pic>
        <p:nvPicPr>
          <p:cNvPr id="172051" name="Picture 19" descr="BACK03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408115">
            <a:off x="3371850" y="1200151"/>
            <a:ext cx="4171950" cy="4485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2052" name="Text Box 20"/>
          <p:cNvSpPr txBox="1">
            <a:spLocks noChangeArrowheads="1"/>
          </p:cNvSpPr>
          <p:nvPr/>
        </p:nvSpPr>
        <p:spPr bwMode="auto">
          <a:xfrm rot="1058925">
            <a:off x="4251724" y="1854311"/>
            <a:ext cx="2869406"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defTabSz="685800"/>
            <a:r>
              <a:rPr lang="en-US" sz="2400" b="1" i="1">
                <a:solidFill>
                  <a:prstClr val="black"/>
                </a:solidFill>
                <a:latin typeface="Times New Roman" panose="02020603050405020304" pitchFamily="18" charset="0"/>
                <a:cs typeface="Times New Roman" panose="02020603050405020304" pitchFamily="18" charset="0"/>
              </a:rPr>
              <a:t>Học sinh đọc sách giáo khoa để trả lời các câu hỏi, tham khảo thêm sách, tra cứu Google để biết thêm những từ mới và các thông tin liên quan.</a:t>
            </a:r>
            <a:endParaRPr lang="en-US" sz="2250" b="1" i="1">
              <a:solidFill>
                <a:srgbClr val="000066"/>
              </a:solidFill>
            </a:endParaRPr>
          </a:p>
        </p:txBody>
      </p:sp>
      <p:sp>
        <p:nvSpPr>
          <p:cNvPr id="25609" name="Text Box 21"/>
          <p:cNvSpPr txBox="1">
            <a:spLocks noChangeArrowheads="1"/>
          </p:cNvSpPr>
          <p:nvPr/>
        </p:nvSpPr>
        <p:spPr bwMode="auto">
          <a:xfrm>
            <a:off x="1428750" y="1257300"/>
            <a:ext cx="1485900" cy="147732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685800">
              <a:spcBef>
                <a:spcPct val="50000"/>
              </a:spcBef>
            </a:pPr>
            <a:r>
              <a:rPr lang="en-US" sz="9000" b="1">
                <a:solidFill>
                  <a:prstClr val="black"/>
                </a:solidFill>
                <a:sym typeface="Webdings" pitchFamily="18" charset="2"/>
              </a:rPr>
              <a:t></a:t>
            </a:r>
          </a:p>
        </p:txBody>
      </p:sp>
      <p:pic>
        <p:nvPicPr>
          <p:cNvPr id="2" name="78EB3866.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extLst>
              <a:ext uri="{28A0092B-C50C-407E-A947-70E740481C1C}">
                <a14:useLocalDpi xmlns:a14="http://schemas.microsoft.com/office/drawing/2010/main" val="0"/>
              </a:ext>
            </a:extLst>
          </a:blip>
          <a:srcRect/>
          <a:stretch>
            <a:fillRect/>
          </a:stretch>
        </p:blipFill>
        <p:spPr bwMode="auto">
          <a:xfrm>
            <a:off x="7429500" y="542925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8759193"/>
      </p:ext>
    </p:extLst>
  </p:cSld>
  <p:clrMapOvr>
    <a:masterClrMapping/>
  </p:clrMapOvr>
  <p:transition spd="slow" advTm="1273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par>
                          <p:cTn id="7" fill="hold" nodeType="afterGroup">
                            <p:stCondLst>
                              <p:cond delay="0"/>
                            </p:stCondLst>
                            <p:childTnLst>
                              <p:par>
                                <p:cTn id="8" presetID="5" presetClass="entr" presetSubtype="10" fill="hold" grpId="0" nodeType="afterEffect">
                                  <p:stCondLst>
                                    <p:cond delay="0"/>
                                  </p:stCondLst>
                                  <p:childTnLst>
                                    <p:set>
                                      <p:cBhvr>
                                        <p:cTn id="9" dur="1" fill="hold">
                                          <p:stCondLst>
                                            <p:cond delay="0"/>
                                          </p:stCondLst>
                                        </p:cTn>
                                        <p:tgtEl>
                                          <p:spTgt spid="172050"/>
                                        </p:tgtEl>
                                        <p:attrNameLst>
                                          <p:attrName>style.visibility</p:attrName>
                                        </p:attrNameLst>
                                      </p:cBhvr>
                                      <p:to>
                                        <p:strVal val="visible"/>
                                      </p:to>
                                    </p:set>
                                    <p:animEffect transition="in" filter="checkerboard(across)">
                                      <p:cBhvr>
                                        <p:cTn id="10" dur="500"/>
                                        <p:tgtEl>
                                          <p:spTgt spid="172050"/>
                                        </p:tgtEl>
                                      </p:cBhvr>
                                    </p:animEffect>
                                  </p:childTnLst>
                                </p:cTn>
                              </p:par>
                            </p:childTnLst>
                          </p:cTn>
                        </p:par>
                        <p:par>
                          <p:cTn id="11" fill="hold" nodeType="afterGroup">
                            <p:stCondLst>
                              <p:cond delay="500"/>
                            </p:stCondLst>
                            <p:childTnLst>
                              <p:par>
                                <p:cTn id="12" presetID="25" presetClass="entr" presetSubtype="0" fill="hold" nodeType="afterEffect">
                                  <p:stCondLst>
                                    <p:cond delay="0"/>
                                  </p:stCondLst>
                                  <p:childTnLst>
                                    <p:set>
                                      <p:cBhvr>
                                        <p:cTn id="13" dur="1" fill="hold">
                                          <p:stCondLst>
                                            <p:cond delay="0"/>
                                          </p:stCondLst>
                                        </p:cTn>
                                        <p:tgtEl>
                                          <p:spTgt spid="172051"/>
                                        </p:tgtEl>
                                        <p:attrNameLst>
                                          <p:attrName>style.visibility</p:attrName>
                                        </p:attrNameLst>
                                      </p:cBhvr>
                                      <p:to>
                                        <p:strVal val="visible"/>
                                      </p:to>
                                    </p:set>
                                    <p:anim calcmode="lin" valueType="num">
                                      <p:cBhvr>
                                        <p:cTn id="14" dur="1000" decel="50000" fill="hold">
                                          <p:stCondLst>
                                            <p:cond delay="0"/>
                                          </p:stCondLst>
                                        </p:cTn>
                                        <p:tgtEl>
                                          <p:spTgt spid="172051"/>
                                        </p:tgtEl>
                                        <p:attrNameLst>
                                          <p:attrName>style.rotation</p:attrName>
                                        </p:attrNameLst>
                                      </p:cBhvr>
                                      <p:tavLst>
                                        <p:tav tm="0">
                                          <p:val>
                                            <p:fltVal val="-90"/>
                                          </p:val>
                                        </p:tav>
                                        <p:tav tm="100000">
                                          <p:val>
                                            <p:fltVal val="0"/>
                                          </p:val>
                                        </p:tav>
                                      </p:tavLst>
                                    </p:anim>
                                    <p:anim calcmode="lin" valueType="num">
                                      <p:cBhvr>
                                        <p:cTn id="15" dur="1000" decel="50000" fill="hold">
                                          <p:stCondLst>
                                            <p:cond delay="0"/>
                                          </p:stCondLst>
                                        </p:cTn>
                                        <p:tgtEl>
                                          <p:spTgt spid="172051"/>
                                        </p:tgtEl>
                                        <p:attrNameLst>
                                          <p:attrName>ppt_w</p:attrName>
                                        </p:attrNameLst>
                                      </p:cBhvr>
                                      <p:tavLst>
                                        <p:tav tm="0">
                                          <p:val>
                                            <p:strVal val="#ppt_w"/>
                                          </p:val>
                                        </p:tav>
                                        <p:tav tm="100000">
                                          <p:val>
                                            <p:strVal val="#ppt_w*.05"/>
                                          </p:val>
                                        </p:tav>
                                      </p:tavLst>
                                    </p:anim>
                                    <p:anim calcmode="lin" valueType="num">
                                      <p:cBhvr>
                                        <p:cTn id="16" dur="1000" accel="50000" fill="hold">
                                          <p:stCondLst>
                                            <p:cond delay="1000"/>
                                          </p:stCondLst>
                                        </p:cTn>
                                        <p:tgtEl>
                                          <p:spTgt spid="172051"/>
                                        </p:tgtEl>
                                        <p:attrNameLst>
                                          <p:attrName>ppt_w</p:attrName>
                                        </p:attrNameLst>
                                      </p:cBhvr>
                                      <p:tavLst>
                                        <p:tav tm="0">
                                          <p:val>
                                            <p:strVal val="#ppt_w*.05"/>
                                          </p:val>
                                        </p:tav>
                                        <p:tav tm="100000">
                                          <p:val>
                                            <p:strVal val="#ppt_w"/>
                                          </p:val>
                                        </p:tav>
                                      </p:tavLst>
                                    </p:anim>
                                    <p:anim calcmode="lin" valueType="num">
                                      <p:cBhvr>
                                        <p:cTn id="17" dur="2000" fill="hold"/>
                                        <p:tgtEl>
                                          <p:spTgt spid="172051"/>
                                        </p:tgtEl>
                                        <p:attrNameLst>
                                          <p:attrName>ppt_h</p:attrName>
                                        </p:attrNameLst>
                                      </p:cBhvr>
                                      <p:tavLst>
                                        <p:tav tm="0">
                                          <p:val>
                                            <p:strVal val="#ppt_h"/>
                                          </p:val>
                                        </p:tav>
                                        <p:tav tm="100000">
                                          <p:val>
                                            <p:strVal val="#ppt_h"/>
                                          </p:val>
                                        </p:tav>
                                      </p:tavLst>
                                    </p:anim>
                                    <p:anim calcmode="lin" valueType="num">
                                      <p:cBhvr>
                                        <p:cTn id="18" dur="1000" decel="50000" fill="hold">
                                          <p:stCondLst>
                                            <p:cond delay="0"/>
                                          </p:stCondLst>
                                        </p:cTn>
                                        <p:tgtEl>
                                          <p:spTgt spid="172051"/>
                                        </p:tgtEl>
                                        <p:attrNameLst>
                                          <p:attrName>ppt_x</p:attrName>
                                        </p:attrNameLst>
                                      </p:cBhvr>
                                      <p:tavLst>
                                        <p:tav tm="0">
                                          <p:val>
                                            <p:strVal val="#ppt_x+.4"/>
                                          </p:val>
                                        </p:tav>
                                        <p:tav tm="100000">
                                          <p:val>
                                            <p:strVal val="#ppt_x"/>
                                          </p:val>
                                        </p:tav>
                                      </p:tavLst>
                                    </p:anim>
                                    <p:anim calcmode="lin" valueType="num">
                                      <p:cBhvr>
                                        <p:cTn id="19" dur="1000" decel="50000" fill="hold">
                                          <p:stCondLst>
                                            <p:cond delay="0"/>
                                          </p:stCondLst>
                                        </p:cTn>
                                        <p:tgtEl>
                                          <p:spTgt spid="172051"/>
                                        </p:tgtEl>
                                        <p:attrNameLst>
                                          <p:attrName>ppt_y</p:attrName>
                                        </p:attrNameLst>
                                      </p:cBhvr>
                                      <p:tavLst>
                                        <p:tav tm="0">
                                          <p:val>
                                            <p:strVal val="#ppt_y-.2"/>
                                          </p:val>
                                        </p:tav>
                                        <p:tav tm="100000">
                                          <p:val>
                                            <p:strVal val="#ppt_y+.1"/>
                                          </p:val>
                                        </p:tav>
                                      </p:tavLst>
                                    </p:anim>
                                    <p:anim calcmode="lin" valueType="num">
                                      <p:cBhvr>
                                        <p:cTn id="20" dur="1000" accel="50000" fill="hold">
                                          <p:stCondLst>
                                            <p:cond delay="1000"/>
                                          </p:stCondLst>
                                        </p:cTn>
                                        <p:tgtEl>
                                          <p:spTgt spid="172051"/>
                                        </p:tgtEl>
                                        <p:attrNameLst>
                                          <p:attrName>ppt_y</p:attrName>
                                        </p:attrNameLst>
                                      </p:cBhvr>
                                      <p:tavLst>
                                        <p:tav tm="0">
                                          <p:val>
                                            <p:strVal val="#ppt_y+.1"/>
                                          </p:val>
                                        </p:tav>
                                        <p:tav tm="100000">
                                          <p:val>
                                            <p:strVal val="#ppt_y"/>
                                          </p:val>
                                        </p:tav>
                                      </p:tavLst>
                                    </p:anim>
                                    <p:animEffect transition="in" filter="fade">
                                      <p:cBhvr>
                                        <p:cTn id="21" dur="2000" decel="50000">
                                          <p:stCondLst>
                                            <p:cond delay="0"/>
                                          </p:stCondLst>
                                        </p:cTn>
                                        <p:tgtEl>
                                          <p:spTgt spid="172051"/>
                                        </p:tgtEl>
                                      </p:cBhvr>
                                    </p:animEffect>
                                  </p:childTnLst>
                                </p:cTn>
                              </p:par>
                            </p:childTnLst>
                          </p:cTn>
                        </p:par>
                        <p:par>
                          <p:cTn id="22" fill="hold" nodeType="afterGroup">
                            <p:stCondLst>
                              <p:cond delay="2500"/>
                            </p:stCondLst>
                            <p:childTnLst>
                              <p:par>
                                <p:cTn id="23" presetID="27" presetClass="entr" presetSubtype="0" fill="hold" grpId="0" nodeType="afterEffect">
                                  <p:stCondLst>
                                    <p:cond delay="0"/>
                                  </p:stCondLst>
                                  <p:iterate type="lt">
                                    <p:tmPct val="50000"/>
                                  </p:iterate>
                                  <p:childTnLst>
                                    <p:set>
                                      <p:cBhvr>
                                        <p:cTn id="24" dur="1" fill="hold">
                                          <p:stCondLst>
                                            <p:cond delay="0"/>
                                          </p:stCondLst>
                                        </p:cTn>
                                        <p:tgtEl>
                                          <p:spTgt spid="172052"/>
                                        </p:tgtEl>
                                        <p:attrNameLst>
                                          <p:attrName>style.visibility</p:attrName>
                                        </p:attrNameLst>
                                      </p:cBhvr>
                                      <p:to>
                                        <p:strVal val="visible"/>
                                      </p:to>
                                    </p:set>
                                    <p:anim calcmode="discrete" valueType="clr">
                                      <p:cBhvr override="childStyle">
                                        <p:cTn id="25" dur="80"/>
                                        <p:tgtEl>
                                          <p:spTgt spid="172052"/>
                                        </p:tgtEl>
                                        <p:attrNameLst>
                                          <p:attrName>style.color</p:attrName>
                                        </p:attrNameLst>
                                      </p:cBhvr>
                                      <p:tavLst>
                                        <p:tav tm="0">
                                          <p:val>
                                            <p:clrVal>
                                              <a:schemeClr val="accent2"/>
                                            </p:clrVal>
                                          </p:val>
                                        </p:tav>
                                        <p:tav tm="50000">
                                          <p:val>
                                            <p:clrVal>
                                              <a:schemeClr val="hlink"/>
                                            </p:clrVal>
                                          </p:val>
                                        </p:tav>
                                      </p:tavLst>
                                    </p:anim>
                                    <p:anim calcmode="discrete" valueType="clr">
                                      <p:cBhvr>
                                        <p:cTn id="26" dur="80"/>
                                        <p:tgtEl>
                                          <p:spTgt spid="172052"/>
                                        </p:tgtEl>
                                        <p:attrNameLst>
                                          <p:attrName>fillcolor</p:attrName>
                                        </p:attrNameLst>
                                      </p:cBhvr>
                                      <p:tavLst>
                                        <p:tav tm="0">
                                          <p:val>
                                            <p:clrVal>
                                              <a:schemeClr val="accent2"/>
                                            </p:clrVal>
                                          </p:val>
                                        </p:tav>
                                        <p:tav tm="50000">
                                          <p:val>
                                            <p:clrVal>
                                              <a:schemeClr val="hlink"/>
                                            </p:clrVal>
                                          </p:val>
                                        </p:tav>
                                      </p:tavLst>
                                    </p:anim>
                                    <p:set>
                                      <p:cBhvr>
                                        <p:cTn id="27" dur="80"/>
                                        <p:tgtEl>
                                          <p:spTgt spid="17205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28" fill="hold" display="0">
                  <p:stCondLst>
                    <p:cond delay="indefinite"/>
                  </p:stCondLst>
                  <p:endCondLst>
                    <p:cond evt="onStopAudio" delay="0">
                      <p:tgtEl>
                        <p:sldTgt/>
                      </p:tgtEl>
                    </p:cond>
                  </p:endCondLst>
                </p:cTn>
                <p:tgtEl>
                  <p:spTgt spid="2"/>
                </p:tgtEl>
              </p:cMediaNode>
            </p:audio>
          </p:childTnLst>
        </p:cTn>
      </p:par>
    </p:tnLst>
    <p:bldLst>
      <p:bldP spid="172050" grpId="0" animBg="1"/>
      <p:bldP spid="172052" grpId="0"/>
    </p:bldLst>
  </p:timing>
</p:sld>
</file>

<file path=ppt/theme/theme1.xml><?xml version="1.0" encoding="utf-8"?>
<a:theme xmlns:a="http://schemas.openxmlformats.org/drawingml/2006/main" name="Chủ đề Office">
  <a:themeElements>
    <a:clrScheme name="Chủ đề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hủ đề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hủ đề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38</TotalTime>
  <Words>429</Words>
  <Application>Microsoft Office PowerPoint</Application>
  <PresentationFormat>Trình chiếu Trên màn hình (4:3)</PresentationFormat>
  <Paragraphs>50</Paragraphs>
  <Slides>7</Slides>
  <Notes>0</Notes>
  <HiddenSlides>0</HiddenSlides>
  <MMClips>1</MMClips>
  <ScaleCrop>false</ScaleCrop>
  <HeadingPairs>
    <vt:vector size="6" baseType="variant">
      <vt:variant>
        <vt:lpstr>Phông được Dùng</vt:lpstr>
      </vt:variant>
      <vt:variant>
        <vt:i4>6</vt:i4>
      </vt:variant>
      <vt:variant>
        <vt:lpstr>Chủ đề</vt:lpstr>
      </vt:variant>
      <vt:variant>
        <vt:i4>3</vt:i4>
      </vt:variant>
      <vt:variant>
        <vt:lpstr>Tiêu đề Bản chiếu</vt:lpstr>
      </vt:variant>
      <vt:variant>
        <vt:i4>7</vt:i4>
      </vt:variant>
    </vt:vector>
  </HeadingPairs>
  <TitlesOfParts>
    <vt:vector size="16" baseType="lpstr">
      <vt:lpstr>.VnArabia</vt:lpstr>
      <vt:lpstr>.VnMysticalH</vt:lpstr>
      <vt:lpstr>Arial</vt:lpstr>
      <vt:lpstr>Calibri</vt:lpstr>
      <vt:lpstr>Calibri Light</vt:lpstr>
      <vt:lpstr>Times New Roman</vt:lpstr>
      <vt:lpstr>Chủ đề Office</vt:lpstr>
      <vt:lpstr>Office Theme</vt:lpstr>
      <vt:lpstr>1_Office Theme</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Bản trình bày PowerPoint</dc:title>
  <dc:creator>Pham Huynh Le</dc:creator>
  <cp:lastModifiedBy>Pham Huynh Le</cp:lastModifiedBy>
  <cp:revision>3</cp:revision>
  <dcterms:created xsi:type="dcterms:W3CDTF">2022-11-23T14:41:15Z</dcterms:created>
  <dcterms:modified xsi:type="dcterms:W3CDTF">2022-11-25T01:13:59Z</dcterms:modified>
</cp:coreProperties>
</file>