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WAV" ContentType="audio/x-wav"/>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7" r:id="rId2"/>
    <p:sldId id="258" r:id="rId3"/>
    <p:sldId id="260" r:id="rId4"/>
    <p:sldId id="264" r:id="rId5"/>
    <p:sldId id="268" r:id="rId6"/>
    <p:sldId id="271" r:id="rId7"/>
    <p:sldId id="278" r:id="rId8"/>
    <p:sldId id="313"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93" d="100"/>
          <a:sy n="93" d="100"/>
        </p:scale>
        <p:origin x="1070" y="8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F93F83A-09D3-41B4-BD13-21D035651FF6}" type="datetimeFigureOut">
              <a:rPr lang="en-US" smtClean="0"/>
              <a:t>11/24/2022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31055C-21CF-480E-A780-BFDC786DF2D6}" type="slidenum">
              <a:rPr lang="en-US" smtClean="0"/>
              <a:t>‹#›</a:t>
            </a:fld>
            <a:endParaRPr lang="en-US"/>
          </a:p>
        </p:txBody>
      </p:sp>
    </p:spTree>
    <p:extLst>
      <p:ext uri="{BB962C8B-B14F-4D97-AF65-F5344CB8AC3E}">
        <p14:creationId xmlns:p14="http://schemas.microsoft.com/office/powerpoint/2010/main" val="18699806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F93F83A-09D3-41B4-BD13-21D035651FF6}" type="datetimeFigureOut">
              <a:rPr lang="en-US" smtClean="0"/>
              <a:t>11/24/2022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31055C-21CF-480E-A780-BFDC786DF2D6}" type="slidenum">
              <a:rPr lang="en-US" smtClean="0"/>
              <a:t>‹#›</a:t>
            </a:fld>
            <a:endParaRPr lang="en-US"/>
          </a:p>
        </p:txBody>
      </p:sp>
    </p:spTree>
    <p:extLst>
      <p:ext uri="{BB962C8B-B14F-4D97-AF65-F5344CB8AC3E}">
        <p14:creationId xmlns:p14="http://schemas.microsoft.com/office/powerpoint/2010/main" val="4578746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F93F83A-09D3-41B4-BD13-21D035651FF6}" type="datetimeFigureOut">
              <a:rPr lang="en-US" smtClean="0"/>
              <a:t>11/24/2022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31055C-21CF-480E-A780-BFDC786DF2D6}" type="slidenum">
              <a:rPr lang="en-US" smtClean="0"/>
              <a:t>‹#›</a:t>
            </a:fld>
            <a:endParaRPr lang="en-US"/>
          </a:p>
        </p:txBody>
      </p:sp>
    </p:spTree>
    <p:extLst>
      <p:ext uri="{BB962C8B-B14F-4D97-AF65-F5344CB8AC3E}">
        <p14:creationId xmlns:p14="http://schemas.microsoft.com/office/powerpoint/2010/main" val="29258334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F93F83A-09D3-41B4-BD13-21D035651FF6}" type="datetimeFigureOut">
              <a:rPr lang="en-US" smtClean="0"/>
              <a:t>11/24/2022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31055C-21CF-480E-A780-BFDC786DF2D6}" type="slidenum">
              <a:rPr lang="en-US" smtClean="0"/>
              <a:t>‹#›</a:t>
            </a:fld>
            <a:endParaRPr lang="en-US"/>
          </a:p>
        </p:txBody>
      </p:sp>
    </p:spTree>
    <p:extLst>
      <p:ext uri="{BB962C8B-B14F-4D97-AF65-F5344CB8AC3E}">
        <p14:creationId xmlns:p14="http://schemas.microsoft.com/office/powerpoint/2010/main" val="37444141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F93F83A-09D3-41B4-BD13-21D035651FF6}" type="datetimeFigureOut">
              <a:rPr lang="en-US" smtClean="0"/>
              <a:t>11/24/2022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31055C-21CF-480E-A780-BFDC786DF2D6}" type="slidenum">
              <a:rPr lang="en-US" smtClean="0"/>
              <a:t>‹#›</a:t>
            </a:fld>
            <a:endParaRPr lang="en-US"/>
          </a:p>
        </p:txBody>
      </p:sp>
    </p:spTree>
    <p:extLst>
      <p:ext uri="{BB962C8B-B14F-4D97-AF65-F5344CB8AC3E}">
        <p14:creationId xmlns:p14="http://schemas.microsoft.com/office/powerpoint/2010/main" val="30905502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F93F83A-09D3-41B4-BD13-21D035651FF6}" type="datetimeFigureOut">
              <a:rPr lang="en-US" smtClean="0"/>
              <a:t>11/24/2022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31055C-21CF-480E-A780-BFDC786DF2D6}" type="slidenum">
              <a:rPr lang="en-US" smtClean="0"/>
              <a:t>‹#›</a:t>
            </a:fld>
            <a:endParaRPr lang="en-US"/>
          </a:p>
        </p:txBody>
      </p:sp>
    </p:spTree>
    <p:extLst>
      <p:ext uri="{BB962C8B-B14F-4D97-AF65-F5344CB8AC3E}">
        <p14:creationId xmlns:p14="http://schemas.microsoft.com/office/powerpoint/2010/main" val="6555497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F93F83A-09D3-41B4-BD13-21D035651FF6}" type="datetimeFigureOut">
              <a:rPr lang="en-US" smtClean="0"/>
              <a:t>11/24/2022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331055C-21CF-480E-A780-BFDC786DF2D6}" type="slidenum">
              <a:rPr lang="en-US" smtClean="0"/>
              <a:t>‹#›</a:t>
            </a:fld>
            <a:endParaRPr lang="en-US"/>
          </a:p>
        </p:txBody>
      </p:sp>
    </p:spTree>
    <p:extLst>
      <p:ext uri="{BB962C8B-B14F-4D97-AF65-F5344CB8AC3E}">
        <p14:creationId xmlns:p14="http://schemas.microsoft.com/office/powerpoint/2010/main" val="941702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F93F83A-09D3-41B4-BD13-21D035651FF6}" type="datetimeFigureOut">
              <a:rPr lang="en-US" smtClean="0"/>
              <a:t>11/24/2022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331055C-21CF-480E-A780-BFDC786DF2D6}" type="slidenum">
              <a:rPr lang="en-US" smtClean="0"/>
              <a:t>‹#›</a:t>
            </a:fld>
            <a:endParaRPr lang="en-US"/>
          </a:p>
        </p:txBody>
      </p:sp>
    </p:spTree>
    <p:extLst>
      <p:ext uri="{BB962C8B-B14F-4D97-AF65-F5344CB8AC3E}">
        <p14:creationId xmlns:p14="http://schemas.microsoft.com/office/powerpoint/2010/main" val="26778832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93F83A-09D3-41B4-BD13-21D035651FF6}" type="datetimeFigureOut">
              <a:rPr lang="en-US" smtClean="0"/>
              <a:t>11/24/2022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331055C-21CF-480E-A780-BFDC786DF2D6}" type="slidenum">
              <a:rPr lang="en-US" smtClean="0"/>
              <a:t>‹#›</a:t>
            </a:fld>
            <a:endParaRPr lang="en-US"/>
          </a:p>
        </p:txBody>
      </p:sp>
    </p:spTree>
    <p:extLst>
      <p:ext uri="{BB962C8B-B14F-4D97-AF65-F5344CB8AC3E}">
        <p14:creationId xmlns:p14="http://schemas.microsoft.com/office/powerpoint/2010/main" val="34842106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F93F83A-09D3-41B4-BD13-21D035651FF6}" type="datetimeFigureOut">
              <a:rPr lang="en-US" smtClean="0"/>
              <a:t>11/24/2022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31055C-21CF-480E-A780-BFDC786DF2D6}" type="slidenum">
              <a:rPr lang="en-US" smtClean="0"/>
              <a:t>‹#›</a:t>
            </a:fld>
            <a:endParaRPr lang="en-US"/>
          </a:p>
        </p:txBody>
      </p:sp>
    </p:spTree>
    <p:extLst>
      <p:ext uri="{BB962C8B-B14F-4D97-AF65-F5344CB8AC3E}">
        <p14:creationId xmlns:p14="http://schemas.microsoft.com/office/powerpoint/2010/main" val="24995160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F93F83A-09D3-41B4-BD13-21D035651FF6}" type="datetimeFigureOut">
              <a:rPr lang="en-US" smtClean="0"/>
              <a:t>11/24/2022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31055C-21CF-480E-A780-BFDC786DF2D6}" type="slidenum">
              <a:rPr lang="en-US" smtClean="0"/>
              <a:t>‹#›</a:t>
            </a:fld>
            <a:endParaRPr lang="en-US"/>
          </a:p>
        </p:txBody>
      </p:sp>
    </p:spTree>
    <p:extLst>
      <p:ext uri="{BB962C8B-B14F-4D97-AF65-F5344CB8AC3E}">
        <p14:creationId xmlns:p14="http://schemas.microsoft.com/office/powerpoint/2010/main" val="19281487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93F83A-09D3-41B4-BD13-21D035651FF6}" type="datetimeFigureOut">
              <a:rPr lang="en-US" smtClean="0"/>
              <a:t>11/24/2022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31055C-21CF-480E-A780-BFDC786DF2D6}" type="slidenum">
              <a:rPr lang="en-US" smtClean="0"/>
              <a:t>‹#›</a:t>
            </a:fld>
            <a:endParaRPr lang="en-US"/>
          </a:p>
        </p:txBody>
      </p:sp>
    </p:spTree>
    <p:extLst>
      <p:ext uri="{BB962C8B-B14F-4D97-AF65-F5344CB8AC3E}">
        <p14:creationId xmlns:p14="http://schemas.microsoft.com/office/powerpoint/2010/main" val="399270579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slideLayout" Target="../slideLayouts/slideLayout7.xml"/><Relationship Id="rId7" Type="http://schemas.openxmlformats.org/officeDocument/2006/relationships/image" Target="../media/image9.wmf"/><Relationship Id="rId2" Type="http://schemas.openxmlformats.org/officeDocument/2006/relationships/audio" Target="../media/media1.WAV"/><Relationship Id="rId1" Type="http://schemas.microsoft.com/office/2007/relationships/media" Target="../media/media1.WAV"/><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gif"/></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6000" r="-6000"/>
          </a:stretch>
        </a:blipFill>
        <a:effectLst/>
      </p:bgPr>
    </p:bg>
    <p:spTree>
      <p:nvGrpSpPr>
        <p:cNvPr id="1" name=""/>
        <p:cNvGrpSpPr/>
        <p:nvPr/>
      </p:nvGrpSpPr>
      <p:grpSpPr>
        <a:xfrm>
          <a:off x="0" y="0"/>
          <a:ext cx="0" cy="0"/>
          <a:chOff x="0" y="0"/>
          <a:chExt cx="0" cy="0"/>
        </a:xfrm>
      </p:grpSpPr>
      <p:sp>
        <p:nvSpPr>
          <p:cNvPr id="3" name="TextBox 2"/>
          <p:cNvSpPr txBox="1"/>
          <p:nvPr/>
        </p:nvSpPr>
        <p:spPr>
          <a:xfrm>
            <a:off x="1259632" y="1268760"/>
            <a:ext cx="6912768" cy="3477875"/>
          </a:xfrm>
          <a:prstGeom prst="rect">
            <a:avLst/>
          </a:prstGeom>
          <a:noFill/>
        </p:spPr>
        <p:txBody>
          <a:bodyPr wrap="squar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4400" b="1" spc="50">
                <a:ln w="11430"/>
                <a:gradFill>
                  <a:gsLst>
                    <a:gs pos="25000">
                      <a:srgbClr val="C0504D">
                        <a:satMod val="155000"/>
                      </a:srgbClr>
                    </a:gs>
                    <a:gs pos="100000">
                      <a:srgbClr val="C0504D">
                        <a:shade val="45000"/>
                        <a:satMod val="165000"/>
                      </a:srgbClr>
                    </a:gs>
                  </a:gsLst>
                  <a:lin ang="5400000"/>
                </a:gradFill>
                <a:effectLst>
                  <a:outerShdw blurRad="76200" dist="50800" dir="5400000" algn="tl" rotWithShape="0">
                    <a:srgbClr val="000000">
                      <a:alpha val="65000"/>
                    </a:srgbClr>
                  </a:outerShdw>
                </a:effectLst>
                <a:latin typeface="Arial" panose="020B0604020202020204" pitchFamily="34" charset="0"/>
                <a:cs typeface="Arial" panose="020B0604020202020204" pitchFamily="34" charset="0"/>
              </a:rPr>
              <a:t>Bài 6</a:t>
            </a:r>
            <a:endParaRPr kumimoji="0" lang="en-US" sz="4400" b="1" i="0" u="none" strike="noStrike" kern="1200" cap="none" spc="50" normalizeH="0" baseline="0" noProof="0">
              <a:ln w="11430"/>
              <a:gradFill>
                <a:gsLst>
                  <a:gs pos="25000">
                    <a:srgbClr val="C0504D">
                      <a:satMod val="155000"/>
                    </a:srgbClr>
                  </a:gs>
                  <a:gs pos="100000">
                    <a:srgbClr val="C0504D">
                      <a:shade val="45000"/>
                      <a:satMod val="165000"/>
                    </a:srgbClr>
                  </a:gs>
                </a:gsLst>
                <a:lin ang="5400000"/>
              </a:gradFill>
              <a:effectLst>
                <a:outerShdw blurRad="76200" dist="50800" dir="5400000" algn="tl" rotWithShape="0">
                  <a:srgbClr val="000000">
                    <a:alpha val="65000"/>
                  </a:srgbClr>
                </a:outerShdw>
              </a:effectLst>
              <a:uLnTx/>
              <a:uFillTx/>
              <a:latin typeface="Arial" panose="020B0604020202020204" pitchFamily="34" charset="0"/>
              <a:ea typeface="+mn-ea"/>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4400" b="1" i="0" u="none" strike="noStrike" kern="1200" cap="none" spc="50" normalizeH="0" baseline="0" noProof="0">
              <a:ln w="11430"/>
              <a:gradFill>
                <a:gsLst>
                  <a:gs pos="25000">
                    <a:srgbClr val="C0504D">
                      <a:satMod val="155000"/>
                    </a:srgbClr>
                  </a:gs>
                  <a:gs pos="100000">
                    <a:srgbClr val="C0504D">
                      <a:shade val="45000"/>
                      <a:satMod val="165000"/>
                    </a:srgbClr>
                  </a:gs>
                </a:gsLst>
                <a:lin ang="5400000"/>
              </a:gradFill>
              <a:effectLst>
                <a:outerShdw blurRad="76200" dist="50800" dir="5400000" algn="tl" rotWithShape="0">
                  <a:srgbClr val="000000">
                    <a:alpha val="65000"/>
                  </a:srgbClr>
                </a:outerShdw>
              </a:effectLst>
              <a:uLnTx/>
              <a:uFillTx/>
              <a:latin typeface="Arial" panose="020B0604020202020204" pitchFamily="34" charset="0"/>
              <a:ea typeface="+mn-ea"/>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50" normalizeH="0" baseline="0" noProof="0">
                <a:ln w="11430"/>
                <a:gradFill>
                  <a:gsLst>
                    <a:gs pos="25000">
                      <a:srgbClr val="C0504D">
                        <a:satMod val="155000"/>
                      </a:srgbClr>
                    </a:gs>
                    <a:gs pos="100000">
                      <a:srgbClr val="C0504D">
                        <a:shade val="45000"/>
                        <a:satMod val="165000"/>
                      </a:srgbClr>
                    </a:gs>
                  </a:gsLst>
                  <a:lin ang="5400000"/>
                </a:gradFill>
                <a:effectLst>
                  <a:outerShdw blurRad="76200" dist="50800" dir="5400000" algn="tl" rotWithShape="0">
                    <a:srgbClr val="000000">
                      <a:alpha val="65000"/>
                    </a:srgbClr>
                  </a:outerShdw>
                </a:effectLst>
                <a:uLnTx/>
                <a:uFillTx/>
                <a:latin typeface="Arial" panose="020B0604020202020204" pitchFamily="34" charset="0"/>
                <a:ea typeface="+mn-ea"/>
                <a:cs typeface="Arial" panose="020B0604020202020204" pitchFamily="34" charset="0"/>
              </a:rPr>
              <a:t>CÁC NƯỚC ANH, PHÁP, ĐỨC, MĨ CUỐI THẾ KỈ XIX - ĐẦU THẾ KỈ XX</a:t>
            </a:r>
            <a:endParaRPr kumimoji="0" lang="vi-VN" sz="4400" b="1" i="0" u="none" strike="noStrike" kern="1200" cap="none" spc="50" normalizeH="0" baseline="0" noProof="0" dirty="0">
              <a:ln w="11430"/>
              <a:gradFill>
                <a:gsLst>
                  <a:gs pos="25000">
                    <a:srgbClr val="C0504D">
                      <a:satMod val="155000"/>
                    </a:srgbClr>
                  </a:gs>
                  <a:gs pos="100000">
                    <a:srgbClr val="C0504D">
                      <a:shade val="45000"/>
                      <a:satMod val="165000"/>
                    </a:srgbClr>
                  </a:gs>
                </a:gsLst>
                <a:lin ang="5400000"/>
              </a:gradFill>
              <a:effectLst>
                <a:outerShdw blurRad="76200" dist="50800" dir="5400000" algn="tl" rotWithShape="0">
                  <a:srgbClr val="000000">
                    <a:alpha val="65000"/>
                  </a:srgbClr>
                </a:outerShdw>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41182921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wipe(down)">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ChangeArrowheads="1"/>
          </p:cNvSpPr>
          <p:nvPr/>
        </p:nvSpPr>
        <p:spPr bwMode="auto">
          <a:xfrm>
            <a:off x="107504" y="75833"/>
            <a:ext cx="9036496" cy="830997"/>
          </a:xfrm>
          <a:prstGeom prst="rect">
            <a:avLst/>
          </a:prstGeom>
          <a:ln>
            <a:headEnd/>
            <a:tailEnd/>
          </a:ln>
        </p:spPr>
        <p:style>
          <a:lnRef idx="2">
            <a:schemeClr val="accent2"/>
          </a:lnRef>
          <a:fillRef idx="1">
            <a:schemeClr val="lt1"/>
          </a:fillRef>
          <a:effectRef idx="0">
            <a:schemeClr val="accent2"/>
          </a:effectRef>
          <a:fontRef idx="minor">
            <a:schemeClr val="dk1"/>
          </a:fontRef>
        </p:style>
        <p:txBody>
          <a:bodyPr wrap="square"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b="1" u="sng">
                <a:solidFill>
                  <a:srgbClr val="002060"/>
                </a:solidFill>
                <a:latin typeface="Arial" pitchFamily="34" charset="0"/>
                <a:cs typeface="Arial" pitchFamily="34" charset="0"/>
              </a:rPr>
              <a:t>Bài 6</a:t>
            </a:r>
            <a:r>
              <a:rPr kumimoji="0" lang="en-US" sz="2400" b="1" i="0" u="none" strike="noStrike" kern="1200" cap="none" spc="0" normalizeH="0" baseline="0" noProof="0">
                <a:ln>
                  <a:noFill/>
                </a:ln>
                <a:solidFill>
                  <a:srgbClr val="002060"/>
                </a:solidFill>
                <a:effectLst/>
                <a:uLnTx/>
                <a:uFillTx/>
                <a:latin typeface="Arial" pitchFamily="34" charset="0"/>
                <a:ea typeface="+mn-ea"/>
                <a:cs typeface="Arial" pitchFamily="34" charset="0"/>
              </a:rPr>
              <a:t>: </a:t>
            </a:r>
            <a:r>
              <a:rPr kumimoji="0" lang="en-US" sz="2400" b="1" i="0" u="none" strike="noStrike" kern="1200" cap="none" spc="0" normalizeH="0" baseline="0" noProof="0" dirty="0">
                <a:ln>
                  <a:noFill/>
                </a:ln>
                <a:solidFill>
                  <a:srgbClr val="002060"/>
                </a:solidFill>
                <a:effectLst/>
                <a:uLnTx/>
                <a:uFillTx/>
                <a:latin typeface="Arial" pitchFamily="34" charset="0"/>
                <a:ea typeface="+mn-ea"/>
                <a:cs typeface="Arial" pitchFamily="34" charset="0"/>
              </a:rPr>
              <a:t>CÁC  NƯỚC </a:t>
            </a:r>
            <a:r>
              <a:rPr kumimoji="0" lang="en-US" sz="2400" b="1" i="0" u="none" strike="noStrike" kern="1200" cap="none" spc="0" normalizeH="0" baseline="0" noProof="0">
                <a:ln>
                  <a:noFill/>
                </a:ln>
                <a:solidFill>
                  <a:srgbClr val="002060"/>
                </a:solidFill>
                <a:effectLst/>
                <a:uLnTx/>
                <a:uFillTx/>
                <a:latin typeface="Arial" pitchFamily="34" charset="0"/>
                <a:ea typeface="+mn-ea"/>
                <a:cs typeface="Arial" pitchFamily="34" charset="0"/>
              </a:rPr>
              <a:t>ANH, PHÁP, ĐỨC, MĨ </a:t>
            </a:r>
            <a:r>
              <a:rPr kumimoji="0" lang="en-US" sz="2400" b="1" i="0" u="none" strike="noStrike" kern="1200" cap="none" spc="0" normalizeH="0" baseline="0" noProof="0" dirty="0">
                <a:ln>
                  <a:noFill/>
                </a:ln>
                <a:solidFill>
                  <a:srgbClr val="002060"/>
                </a:solidFill>
                <a:effectLst/>
                <a:uLnTx/>
                <a:uFillTx/>
                <a:latin typeface="Arial" pitchFamily="34" charset="0"/>
                <a:ea typeface="+mn-ea"/>
                <a:cs typeface="Arial" pitchFamily="34" charset="0"/>
              </a:rPr>
              <a:t>CUỐI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002060"/>
                </a:solidFill>
                <a:effectLst/>
                <a:uLnTx/>
                <a:uFillTx/>
                <a:latin typeface="Arial" pitchFamily="34" charset="0"/>
                <a:ea typeface="+mn-ea"/>
                <a:cs typeface="Arial" pitchFamily="34" charset="0"/>
              </a:rPr>
              <a:t>THẾ KỈ XIX ĐẦU THẾ </a:t>
            </a:r>
            <a:r>
              <a:rPr kumimoji="0" lang="en-US" sz="2400" b="1" i="0" u="none" strike="noStrike" kern="1200" cap="none" spc="0" normalizeH="0" baseline="0" noProof="0">
                <a:ln>
                  <a:noFill/>
                </a:ln>
                <a:solidFill>
                  <a:srgbClr val="002060"/>
                </a:solidFill>
                <a:effectLst/>
                <a:uLnTx/>
                <a:uFillTx/>
                <a:latin typeface="Arial" pitchFamily="34" charset="0"/>
                <a:ea typeface="+mn-ea"/>
                <a:cs typeface="Arial" pitchFamily="34" charset="0"/>
              </a:rPr>
              <a:t>KỈ XX (TT)</a:t>
            </a:r>
            <a:endParaRPr kumimoji="0" lang="en-US" sz="2400" b="1" i="0" u="none" strike="noStrike" kern="1200" cap="none" spc="0" normalizeH="0" baseline="0" noProof="0" dirty="0">
              <a:ln>
                <a:noFill/>
              </a:ln>
              <a:solidFill>
                <a:srgbClr val="002060"/>
              </a:solidFill>
              <a:effectLst/>
              <a:uLnTx/>
              <a:uFillTx/>
              <a:latin typeface="Arial" pitchFamily="34" charset="0"/>
              <a:ea typeface="+mn-ea"/>
              <a:cs typeface="Arial" pitchFamily="34" charset="0"/>
            </a:endParaRPr>
          </a:p>
        </p:txBody>
      </p:sp>
      <p:sp>
        <p:nvSpPr>
          <p:cNvPr id="4101" name="Rectangle 5"/>
          <p:cNvSpPr>
            <a:spLocks noChangeArrowheads="1"/>
          </p:cNvSpPr>
          <p:nvPr/>
        </p:nvSpPr>
        <p:spPr bwMode="auto">
          <a:xfrm>
            <a:off x="304279" y="1447800"/>
            <a:ext cx="4800601"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tab pos="3046413" algn="l"/>
              </a:tabLst>
              <a:defRPr/>
            </a:pPr>
            <a:r>
              <a:rPr kumimoji="0" lang="en-US" sz="2400" b="1" i="0" u="sng" strike="noStrike" kern="1200" cap="none" spc="0" normalizeH="0" baseline="0" noProof="0">
                <a:ln>
                  <a:noFill/>
                </a:ln>
                <a:solidFill>
                  <a:srgbClr val="C00000"/>
                </a:solidFill>
                <a:effectLst/>
                <a:uLnTx/>
                <a:uFillTx/>
                <a:latin typeface="Arial" pitchFamily="34" charset="0"/>
                <a:ea typeface="+mn-ea"/>
                <a:cs typeface="Arial" pitchFamily="34" charset="0"/>
              </a:rPr>
              <a:t>3.  Đức</a:t>
            </a:r>
            <a:endParaRPr kumimoji="0" lang="en-US" sz="2400" b="1" i="0" u="none" strike="noStrike" kern="1200" cap="none" spc="0" normalizeH="0" baseline="0" noProof="0">
              <a:ln>
                <a:noFill/>
              </a:ln>
              <a:solidFill>
                <a:srgbClr val="C00000"/>
              </a:solidFill>
              <a:effectLst/>
              <a:uLnTx/>
              <a:uFillTx/>
              <a:latin typeface="Arial" pitchFamily="34" charset="0"/>
              <a:ea typeface="+mn-ea"/>
              <a:cs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tab pos="3046413" algn="l"/>
              </a:tabLst>
              <a:defRPr/>
            </a:pPr>
            <a:r>
              <a:rPr kumimoji="0" lang="en-US" sz="2400" b="1" i="0" u="sng" strike="noStrike" kern="1200" cap="none" spc="0" normalizeH="0" baseline="0" noProof="0">
                <a:ln>
                  <a:noFill/>
                </a:ln>
                <a:solidFill>
                  <a:srgbClr val="C00000"/>
                </a:solidFill>
                <a:effectLst/>
                <a:uLnTx/>
                <a:uFillTx/>
                <a:latin typeface="Arial" pitchFamily="34" charset="0"/>
                <a:ea typeface="+mn-ea"/>
                <a:cs typeface="Arial" pitchFamily="34" charset="0"/>
              </a:rPr>
              <a:t>a. Kinh tế </a:t>
            </a:r>
            <a:r>
              <a:rPr kumimoji="0" lang="en-US" sz="2400" b="1" i="0" u="none" strike="noStrike" kern="1200" cap="none" spc="0" normalizeH="0" baseline="0" noProof="0">
                <a:ln>
                  <a:noFill/>
                </a:ln>
                <a:solidFill>
                  <a:srgbClr val="C00000"/>
                </a:solidFill>
                <a:effectLst/>
                <a:uLnTx/>
                <a:uFillTx/>
                <a:latin typeface="Arial" pitchFamily="34" charset="0"/>
                <a:ea typeface="+mn-ea"/>
                <a:cs typeface="Arial" pitchFamily="34" charset="0"/>
              </a:rPr>
              <a:t>: </a:t>
            </a:r>
          </a:p>
        </p:txBody>
      </p:sp>
      <p:sp>
        <p:nvSpPr>
          <p:cNvPr id="4102" name="Rectangle 6"/>
          <p:cNvSpPr>
            <a:spLocks noChangeArrowheads="1"/>
          </p:cNvSpPr>
          <p:nvPr/>
        </p:nvSpPr>
        <p:spPr bwMode="auto">
          <a:xfrm>
            <a:off x="304800" y="990600"/>
            <a:ext cx="678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sng" strike="noStrike" kern="1200" cap="none" spc="0" normalizeH="0" baseline="0" noProof="0">
                <a:ln>
                  <a:noFill/>
                </a:ln>
                <a:solidFill>
                  <a:srgbClr val="C00000"/>
                </a:solidFill>
                <a:effectLst/>
                <a:uLnTx/>
                <a:uFillTx/>
                <a:latin typeface="Arial" pitchFamily="34" charset="0"/>
                <a:ea typeface="+mn-ea"/>
                <a:cs typeface="Arial" pitchFamily="34" charset="0"/>
              </a:rPr>
              <a:t>I. Tình hình các nước Anh, Pháp, Đức, Mĩ.</a:t>
            </a:r>
          </a:p>
        </p:txBody>
      </p:sp>
      <p:pic>
        <p:nvPicPr>
          <p:cNvPr id="6" name="Picture 9" descr="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99992" y="1608195"/>
            <a:ext cx="4495800" cy="5076825"/>
          </a:xfrm>
          <a:prstGeom prst="rect">
            <a:avLst/>
          </a:prstGeom>
          <a:solidFill>
            <a:srgbClr val="FFFF00"/>
          </a:solidFill>
          <a:ln w="9525">
            <a:solidFill>
              <a:srgbClr val="FFFF00"/>
            </a:solidFill>
            <a:miter lim="800000"/>
            <a:headEnd/>
            <a:tailEnd/>
          </a:ln>
        </p:spPr>
      </p:pic>
      <p:pic>
        <p:nvPicPr>
          <p:cNvPr id="7" name="Picture 7" descr="Germany-07-june"/>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5947792" y="3870532"/>
            <a:ext cx="16002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AutoShape 11"/>
          <p:cNvSpPr>
            <a:spLocks noChangeArrowheads="1"/>
          </p:cNvSpPr>
          <p:nvPr/>
        </p:nvSpPr>
        <p:spPr bwMode="auto">
          <a:xfrm>
            <a:off x="80392" y="2927407"/>
            <a:ext cx="4419600" cy="2438400"/>
          </a:xfrm>
          <a:prstGeom prst="cloudCallout">
            <a:avLst>
              <a:gd name="adj1" fmla="val 44024"/>
              <a:gd name="adj2" fmla="val 81364"/>
            </a:avLst>
          </a:prstGeom>
          <a:ln>
            <a:headEnd/>
            <a:tailEnd/>
          </a:ln>
        </p:spPr>
        <p:style>
          <a:lnRef idx="1">
            <a:schemeClr val="accent2"/>
          </a:lnRef>
          <a:fillRef idx="2">
            <a:schemeClr val="accent2"/>
          </a:fillRef>
          <a:effectRef idx="1">
            <a:schemeClr val="accent2"/>
          </a:effectRef>
          <a:fontRef idx="minor">
            <a:schemeClr val="dk1"/>
          </a:fontRef>
        </p:style>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2400" b="1" i="0" u="none" strike="noStrike" kern="1200" cap="none" spc="0" normalizeH="0" baseline="0" noProof="0" dirty="0" err="1">
                <a:ln>
                  <a:noFill/>
                </a:ln>
                <a:solidFill>
                  <a:prstClr val="black"/>
                </a:solidFill>
                <a:effectLst/>
                <a:uLnTx/>
                <a:uFillTx/>
                <a:latin typeface="Arial" pitchFamily="34" charset="0"/>
                <a:ea typeface="+mn-ea"/>
                <a:cs typeface="Arial" pitchFamily="34" charset="0"/>
              </a:rPr>
              <a:t>Từ</a:t>
            </a:r>
            <a:r>
              <a:rPr kumimoji="0" lang="en-US" sz="24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 </a:t>
            </a:r>
            <a:r>
              <a:rPr kumimoji="0" lang="en-US" sz="2400" b="1" i="0" u="none" strike="noStrike" kern="1200" cap="none" spc="0" normalizeH="0" baseline="0" noProof="0" dirty="0" err="1">
                <a:ln>
                  <a:noFill/>
                </a:ln>
                <a:solidFill>
                  <a:prstClr val="black"/>
                </a:solidFill>
                <a:effectLst/>
                <a:uLnTx/>
                <a:uFillTx/>
                <a:latin typeface="Arial" pitchFamily="34" charset="0"/>
                <a:ea typeface="+mn-ea"/>
                <a:cs typeface="Arial" pitchFamily="34" charset="0"/>
              </a:rPr>
              <a:t>sau</a:t>
            </a:r>
            <a:r>
              <a:rPr kumimoji="0" lang="en-US" sz="24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 </a:t>
            </a:r>
            <a:r>
              <a:rPr kumimoji="0" lang="en-US" sz="2400" b="1" i="0" u="none" strike="noStrike" kern="1200" cap="none" spc="0" normalizeH="0" baseline="0" noProof="0" dirty="0" err="1">
                <a:ln>
                  <a:noFill/>
                </a:ln>
                <a:solidFill>
                  <a:prstClr val="black"/>
                </a:solidFill>
                <a:effectLst/>
                <a:uLnTx/>
                <a:uFillTx/>
                <a:latin typeface="Arial" pitchFamily="34" charset="0"/>
                <a:ea typeface="+mn-ea"/>
                <a:cs typeface="Arial" pitchFamily="34" charset="0"/>
              </a:rPr>
              <a:t>khi</a:t>
            </a:r>
            <a:r>
              <a:rPr kumimoji="0" lang="en-US" sz="24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 </a:t>
            </a:r>
            <a:r>
              <a:rPr kumimoji="0" lang="en-US" sz="2400" b="1" i="0" u="none" strike="noStrike" kern="1200" cap="none" spc="0" normalizeH="0" baseline="0" noProof="0" dirty="0" err="1">
                <a:ln>
                  <a:noFill/>
                </a:ln>
                <a:solidFill>
                  <a:prstClr val="black"/>
                </a:solidFill>
                <a:effectLst/>
                <a:uLnTx/>
                <a:uFillTx/>
                <a:latin typeface="Arial" pitchFamily="34" charset="0"/>
                <a:ea typeface="+mn-ea"/>
                <a:cs typeface="Arial" pitchFamily="34" charset="0"/>
              </a:rPr>
              <a:t>thống</a:t>
            </a:r>
            <a:r>
              <a:rPr kumimoji="0" lang="en-US" sz="24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 </a:t>
            </a:r>
            <a:r>
              <a:rPr kumimoji="0" lang="en-US" sz="2400" b="1" i="0" u="none" strike="noStrike" kern="1200" cap="none" spc="0" normalizeH="0" baseline="0" noProof="0" dirty="0" err="1">
                <a:ln>
                  <a:noFill/>
                </a:ln>
                <a:solidFill>
                  <a:prstClr val="black"/>
                </a:solidFill>
                <a:effectLst/>
                <a:uLnTx/>
                <a:uFillTx/>
                <a:latin typeface="Arial" pitchFamily="34" charset="0"/>
                <a:ea typeface="+mn-ea"/>
                <a:cs typeface="Arial" pitchFamily="34" charset="0"/>
              </a:rPr>
              <a:t>nhất</a:t>
            </a:r>
            <a:r>
              <a:rPr kumimoji="0" lang="en-US" sz="24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 </a:t>
            </a:r>
            <a:r>
              <a:rPr kumimoji="0" lang="en-US" sz="2400" b="1" i="0" u="none" strike="noStrike" kern="1200" cap="none" spc="0" normalizeH="0" baseline="0" noProof="0" dirty="0" err="1">
                <a:ln>
                  <a:noFill/>
                </a:ln>
                <a:solidFill>
                  <a:prstClr val="black"/>
                </a:solidFill>
                <a:effectLst/>
                <a:uLnTx/>
                <a:uFillTx/>
                <a:latin typeface="Arial" pitchFamily="34" charset="0"/>
                <a:ea typeface="+mn-ea"/>
                <a:cs typeface="Arial" pitchFamily="34" charset="0"/>
              </a:rPr>
              <a:t>nền</a:t>
            </a:r>
            <a:r>
              <a:rPr kumimoji="0" lang="en-US" sz="24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 </a:t>
            </a:r>
            <a:r>
              <a:rPr kumimoji="0" lang="en-US" sz="2400" b="1" i="0" u="none" strike="noStrike" kern="1200" cap="none" spc="0" normalizeH="0" baseline="0" noProof="0" dirty="0" err="1">
                <a:ln>
                  <a:noFill/>
                </a:ln>
                <a:solidFill>
                  <a:prstClr val="black"/>
                </a:solidFill>
                <a:effectLst/>
                <a:uLnTx/>
                <a:uFillTx/>
                <a:latin typeface="Arial" pitchFamily="34" charset="0"/>
                <a:ea typeface="+mn-ea"/>
                <a:cs typeface="Arial" pitchFamily="34" charset="0"/>
              </a:rPr>
              <a:t>công</a:t>
            </a:r>
            <a:r>
              <a:rPr kumimoji="0" lang="en-US" sz="24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 </a:t>
            </a:r>
            <a:r>
              <a:rPr kumimoji="0" lang="en-US" sz="2400" b="1" i="0" u="none" strike="noStrike" kern="1200" cap="none" spc="0" normalizeH="0" baseline="0" noProof="0" dirty="0" err="1">
                <a:ln>
                  <a:noFill/>
                </a:ln>
                <a:solidFill>
                  <a:prstClr val="black"/>
                </a:solidFill>
                <a:effectLst/>
                <a:uLnTx/>
                <a:uFillTx/>
                <a:latin typeface="Arial" pitchFamily="34" charset="0"/>
                <a:ea typeface="+mn-ea"/>
                <a:cs typeface="Arial" pitchFamily="34" charset="0"/>
              </a:rPr>
              <a:t>nghiệp</a:t>
            </a:r>
            <a:r>
              <a:rPr kumimoji="0" lang="en-US" sz="24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 </a:t>
            </a:r>
            <a:r>
              <a:rPr kumimoji="0" lang="en-US" sz="2400" b="1" i="0" u="none" strike="noStrike" kern="1200" cap="none" spc="0" normalizeH="0" baseline="0" noProof="0" dirty="0" err="1">
                <a:ln>
                  <a:noFill/>
                </a:ln>
                <a:solidFill>
                  <a:prstClr val="black"/>
                </a:solidFill>
                <a:effectLst/>
                <a:uLnTx/>
                <a:uFillTx/>
                <a:latin typeface="Arial" pitchFamily="34" charset="0"/>
                <a:ea typeface="+mn-ea"/>
                <a:cs typeface="Arial" pitchFamily="34" charset="0"/>
              </a:rPr>
              <a:t>Đức</a:t>
            </a:r>
            <a:r>
              <a:rPr kumimoji="0" lang="en-US" sz="24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 </a:t>
            </a:r>
            <a:r>
              <a:rPr kumimoji="0" lang="en-US" sz="2400" b="1" i="0" u="none" strike="noStrike" kern="1200" cap="none" spc="0" normalizeH="0" baseline="0" noProof="0" dirty="0" err="1">
                <a:ln>
                  <a:noFill/>
                </a:ln>
                <a:solidFill>
                  <a:prstClr val="black"/>
                </a:solidFill>
                <a:effectLst/>
                <a:uLnTx/>
                <a:uFillTx/>
                <a:latin typeface="Arial" pitchFamily="34" charset="0"/>
                <a:ea typeface="+mn-ea"/>
                <a:cs typeface="Arial" pitchFamily="34" charset="0"/>
              </a:rPr>
              <a:t>phát</a:t>
            </a:r>
            <a:r>
              <a:rPr kumimoji="0" lang="en-US" sz="24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 </a:t>
            </a:r>
            <a:r>
              <a:rPr kumimoji="0" lang="en-US" sz="2400" b="1" i="0" u="none" strike="noStrike" kern="1200" cap="none" spc="0" normalizeH="0" baseline="0" noProof="0" dirty="0" err="1">
                <a:ln>
                  <a:noFill/>
                </a:ln>
                <a:solidFill>
                  <a:prstClr val="black"/>
                </a:solidFill>
                <a:effectLst/>
                <a:uLnTx/>
                <a:uFillTx/>
                <a:latin typeface="Arial" pitchFamily="34" charset="0"/>
                <a:ea typeface="+mn-ea"/>
                <a:cs typeface="Arial" pitchFamily="34" charset="0"/>
              </a:rPr>
              <a:t>triển</a:t>
            </a:r>
            <a:r>
              <a:rPr kumimoji="0" lang="en-US" sz="24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 </a:t>
            </a:r>
            <a:r>
              <a:rPr kumimoji="0" lang="en-US" sz="2400" b="1" i="0" u="none" strike="noStrike" kern="1200" cap="none" spc="0" normalizeH="0" baseline="0" noProof="0" dirty="0" err="1">
                <a:ln>
                  <a:noFill/>
                </a:ln>
                <a:solidFill>
                  <a:prstClr val="black"/>
                </a:solidFill>
                <a:effectLst/>
                <a:uLnTx/>
                <a:uFillTx/>
                <a:latin typeface="Arial" pitchFamily="34" charset="0"/>
                <a:ea typeface="+mn-ea"/>
                <a:cs typeface="Arial" pitchFamily="34" charset="0"/>
              </a:rPr>
              <a:t>như</a:t>
            </a:r>
            <a:r>
              <a:rPr kumimoji="0" lang="en-US" sz="24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 </a:t>
            </a:r>
            <a:r>
              <a:rPr kumimoji="0" lang="en-US" sz="2400" b="1" i="0" u="none" strike="noStrike" kern="1200" cap="none" spc="0" normalizeH="0" baseline="0" noProof="0" dirty="0" err="1">
                <a:ln>
                  <a:noFill/>
                </a:ln>
                <a:solidFill>
                  <a:prstClr val="black"/>
                </a:solidFill>
                <a:effectLst/>
                <a:uLnTx/>
                <a:uFillTx/>
                <a:latin typeface="Arial" pitchFamily="34" charset="0"/>
                <a:ea typeface="+mn-ea"/>
                <a:cs typeface="Arial" pitchFamily="34" charset="0"/>
              </a:rPr>
              <a:t>thế</a:t>
            </a:r>
            <a:r>
              <a:rPr kumimoji="0" lang="en-US" sz="24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 </a:t>
            </a:r>
            <a:r>
              <a:rPr kumimoji="0" lang="en-US" sz="2400" b="1" i="0" u="none" strike="noStrike" kern="1200" cap="none" spc="0" normalizeH="0" baseline="0" noProof="0" dirty="0" err="1">
                <a:ln>
                  <a:noFill/>
                </a:ln>
                <a:solidFill>
                  <a:prstClr val="black"/>
                </a:solidFill>
                <a:effectLst/>
                <a:uLnTx/>
                <a:uFillTx/>
                <a:latin typeface="Arial" pitchFamily="34" charset="0"/>
                <a:ea typeface="+mn-ea"/>
                <a:cs typeface="Arial" pitchFamily="34" charset="0"/>
              </a:rPr>
              <a:t>nào</a:t>
            </a:r>
            <a:r>
              <a:rPr kumimoji="0" lang="en-US" sz="24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a:t>
            </a:r>
          </a:p>
        </p:txBody>
      </p:sp>
    </p:spTree>
    <p:extLst>
      <p:ext uri="{BB962C8B-B14F-4D97-AF65-F5344CB8AC3E}">
        <p14:creationId xmlns:p14="http://schemas.microsoft.com/office/powerpoint/2010/main" val="1959934479"/>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4101">
                                            <p:txEl>
                                              <p:pRg st="0" end="0"/>
                                            </p:txEl>
                                          </p:spTgt>
                                        </p:tgtEl>
                                        <p:attrNameLst>
                                          <p:attrName>style.visibility</p:attrName>
                                        </p:attrNameLst>
                                      </p:cBhvr>
                                      <p:to>
                                        <p:strVal val="visible"/>
                                      </p:to>
                                    </p:set>
                                    <p:animEffect transition="in" filter="box(in)">
                                      <p:cBhvr>
                                        <p:cTn id="7" dur="500"/>
                                        <p:tgtEl>
                                          <p:spTgt spid="410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2" presetClass="entr" presetSubtype="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1000"/>
                                        <p:tgtEl>
                                          <p:spTgt spid="6"/>
                                        </p:tgtEl>
                                      </p:cBhvr>
                                    </p:animEffect>
                                    <p:anim calcmode="lin" valueType="num">
                                      <p:cBhvr>
                                        <p:cTn id="13" dur="1000" fill="hold"/>
                                        <p:tgtEl>
                                          <p:spTgt spid="6"/>
                                        </p:tgtEl>
                                        <p:attrNameLst>
                                          <p:attrName>ppt_x</p:attrName>
                                        </p:attrNameLst>
                                      </p:cBhvr>
                                      <p:tavLst>
                                        <p:tav tm="0">
                                          <p:val>
                                            <p:strVal val="#ppt_x"/>
                                          </p:val>
                                        </p:tav>
                                        <p:tav tm="100000">
                                          <p:val>
                                            <p:strVal val="#ppt_x"/>
                                          </p:val>
                                        </p:tav>
                                      </p:tavLst>
                                    </p:anim>
                                    <p:anim calcmode="lin" valueType="num">
                                      <p:cBhvr>
                                        <p:cTn id="14" dur="1000" fill="hold"/>
                                        <p:tgtEl>
                                          <p:spTgt spid="6"/>
                                        </p:tgtEl>
                                        <p:attrNameLst>
                                          <p:attrName>ppt_y</p:attrName>
                                        </p:attrNameLst>
                                      </p:cBhvr>
                                      <p:tavLst>
                                        <p:tav tm="0">
                                          <p:val>
                                            <p:strVal val="#ppt_y+.1"/>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7"/>
                                        </p:tgtEl>
                                        <p:attrNameLst>
                                          <p:attrName>style.visibility</p:attrName>
                                        </p:attrNameLst>
                                      </p:cBhvr>
                                      <p:to>
                                        <p:strVal val="visible"/>
                                      </p:to>
                                    </p:set>
                                    <p:anim calcmode="lin" valueType="num">
                                      <p:cBhvr additive="base">
                                        <p:cTn id="17" dur="500" fill="hold"/>
                                        <p:tgtEl>
                                          <p:spTgt spid="7"/>
                                        </p:tgtEl>
                                        <p:attrNameLst>
                                          <p:attrName>ppt_x</p:attrName>
                                        </p:attrNameLst>
                                      </p:cBhvr>
                                      <p:tavLst>
                                        <p:tav tm="0">
                                          <p:val>
                                            <p:strVal val="#ppt_x"/>
                                          </p:val>
                                        </p:tav>
                                        <p:tav tm="100000">
                                          <p:val>
                                            <p:strVal val="#ppt_x"/>
                                          </p:val>
                                        </p:tav>
                                      </p:tavLst>
                                    </p:anim>
                                    <p:anim calcmode="lin" valueType="num">
                                      <p:cBhvr additive="base">
                                        <p:cTn id="1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4" presetClass="entr" presetSubtype="16" fill="hold" nodeType="clickEffect">
                                  <p:stCondLst>
                                    <p:cond delay="0"/>
                                  </p:stCondLst>
                                  <p:childTnLst>
                                    <p:set>
                                      <p:cBhvr>
                                        <p:cTn id="22" dur="1" fill="hold">
                                          <p:stCondLst>
                                            <p:cond delay="0"/>
                                          </p:stCondLst>
                                        </p:cTn>
                                        <p:tgtEl>
                                          <p:spTgt spid="4101">
                                            <p:txEl>
                                              <p:pRg st="1" end="1"/>
                                            </p:txEl>
                                          </p:spTgt>
                                        </p:tgtEl>
                                        <p:attrNameLst>
                                          <p:attrName>style.visibility</p:attrName>
                                        </p:attrNameLst>
                                      </p:cBhvr>
                                      <p:to>
                                        <p:strVal val="visible"/>
                                      </p:to>
                                    </p:set>
                                    <p:animEffect transition="in" filter="box(in)">
                                      <p:cBhvr>
                                        <p:cTn id="23" dur="500"/>
                                        <p:tgtEl>
                                          <p:spTgt spid="4101">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8"/>
                                        </p:tgtEl>
                                        <p:attrNameLst>
                                          <p:attrName>style.visibility</p:attrName>
                                        </p:attrNameLst>
                                      </p:cBhvr>
                                      <p:to>
                                        <p:strVal val="visible"/>
                                      </p:to>
                                    </p:set>
                                    <p:anim calcmode="lin" valueType="num">
                                      <p:cBhvr additive="base">
                                        <p:cTn id="28" dur="500" fill="hold"/>
                                        <p:tgtEl>
                                          <p:spTgt spid="8"/>
                                        </p:tgtEl>
                                        <p:attrNameLst>
                                          <p:attrName>ppt_x</p:attrName>
                                        </p:attrNameLst>
                                      </p:cBhvr>
                                      <p:tavLst>
                                        <p:tav tm="0">
                                          <p:val>
                                            <p:strVal val="#ppt_x"/>
                                          </p:val>
                                        </p:tav>
                                        <p:tav tm="100000">
                                          <p:val>
                                            <p:strVal val="#ppt_x"/>
                                          </p:val>
                                        </p:tav>
                                      </p:tavLst>
                                    </p:anim>
                                    <p:anim calcmode="lin" valueType="num">
                                      <p:cBhvr additive="base">
                                        <p:cTn id="29"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1" name="Rectangle 5"/>
          <p:cNvSpPr>
            <a:spLocks noChangeArrowheads="1"/>
          </p:cNvSpPr>
          <p:nvPr/>
        </p:nvSpPr>
        <p:spPr bwMode="auto">
          <a:xfrm>
            <a:off x="304277" y="304794"/>
            <a:ext cx="4800601"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tab pos="3046413" algn="l"/>
              </a:tabLst>
              <a:defRPr/>
            </a:pPr>
            <a:r>
              <a:rPr kumimoji="0" lang="en-US" sz="2400" b="1" i="0" u="sng" strike="noStrike" kern="1200" cap="none" spc="0" normalizeH="0" baseline="0" noProof="0">
                <a:ln>
                  <a:noFill/>
                </a:ln>
                <a:solidFill>
                  <a:srgbClr val="C00000"/>
                </a:solidFill>
                <a:effectLst/>
                <a:uLnTx/>
                <a:uFillTx/>
                <a:latin typeface="Arial" pitchFamily="34" charset="0"/>
                <a:ea typeface="+mn-ea"/>
                <a:cs typeface="Arial" pitchFamily="34" charset="0"/>
              </a:rPr>
              <a:t>3.  Đức</a:t>
            </a:r>
            <a:endParaRPr kumimoji="0" lang="en-US" sz="2400" b="1" i="0" u="none" strike="noStrike" kern="1200" cap="none" spc="0" normalizeH="0" baseline="0" noProof="0">
              <a:ln>
                <a:noFill/>
              </a:ln>
              <a:solidFill>
                <a:srgbClr val="C00000"/>
              </a:solidFill>
              <a:effectLst/>
              <a:uLnTx/>
              <a:uFillTx/>
              <a:latin typeface="Arial" pitchFamily="34" charset="0"/>
              <a:ea typeface="+mn-ea"/>
              <a:cs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tab pos="3046413" algn="l"/>
              </a:tabLst>
              <a:defRPr/>
            </a:pPr>
            <a:r>
              <a:rPr kumimoji="0" lang="en-US" sz="2400" b="1" i="0" u="sng" strike="noStrike" kern="1200" cap="none" spc="0" normalizeH="0" baseline="0" noProof="0">
                <a:ln>
                  <a:noFill/>
                </a:ln>
                <a:solidFill>
                  <a:srgbClr val="C00000"/>
                </a:solidFill>
                <a:effectLst/>
                <a:uLnTx/>
                <a:uFillTx/>
                <a:latin typeface="Arial" pitchFamily="34" charset="0"/>
                <a:ea typeface="+mn-ea"/>
                <a:cs typeface="Arial" pitchFamily="34" charset="0"/>
              </a:rPr>
              <a:t>a. Kinh tế </a:t>
            </a:r>
            <a:r>
              <a:rPr kumimoji="0" lang="en-US" sz="2400" b="1" i="0" u="none" strike="noStrike" kern="1200" cap="none" spc="0" normalizeH="0" baseline="0" noProof="0">
                <a:ln>
                  <a:noFill/>
                </a:ln>
                <a:solidFill>
                  <a:srgbClr val="C00000"/>
                </a:solidFill>
                <a:effectLst/>
                <a:uLnTx/>
                <a:uFillTx/>
                <a:latin typeface="Arial" pitchFamily="34" charset="0"/>
                <a:ea typeface="+mn-ea"/>
                <a:cs typeface="Arial" pitchFamily="34" charset="0"/>
              </a:rPr>
              <a:t>: </a:t>
            </a:r>
          </a:p>
        </p:txBody>
      </p:sp>
      <p:sp>
        <p:nvSpPr>
          <p:cNvPr id="2" name="Cloud 1"/>
          <p:cNvSpPr/>
          <p:nvPr/>
        </p:nvSpPr>
        <p:spPr>
          <a:xfrm>
            <a:off x="382162" y="1135791"/>
            <a:ext cx="4315321" cy="2376264"/>
          </a:xfrm>
          <a:prstGeom prst="cloud">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1" u="none" strike="noStrike" kern="1200" cap="none" spc="0" normalizeH="0" baseline="0" noProof="0">
                <a:ln>
                  <a:noFill/>
                </a:ln>
                <a:solidFill>
                  <a:prstClr val="black"/>
                </a:solidFill>
                <a:effectLst/>
                <a:uLnTx/>
                <a:uFillTx/>
                <a:latin typeface="Arial" pitchFamily="34" charset="0"/>
                <a:ea typeface="+mn-ea"/>
                <a:cs typeface="Arial" pitchFamily="34" charset="0"/>
              </a:rPr>
              <a:t>Vì sao công nghiệp Đức phát triển nhảy vọt?</a:t>
            </a:r>
            <a:endParaRPr kumimoji="0" lang="en-US" sz="2800" b="1" i="0" u="none" strike="noStrike" kern="1200" cap="none" spc="0" normalizeH="0" baseline="0" noProof="0">
              <a:ln>
                <a:noFill/>
              </a:ln>
              <a:solidFill>
                <a:prstClr val="black"/>
              </a:solidFill>
              <a:effectLst/>
              <a:uLnTx/>
              <a:uFillTx/>
              <a:latin typeface="Arial" pitchFamily="34" charset="0"/>
              <a:ea typeface="+mn-ea"/>
              <a:cs typeface="Arial" pitchFamily="34" charset="0"/>
            </a:endParaRPr>
          </a:p>
        </p:txBody>
      </p:sp>
      <p:sp>
        <p:nvSpPr>
          <p:cNvPr id="3" name="Cloud Callout 2">
            <a:extLst>
              <a:ext uri="{FF2B5EF4-FFF2-40B4-BE49-F238E27FC236}">
                <a16:creationId xmlns:a16="http://schemas.microsoft.com/office/drawing/2014/main" id="{1DCFA756-DFAE-A366-F116-847925261959}"/>
              </a:ext>
            </a:extLst>
          </p:cNvPr>
          <p:cNvSpPr/>
          <p:nvPr/>
        </p:nvSpPr>
        <p:spPr>
          <a:xfrm>
            <a:off x="4352210" y="2596978"/>
            <a:ext cx="4248472" cy="2376264"/>
          </a:xfrm>
          <a:prstGeom prst="cloudCallout">
            <a:avLst>
              <a:gd name="adj1" fmla="val -63553"/>
              <a:gd name="adj2" fmla="val 84814"/>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a:ln>
                  <a:noFill/>
                </a:ln>
                <a:solidFill>
                  <a:prstClr val="black"/>
                </a:solidFill>
                <a:effectLst/>
                <a:uLnTx/>
                <a:uFillTx/>
                <a:latin typeface="Arial" pitchFamily="34" charset="0"/>
                <a:ea typeface="+mn-ea"/>
                <a:cs typeface="Arial" pitchFamily="34" charset="0"/>
              </a:rPr>
              <a:t>Sự phát triển của CNĐQ Đức có gì khác Anh, Pháp?</a:t>
            </a:r>
          </a:p>
        </p:txBody>
      </p:sp>
    </p:spTree>
    <p:extLst>
      <p:ext uri="{BB962C8B-B14F-4D97-AF65-F5344CB8AC3E}">
        <p14:creationId xmlns:p14="http://schemas.microsoft.com/office/powerpoint/2010/main" val="112327232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1" name="Rectangle 5"/>
          <p:cNvSpPr>
            <a:spLocks noChangeArrowheads="1"/>
          </p:cNvSpPr>
          <p:nvPr/>
        </p:nvSpPr>
        <p:spPr bwMode="auto">
          <a:xfrm>
            <a:off x="304800" y="341026"/>
            <a:ext cx="4800601"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tab pos="3046413" algn="l"/>
              </a:tabLst>
              <a:defRPr/>
            </a:pPr>
            <a:r>
              <a:rPr kumimoji="0" lang="en-US" sz="2400" b="1" i="0" u="sng" strike="noStrike" kern="1200" cap="none" spc="0" normalizeH="0" baseline="0" noProof="0">
                <a:ln>
                  <a:noFill/>
                </a:ln>
                <a:solidFill>
                  <a:srgbClr val="C00000"/>
                </a:solidFill>
                <a:effectLst/>
                <a:uLnTx/>
                <a:uFillTx/>
                <a:latin typeface="Arial" pitchFamily="34" charset="0"/>
                <a:ea typeface="+mn-ea"/>
                <a:cs typeface="Arial" pitchFamily="34" charset="0"/>
              </a:rPr>
              <a:t>3.  Đức</a:t>
            </a:r>
            <a:endParaRPr kumimoji="0" lang="en-US" sz="2400" b="1" i="0" u="none" strike="noStrike" kern="1200" cap="none" spc="0" normalizeH="0" baseline="0" noProof="0">
              <a:ln>
                <a:noFill/>
              </a:ln>
              <a:solidFill>
                <a:srgbClr val="C00000"/>
              </a:solidFill>
              <a:effectLst/>
              <a:uLnTx/>
              <a:uFillTx/>
              <a:latin typeface="Arial" pitchFamily="34" charset="0"/>
              <a:ea typeface="+mn-ea"/>
              <a:cs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tab pos="3046413" algn="l"/>
              </a:tabLst>
              <a:defRPr/>
            </a:pPr>
            <a:r>
              <a:rPr kumimoji="0" lang="en-US" sz="2400" b="1" i="0" u="none" strike="noStrike" kern="1200" cap="none" spc="0" normalizeH="0" baseline="0" noProof="0">
                <a:ln>
                  <a:noFill/>
                </a:ln>
                <a:solidFill>
                  <a:srgbClr val="C00000"/>
                </a:solidFill>
                <a:effectLst/>
                <a:uLnTx/>
                <a:uFillTx/>
                <a:latin typeface="Arial" pitchFamily="34" charset="0"/>
                <a:ea typeface="+mn-ea"/>
                <a:cs typeface="Arial" pitchFamily="34" charset="0"/>
              </a:rPr>
              <a:t>b. Chính trị:</a:t>
            </a:r>
          </a:p>
        </p:txBody>
      </p:sp>
      <p:sp>
        <p:nvSpPr>
          <p:cNvPr id="3" name="Cloud 2"/>
          <p:cNvSpPr/>
          <p:nvPr/>
        </p:nvSpPr>
        <p:spPr>
          <a:xfrm>
            <a:off x="304800" y="1100792"/>
            <a:ext cx="5688632" cy="2088232"/>
          </a:xfrm>
          <a:prstGeom prst="cloud">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a:ln>
                  <a:noFill/>
                </a:ln>
                <a:solidFill>
                  <a:prstClr val="black"/>
                </a:solidFill>
                <a:effectLst/>
                <a:uLnTx/>
                <a:uFillTx/>
                <a:latin typeface="Arial" pitchFamily="34" charset="0"/>
                <a:ea typeface="+mn-ea"/>
                <a:cs typeface="Arial" pitchFamily="34" charset="0"/>
              </a:rPr>
              <a:t>Nét nổi bật về tình hình chính trị Đức?</a:t>
            </a:r>
            <a:endParaRPr kumimoji="0" lang="en-US" sz="3200" b="1" i="0" u="none" strike="noStrike" kern="1200" cap="none" spc="0" normalizeH="0" baseline="0" noProof="0">
              <a:ln>
                <a:noFill/>
              </a:ln>
              <a:solidFill>
                <a:prstClr val="black"/>
              </a:solidFill>
              <a:effectLst/>
              <a:uLnTx/>
              <a:uFillTx/>
              <a:latin typeface="Arial" pitchFamily="34" charset="0"/>
              <a:ea typeface="+mn-ea"/>
              <a:cs typeface="Arial" pitchFamily="34" charset="0"/>
            </a:endParaRPr>
          </a:p>
        </p:txBody>
      </p:sp>
      <p:sp>
        <p:nvSpPr>
          <p:cNvPr id="2" name="Cloud Callout 6">
            <a:extLst>
              <a:ext uri="{FF2B5EF4-FFF2-40B4-BE49-F238E27FC236}">
                <a16:creationId xmlns:a16="http://schemas.microsoft.com/office/drawing/2014/main" id="{4816D387-F123-BA41-5CBC-6A232F26AEB5}"/>
              </a:ext>
            </a:extLst>
          </p:cNvPr>
          <p:cNvSpPr/>
          <p:nvPr/>
        </p:nvSpPr>
        <p:spPr>
          <a:xfrm>
            <a:off x="4236563" y="1931789"/>
            <a:ext cx="4907437" cy="3168352"/>
          </a:xfrm>
          <a:prstGeom prst="cloudCallout">
            <a:avLst>
              <a:gd name="adj1" fmla="val -24643"/>
              <a:gd name="adj2" fmla="val 61744"/>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2800" b="1" i="0" u="none" strike="noStrike" kern="1200" cap="none" spc="0" normalizeH="0" baseline="0" noProof="0">
                <a:ln>
                  <a:noFill/>
                </a:ln>
                <a:solidFill>
                  <a:prstClr val="black"/>
                </a:solidFill>
                <a:effectLst/>
                <a:uLnTx/>
                <a:uFillTx/>
                <a:latin typeface="Arial" pitchFamily="34" charset="0"/>
                <a:ea typeface="+mn-ea"/>
                <a:cs typeface="Arial" pitchFamily="34" charset="0"/>
              </a:rPr>
              <a:t>Vì sao Đức lại đòi chia lại thị trường thế giới?</a:t>
            </a:r>
          </a:p>
        </p:txBody>
      </p:sp>
      <p:sp>
        <p:nvSpPr>
          <p:cNvPr id="4" name="Cloud Callout 3">
            <a:extLst>
              <a:ext uri="{FF2B5EF4-FFF2-40B4-BE49-F238E27FC236}">
                <a16:creationId xmlns:a16="http://schemas.microsoft.com/office/drawing/2014/main" id="{1E85752F-E21F-D0E1-3231-08D52B961349}"/>
              </a:ext>
            </a:extLst>
          </p:cNvPr>
          <p:cNvSpPr/>
          <p:nvPr/>
        </p:nvSpPr>
        <p:spPr>
          <a:xfrm>
            <a:off x="1024880" y="3668977"/>
            <a:ext cx="4248472" cy="2376264"/>
          </a:xfrm>
          <a:prstGeom prst="cloudCallout">
            <a:avLst>
              <a:gd name="adj1" fmla="val 14977"/>
              <a:gd name="adj2" fmla="val 56041"/>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a:ln>
                  <a:noFill/>
                </a:ln>
                <a:solidFill>
                  <a:prstClr val="black"/>
                </a:solidFill>
                <a:effectLst/>
                <a:uLnTx/>
                <a:uFillTx/>
                <a:latin typeface="Arial" pitchFamily="34" charset="0"/>
                <a:ea typeface="+mn-ea"/>
                <a:cs typeface="Arial" pitchFamily="34" charset="0"/>
              </a:rPr>
              <a:t>Đặc điểm của CNĐQ Đức là gì? Vì sao lại gọi như vậy?</a:t>
            </a:r>
          </a:p>
        </p:txBody>
      </p:sp>
    </p:spTree>
    <p:extLst>
      <p:ext uri="{BB962C8B-B14F-4D97-AF65-F5344CB8AC3E}">
        <p14:creationId xmlns:p14="http://schemas.microsoft.com/office/powerpoint/2010/main" val="150408864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101">
                                            <p:txEl>
                                              <p:pRg st="1" end="1"/>
                                            </p:txEl>
                                          </p:spTgt>
                                        </p:tgtEl>
                                        <p:attrNameLst>
                                          <p:attrName>style.visibility</p:attrName>
                                        </p:attrNameLst>
                                      </p:cBhvr>
                                      <p:to>
                                        <p:strVal val="visible"/>
                                      </p:to>
                                    </p:set>
                                    <p:animEffect transition="in" filter="fade">
                                      <p:cBhvr>
                                        <p:cTn id="7" dur="1000"/>
                                        <p:tgtEl>
                                          <p:spTgt spid="4101">
                                            <p:txEl>
                                              <p:pRg st="1" end="1"/>
                                            </p:txEl>
                                          </p:spTgt>
                                        </p:tgtEl>
                                      </p:cBhvr>
                                    </p:animEffect>
                                    <p:anim calcmode="lin" valueType="num">
                                      <p:cBhvr>
                                        <p:cTn id="8" dur="1000" fill="hold"/>
                                        <p:tgtEl>
                                          <p:spTgt spid="4101">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410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2"/>
                                        </p:tgtEl>
                                        <p:attrNameLst>
                                          <p:attrName>style.visibility</p:attrName>
                                        </p:attrNameLst>
                                      </p:cBhvr>
                                      <p:to>
                                        <p:strVal val="visible"/>
                                      </p:to>
                                    </p:set>
                                    <p:anim calcmode="lin" valueType="num">
                                      <p:cBhvr additive="base">
                                        <p:cTn id="21" dur="500" fill="hold"/>
                                        <p:tgtEl>
                                          <p:spTgt spid="2"/>
                                        </p:tgtEl>
                                        <p:attrNameLst>
                                          <p:attrName>ppt_x</p:attrName>
                                        </p:attrNameLst>
                                      </p:cBhvr>
                                      <p:tavLst>
                                        <p:tav tm="0">
                                          <p:val>
                                            <p:strVal val="#ppt_x"/>
                                          </p:val>
                                        </p:tav>
                                        <p:tav tm="100000">
                                          <p:val>
                                            <p:strVal val="#ppt_x"/>
                                          </p:val>
                                        </p:tav>
                                      </p:tavLst>
                                    </p:anim>
                                    <p:anim calcmode="lin" valueType="num">
                                      <p:cBhvr additive="base">
                                        <p:cTn id="22"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4"/>
                                        </p:tgtEl>
                                        <p:attrNameLst>
                                          <p:attrName>style.visibility</p:attrName>
                                        </p:attrNameLst>
                                      </p:cBhvr>
                                      <p:to>
                                        <p:strVal val="visible"/>
                                      </p:to>
                                    </p:set>
                                    <p:anim calcmode="lin" valueType="num">
                                      <p:cBhvr additive="base">
                                        <p:cTn id="27" dur="500" fill="hold"/>
                                        <p:tgtEl>
                                          <p:spTgt spid="4"/>
                                        </p:tgtEl>
                                        <p:attrNameLst>
                                          <p:attrName>ppt_x</p:attrName>
                                        </p:attrNameLst>
                                      </p:cBhvr>
                                      <p:tavLst>
                                        <p:tav tm="0">
                                          <p:val>
                                            <p:strVal val="#ppt_x"/>
                                          </p:val>
                                        </p:tav>
                                        <p:tav tm="100000">
                                          <p:val>
                                            <p:strVal val="#ppt_x"/>
                                          </p:val>
                                        </p:tav>
                                      </p:tavLst>
                                    </p:anim>
                                    <p:anim calcmode="lin" valueType="num">
                                      <p:cBhvr additive="base">
                                        <p:cTn id="2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 grpId="0" animBg="1"/>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ChangeArrowheads="1"/>
          </p:cNvSpPr>
          <p:nvPr/>
        </p:nvSpPr>
        <p:spPr bwMode="auto">
          <a:xfrm>
            <a:off x="107504" y="75833"/>
            <a:ext cx="9036496" cy="830997"/>
          </a:xfrm>
          <a:prstGeom prst="rect">
            <a:avLst/>
          </a:prstGeom>
          <a:ln>
            <a:headEnd/>
            <a:tailEnd/>
          </a:ln>
        </p:spPr>
        <p:style>
          <a:lnRef idx="2">
            <a:schemeClr val="accent2"/>
          </a:lnRef>
          <a:fillRef idx="1">
            <a:schemeClr val="lt1"/>
          </a:fillRef>
          <a:effectRef idx="0">
            <a:schemeClr val="accent2"/>
          </a:effectRef>
          <a:fontRef idx="minor">
            <a:schemeClr val="dk1"/>
          </a:fontRef>
        </p:style>
        <p:txBody>
          <a:bodyPr wrap="square"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b="1" u="sng">
                <a:solidFill>
                  <a:srgbClr val="002060"/>
                </a:solidFill>
                <a:latin typeface="Arial" pitchFamily="34" charset="0"/>
                <a:cs typeface="Arial" pitchFamily="34" charset="0"/>
              </a:rPr>
              <a:t>Bài 6</a:t>
            </a:r>
            <a:r>
              <a:rPr kumimoji="0" lang="en-US" sz="2400" b="1" i="0" u="none" strike="noStrike" kern="1200" cap="none" spc="0" normalizeH="0" baseline="0" noProof="0">
                <a:ln>
                  <a:noFill/>
                </a:ln>
                <a:solidFill>
                  <a:srgbClr val="002060"/>
                </a:solidFill>
                <a:effectLst/>
                <a:uLnTx/>
                <a:uFillTx/>
                <a:latin typeface="Arial" pitchFamily="34" charset="0"/>
                <a:ea typeface="+mn-ea"/>
                <a:cs typeface="Arial" pitchFamily="34" charset="0"/>
              </a:rPr>
              <a:t>: </a:t>
            </a:r>
            <a:r>
              <a:rPr kumimoji="0" lang="en-US" sz="2400" b="1" i="0" u="none" strike="noStrike" kern="1200" cap="none" spc="0" normalizeH="0" baseline="0" noProof="0" dirty="0">
                <a:ln>
                  <a:noFill/>
                </a:ln>
                <a:solidFill>
                  <a:srgbClr val="002060"/>
                </a:solidFill>
                <a:effectLst/>
                <a:uLnTx/>
                <a:uFillTx/>
                <a:latin typeface="Arial" pitchFamily="34" charset="0"/>
                <a:ea typeface="+mn-ea"/>
                <a:cs typeface="Arial" pitchFamily="34" charset="0"/>
              </a:rPr>
              <a:t>CÁC  NƯỚC </a:t>
            </a:r>
            <a:r>
              <a:rPr kumimoji="0" lang="en-US" sz="2400" b="1" i="0" u="none" strike="noStrike" kern="1200" cap="none" spc="0" normalizeH="0" baseline="0" noProof="0">
                <a:ln>
                  <a:noFill/>
                </a:ln>
                <a:solidFill>
                  <a:srgbClr val="002060"/>
                </a:solidFill>
                <a:effectLst/>
                <a:uLnTx/>
                <a:uFillTx/>
                <a:latin typeface="Arial" pitchFamily="34" charset="0"/>
                <a:ea typeface="+mn-ea"/>
                <a:cs typeface="Arial" pitchFamily="34" charset="0"/>
              </a:rPr>
              <a:t>ANH, PHÁP, ĐỨC, MĨ </a:t>
            </a:r>
            <a:r>
              <a:rPr kumimoji="0" lang="en-US" sz="2400" b="1" i="0" u="none" strike="noStrike" kern="1200" cap="none" spc="0" normalizeH="0" baseline="0" noProof="0" dirty="0">
                <a:ln>
                  <a:noFill/>
                </a:ln>
                <a:solidFill>
                  <a:srgbClr val="002060"/>
                </a:solidFill>
                <a:effectLst/>
                <a:uLnTx/>
                <a:uFillTx/>
                <a:latin typeface="Arial" pitchFamily="34" charset="0"/>
                <a:ea typeface="+mn-ea"/>
                <a:cs typeface="Arial" pitchFamily="34" charset="0"/>
              </a:rPr>
              <a:t>CUỐI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002060"/>
                </a:solidFill>
                <a:effectLst/>
                <a:uLnTx/>
                <a:uFillTx/>
                <a:latin typeface="Arial" pitchFamily="34" charset="0"/>
                <a:ea typeface="+mn-ea"/>
                <a:cs typeface="Arial" pitchFamily="34" charset="0"/>
              </a:rPr>
              <a:t>THẾ KỈ XIX ĐẦU THẾ </a:t>
            </a:r>
            <a:r>
              <a:rPr kumimoji="0" lang="en-US" sz="2400" b="1" i="0" u="none" strike="noStrike" kern="1200" cap="none" spc="0" normalizeH="0" baseline="0" noProof="0">
                <a:ln>
                  <a:noFill/>
                </a:ln>
                <a:solidFill>
                  <a:srgbClr val="002060"/>
                </a:solidFill>
                <a:effectLst/>
                <a:uLnTx/>
                <a:uFillTx/>
                <a:latin typeface="Arial" pitchFamily="34" charset="0"/>
                <a:ea typeface="+mn-ea"/>
                <a:cs typeface="Arial" pitchFamily="34" charset="0"/>
              </a:rPr>
              <a:t>KỈ XX (TT)</a:t>
            </a:r>
            <a:endParaRPr kumimoji="0" lang="en-US" sz="2400" b="1" i="0" u="none" strike="noStrike" kern="1200" cap="none" spc="0" normalizeH="0" baseline="0" noProof="0" dirty="0">
              <a:ln>
                <a:noFill/>
              </a:ln>
              <a:solidFill>
                <a:srgbClr val="002060"/>
              </a:solidFill>
              <a:effectLst/>
              <a:uLnTx/>
              <a:uFillTx/>
              <a:latin typeface="Arial" pitchFamily="34" charset="0"/>
              <a:ea typeface="+mn-ea"/>
              <a:cs typeface="Arial" pitchFamily="34" charset="0"/>
            </a:endParaRPr>
          </a:p>
        </p:txBody>
      </p:sp>
      <p:sp>
        <p:nvSpPr>
          <p:cNvPr id="4101" name="Rectangle 5"/>
          <p:cNvSpPr>
            <a:spLocks noChangeArrowheads="1"/>
          </p:cNvSpPr>
          <p:nvPr/>
        </p:nvSpPr>
        <p:spPr bwMode="auto">
          <a:xfrm>
            <a:off x="304279" y="1447800"/>
            <a:ext cx="4800601"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tab pos="3046413" algn="l"/>
              </a:tabLst>
              <a:defRPr/>
            </a:pPr>
            <a:r>
              <a:rPr kumimoji="0" lang="en-US" sz="2400" b="1" i="0" u="sng" strike="noStrike" kern="1200" cap="none" spc="0" normalizeH="0" baseline="0" noProof="0">
                <a:ln>
                  <a:noFill/>
                </a:ln>
                <a:solidFill>
                  <a:srgbClr val="C00000"/>
                </a:solidFill>
                <a:effectLst/>
                <a:uLnTx/>
                <a:uFillTx/>
                <a:latin typeface="Arial" pitchFamily="34" charset="0"/>
                <a:ea typeface="+mn-ea"/>
                <a:cs typeface="Arial" pitchFamily="34" charset="0"/>
              </a:rPr>
              <a:t>4.  Mĩ</a:t>
            </a:r>
            <a:endParaRPr kumimoji="0" lang="en-US" sz="2400" b="1" i="0" u="none" strike="noStrike" kern="1200" cap="none" spc="0" normalizeH="0" baseline="0" noProof="0">
              <a:ln>
                <a:noFill/>
              </a:ln>
              <a:solidFill>
                <a:srgbClr val="C00000"/>
              </a:solidFill>
              <a:effectLst/>
              <a:uLnTx/>
              <a:uFillTx/>
              <a:latin typeface="Arial" pitchFamily="34" charset="0"/>
              <a:ea typeface="+mn-ea"/>
              <a:cs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tab pos="3046413" algn="l"/>
              </a:tabLst>
              <a:defRPr/>
            </a:pPr>
            <a:r>
              <a:rPr kumimoji="0" lang="en-US" sz="2400" b="1" i="0" u="sng" strike="noStrike" kern="1200" cap="none" spc="0" normalizeH="0" baseline="0" noProof="0">
                <a:ln>
                  <a:noFill/>
                </a:ln>
                <a:solidFill>
                  <a:srgbClr val="C00000"/>
                </a:solidFill>
                <a:effectLst/>
                <a:uLnTx/>
                <a:uFillTx/>
                <a:latin typeface="Arial" pitchFamily="34" charset="0"/>
                <a:ea typeface="+mn-ea"/>
                <a:cs typeface="Arial" pitchFamily="34" charset="0"/>
              </a:rPr>
              <a:t>a. Kinh tế </a:t>
            </a:r>
            <a:r>
              <a:rPr kumimoji="0" lang="en-US" sz="2400" b="1" i="0" u="none" strike="noStrike" kern="1200" cap="none" spc="0" normalizeH="0" baseline="0" noProof="0">
                <a:ln>
                  <a:noFill/>
                </a:ln>
                <a:solidFill>
                  <a:srgbClr val="C00000"/>
                </a:solidFill>
                <a:effectLst/>
                <a:uLnTx/>
                <a:uFillTx/>
                <a:latin typeface="Arial" pitchFamily="34" charset="0"/>
                <a:ea typeface="+mn-ea"/>
                <a:cs typeface="Arial" pitchFamily="34" charset="0"/>
              </a:rPr>
              <a:t>: </a:t>
            </a:r>
          </a:p>
        </p:txBody>
      </p:sp>
      <p:sp>
        <p:nvSpPr>
          <p:cNvPr id="4102" name="Rectangle 6"/>
          <p:cNvSpPr>
            <a:spLocks noChangeArrowheads="1"/>
          </p:cNvSpPr>
          <p:nvPr/>
        </p:nvSpPr>
        <p:spPr bwMode="auto">
          <a:xfrm>
            <a:off x="304800" y="990600"/>
            <a:ext cx="678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sng" strike="noStrike" kern="1200" cap="none" spc="0" normalizeH="0" baseline="0" noProof="0">
                <a:ln>
                  <a:noFill/>
                </a:ln>
                <a:solidFill>
                  <a:srgbClr val="C00000"/>
                </a:solidFill>
                <a:effectLst/>
                <a:uLnTx/>
                <a:uFillTx/>
                <a:latin typeface="Arial" pitchFamily="34" charset="0"/>
                <a:ea typeface="+mn-ea"/>
                <a:cs typeface="Arial" pitchFamily="34" charset="0"/>
              </a:rPr>
              <a:t>I. Tình hình các nước Anh, Pháp, Đức, Mĩ.</a:t>
            </a:r>
          </a:p>
        </p:txBody>
      </p:sp>
      <p:pic>
        <p:nvPicPr>
          <p:cNvPr id="6" name="Picture 13"/>
          <p:cNvPicPr>
            <a:picLocks noChangeAspect="1" noChangeArrowheads="1"/>
          </p:cNvPicPr>
          <p:nvPr/>
        </p:nvPicPr>
        <p:blipFill>
          <a:blip r:embed="rId2">
            <a:extLst>
              <a:ext uri="{28A0092B-C50C-407E-A947-70E740481C1C}">
                <a14:useLocalDpi xmlns:a14="http://schemas.microsoft.com/office/drawing/2010/main" val="0"/>
              </a:ext>
            </a:extLst>
          </a:blip>
          <a:srcRect l="65741" t="45410" r="16667" b="29362"/>
          <a:stretch>
            <a:fillRect/>
          </a:stretch>
        </p:blipFill>
        <p:spPr bwMode="auto">
          <a:xfrm>
            <a:off x="4572000" y="1371600"/>
            <a:ext cx="4572000" cy="548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Picture 14" descr="USA-10-june"/>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4648200" y="1600200"/>
            <a:ext cx="2295525" cy="1282700"/>
          </a:xfrm>
          <a:prstGeom prst="rect">
            <a:avLst/>
          </a:prstGeom>
          <a:noFill/>
          <a:extLst>
            <a:ext uri="{909E8E84-426E-40DD-AFC4-6F175D3DCCD1}">
              <a14:hiddenFill xmlns:a14="http://schemas.microsoft.com/office/drawing/2010/main">
                <a:solidFill>
                  <a:srgbClr val="FFFFFF"/>
                </a:solidFill>
              </a14:hiddenFill>
            </a:ext>
          </a:extLst>
        </p:spPr>
      </p:pic>
      <p:sp>
        <p:nvSpPr>
          <p:cNvPr id="2" name="Cloud Callout 1"/>
          <p:cNvSpPr/>
          <p:nvPr/>
        </p:nvSpPr>
        <p:spPr>
          <a:xfrm>
            <a:off x="474173" y="2882900"/>
            <a:ext cx="3528392" cy="2418308"/>
          </a:xfrm>
          <a:prstGeom prst="cloudCallout">
            <a:avLst>
              <a:gd name="adj1" fmla="val 34754"/>
              <a:gd name="adj2" fmla="val 72301"/>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1" u="none" strike="noStrike" kern="1200" cap="none" spc="0" normalizeH="0" baseline="0" noProof="0">
                <a:ln>
                  <a:noFill/>
                </a:ln>
                <a:solidFill>
                  <a:prstClr val="black"/>
                </a:solidFill>
                <a:effectLst/>
                <a:uLnTx/>
                <a:uFillTx/>
                <a:latin typeface="Arial" pitchFamily="34" charset="0"/>
                <a:ea typeface="+mn-ea"/>
                <a:cs typeface="Arial" pitchFamily="34" charset="0"/>
              </a:rPr>
              <a:t>Tình hình kinh tế Mĩ cuối thế kỷ XIX đầu thế kỷ XX?</a:t>
            </a:r>
            <a:r>
              <a:rPr kumimoji="0" lang="en-US" sz="2400" b="0" i="0" u="none" strike="noStrike" kern="1200" cap="none" spc="0" normalizeH="0" baseline="0" noProof="0">
                <a:ln>
                  <a:noFill/>
                </a:ln>
                <a:solidFill>
                  <a:prstClr val="black"/>
                </a:solidFill>
                <a:effectLst/>
                <a:uLnTx/>
                <a:uFillTx/>
                <a:latin typeface="Arial" pitchFamily="34" charset="0"/>
                <a:ea typeface="+mn-ea"/>
                <a:cs typeface="Arial" pitchFamily="34" charset="0"/>
              </a:rPr>
              <a:t> </a:t>
            </a:r>
          </a:p>
        </p:txBody>
      </p:sp>
    </p:spTree>
    <p:extLst>
      <p:ext uri="{BB962C8B-B14F-4D97-AF65-F5344CB8AC3E}">
        <p14:creationId xmlns:p14="http://schemas.microsoft.com/office/powerpoint/2010/main" val="164073938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loud 1"/>
          <p:cNvSpPr/>
          <p:nvPr/>
        </p:nvSpPr>
        <p:spPr>
          <a:xfrm>
            <a:off x="588567" y="162172"/>
            <a:ext cx="3865512" cy="2304256"/>
          </a:xfrm>
          <a:prstGeom prst="cloud">
            <a:avLst/>
          </a:prstGeom>
        </p:spPr>
        <p:style>
          <a:lnRef idx="1">
            <a:schemeClr val="accent6"/>
          </a:lnRef>
          <a:fillRef idx="2">
            <a:schemeClr val="accent6"/>
          </a:fillRef>
          <a:effectRef idx="1">
            <a:schemeClr val="accent6"/>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1" u="none" strike="noStrike" kern="1200" cap="none" spc="0" normalizeH="0" baseline="0" noProof="0">
                <a:ln>
                  <a:noFill/>
                </a:ln>
                <a:solidFill>
                  <a:prstClr val="black"/>
                </a:solidFill>
                <a:effectLst/>
                <a:uLnTx/>
                <a:uFillTx/>
                <a:latin typeface="Arial" pitchFamily="34" charset="0"/>
                <a:ea typeface="+mn-ea"/>
                <a:cs typeface="Arial" pitchFamily="34" charset="0"/>
              </a:rPr>
              <a:t>Vì sao kinh tế Mĩ phát triển mạnh?</a:t>
            </a:r>
            <a:endParaRPr kumimoji="0" lang="en-US" sz="3200" b="0" i="0" u="none" strike="noStrike" kern="1200" cap="none" spc="0" normalizeH="0" baseline="0" noProof="0">
              <a:ln>
                <a:noFill/>
              </a:ln>
              <a:solidFill>
                <a:prstClr val="black"/>
              </a:solidFill>
              <a:effectLst/>
              <a:uLnTx/>
              <a:uFillTx/>
              <a:latin typeface="Arial" pitchFamily="34" charset="0"/>
              <a:ea typeface="+mn-ea"/>
              <a:cs typeface="Arial" pitchFamily="34" charset="0"/>
            </a:endParaRPr>
          </a:p>
        </p:txBody>
      </p:sp>
      <p:sp>
        <p:nvSpPr>
          <p:cNvPr id="4" name="AutoShape 15">
            <a:extLst>
              <a:ext uri="{FF2B5EF4-FFF2-40B4-BE49-F238E27FC236}">
                <a16:creationId xmlns:a16="http://schemas.microsoft.com/office/drawing/2014/main" id="{517046AE-F505-1804-B1F0-855E41C40D00}"/>
              </a:ext>
            </a:extLst>
          </p:cNvPr>
          <p:cNvSpPr>
            <a:spLocks noChangeArrowheads="1"/>
          </p:cNvSpPr>
          <p:nvPr/>
        </p:nvSpPr>
        <p:spPr bwMode="auto">
          <a:xfrm>
            <a:off x="4632004" y="940612"/>
            <a:ext cx="4032448" cy="2743200"/>
          </a:xfrm>
          <a:prstGeom prst="cloudCallout">
            <a:avLst>
              <a:gd name="adj1" fmla="val -12345"/>
              <a:gd name="adj2" fmla="val 66948"/>
            </a:avLst>
          </a:prstGeom>
          <a:ln>
            <a:headEnd/>
            <a:tailEnd/>
          </a:ln>
        </p:spPr>
        <p:style>
          <a:lnRef idx="1">
            <a:schemeClr val="accent2"/>
          </a:lnRef>
          <a:fillRef idx="2">
            <a:schemeClr val="accent2"/>
          </a:fillRef>
          <a:effectRef idx="1">
            <a:schemeClr val="accent2"/>
          </a:effectRef>
          <a:fontRef idx="minor">
            <a:schemeClr val="dk1"/>
          </a:fontRef>
        </p:style>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2400" b="1" i="0" u="none" strike="noStrike" kern="1200" cap="none" spc="0" normalizeH="0" baseline="0" noProof="0" dirty="0" err="1">
                <a:ln>
                  <a:noFill/>
                </a:ln>
                <a:solidFill>
                  <a:prstClr val="black"/>
                </a:solidFill>
                <a:effectLst/>
                <a:uLnTx/>
                <a:uFillTx/>
                <a:latin typeface="Arial" pitchFamily="34" charset="0"/>
                <a:ea typeface="+mn-ea"/>
                <a:cs typeface="Arial" pitchFamily="34" charset="0"/>
              </a:rPr>
              <a:t>Tại</a:t>
            </a:r>
            <a:r>
              <a:rPr kumimoji="0" lang="en-US" sz="24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 </a:t>
            </a:r>
            <a:r>
              <a:rPr kumimoji="0" lang="en-US" sz="2400" b="1" i="0" u="none" strike="noStrike" kern="1200" cap="none" spc="0" normalizeH="0" baseline="0" noProof="0" dirty="0" err="1">
                <a:ln>
                  <a:noFill/>
                </a:ln>
                <a:solidFill>
                  <a:prstClr val="black"/>
                </a:solidFill>
                <a:effectLst/>
                <a:uLnTx/>
                <a:uFillTx/>
                <a:latin typeface="Arial" pitchFamily="34" charset="0"/>
                <a:ea typeface="+mn-ea"/>
                <a:cs typeface="Arial" pitchFamily="34" charset="0"/>
              </a:rPr>
              <a:t>sao</a:t>
            </a:r>
            <a:r>
              <a:rPr kumimoji="0" lang="en-US" sz="24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 </a:t>
            </a:r>
            <a:r>
              <a:rPr kumimoji="0" lang="en-US" sz="2400" b="1" i="0" u="none" strike="noStrike" kern="1200" cap="none" spc="0" normalizeH="0" baseline="0" noProof="0" dirty="0" err="1">
                <a:ln>
                  <a:noFill/>
                </a:ln>
                <a:solidFill>
                  <a:prstClr val="black"/>
                </a:solidFill>
                <a:effectLst/>
                <a:uLnTx/>
                <a:uFillTx/>
                <a:latin typeface="Arial" pitchFamily="34" charset="0"/>
                <a:ea typeface="+mn-ea"/>
                <a:cs typeface="Arial" pitchFamily="34" charset="0"/>
              </a:rPr>
              <a:t>nói</a:t>
            </a:r>
            <a:r>
              <a:rPr kumimoji="0" lang="en-US" sz="24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 </a:t>
            </a:r>
            <a:r>
              <a:rPr kumimoji="0" lang="en-US" sz="2400" b="1" i="0" u="none" strike="noStrike" kern="1200" cap="none" spc="0" normalizeH="0" baseline="0" noProof="0" dirty="0" err="1">
                <a:ln>
                  <a:noFill/>
                </a:ln>
                <a:solidFill>
                  <a:prstClr val="black"/>
                </a:solidFill>
                <a:effectLst/>
                <a:uLnTx/>
                <a:uFillTx/>
                <a:latin typeface="Arial" pitchFamily="34" charset="0"/>
                <a:ea typeface="+mn-ea"/>
                <a:cs typeface="Arial" pitchFamily="34" charset="0"/>
              </a:rPr>
              <a:t>Mĩ</a:t>
            </a:r>
            <a:r>
              <a:rPr kumimoji="0" lang="en-US" sz="24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 </a:t>
            </a:r>
            <a:r>
              <a:rPr kumimoji="0" lang="en-US" sz="2400" b="1" i="0" u="none" strike="noStrike" kern="1200" cap="none" spc="0" normalizeH="0" baseline="0" noProof="0" dirty="0" err="1">
                <a:ln>
                  <a:noFill/>
                </a:ln>
                <a:solidFill>
                  <a:prstClr val="black"/>
                </a:solidFill>
                <a:effectLst/>
                <a:uLnTx/>
                <a:uFillTx/>
                <a:latin typeface="Arial" pitchFamily="34" charset="0"/>
                <a:ea typeface="+mn-ea"/>
                <a:cs typeface="Arial" pitchFamily="34" charset="0"/>
              </a:rPr>
              <a:t>là</a:t>
            </a:r>
            <a:r>
              <a:rPr kumimoji="0" lang="en-US" sz="24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 </a:t>
            </a:r>
            <a:r>
              <a:rPr kumimoji="0" lang="en-US" sz="2400" b="1" i="0" u="none" strike="noStrike" kern="1200" cap="none" spc="0" normalizeH="0" baseline="0" noProof="0" dirty="0" err="1">
                <a:ln>
                  <a:noFill/>
                </a:ln>
                <a:solidFill>
                  <a:prstClr val="black"/>
                </a:solidFill>
                <a:effectLst/>
                <a:uLnTx/>
                <a:uFillTx/>
                <a:latin typeface="Arial" pitchFamily="34" charset="0"/>
                <a:ea typeface="+mn-ea"/>
                <a:cs typeface="Arial" pitchFamily="34" charset="0"/>
              </a:rPr>
              <a:t>xứ</a:t>
            </a:r>
            <a:r>
              <a:rPr kumimoji="0" lang="en-US" sz="24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 </a:t>
            </a:r>
            <a:r>
              <a:rPr kumimoji="0" lang="en-US" sz="2400" b="1" i="0" u="none" strike="noStrike" kern="1200" cap="none" spc="0" normalizeH="0" baseline="0" noProof="0" dirty="0" err="1">
                <a:ln>
                  <a:noFill/>
                </a:ln>
                <a:solidFill>
                  <a:prstClr val="black"/>
                </a:solidFill>
                <a:effectLst/>
                <a:uLnTx/>
                <a:uFillTx/>
                <a:latin typeface="Arial" pitchFamily="34" charset="0"/>
                <a:ea typeface="+mn-ea"/>
                <a:cs typeface="Arial" pitchFamily="34" charset="0"/>
              </a:rPr>
              <a:t>sở</a:t>
            </a:r>
            <a:r>
              <a:rPr kumimoji="0" lang="en-US" sz="24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 </a:t>
            </a:r>
            <a:r>
              <a:rPr kumimoji="0" lang="en-US" sz="2400" b="1" i="0" u="none" strike="noStrike" kern="1200" cap="none" spc="0" normalizeH="0" baseline="0" noProof="0" dirty="0" err="1">
                <a:ln>
                  <a:noFill/>
                </a:ln>
                <a:solidFill>
                  <a:prstClr val="black"/>
                </a:solidFill>
                <a:effectLst/>
                <a:uLnTx/>
                <a:uFillTx/>
                <a:latin typeface="Arial" pitchFamily="34" charset="0"/>
                <a:ea typeface="+mn-ea"/>
                <a:cs typeface="Arial" pitchFamily="34" charset="0"/>
              </a:rPr>
              <a:t>của</a:t>
            </a:r>
            <a:r>
              <a:rPr kumimoji="0" lang="en-US" sz="24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 </a:t>
            </a:r>
            <a:r>
              <a:rPr kumimoji="0" lang="en-US" sz="2400" b="1" i="0" u="none" strike="noStrike" kern="1200" cap="none" spc="0" normalizeH="0" baseline="0" noProof="0" dirty="0" err="1">
                <a:ln>
                  <a:noFill/>
                </a:ln>
                <a:solidFill>
                  <a:prstClr val="black"/>
                </a:solidFill>
                <a:effectLst/>
                <a:uLnTx/>
                <a:uFillTx/>
                <a:latin typeface="Arial" pitchFamily="34" charset="0"/>
                <a:ea typeface="+mn-ea"/>
                <a:cs typeface="Arial" pitchFamily="34" charset="0"/>
              </a:rPr>
              <a:t>các</a:t>
            </a:r>
            <a:r>
              <a:rPr kumimoji="0" lang="en-US" sz="24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 “ </a:t>
            </a:r>
            <a:r>
              <a:rPr kumimoji="0" lang="en-US" sz="2400" b="1" i="0" u="none" strike="noStrike" kern="1200" cap="none" spc="0" normalizeH="0" baseline="0" noProof="0" dirty="0" err="1">
                <a:ln>
                  <a:noFill/>
                </a:ln>
                <a:solidFill>
                  <a:prstClr val="black"/>
                </a:solidFill>
                <a:effectLst/>
                <a:uLnTx/>
                <a:uFillTx/>
                <a:latin typeface="Arial" pitchFamily="34" charset="0"/>
                <a:ea typeface="+mn-ea"/>
                <a:cs typeface="Arial" pitchFamily="34" charset="0"/>
              </a:rPr>
              <a:t>Ông</a:t>
            </a:r>
            <a:r>
              <a:rPr kumimoji="0" lang="en-US" sz="24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 </a:t>
            </a:r>
            <a:r>
              <a:rPr kumimoji="0" lang="en-US" sz="2400" b="1" i="0" u="none" strike="noStrike" kern="1200" cap="none" spc="0" normalizeH="0" baseline="0" noProof="0" dirty="0" err="1">
                <a:ln>
                  <a:noFill/>
                </a:ln>
                <a:solidFill>
                  <a:prstClr val="black"/>
                </a:solidFill>
                <a:effectLst/>
                <a:uLnTx/>
                <a:uFillTx/>
                <a:latin typeface="Arial" pitchFamily="34" charset="0"/>
                <a:ea typeface="+mn-ea"/>
                <a:cs typeface="Arial" pitchFamily="34" charset="0"/>
              </a:rPr>
              <a:t>vua</a:t>
            </a:r>
            <a:r>
              <a:rPr kumimoji="0" lang="en-US" sz="24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 </a:t>
            </a:r>
            <a:r>
              <a:rPr kumimoji="0" lang="en-US" sz="2400" b="1" i="0" u="none" strike="noStrike" kern="1200" cap="none" spc="0" normalizeH="0" baseline="0" noProof="0" dirty="0" err="1">
                <a:ln>
                  <a:noFill/>
                </a:ln>
                <a:solidFill>
                  <a:prstClr val="black"/>
                </a:solidFill>
                <a:effectLst/>
                <a:uLnTx/>
                <a:uFillTx/>
                <a:latin typeface="Arial" pitchFamily="34" charset="0"/>
                <a:ea typeface="+mn-ea"/>
                <a:cs typeface="Arial" pitchFamily="34" charset="0"/>
              </a:rPr>
              <a:t>công</a:t>
            </a:r>
            <a:r>
              <a:rPr kumimoji="0" lang="en-US" sz="24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 </a:t>
            </a:r>
            <a:r>
              <a:rPr kumimoji="0" lang="en-US" sz="2400" b="1" i="0" u="none" strike="noStrike" kern="1200" cap="none" spc="0" normalizeH="0" baseline="0" noProof="0" dirty="0" err="1">
                <a:ln>
                  <a:noFill/>
                </a:ln>
                <a:solidFill>
                  <a:prstClr val="black"/>
                </a:solidFill>
                <a:effectLst/>
                <a:uLnTx/>
                <a:uFillTx/>
                <a:latin typeface="Arial" pitchFamily="34" charset="0"/>
                <a:ea typeface="+mn-ea"/>
                <a:cs typeface="Arial" pitchFamily="34" charset="0"/>
              </a:rPr>
              <a:t>nghiệp</a:t>
            </a:r>
            <a:r>
              <a:rPr kumimoji="0" lang="en-US" sz="24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a:t>
            </a:r>
          </a:p>
        </p:txBody>
      </p:sp>
      <p:sp>
        <p:nvSpPr>
          <p:cNvPr id="5" name="Oval 2">
            <a:extLst>
              <a:ext uri="{FF2B5EF4-FFF2-40B4-BE49-F238E27FC236}">
                <a16:creationId xmlns:a16="http://schemas.microsoft.com/office/drawing/2014/main" id="{DE835C10-A8A1-74F7-0E89-8FF003ABD44C}"/>
              </a:ext>
            </a:extLst>
          </p:cNvPr>
          <p:cNvSpPr/>
          <p:nvPr/>
        </p:nvSpPr>
        <p:spPr>
          <a:xfrm>
            <a:off x="784262" y="4301248"/>
            <a:ext cx="7128792" cy="208823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1" u="none" strike="noStrike" kern="1200" cap="none" spc="0" normalizeH="0" baseline="0" noProof="0">
                <a:ln>
                  <a:noFill/>
                </a:ln>
                <a:solidFill>
                  <a:prstClr val="black"/>
                </a:solidFill>
                <a:effectLst/>
                <a:uLnTx/>
                <a:uFillTx/>
                <a:latin typeface="Arial" pitchFamily="34" charset="0"/>
                <a:ea typeface="+mn-ea"/>
                <a:cs typeface="Arial" pitchFamily="34" charset="0"/>
              </a:rPr>
              <a:t>Về lĩnh vực nông nghiệp của Mĩ phát triển như thế nào?</a:t>
            </a:r>
            <a:endParaRPr kumimoji="0" lang="en-US" sz="2800" b="1" i="0" u="none" strike="noStrike" kern="1200" cap="none" spc="0" normalizeH="0" baseline="0" noProof="0">
              <a:ln>
                <a:noFill/>
              </a:ln>
              <a:solidFill>
                <a:prstClr val="black"/>
              </a:solidFill>
              <a:effectLst/>
              <a:uLnTx/>
              <a:uFillTx/>
              <a:latin typeface="Arial" pitchFamily="34" charset="0"/>
              <a:ea typeface="+mn-ea"/>
              <a:cs typeface="Arial" pitchFamily="34" charset="0"/>
            </a:endParaRPr>
          </a:p>
        </p:txBody>
      </p:sp>
    </p:spTree>
    <p:extLst>
      <p:ext uri="{BB962C8B-B14F-4D97-AF65-F5344CB8AC3E}">
        <p14:creationId xmlns:p14="http://schemas.microsoft.com/office/powerpoint/2010/main" val="6232870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 calcmode="lin" valueType="num">
                                      <p:cBhvr additive="base">
                                        <p:cTn id="14" dur="500" fill="hold"/>
                                        <p:tgtEl>
                                          <p:spTgt spid="4"/>
                                        </p:tgtEl>
                                        <p:attrNameLst>
                                          <p:attrName>ppt_x</p:attrName>
                                        </p:attrNameLst>
                                      </p:cBhvr>
                                      <p:tavLst>
                                        <p:tav tm="0">
                                          <p:val>
                                            <p:strVal val="#ppt_x"/>
                                          </p:val>
                                        </p:tav>
                                        <p:tav tm="100000">
                                          <p:val>
                                            <p:strVal val="#ppt_x"/>
                                          </p:val>
                                        </p:tav>
                                      </p:tavLst>
                                    </p:anim>
                                    <p:anim calcmode="lin" valueType="num">
                                      <p:cBhvr additive="base">
                                        <p:cTn id="15"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1" name="Rectangle 5"/>
          <p:cNvSpPr>
            <a:spLocks noChangeArrowheads="1"/>
          </p:cNvSpPr>
          <p:nvPr/>
        </p:nvSpPr>
        <p:spPr bwMode="auto">
          <a:xfrm>
            <a:off x="370182" y="207320"/>
            <a:ext cx="4800601"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tab pos="3046413" algn="l"/>
              </a:tabLst>
              <a:defRPr/>
            </a:pPr>
            <a:r>
              <a:rPr kumimoji="0" lang="en-US" sz="2400" b="1" i="0" u="sng" strike="noStrike" kern="1200" cap="none" spc="0" normalizeH="0" baseline="0" noProof="0">
                <a:ln>
                  <a:noFill/>
                </a:ln>
                <a:solidFill>
                  <a:srgbClr val="C00000"/>
                </a:solidFill>
                <a:effectLst/>
                <a:uLnTx/>
                <a:uFillTx/>
                <a:latin typeface="Arial" pitchFamily="34" charset="0"/>
                <a:ea typeface="+mn-ea"/>
                <a:cs typeface="Arial" pitchFamily="34" charset="0"/>
              </a:rPr>
              <a:t>4.  Mĩ</a:t>
            </a:r>
            <a:endParaRPr kumimoji="0" lang="en-US" sz="2400" b="1" i="0" u="none" strike="noStrike" kern="1200" cap="none" spc="0" normalizeH="0" baseline="0" noProof="0">
              <a:ln>
                <a:noFill/>
              </a:ln>
              <a:solidFill>
                <a:srgbClr val="C00000"/>
              </a:solidFill>
              <a:effectLst/>
              <a:uLnTx/>
              <a:uFillTx/>
              <a:latin typeface="Arial" pitchFamily="34" charset="0"/>
              <a:ea typeface="+mn-ea"/>
              <a:cs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tab pos="3046413" algn="l"/>
              </a:tabLst>
              <a:defRPr/>
            </a:pPr>
            <a:r>
              <a:rPr kumimoji="0" lang="en-US" sz="2400" b="1" i="0" u="none" strike="noStrike" kern="1200" cap="none" spc="0" normalizeH="0" baseline="0" noProof="0">
                <a:ln>
                  <a:noFill/>
                </a:ln>
                <a:solidFill>
                  <a:srgbClr val="C00000"/>
                </a:solidFill>
                <a:effectLst/>
                <a:uLnTx/>
                <a:uFillTx/>
                <a:latin typeface="Arial" pitchFamily="34" charset="0"/>
                <a:ea typeface="+mn-ea"/>
                <a:cs typeface="Arial" pitchFamily="34" charset="0"/>
              </a:rPr>
              <a:t>b. Chính trị:</a:t>
            </a:r>
          </a:p>
        </p:txBody>
      </p:sp>
      <p:sp>
        <p:nvSpPr>
          <p:cNvPr id="2" name="Cloud 1"/>
          <p:cNvSpPr/>
          <p:nvPr/>
        </p:nvSpPr>
        <p:spPr>
          <a:xfrm>
            <a:off x="249095" y="851546"/>
            <a:ext cx="5616624" cy="2088232"/>
          </a:xfrm>
          <a:prstGeom prst="cloud">
            <a:avLst/>
          </a:prstGeom>
        </p:spPr>
        <p:style>
          <a:lnRef idx="1">
            <a:schemeClr val="accent4"/>
          </a:lnRef>
          <a:fillRef idx="2">
            <a:schemeClr val="accent4"/>
          </a:fillRef>
          <a:effectRef idx="1">
            <a:schemeClr val="accent4"/>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0" i="1" u="none" strike="noStrike" kern="1200" cap="none" spc="0" normalizeH="0" baseline="0" noProof="0">
                <a:ln>
                  <a:noFill/>
                </a:ln>
                <a:solidFill>
                  <a:prstClr val="black"/>
                </a:solidFill>
                <a:effectLst/>
                <a:uLnTx/>
                <a:uFillTx/>
                <a:latin typeface="Arial" pitchFamily="34" charset="0"/>
                <a:ea typeface="+mn-ea"/>
                <a:cs typeface="Arial" pitchFamily="34" charset="0"/>
              </a:rPr>
              <a:t>Tình hình chính trị Mĩ có gì giống, khác Anh?</a:t>
            </a:r>
            <a:r>
              <a:rPr kumimoji="0" lang="en-US" sz="2800" b="0" i="0" u="none" strike="noStrike" kern="1200" cap="none" spc="0" normalizeH="0" baseline="0" noProof="0">
                <a:ln>
                  <a:noFill/>
                </a:ln>
                <a:solidFill>
                  <a:prstClr val="black"/>
                </a:solidFill>
                <a:effectLst/>
                <a:uLnTx/>
                <a:uFillTx/>
                <a:latin typeface="Arial" pitchFamily="34" charset="0"/>
                <a:ea typeface="+mn-ea"/>
                <a:cs typeface="Arial" pitchFamily="34" charset="0"/>
              </a:rPr>
              <a:t> </a:t>
            </a:r>
          </a:p>
        </p:txBody>
      </p:sp>
      <p:sp>
        <p:nvSpPr>
          <p:cNvPr id="3" name="Cloud Callout 4">
            <a:extLst>
              <a:ext uri="{FF2B5EF4-FFF2-40B4-BE49-F238E27FC236}">
                <a16:creationId xmlns:a16="http://schemas.microsoft.com/office/drawing/2014/main" id="{41EFA3B6-1825-37DF-05FA-72722D4659F2}"/>
              </a:ext>
            </a:extLst>
          </p:cNvPr>
          <p:cNvSpPr/>
          <p:nvPr/>
        </p:nvSpPr>
        <p:spPr>
          <a:xfrm>
            <a:off x="5384967" y="921988"/>
            <a:ext cx="3672408" cy="3168352"/>
          </a:xfrm>
          <a:prstGeom prst="cloudCallout">
            <a:avLst>
              <a:gd name="adj1" fmla="val -31121"/>
              <a:gd name="adj2" fmla="val 50764"/>
            </a:avLst>
          </a:prstGeom>
        </p:spPr>
        <p:style>
          <a:lnRef idx="1">
            <a:schemeClr val="accent3"/>
          </a:lnRef>
          <a:fillRef idx="2">
            <a:schemeClr val="accent3"/>
          </a:fillRef>
          <a:effectRef idx="1">
            <a:schemeClr val="accent3"/>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a:ln>
                  <a:noFill/>
                </a:ln>
                <a:solidFill>
                  <a:prstClr val="black"/>
                </a:solidFill>
                <a:effectLst/>
                <a:uLnTx/>
                <a:uFillTx/>
                <a:latin typeface="Arial" pitchFamily="34" charset="0"/>
                <a:ea typeface="+mn-ea"/>
                <a:cs typeface="Arial" pitchFamily="34" charset="0"/>
              </a:rPr>
              <a:t>Đặc điểm của CNĐQ Mĩ là gì?</a:t>
            </a:r>
          </a:p>
        </p:txBody>
      </p:sp>
      <p:sp>
        <p:nvSpPr>
          <p:cNvPr id="4" name="AutoShape 14">
            <a:extLst>
              <a:ext uri="{FF2B5EF4-FFF2-40B4-BE49-F238E27FC236}">
                <a16:creationId xmlns:a16="http://schemas.microsoft.com/office/drawing/2014/main" id="{5AFC27F0-4DF6-E801-AF7E-ACE789CB7BB9}"/>
              </a:ext>
            </a:extLst>
          </p:cNvPr>
          <p:cNvSpPr>
            <a:spLocks noChangeArrowheads="1"/>
          </p:cNvSpPr>
          <p:nvPr/>
        </p:nvSpPr>
        <p:spPr bwMode="auto">
          <a:xfrm>
            <a:off x="1477788" y="2605018"/>
            <a:ext cx="4032448" cy="2808312"/>
          </a:xfrm>
          <a:prstGeom prst="cloudCallout">
            <a:avLst>
              <a:gd name="adj1" fmla="val 18872"/>
              <a:gd name="adj2" fmla="val 53174"/>
            </a:avLst>
          </a:prstGeom>
          <a:ln>
            <a:headEnd/>
            <a:tailEnd/>
          </a:ln>
        </p:spPr>
        <p:style>
          <a:lnRef idx="2">
            <a:schemeClr val="accent6"/>
          </a:lnRef>
          <a:fillRef idx="1">
            <a:schemeClr val="lt1"/>
          </a:fillRef>
          <a:effectRef idx="0">
            <a:schemeClr val="accent6"/>
          </a:effectRef>
          <a:fontRef idx="minor">
            <a:schemeClr val="dk1"/>
          </a:fontRef>
        </p:style>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vi-VN" sz="2400" b="1" i="0" u="none" strike="noStrike" kern="1200" cap="none" spc="0" normalizeH="0" baseline="0" noProof="0">
                <a:ln>
                  <a:noFill/>
                </a:ln>
                <a:solidFill>
                  <a:prstClr val="black"/>
                </a:solidFill>
                <a:effectLst/>
                <a:uLnTx/>
                <a:uFillTx/>
                <a:latin typeface="Arial" pitchFamily="34" charset="0"/>
                <a:ea typeface="+mn-ea"/>
                <a:cs typeface="Arial" pitchFamily="34" charset="0"/>
              </a:rPr>
              <a:t>Chính phủ Mĩ thi hành chính sách đối nội đối ngoại như thế nào?</a:t>
            </a:r>
            <a:endParaRPr kumimoji="0" lang="en-US" sz="2400" b="1" i="0" u="none" strike="noStrike" kern="1200" cap="none" spc="0" normalizeH="0" baseline="0" noProof="0">
              <a:ln>
                <a:noFill/>
              </a:ln>
              <a:solidFill>
                <a:prstClr val="black"/>
              </a:solidFill>
              <a:effectLst/>
              <a:uLnTx/>
              <a:uFillTx/>
              <a:latin typeface="Arial" pitchFamily="34" charset="0"/>
              <a:ea typeface="+mn-ea"/>
              <a:cs typeface="Arial" pitchFamily="34" charset="0"/>
            </a:endParaRPr>
          </a:p>
        </p:txBody>
      </p:sp>
    </p:spTree>
    <p:extLst>
      <p:ext uri="{BB962C8B-B14F-4D97-AF65-F5344CB8AC3E}">
        <p14:creationId xmlns:p14="http://schemas.microsoft.com/office/powerpoint/2010/main" val="136124648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 calcmode="lin" valueType="num">
                                      <p:cBhvr additive="base">
                                        <p:cTn id="14" dur="500" fill="hold"/>
                                        <p:tgtEl>
                                          <p:spTgt spid="4"/>
                                        </p:tgtEl>
                                        <p:attrNameLst>
                                          <p:attrName>ppt_x</p:attrName>
                                        </p:attrNameLst>
                                      </p:cBhvr>
                                      <p:tavLst>
                                        <p:tav tm="0">
                                          <p:val>
                                            <p:strVal val="#ppt_x"/>
                                          </p:val>
                                        </p:tav>
                                        <p:tav tm="100000">
                                          <p:val>
                                            <p:strVal val="#ppt_x"/>
                                          </p:val>
                                        </p:tav>
                                      </p:tavLst>
                                    </p:anim>
                                    <p:anim calcmode="lin" valueType="num">
                                      <p:cBhvr additive="base">
                                        <p:cTn id="15"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xit" presetSubtype="4" fill="hold" grpId="1" nodeType="clickEffect">
                                  <p:stCondLst>
                                    <p:cond delay="0"/>
                                  </p:stCondLst>
                                  <p:childTnLst>
                                    <p:anim calcmode="lin" valueType="num">
                                      <p:cBhvr additive="base">
                                        <p:cTn id="19" dur="500"/>
                                        <p:tgtEl>
                                          <p:spTgt spid="4"/>
                                        </p:tgtEl>
                                        <p:attrNameLst>
                                          <p:attrName>ppt_x</p:attrName>
                                        </p:attrNameLst>
                                      </p:cBhvr>
                                      <p:tavLst>
                                        <p:tav tm="0">
                                          <p:val>
                                            <p:strVal val="ppt_x"/>
                                          </p:val>
                                        </p:tav>
                                        <p:tav tm="100000">
                                          <p:val>
                                            <p:strVal val="ppt_x"/>
                                          </p:val>
                                        </p:tav>
                                      </p:tavLst>
                                    </p:anim>
                                    <p:anim calcmode="lin" valueType="num">
                                      <p:cBhvr additive="base">
                                        <p:cTn id="20" dur="500"/>
                                        <p:tgtEl>
                                          <p:spTgt spid="4"/>
                                        </p:tgtEl>
                                        <p:attrNameLst>
                                          <p:attrName>ppt_y</p:attrName>
                                        </p:attrNameLst>
                                      </p:cBhvr>
                                      <p:tavLst>
                                        <p:tav tm="0">
                                          <p:val>
                                            <p:strVal val="ppt_y"/>
                                          </p:val>
                                        </p:tav>
                                        <p:tav tm="100000">
                                          <p:val>
                                            <p:strVal val="1+ppt_h/2"/>
                                          </p:val>
                                        </p:tav>
                                      </p:tavLst>
                                    </p:anim>
                                    <p:set>
                                      <p:cBhvr>
                                        <p:cTn id="21" dur="1" fill="hold">
                                          <p:stCondLst>
                                            <p:cond delay="4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4" grpId="1"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5602" name="Group 8"/>
          <p:cNvGrpSpPr>
            <a:grpSpLocks/>
          </p:cNvGrpSpPr>
          <p:nvPr/>
        </p:nvGrpSpPr>
        <p:grpSpPr bwMode="auto">
          <a:xfrm rot="5400000">
            <a:off x="6325394" y="4029869"/>
            <a:ext cx="2884488" cy="2838450"/>
            <a:chOff x="3936" y="-15"/>
            <a:chExt cx="1817" cy="1788"/>
          </a:xfrm>
        </p:grpSpPr>
        <p:pic>
          <p:nvPicPr>
            <p:cNvPr id="25620" name="Picture 9" descr="hoa-hong"/>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rot="-7060206">
              <a:off x="5200" y="58"/>
              <a:ext cx="432" cy="4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21" name="Picture 10" descr="hoa-day"/>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537" y="-15"/>
              <a:ext cx="216" cy="1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22" name="Picture 11" descr="hoa-day"/>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36" y="7"/>
              <a:ext cx="1752"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5603" name="Group 12"/>
          <p:cNvGrpSpPr>
            <a:grpSpLocks/>
          </p:cNvGrpSpPr>
          <p:nvPr/>
        </p:nvGrpSpPr>
        <p:grpSpPr bwMode="auto">
          <a:xfrm rot="10800000">
            <a:off x="44450" y="4029075"/>
            <a:ext cx="2884488" cy="2838450"/>
            <a:chOff x="3936" y="-15"/>
            <a:chExt cx="1817" cy="1788"/>
          </a:xfrm>
        </p:grpSpPr>
        <p:pic>
          <p:nvPicPr>
            <p:cNvPr id="25617" name="Picture 13" descr="hoa-hong"/>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rot="-7060206">
              <a:off x="5200" y="58"/>
              <a:ext cx="432" cy="4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18" name="Picture 14" descr="hoa-day"/>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537" y="-15"/>
              <a:ext cx="216" cy="1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19" name="Picture 15" descr="hoa-day"/>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36" y="7"/>
              <a:ext cx="1752"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5604" name="Group 16"/>
          <p:cNvGrpSpPr>
            <a:grpSpLocks/>
          </p:cNvGrpSpPr>
          <p:nvPr/>
        </p:nvGrpSpPr>
        <p:grpSpPr bwMode="auto">
          <a:xfrm>
            <a:off x="6229350" y="-4763"/>
            <a:ext cx="2884488" cy="2838451"/>
            <a:chOff x="3936" y="-15"/>
            <a:chExt cx="1817" cy="1788"/>
          </a:xfrm>
        </p:grpSpPr>
        <p:pic>
          <p:nvPicPr>
            <p:cNvPr id="25614" name="Picture 17" descr="hoa-hong"/>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rot="-7060206">
              <a:off x="5200" y="58"/>
              <a:ext cx="432" cy="4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15" name="Picture 18" descr="hoa-day"/>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537" y="-15"/>
              <a:ext cx="216" cy="1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16" name="Picture 19" descr="hoa-day"/>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36" y="7"/>
              <a:ext cx="1752"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5605" name="Group 20"/>
          <p:cNvGrpSpPr>
            <a:grpSpLocks/>
          </p:cNvGrpSpPr>
          <p:nvPr/>
        </p:nvGrpSpPr>
        <p:grpSpPr bwMode="auto">
          <a:xfrm rot="-5400000">
            <a:off x="-23019" y="48419"/>
            <a:ext cx="2884488" cy="2838450"/>
            <a:chOff x="3936" y="-15"/>
            <a:chExt cx="1817" cy="1788"/>
          </a:xfrm>
        </p:grpSpPr>
        <p:pic>
          <p:nvPicPr>
            <p:cNvPr id="25611" name="Picture 21" descr="hoa-hong"/>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rot="-7060206">
              <a:off x="5200" y="58"/>
              <a:ext cx="432" cy="4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12" name="Picture 22" descr="hoa-day"/>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537" y="-15"/>
              <a:ext cx="216" cy="1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13" name="Picture 23" descr="hoa-day"/>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36" y="7"/>
              <a:ext cx="1752"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72050" name="Text Box 18"/>
          <p:cNvSpPr txBox="1">
            <a:spLocks noChangeArrowheads="1"/>
          </p:cNvSpPr>
          <p:nvPr/>
        </p:nvSpPr>
        <p:spPr bwMode="auto">
          <a:xfrm>
            <a:off x="381000" y="2743200"/>
            <a:ext cx="2438400" cy="3117850"/>
          </a:xfrm>
          <a:prstGeom prst="rect">
            <a:avLst/>
          </a:prstGeom>
          <a:noFill/>
          <a:ln w="66675" cap="rnd">
            <a:solidFill>
              <a:srgbClr val="008000"/>
            </a:solidFill>
            <a:prstDash val="sysDot"/>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marL="0" marR="0" lvl="0" indent="0" algn="l" defTabSz="914400" rtl="0" eaLnBrk="1" fontAlgn="auto" latinLnBrk="0" hangingPunct="1">
              <a:lnSpc>
                <a:spcPct val="90000"/>
              </a:lnSpc>
              <a:spcBef>
                <a:spcPts val="0"/>
              </a:spcBef>
              <a:spcAft>
                <a:spcPts val="0"/>
              </a:spcAft>
              <a:buClrTx/>
              <a:buSzTx/>
              <a:buFontTx/>
              <a:buNone/>
              <a:tabLst/>
              <a:defRPr/>
            </a:pPr>
            <a:r>
              <a:rPr kumimoji="0" lang="en-US" sz="5400" b="1" i="0" u="none" strike="noStrike" kern="1200" cap="none" spc="0" normalizeH="0" baseline="0" noProof="0">
                <a:ln>
                  <a:noFill/>
                </a:ln>
                <a:solidFill>
                  <a:srgbClr val="FF0000"/>
                </a:solidFill>
                <a:effectLst/>
                <a:uLnTx/>
                <a:uFillTx/>
                <a:latin typeface="Times New Roman" pitchFamily="18" charset="0"/>
                <a:ea typeface="+mn-ea"/>
                <a:cs typeface="Arial" charset="0"/>
              </a:rPr>
              <a:t>Hướng dẫn </a:t>
            </a:r>
          </a:p>
          <a:p>
            <a:pPr marL="0" marR="0" lvl="0" indent="0" algn="l" defTabSz="914400" rtl="0" eaLnBrk="1" fontAlgn="auto" latinLnBrk="0" hangingPunct="1">
              <a:lnSpc>
                <a:spcPct val="90000"/>
              </a:lnSpc>
              <a:spcBef>
                <a:spcPts val="0"/>
              </a:spcBef>
              <a:spcAft>
                <a:spcPts val="0"/>
              </a:spcAft>
              <a:buClrTx/>
              <a:buSzTx/>
              <a:buFontTx/>
              <a:buNone/>
              <a:tabLst/>
              <a:defRPr/>
            </a:pPr>
            <a:r>
              <a:rPr kumimoji="0" lang="en-US" sz="5400" b="1" i="0" u="none" strike="noStrike" kern="1200" cap="none" spc="0" normalizeH="0" baseline="0" noProof="0">
                <a:ln>
                  <a:noFill/>
                </a:ln>
                <a:solidFill>
                  <a:srgbClr val="FF0000"/>
                </a:solidFill>
                <a:effectLst/>
                <a:uLnTx/>
                <a:uFillTx/>
                <a:latin typeface="Times New Roman" pitchFamily="18" charset="0"/>
                <a:ea typeface="+mn-ea"/>
                <a:cs typeface="Arial" charset="0"/>
              </a:rPr>
              <a:t>về </a:t>
            </a:r>
          </a:p>
          <a:p>
            <a:pPr marL="0" marR="0" lvl="0" indent="0" algn="l" defTabSz="914400" rtl="0" eaLnBrk="1" fontAlgn="auto" latinLnBrk="0" hangingPunct="1">
              <a:lnSpc>
                <a:spcPct val="90000"/>
              </a:lnSpc>
              <a:spcBef>
                <a:spcPts val="0"/>
              </a:spcBef>
              <a:spcAft>
                <a:spcPts val="0"/>
              </a:spcAft>
              <a:buClrTx/>
              <a:buSzTx/>
              <a:buFontTx/>
              <a:buNone/>
              <a:tabLst/>
              <a:defRPr/>
            </a:pPr>
            <a:r>
              <a:rPr kumimoji="0" lang="en-US" sz="5400" b="1" i="0" u="none" strike="noStrike" kern="1200" cap="none" spc="0" normalizeH="0" baseline="0" noProof="0">
                <a:ln>
                  <a:noFill/>
                </a:ln>
                <a:solidFill>
                  <a:srgbClr val="FF0000"/>
                </a:solidFill>
                <a:effectLst/>
                <a:uLnTx/>
                <a:uFillTx/>
                <a:latin typeface="Times New Roman" pitchFamily="18" charset="0"/>
                <a:ea typeface="+mn-ea"/>
                <a:cs typeface="Arial" charset="0"/>
              </a:rPr>
              <a:t>nhà</a:t>
            </a:r>
            <a:endParaRPr kumimoji="0" lang="en-US" sz="5400" b="1" i="0" u="none" strike="noStrike" kern="1200" cap="none" spc="0" normalizeH="0" baseline="0" noProof="0">
              <a:ln>
                <a:noFill/>
              </a:ln>
              <a:solidFill>
                <a:srgbClr val="FF0000"/>
              </a:solidFill>
              <a:effectLst/>
              <a:uLnTx/>
              <a:uFillTx/>
              <a:latin typeface=".VnMysticalH" pitchFamily="34" charset="0"/>
              <a:ea typeface="+mn-ea"/>
              <a:cs typeface="Arial" charset="0"/>
            </a:endParaRPr>
          </a:p>
        </p:txBody>
      </p:sp>
      <p:pic>
        <p:nvPicPr>
          <p:cNvPr id="172051" name="Picture 19" descr="BACK036"/>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rot="408115">
            <a:off x="2971800" y="457200"/>
            <a:ext cx="5562600" cy="5980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2052" name="Text Box 20"/>
          <p:cNvSpPr txBox="1">
            <a:spLocks noChangeArrowheads="1"/>
          </p:cNvSpPr>
          <p:nvPr/>
        </p:nvSpPr>
        <p:spPr bwMode="auto">
          <a:xfrm rot="1058925">
            <a:off x="4144963" y="1344802"/>
            <a:ext cx="3825875" cy="40318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lvl="0" algn="just" defTabSz="914400"/>
            <a:r>
              <a:rPr lang="en-US" sz="3200" b="1" i="1">
                <a:solidFill>
                  <a:prstClr val="black"/>
                </a:solidFill>
                <a:latin typeface="Times New Roman" panose="02020603050405020304" pitchFamily="18" charset="0"/>
                <a:cs typeface="Times New Roman" panose="02020603050405020304" pitchFamily="18" charset="0"/>
              </a:rPr>
              <a:t>Học sinh đọc sách giáo khoa để trả lời các câu hỏi, tham khảo thêm sách, tra cứu Google để biết thêm những từ mới và các thông tin liên quan.</a:t>
            </a:r>
            <a:endParaRPr kumimoji="0" lang="en-US" sz="3000" b="1" i="1" u="none" strike="noStrike" kern="1200" cap="none" spc="0" normalizeH="0" baseline="0" noProof="0">
              <a:ln>
                <a:noFill/>
              </a:ln>
              <a:solidFill>
                <a:srgbClr val="000066"/>
              </a:solidFill>
              <a:effectLst/>
              <a:uLnTx/>
              <a:uFillTx/>
              <a:latin typeface="Arial" charset="0"/>
              <a:ea typeface="+mn-ea"/>
              <a:cs typeface="Arial" charset="0"/>
            </a:endParaRPr>
          </a:p>
        </p:txBody>
      </p:sp>
      <p:sp>
        <p:nvSpPr>
          <p:cNvPr id="25609" name="Text Box 21"/>
          <p:cNvSpPr txBox="1">
            <a:spLocks noChangeArrowheads="1"/>
          </p:cNvSpPr>
          <p:nvPr/>
        </p:nvSpPr>
        <p:spPr bwMode="auto">
          <a:xfrm>
            <a:off x="381000" y="533400"/>
            <a:ext cx="1981200" cy="19304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en-US" sz="12000" b="1" i="0" u="none" strike="noStrike" kern="1200" cap="none" spc="0" normalizeH="0" baseline="0" noProof="0">
                <a:ln>
                  <a:noFill/>
                </a:ln>
                <a:solidFill>
                  <a:prstClr val="black"/>
                </a:solidFill>
                <a:effectLst/>
                <a:uLnTx/>
                <a:uFillTx/>
                <a:latin typeface="Arial" charset="0"/>
                <a:ea typeface="+mn-ea"/>
                <a:cs typeface="Arial" charset="0"/>
                <a:sym typeface="Webdings" pitchFamily="18" charset="2"/>
              </a:rPr>
              <a:t></a:t>
            </a:r>
          </a:p>
        </p:txBody>
      </p:sp>
      <p:pic>
        <p:nvPicPr>
          <p:cNvPr id="2" name="78EB3866.wav">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8">
            <a:extLst>
              <a:ext uri="{28A0092B-C50C-407E-A947-70E740481C1C}">
                <a14:useLocalDpi xmlns:a14="http://schemas.microsoft.com/office/drawing/2010/main" val="0"/>
              </a:ext>
            </a:extLst>
          </a:blip>
          <a:srcRect/>
          <a:stretch>
            <a:fillRect/>
          </a:stretch>
        </p:blipFill>
        <p:spPr bwMode="auto">
          <a:xfrm>
            <a:off x="8382000" y="6096000"/>
            <a:ext cx="609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8759193"/>
      </p:ext>
    </p:extLst>
  </p:cSld>
  <p:clrMapOvr>
    <a:masterClrMapping/>
  </p:clrMapOvr>
  <p:transition spd="slow" advTm="12730"/>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1" fill="hold"/>
                                        <p:tgtEl>
                                          <p:spTgt spid="2"/>
                                        </p:tgtEl>
                                      </p:cBhvr>
                                    </p:cmd>
                                  </p:childTnLst>
                                </p:cTn>
                              </p:par>
                            </p:childTnLst>
                          </p:cTn>
                        </p:par>
                        <p:par>
                          <p:cTn id="7" fill="hold" nodeType="afterGroup">
                            <p:stCondLst>
                              <p:cond delay="0"/>
                            </p:stCondLst>
                            <p:childTnLst>
                              <p:par>
                                <p:cTn id="8" presetID="5" presetClass="entr" presetSubtype="10" fill="hold" grpId="0" nodeType="afterEffect">
                                  <p:stCondLst>
                                    <p:cond delay="0"/>
                                  </p:stCondLst>
                                  <p:childTnLst>
                                    <p:set>
                                      <p:cBhvr>
                                        <p:cTn id="9" dur="1" fill="hold">
                                          <p:stCondLst>
                                            <p:cond delay="0"/>
                                          </p:stCondLst>
                                        </p:cTn>
                                        <p:tgtEl>
                                          <p:spTgt spid="172050"/>
                                        </p:tgtEl>
                                        <p:attrNameLst>
                                          <p:attrName>style.visibility</p:attrName>
                                        </p:attrNameLst>
                                      </p:cBhvr>
                                      <p:to>
                                        <p:strVal val="visible"/>
                                      </p:to>
                                    </p:set>
                                    <p:animEffect transition="in" filter="checkerboard(across)">
                                      <p:cBhvr>
                                        <p:cTn id="10" dur="500"/>
                                        <p:tgtEl>
                                          <p:spTgt spid="172050"/>
                                        </p:tgtEl>
                                      </p:cBhvr>
                                    </p:animEffect>
                                  </p:childTnLst>
                                </p:cTn>
                              </p:par>
                            </p:childTnLst>
                          </p:cTn>
                        </p:par>
                        <p:par>
                          <p:cTn id="11" fill="hold" nodeType="afterGroup">
                            <p:stCondLst>
                              <p:cond delay="500"/>
                            </p:stCondLst>
                            <p:childTnLst>
                              <p:par>
                                <p:cTn id="12" presetID="25" presetClass="entr" presetSubtype="0" fill="hold" nodeType="afterEffect">
                                  <p:stCondLst>
                                    <p:cond delay="0"/>
                                  </p:stCondLst>
                                  <p:childTnLst>
                                    <p:set>
                                      <p:cBhvr>
                                        <p:cTn id="13" dur="1" fill="hold">
                                          <p:stCondLst>
                                            <p:cond delay="0"/>
                                          </p:stCondLst>
                                        </p:cTn>
                                        <p:tgtEl>
                                          <p:spTgt spid="172051"/>
                                        </p:tgtEl>
                                        <p:attrNameLst>
                                          <p:attrName>style.visibility</p:attrName>
                                        </p:attrNameLst>
                                      </p:cBhvr>
                                      <p:to>
                                        <p:strVal val="visible"/>
                                      </p:to>
                                    </p:set>
                                    <p:anim calcmode="lin" valueType="num">
                                      <p:cBhvr>
                                        <p:cTn id="14" dur="1000" decel="50000" fill="hold">
                                          <p:stCondLst>
                                            <p:cond delay="0"/>
                                          </p:stCondLst>
                                        </p:cTn>
                                        <p:tgtEl>
                                          <p:spTgt spid="172051"/>
                                        </p:tgtEl>
                                        <p:attrNameLst>
                                          <p:attrName>style.rotation</p:attrName>
                                        </p:attrNameLst>
                                      </p:cBhvr>
                                      <p:tavLst>
                                        <p:tav tm="0">
                                          <p:val>
                                            <p:fltVal val="-90"/>
                                          </p:val>
                                        </p:tav>
                                        <p:tav tm="100000">
                                          <p:val>
                                            <p:fltVal val="0"/>
                                          </p:val>
                                        </p:tav>
                                      </p:tavLst>
                                    </p:anim>
                                    <p:anim calcmode="lin" valueType="num">
                                      <p:cBhvr>
                                        <p:cTn id="15" dur="1000" decel="50000" fill="hold">
                                          <p:stCondLst>
                                            <p:cond delay="0"/>
                                          </p:stCondLst>
                                        </p:cTn>
                                        <p:tgtEl>
                                          <p:spTgt spid="172051"/>
                                        </p:tgtEl>
                                        <p:attrNameLst>
                                          <p:attrName>ppt_w</p:attrName>
                                        </p:attrNameLst>
                                      </p:cBhvr>
                                      <p:tavLst>
                                        <p:tav tm="0">
                                          <p:val>
                                            <p:strVal val="#ppt_w"/>
                                          </p:val>
                                        </p:tav>
                                        <p:tav tm="100000">
                                          <p:val>
                                            <p:strVal val="#ppt_w*.05"/>
                                          </p:val>
                                        </p:tav>
                                      </p:tavLst>
                                    </p:anim>
                                    <p:anim calcmode="lin" valueType="num">
                                      <p:cBhvr>
                                        <p:cTn id="16" dur="1000" accel="50000" fill="hold">
                                          <p:stCondLst>
                                            <p:cond delay="1000"/>
                                          </p:stCondLst>
                                        </p:cTn>
                                        <p:tgtEl>
                                          <p:spTgt spid="172051"/>
                                        </p:tgtEl>
                                        <p:attrNameLst>
                                          <p:attrName>ppt_w</p:attrName>
                                        </p:attrNameLst>
                                      </p:cBhvr>
                                      <p:tavLst>
                                        <p:tav tm="0">
                                          <p:val>
                                            <p:strVal val="#ppt_w*.05"/>
                                          </p:val>
                                        </p:tav>
                                        <p:tav tm="100000">
                                          <p:val>
                                            <p:strVal val="#ppt_w"/>
                                          </p:val>
                                        </p:tav>
                                      </p:tavLst>
                                    </p:anim>
                                    <p:anim calcmode="lin" valueType="num">
                                      <p:cBhvr>
                                        <p:cTn id="17" dur="2000" fill="hold"/>
                                        <p:tgtEl>
                                          <p:spTgt spid="172051"/>
                                        </p:tgtEl>
                                        <p:attrNameLst>
                                          <p:attrName>ppt_h</p:attrName>
                                        </p:attrNameLst>
                                      </p:cBhvr>
                                      <p:tavLst>
                                        <p:tav tm="0">
                                          <p:val>
                                            <p:strVal val="#ppt_h"/>
                                          </p:val>
                                        </p:tav>
                                        <p:tav tm="100000">
                                          <p:val>
                                            <p:strVal val="#ppt_h"/>
                                          </p:val>
                                        </p:tav>
                                      </p:tavLst>
                                    </p:anim>
                                    <p:anim calcmode="lin" valueType="num">
                                      <p:cBhvr>
                                        <p:cTn id="18" dur="1000" decel="50000" fill="hold">
                                          <p:stCondLst>
                                            <p:cond delay="0"/>
                                          </p:stCondLst>
                                        </p:cTn>
                                        <p:tgtEl>
                                          <p:spTgt spid="172051"/>
                                        </p:tgtEl>
                                        <p:attrNameLst>
                                          <p:attrName>ppt_x</p:attrName>
                                        </p:attrNameLst>
                                      </p:cBhvr>
                                      <p:tavLst>
                                        <p:tav tm="0">
                                          <p:val>
                                            <p:strVal val="#ppt_x+.4"/>
                                          </p:val>
                                        </p:tav>
                                        <p:tav tm="100000">
                                          <p:val>
                                            <p:strVal val="#ppt_x"/>
                                          </p:val>
                                        </p:tav>
                                      </p:tavLst>
                                    </p:anim>
                                    <p:anim calcmode="lin" valueType="num">
                                      <p:cBhvr>
                                        <p:cTn id="19" dur="1000" decel="50000" fill="hold">
                                          <p:stCondLst>
                                            <p:cond delay="0"/>
                                          </p:stCondLst>
                                        </p:cTn>
                                        <p:tgtEl>
                                          <p:spTgt spid="172051"/>
                                        </p:tgtEl>
                                        <p:attrNameLst>
                                          <p:attrName>ppt_y</p:attrName>
                                        </p:attrNameLst>
                                      </p:cBhvr>
                                      <p:tavLst>
                                        <p:tav tm="0">
                                          <p:val>
                                            <p:strVal val="#ppt_y-.2"/>
                                          </p:val>
                                        </p:tav>
                                        <p:tav tm="100000">
                                          <p:val>
                                            <p:strVal val="#ppt_y+.1"/>
                                          </p:val>
                                        </p:tav>
                                      </p:tavLst>
                                    </p:anim>
                                    <p:anim calcmode="lin" valueType="num">
                                      <p:cBhvr>
                                        <p:cTn id="20" dur="1000" accel="50000" fill="hold">
                                          <p:stCondLst>
                                            <p:cond delay="1000"/>
                                          </p:stCondLst>
                                        </p:cTn>
                                        <p:tgtEl>
                                          <p:spTgt spid="172051"/>
                                        </p:tgtEl>
                                        <p:attrNameLst>
                                          <p:attrName>ppt_y</p:attrName>
                                        </p:attrNameLst>
                                      </p:cBhvr>
                                      <p:tavLst>
                                        <p:tav tm="0">
                                          <p:val>
                                            <p:strVal val="#ppt_y+.1"/>
                                          </p:val>
                                        </p:tav>
                                        <p:tav tm="100000">
                                          <p:val>
                                            <p:strVal val="#ppt_y"/>
                                          </p:val>
                                        </p:tav>
                                      </p:tavLst>
                                    </p:anim>
                                    <p:animEffect transition="in" filter="fade">
                                      <p:cBhvr>
                                        <p:cTn id="21" dur="2000" decel="50000">
                                          <p:stCondLst>
                                            <p:cond delay="0"/>
                                          </p:stCondLst>
                                        </p:cTn>
                                        <p:tgtEl>
                                          <p:spTgt spid="172051"/>
                                        </p:tgtEl>
                                      </p:cBhvr>
                                    </p:animEffect>
                                  </p:childTnLst>
                                </p:cTn>
                              </p:par>
                            </p:childTnLst>
                          </p:cTn>
                        </p:par>
                        <p:par>
                          <p:cTn id="22" fill="hold" nodeType="afterGroup">
                            <p:stCondLst>
                              <p:cond delay="2500"/>
                            </p:stCondLst>
                            <p:childTnLst>
                              <p:par>
                                <p:cTn id="23" presetID="27" presetClass="entr" presetSubtype="0" fill="hold" grpId="0" nodeType="afterEffect">
                                  <p:stCondLst>
                                    <p:cond delay="0"/>
                                  </p:stCondLst>
                                  <p:iterate type="lt">
                                    <p:tmPct val="50000"/>
                                  </p:iterate>
                                  <p:childTnLst>
                                    <p:set>
                                      <p:cBhvr>
                                        <p:cTn id="24" dur="1" fill="hold">
                                          <p:stCondLst>
                                            <p:cond delay="0"/>
                                          </p:stCondLst>
                                        </p:cTn>
                                        <p:tgtEl>
                                          <p:spTgt spid="172052"/>
                                        </p:tgtEl>
                                        <p:attrNameLst>
                                          <p:attrName>style.visibility</p:attrName>
                                        </p:attrNameLst>
                                      </p:cBhvr>
                                      <p:to>
                                        <p:strVal val="visible"/>
                                      </p:to>
                                    </p:set>
                                    <p:anim calcmode="discrete" valueType="clr">
                                      <p:cBhvr override="childStyle">
                                        <p:cTn id="25" dur="80"/>
                                        <p:tgtEl>
                                          <p:spTgt spid="172052"/>
                                        </p:tgtEl>
                                        <p:attrNameLst>
                                          <p:attrName>style.color</p:attrName>
                                        </p:attrNameLst>
                                      </p:cBhvr>
                                      <p:tavLst>
                                        <p:tav tm="0">
                                          <p:val>
                                            <p:clrVal>
                                              <a:schemeClr val="accent2"/>
                                            </p:clrVal>
                                          </p:val>
                                        </p:tav>
                                        <p:tav tm="50000">
                                          <p:val>
                                            <p:clrVal>
                                              <a:schemeClr val="hlink"/>
                                            </p:clrVal>
                                          </p:val>
                                        </p:tav>
                                      </p:tavLst>
                                    </p:anim>
                                    <p:anim calcmode="discrete" valueType="clr">
                                      <p:cBhvr>
                                        <p:cTn id="26" dur="80"/>
                                        <p:tgtEl>
                                          <p:spTgt spid="172052"/>
                                        </p:tgtEl>
                                        <p:attrNameLst>
                                          <p:attrName>fillcolor</p:attrName>
                                        </p:attrNameLst>
                                      </p:cBhvr>
                                      <p:tavLst>
                                        <p:tav tm="0">
                                          <p:val>
                                            <p:clrVal>
                                              <a:schemeClr val="accent2"/>
                                            </p:clrVal>
                                          </p:val>
                                        </p:tav>
                                        <p:tav tm="50000">
                                          <p:val>
                                            <p:clrVal>
                                              <a:schemeClr val="hlink"/>
                                            </p:clrVal>
                                          </p:val>
                                        </p:tav>
                                      </p:tavLst>
                                    </p:anim>
                                    <p:set>
                                      <p:cBhvr>
                                        <p:cTn id="27" dur="80"/>
                                        <p:tgtEl>
                                          <p:spTgt spid="172052"/>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audio>
              <p:cMediaNode vol="80000" showWhenStopped="0">
                <p:cTn id="28" fill="hold" display="0">
                  <p:stCondLst>
                    <p:cond delay="indefinite"/>
                  </p:stCondLst>
                  <p:endCondLst>
                    <p:cond evt="onStopAudio" delay="0">
                      <p:tgtEl>
                        <p:sldTgt/>
                      </p:tgtEl>
                    </p:cond>
                  </p:endCondLst>
                </p:cTn>
                <p:tgtEl>
                  <p:spTgt spid="2"/>
                </p:tgtEl>
              </p:cMediaNode>
            </p:audio>
          </p:childTnLst>
        </p:cTn>
      </p:par>
    </p:tnLst>
    <p:bldLst>
      <p:bldP spid="172050" grpId="0" animBg="1"/>
      <p:bldP spid="172052"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484</TotalTime>
  <Words>334</Words>
  <Application>Microsoft Office PowerPoint</Application>
  <PresentationFormat>Trình chiếu Trên màn hình (4:3)</PresentationFormat>
  <Paragraphs>37</Paragraphs>
  <Slides>8</Slides>
  <Notes>0</Notes>
  <HiddenSlides>0</HiddenSlides>
  <MMClips>1</MMClips>
  <ScaleCrop>false</ScaleCrop>
  <HeadingPairs>
    <vt:vector size="6" baseType="variant">
      <vt:variant>
        <vt:lpstr>Phông được Dùng</vt:lpstr>
      </vt:variant>
      <vt:variant>
        <vt:i4>4</vt:i4>
      </vt:variant>
      <vt:variant>
        <vt:lpstr>Chủ đề</vt:lpstr>
      </vt:variant>
      <vt:variant>
        <vt:i4>1</vt:i4>
      </vt:variant>
      <vt:variant>
        <vt:lpstr>Tiêu đề Bản chiếu</vt:lpstr>
      </vt:variant>
      <vt:variant>
        <vt:i4>8</vt:i4>
      </vt:variant>
    </vt:vector>
  </HeadingPairs>
  <TitlesOfParts>
    <vt:vector size="13" baseType="lpstr">
      <vt:lpstr>.VnMysticalH</vt:lpstr>
      <vt:lpstr>Arial</vt:lpstr>
      <vt:lpstr>Calibri</vt:lpstr>
      <vt:lpstr>Times New Roman</vt:lpstr>
      <vt:lpstr>Office Theme</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Bản trình bày PowerPoint</dc:title>
  <dc:creator>Pham Huynh Le</dc:creator>
  <cp:lastModifiedBy>Pham Huynh Le</cp:lastModifiedBy>
  <cp:revision>3</cp:revision>
  <dcterms:created xsi:type="dcterms:W3CDTF">2022-11-23T14:51:49Z</dcterms:created>
  <dcterms:modified xsi:type="dcterms:W3CDTF">2022-11-25T01:13:33Z</dcterms:modified>
</cp:coreProperties>
</file>