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sldIdLst>
    <p:sldId id="307" r:id="rId3"/>
    <p:sldId id="278" r:id="rId4"/>
    <p:sldId id="315" r:id="rId5"/>
    <p:sldId id="314" r:id="rId6"/>
    <p:sldId id="322" r:id="rId7"/>
    <p:sldId id="31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3" d="100"/>
          <a:sy n="93" d="100"/>
        </p:scale>
        <p:origin x="182" y="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a:extLst>
              <a:ext uri="{FF2B5EF4-FFF2-40B4-BE49-F238E27FC236}">
                <a16:creationId xmlns:a16="http://schemas.microsoft.com/office/drawing/2014/main" id="{2717601C-733C-2582-432F-4D18074B8E33}"/>
              </a:ext>
            </a:extLst>
          </p:cNvPr>
          <p:cNvSpPr>
            <a:spLocks noGrp="1"/>
          </p:cNvSpPr>
          <p:nvPr>
            <p:ph type="dt" sz="half" idx="10"/>
          </p:nvPr>
        </p:nvSpPr>
        <p:spPr/>
        <p:txBody>
          <a:bodyPr/>
          <a:lstStyle>
            <a:lvl1pPr>
              <a:defRPr/>
            </a:lvl1pPr>
          </a:lstStyle>
          <a:p>
            <a:pPr>
              <a:defRPr/>
            </a:pPr>
            <a:endParaRPr lang="en-US" altLang="vi-VN"/>
          </a:p>
        </p:txBody>
      </p:sp>
      <p:sp>
        <p:nvSpPr>
          <p:cNvPr id="5" name="Footer Placeholder 4">
            <a:extLst>
              <a:ext uri="{FF2B5EF4-FFF2-40B4-BE49-F238E27FC236}">
                <a16:creationId xmlns:a16="http://schemas.microsoft.com/office/drawing/2014/main" id="{11C871C2-50AF-0523-71CE-5F6D944B128F}"/>
              </a:ext>
            </a:extLst>
          </p:cNvPr>
          <p:cNvSpPr>
            <a:spLocks noGrp="1"/>
          </p:cNvSpPr>
          <p:nvPr>
            <p:ph type="ftr" sz="quarter" idx="11"/>
          </p:nvPr>
        </p:nvSpPr>
        <p:spPr/>
        <p:txBody>
          <a:bodyPr/>
          <a:lstStyle>
            <a:lvl1pPr>
              <a:defRPr/>
            </a:lvl1pPr>
          </a:lstStyle>
          <a:p>
            <a:pPr>
              <a:defRPr/>
            </a:pPr>
            <a:endParaRPr lang="en-US" altLang="vi-VN"/>
          </a:p>
        </p:txBody>
      </p:sp>
      <p:sp>
        <p:nvSpPr>
          <p:cNvPr id="6" name="Slide Number Placeholder 5">
            <a:extLst>
              <a:ext uri="{FF2B5EF4-FFF2-40B4-BE49-F238E27FC236}">
                <a16:creationId xmlns:a16="http://schemas.microsoft.com/office/drawing/2014/main" id="{332F71B1-9172-B294-4A2A-7D7903722EE2}"/>
              </a:ext>
            </a:extLst>
          </p:cNvPr>
          <p:cNvSpPr>
            <a:spLocks noGrp="1"/>
          </p:cNvSpPr>
          <p:nvPr>
            <p:ph type="sldNum" sz="quarter" idx="12"/>
          </p:nvPr>
        </p:nvSpPr>
        <p:spPr/>
        <p:txBody>
          <a:bodyPr/>
          <a:lstStyle>
            <a:lvl1pPr>
              <a:defRPr/>
            </a:lvl1pPr>
          </a:lstStyle>
          <a:p>
            <a:pPr>
              <a:defRPr/>
            </a:pPr>
            <a:fld id="{14882E36-495B-49A9-A340-42C29B9C951E}" type="slidenum">
              <a:rPr lang="en-US" altLang="vi-VN"/>
              <a:pPr>
                <a:defRPr/>
              </a:pPr>
              <a:t>‹#›</a:t>
            </a:fld>
            <a:endParaRPr lang="en-US" altLang="vi-VN"/>
          </a:p>
        </p:txBody>
      </p:sp>
    </p:spTree>
    <p:extLst>
      <p:ext uri="{BB962C8B-B14F-4D97-AF65-F5344CB8AC3E}">
        <p14:creationId xmlns:p14="http://schemas.microsoft.com/office/powerpoint/2010/main" val="2768178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a:extLst>
              <a:ext uri="{FF2B5EF4-FFF2-40B4-BE49-F238E27FC236}">
                <a16:creationId xmlns:a16="http://schemas.microsoft.com/office/drawing/2014/main" id="{FD1B5BD0-298D-519F-68E8-392751F8A2D3}"/>
              </a:ext>
            </a:extLst>
          </p:cNvPr>
          <p:cNvSpPr>
            <a:spLocks noGrp="1"/>
          </p:cNvSpPr>
          <p:nvPr>
            <p:ph type="dt" sz="half" idx="10"/>
          </p:nvPr>
        </p:nvSpPr>
        <p:spPr/>
        <p:txBody>
          <a:bodyPr/>
          <a:lstStyle>
            <a:lvl1pPr>
              <a:defRPr/>
            </a:lvl1pPr>
          </a:lstStyle>
          <a:p>
            <a:pPr>
              <a:defRPr/>
            </a:pPr>
            <a:endParaRPr lang="en-US" altLang="vi-VN"/>
          </a:p>
        </p:txBody>
      </p:sp>
      <p:sp>
        <p:nvSpPr>
          <p:cNvPr id="5" name="Footer Placeholder 4">
            <a:extLst>
              <a:ext uri="{FF2B5EF4-FFF2-40B4-BE49-F238E27FC236}">
                <a16:creationId xmlns:a16="http://schemas.microsoft.com/office/drawing/2014/main" id="{25A28DA7-2480-E167-EE16-1CF5D0102377}"/>
              </a:ext>
            </a:extLst>
          </p:cNvPr>
          <p:cNvSpPr>
            <a:spLocks noGrp="1"/>
          </p:cNvSpPr>
          <p:nvPr>
            <p:ph type="ftr" sz="quarter" idx="11"/>
          </p:nvPr>
        </p:nvSpPr>
        <p:spPr/>
        <p:txBody>
          <a:bodyPr/>
          <a:lstStyle>
            <a:lvl1pPr>
              <a:defRPr/>
            </a:lvl1pPr>
          </a:lstStyle>
          <a:p>
            <a:pPr>
              <a:defRPr/>
            </a:pPr>
            <a:endParaRPr lang="en-US" altLang="vi-VN"/>
          </a:p>
        </p:txBody>
      </p:sp>
      <p:sp>
        <p:nvSpPr>
          <p:cNvPr id="6" name="Slide Number Placeholder 5">
            <a:extLst>
              <a:ext uri="{FF2B5EF4-FFF2-40B4-BE49-F238E27FC236}">
                <a16:creationId xmlns:a16="http://schemas.microsoft.com/office/drawing/2014/main" id="{DB192E1C-11B8-52E2-36C3-EB426EDA1784}"/>
              </a:ext>
            </a:extLst>
          </p:cNvPr>
          <p:cNvSpPr>
            <a:spLocks noGrp="1"/>
          </p:cNvSpPr>
          <p:nvPr>
            <p:ph type="sldNum" sz="quarter" idx="12"/>
          </p:nvPr>
        </p:nvSpPr>
        <p:spPr/>
        <p:txBody>
          <a:bodyPr/>
          <a:lstStyle>
            <a:lvl1pPr>
              <a:defRPr/>
            </a:lvl1pPr>
          </a:lstStyle>
          <a:p>
            <a:pPr>
              <a:defRPr/>
            </a:pPr>
            <a:fld id="{A161AD12-3A75-40E4-8E55-2A087D16C222}" type="slidenum">
              <a:rPr lang="en-US" altLang="vi-VN"/>
              <a:pPr>
                <a:defRPr/>
              </a:pPr>
              <a:t>‹#›</a:t>
            </a:fld>
            <a:endParaRPr lang="en-US" altLang="vi-VN"/>
          </a:p>
        </p:txBody>
      </p:sp>
    </p:spTree>
    <p:extLst>
      <p:ext uri="{BB962C8B-B14F-4D97-AF65-F5344CB8AC3E}">
        <p14:creationId xmlns:p14="http://schemas.microsoft.com/office/powerpoint/2010/main" val="2270239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a:extLst>
              <a:ext uri="{FF2B5EF4-FFF2-40B4-BE49-F238E27FC236}">
                <a16:creationId xmlns:a16="http://schemas.microsoft.com/office/drawing/2014/main" id="{6A6732E0-972A-2F0B-41D9-1A236C2FE541}"/>
              </a:ext>
            </a:extLst>
          </p:cNvPr>
          <p:cNvSpPr>
            <a:spLocks noGrp="1"/>
          </p:cNvSpPr>
          <p:nvPr>
            <p:ph type="dt" sz="half" idx="10"/>
          </p:nvPr>
        </p:nvSpPr>
        <p:spPr/>
        <p:txBody>
          <a:bodyPr/>
          <a:lstStyle>
            <a:lvl1pPr>
              <a:defRPr/>
            </a:lvl1pPr>
          </a:lstStyle>
          <a:p>
            <a:pPr>
              <a:defRPr/>
            </a:pPr>
            <a:endParaRPr lang="en-US" altLang="vi-VN"/>
          </a:p>
        </p:txBody>
      </p:sp>
      <p:sp>
        <p:nvSpPr>
          <p:cNvPr id="5" name="Footer Placeholder 4">
            <a:extLst>
              <a:ext uri="{FF2B5EF4-FFF2-40B4-BE49-F238E27FC236}">
                <a16:creationId xmlns:a16="http://schemas.microsoft.com/office/drawing/2014/main" id="{2065C0EB-0140-593D-0D22-C4BBD6806D78}"/>
              </a:ext>
            </a:extLst>
          </p:cNvPr>
          <p:cNvSpPr>
            <a:spLocks noGrp="1"/>
          </p:cNvSpPr>
          <p:nvPr>
            <p:ph type="ftr" sz="quarter" idx="11"/>
          </p:nvPr>
        </p:nvSpPr>
        <p:spPr/>
        <p:txBody>
          <a:bodyPr/>
          <a:lstStyle>
            <a:lvl1pPr>
              <a:defRPr/>
            </a:lvl1pPr>
          </a:lstStyle>
          <a:p>
            <a:pPr>
              <a:defRPr/>
            </a:pPr>
            <a:endParaRPr lang="en-US" altLang="vi-VN"/>
          </a:p>
        </p:txBody>
      </p:sp>
      <p:sp>
        <p:nvSpPr>
          <p:cNvPr id="6" name="Slide Number Placeholder 5">
            <a:extLst>
              <a:ext uri="{FF2B5EF4-FFF2-40B4-BE49-F238E27FC236}">
                <a16:creationId xmlns:a16="http://schemas.microsoft.com/office/drawing/2014/main" id="{8AEC2ACE-4972-4CAE-5B8C-B2389E85580D}"/>
              </a:ext>
            </a:extLst>
          </p:cNvPr>
          <p:cNvSpPr>
            <a:spLocks noGrp="1"/>
          </p:cNvSpPr>
          <p:nvPr>
            <p:ph type="sldNum" sz="quarter" idx="12"/>
          </p:nvPr>
        </p:nvSpPr>
        <p:spPr/>
        <p:txBody>
          <a:bodyPr/>
          <a:lstStyle>
            <a:lvl1pPr>
              <a:defRPr/>
            </a:lvl1pPr>
          </a:lstStyle>
          <a:p>
            <a:pPr>
              <a:defRPr/>
            </a:pPr>
            <a:fld id="{37FDBC40-B3B1-4C18-A90F-1B009D68D2CF}" type="slidenum">
              <a:rPr lang="en-US" altLang="vi-VN"/>
              <a:pPr>
                <a:defRPr/>
              </a:pPr>
              <a:t>‹#›</a:t>
            </a:fld>
            <a:endParaRPr lang="en-US" altLang="vi-VN"/>
          </a:p>
        </p:txBody>
      </p:sp>
    </p:spTree>
    <p:extLst>
      <p:ext uri="{BB962C8B-B14F-4D97-AF65-F5344CB8AC3E}">
        <p14:creationId xmlns:p14="http://schemas.microsoft.com/office/powerpoint/2010/main" val="2831918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1"/>
            <a:ext cx="538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1"/>
            <a:ext cx="538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3">
            <a:extLst>
              <a:ext uri="{FF2B5EF4-FFF2-40B4-BE49-F238E27FC236}">
                <a16:creationId xmlns:a16="http://schemas.microsoft.com/office/drawing/2014/main" id="{390B6885-8272-0665-06CC-25E3E3A950C7}"/>
              </a:ext>
            </a:extLst>
          </p:cNvPr>
          <p:cNvSpPr>
            <a:spLocks noGrp="1"/>
          </p:cNvSpPr>
          <p:nvPr>
            <p:ph type="dt" sz="half" idx="10"/>
          </p:nvPr>
        </p:nvSpPr>
        <p:spPr/>
        <p:txBody>
          <a:bodyPr/>
          <a:lstStyle>
            <a:lvl1pPr>
              <a:defRPr/>
            </a:lvl1pPr>
          </a:lstStyle>
          <a:p>
            <a:pPr>
              <a:defRPr/>
            </a:pPr>
            <a:endParaRPr lang="en-US" altLang="vi-VN"/>
          </a:p>
        </p:txBody>
      </p:sp>
      <p:sp>
        <p:nvSpPr>
          <p:cNvPr id="6" name="Footer Placeholder 4">
            <a:extLst>
              <a:ext uri="{FF2B5EF4-FFF2-40B4-BE49-F238E27FC236}">
                <a16:creationId xmlns:a16="http://schemas.microsoft.com/office/drawing/2014/main" id="{B3E5A614-28CD-4598-C187-42FD81933800}"/>
              </a:ext>
            </a:extLst>
          </p:cNvPr>
          <p:cNvSpPr>
            <a:spLocks noGrp="1"/>
          </p:cNvSpPr>
          <p:nvPr>
            <p:ph type="ftr" sz="quarter" idx="11"/>
          </p:nvPr>
        </p:nvSpPr>
        <p:spPr/>
        <p:txBody>
          <a:bodyPr/>
          <a:lstStyle>
            <a:lvl1pPr>
              <a:defRPr/>
            </a:lvl1pPr>
          </a:lstStyle>
          <a:p>
            <a:pPr>
              <a:defRPr/>
            </a:pPr>
            <a:endParaRPr lang="en-US" altLang="vi-VN"/>
          </a:p>
        </p:txBody>
      </p:sp>
      <p:sp>
        <p:nvSpPr>
          <p:cNvPr id="7" name="Slide Number Placeholder 5">
            <a:extLst>
              <a:ext uri="{FF2B5EF4-FFF2-40B4-BE49-F238E27FC236}">
                <a16:creationId xmlns:a16="http://schemas.microsoft.com/office/drawing/2014/main" id="{B68D610F-821B-57ED-E92F-F053DBA1D4E4}"/>
              </a:ext>
            </a:extLst>
          </p:cNvPr>
          <p:cNvSpPr>
            <a:spLocks noGrp="1"/>
          </p:cNvSpPr>
          <p:nvPr>
            <p:ph type="sldNum" sz="quarter" idx="12"/>
          </p:nvPr>
        </p:nvSpPr>
        <p:spPr/>
        <p:txBody>
          <a:bodyPr/>
          <a:lstStyle>
            <a:lvl1pPr>
              <a:defRPr/>
            </a:lvl1pPr>
          </a:lstStyle>
          <a:p>
            <a:pPr>
              <a:defRPr/>
            </a:pPr>
            <a:fld id="{D447BE02-1C41-462D-964D-EF9AC63EC0DB}" type="slidenum">
              <a:rPr lang="en-US" altLang="vi-VN"/>
              <a:pPr>
                <a:defRPr/>
              </a:pPr>
              <a:t>‹#›</a:t>
            </a:fld>
            <a:endParaRPr lang="en-US" altLang="vi-VN"/>
          </a:p>
        </p:txBody>
      </p:sp>
    </p:spTree>
    <p:extLst>
      <p:ext uri="{BB962C8B-B14F-4D97-AF65-F5344CB8AC3E}">
        <p14:creationId xmlns:p14="http://schemas.microsoft.com/office/powerpoint/2010/main" val="414481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840754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1077993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663940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1807E75-3C9C-4129-BEE7-5D3362AFF276}"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079404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1807E75-3C9C-4129-BEE7-5D3362AFF276}" type="datetimeFigureOut">
              <a:rPr lang="en-US" smtClean="0"/>
              <a:t>11/25/2022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40087719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807E75-3C9C-4129-BEE7-5D3362AFF276}" type="datetimeFigureOut">
              <a:rPr lang="en-US" smtClean="0"/>
              <a:t>11/25/2022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3144986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07E75-3C9C-4129-BEE7-5D3362AFF276}" type="datetimeFigureOut">
              <a:rPr lang="en-US" smtClean="0"/>
              <a:t>11/25/2022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57952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a:extLst>
              <a:ext uri="{FF2B5EF4-FFF2-40B4-BE49-F238E27FC236}">
                <a16:creationId xmlns:a16="http://schemas.microsoft.com/office/drawing/2014/main" id="{2E05FE38-BA79-E5F8-7EC5-89C27C178BFE}"/>
              </a:ext>
            </a:extLst>
          </p:cNvPr>
          <p:cNvSpPr>
            <a:spLocks noGrp="1"/>
          </p:cNvSpPr>
          <p:nvPr>
            <p:ph type="dt" sz="half" idx="10"/>
          </p:nvPr>
        </p:nvSpPr>
        <p:spPr/>
        <p:txBody>
          <a:bodyPr/>
          <a:lstStyle>
            <a:lvl1pPr>
              <a:defRPr/>
            </a:lvl1pPr>
          </a:lstStyle>
          <a:p>
            <a:pPr>
              <a:defRPr/>
            </a:pPr>
            <a:endParaRPr lang="en-US" altLang="vi-VN"/>
          </a:p>
        </p:txBody>
      </p:sp>
      <p:sp>
        <p:nvSpPr>
          <p:cNvPr id="5" name="Footer Placeholder 4">
            <a:extLst>
              <a:ext uri="{FF2B5EF4-FFF2-40B4-BE49-F238E27FC236}">
                <a16:creationId xmlns:a16="http://schemas.microsoft.com/office/drawing/2014/main" id="{4E7F6161-7C4A-7166-69BB-5070B5FFC605}"/>
              </a:ext>
            </a:extLst>
          </p:cNvPr>
          <p:cNvSpPr>
            <a:spLocks noGrp="1"/>
          </p:cNvSpPr>
          <p:nvPr>
            <p:ph type="ftr" sz="quarter" idx="11"/>
          </p:nvPr>
        </p:nvSpPr>
        <p:spPr/>
        <p:txBody>
          <a:bodyPr/>
          <a:lstStyle>
            <a:lvl1pPr>
              <a:defRPr/>
            </a:lvl1pPr>
          </a:lstStyle>
          <a:p>
            <a:pPr>
              <a:defRPr/>
            </a:pPr>
            <a:endParaRPr lang="en-US" altLang="vi-VN"/>
          </a:p>
        </p:txBody>
      </p:sp>
      <p:sp>
        <p:nvSpPr>
          <p:cNvPr id="6" name="Slide Number Placeholder 5">
            <a:extLst>
              <a:ext uri="{FF2B5EF4-FFF2-40B4-BE49-F238E27FC236}">
                <a16:creationId xmlns:a16="http://schemas.microsoft.com/office/drawing/2014/main" id="{D459B637-380D-995E-6633-C9D9C18BA9CC}"/>
              </a:ext>
            </a:extLst>
          </p:cNvPr>
          <p:cNvSpPr>
            <a:spLocks noGrp="1"/>
          </p:cNvSpPr>
          <p:nvPr>
            <p:ph type="sldNum" sz="quarter" idx="12"/>
          </p:nvPr>
        </p:nvSpPr>
        <p:spPr/>
        <p:txBody>
          <a:bodyPr/>
          <a:lstStyle>
            <a:lvl1pPr>
              <a:defRPr/>
            </a:lvl1pPr>
          </a:lstStyle>
          <a:p>
            <a:pPr>
              <a:defRPr/>
            </a:pPr>
            <a:fld id="{8B35508C-C719-4A2C-B85A-DCA77919A449}" type="slidenum">
              <a:rPr lang="en-US" altLang="vi-VN"/>
              <a:pPr>
                <a:defRPr/>
              </a:pPr>
              <a:t>‹#›</a:t>
            </a:fld>
            <a:endParaRPr lang="en-US" altLang="vi-VN"/>
          </a:p>
        </p:txBody>
      </p:sp>
    </p:spTree>
    <p:extLst>
      <p:ext uri="{BB962C8B-B14F-4D97-AF65-F5344CB8AC3E}">
        <p14:creationId xmlns:p14="http://schemas.microsoft.com/office/powerpoint/2010/main" val="9300873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807E75-3C9C-4129-BEE7-5D3362AFF276}"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6375575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807E75-3C9C-4129-BEE7-5D3362AFF276}" type="datetimeFigureOut">
              <a:rPr lang="en-US" smtClean="0"/>
              <a:t>11/25/2022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23462254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12250077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807E75-3C9C-4129-BEE7-5D3362AFF276}" type="datetimeFigureOut">
              <a:rPr lang="en-US" smtClean="0"/>
              <a:t>11/25/2022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E6728B-415A-46E2-8EA5-90997E780454}" type="slidenum">
              <a:rPr lang="en-US" smtClean="0"/>
              <a:t>‹#›</a:t>
            </a:fld>
            <a:endParaRPr lang="en-US"/>
          </a:p>
        </p:txBody>
      </p:sp>
    </p:spTree>
    <p:extLst>
      <p:ext uri="{BB962C8B-B14F-4D97-AF65-F5344CB8AC3E}">
        <p14:creationId xmlns:p14="http://schemas.microsoft.com/office/powerpoint/2010/main" val="38773347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
        <p:nvSpPr>
          <p:cNvPr id="2" name="Rectangle 1"/>
          <p:cNvSpPr/>
          <p:nvPr userDrawn="1"/>
        </p:nvSpPr>
        <p:spPr>
          <a:xfrm>
            <a:off x="0" y="0"/>
            <a:ext cx="12192000" cy="6858000"/>
          </a:xfrm>
          <a:prstGeom prst="rect">
            <a:avLst/>
          </a:prstGeom>
          <a:solidFill>
            <a:srgbClr val="FDF1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schemeClr val="tx1"/>
              </a:solidFill>
            </a:endParaRPr>
          </a:p>
        </p:txBody>
      </p:sp>
      <p:sp>
        <p:nvSpPr>
          <p:cNvPr id="3" name="Rectangle 2"/>
          <p:cNvSpPr/>
          <p:nvPr userDrawn="1"/>
        </p:nvSpPr>
        <p:spPr>
          <a:xfrm>
            <a:off x="101600" y="76200"/>
            <a:ext cx="11988800" cy="457200"/>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b="1">
                <a:solidFill>
                  <a:srgbClr val="FF0000"/>
                </a:solidFill>
                <a:latin typeface="Arial" pitchFamily="34" charset="0"/>
                <a:cs typeface="Arial" pitchFamily="34" charset="0"/>
              </a:rPr>
              <a:t>BÀI 10: NHÀ LÝ ĐẨY MẠNH CÔNG CUỘC XÂY DỰNG ĐẤT NƯỚC</a:t>
            </a:r>
          </a:p>
        </p:txBody>
      </p:sp>
      <p:sp>
        <p:nvSpPr>
          <p:cNvPr id="4" name="Rectangle 3"/>
          <p:cNvSpPr/>
          <p:nvPr userDrawn="1"/>
        </p:nvSpPr>
        <p:spPr>
          <a:xfrm>
            <a:off x="101600" y="609600"/>
            <a:ext cx="11988800" cy="5638800"/>
          </a:xfrm>
          <a:prstGeom prst="rect">
            <a:avLst/>
          </a:prstGeom>
          <a:solidFill>
            <a:schemeClr val="lt1"/>
          </a:solidFill>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sz="1800"/>
          </a:p>
        </p:txBody>
      </p:sp>
      <p:sp>
        <p:nvSpPr>
          <p:cNvPr id="5" name="Action Button: Home 4">
            <a:hlinkClick r:id="" action="ppaction://hlinkshowjump?jump=firstslide" highlightClick="1"/>
          </p:cNvPr>
          <p:cNvSpPr/>
          <p:nvPr userDrawn="1"/>
        </p:nvSpPr>
        <p:spPr>
          <a:xfrm>
            <a:off x="406400" y="6324600"/>
            <a:ext cx="711200" cy="304800"/>
          </a:xfrm>
          <a:prstGeom prst="actionButtonHome">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102409" tIns="51205" rIns="102409" bIns="51205" anchor="ctr"/>
          <a:lstStyle/>
          <a:p>
            <a:pPr algn="ctr" fontAlgn="auto">
              <a:spcBef>
                <a:spcPts val="0"/>
              </a:spcBef>
              <a:spcAft>
                <a:spcPts val="0"/>
              </a:spcAft>
              <a:defRPr/>
            </a:pPr>
            <a:endParaRPr lang="en-US" sz="1800"/>
          </a:p>
        </p:txBody>
      </p:sp>
      <p:sp>
        <p:nvSpPr>
          <p:cNvPr id="6" name="Action Button: Return 5">
            <a:hlinkClick r:id="" action="ppaction://hlinkshowjump?jump=lastslideviewed" highlightClick="1"/>
          </p:cNvPr>
          <p:cNvSpPr/>
          <p:nvPr userDrawn="1"/>
        </p:nvSpPr>
        <p:spPr>
          <a:xfrm>
            <a:off x="1320800" y="6324600"/>
            <a:ext cx="711200" cy="304800"/>
          </a:xfrm>
          <a:prstGeom prst="actionButtonReturn">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102409" tIns="51205" rIns="102409" bIns="51205" anchor="ctr"/>
          <a:lstStyle/>
          <a:p>
            <a:pPr algn="ctr" fontAlgn="auto">
              <a:spcBef>
                <a:spcPts val="0"/>
              </a:spcBef>
              <a:spcAft>
                <a:spcPts val="0"/>
              </a:spcAft>
              <a:defRPr/>
            </a:pPr>
            <a:endParaRPr lang="en-US" sz="1800"/>
          </a:p>
        </p:txBody>
      </p:sp>
      <p:sp>
        <p:nvSpPr>
          <p:cNvPr id="7" name="Action Button: Back or Previous 6">
            <a:hlinkClick r:id="" action="ppaction://hlinkshowjump?jump=previousslide" highlightClick="1"/>
          </p:cNvPr>
          <p:cNvSpPr/>
          <p:nvPr userDrawn="1"/>
        </p:nvSpPr>
        <p:spPr>
          <a:xfrm>
            <a:off x="10363200" y="6324600"/>
            <a:ext cx="711200" cy="304800"/>
          </a:xfrm>
          <a:prstGeom prst="actionButtonBackPrevious">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102409" tIns="51205" rIns="102409" bIns="51205" anchor="ctr"/>
          <a:lstStyle/>
          <a:p>
            <a:pPr algn="ctr" fontAlgn="auto">
              <a:spcBef>
                <a:spcPts val="0"/>
              </a:spcBef>
              <a:spcAft>
                <a:spcPts val="0"/>
              </a:spcAft>
              <a:defRPr/>
            </a:pPr>
            <a:endParaRPr lang="en-US" sz="1800"/>
          </a:p>
        </p:txBody>
      </p:sp>
      <p:sp>
        <p:nvSpPr>
          <p:cNvPr id="8" name="Action Button: Forward or Next 7">
            <a:hlinkClick r:id="" action="ppaction://hlinkshowjump?jump=nextslide" highlightClick="1"/>
          </p:cNvPr>
          <p:cNvSpPr/>
          <p:nvPr userDrawn="1"/>
        </p:nvSpPr>
        <p:spPr>
          <a:xfrm>
            <a:off x="11277600" y="6324600"/>
            <a:ext cx="711200" cy="304800"/>
          </a:xfrm>
          <a:prstGeom prst="actionButtonForwardNext">
            <a:avLst/>
          </a:prstGeom>
          <a:solidFill>
            <a:srgbClr val="FF9966"/>
          </a:solidFill>
          <a:ln>
            <a:solidFill>
              <a:schemeClr val="tx2">
                <a:lumMod val="20000"/>
                <a:lumOff val="80000"/>
              </a:schemeClr>
            </a:solidFill>
          </a:ln>
        </p:spPr>
        <p:style>
          <a:lnRef idx="1">
            <a:schemeClr val="accent2"/>
          </a:lnRef>
          <a:fillRef idx="2">
            <a:schemeClr val="accent2"/>
          </a:fillRef>
          <a:effectRef idx="1">
            <a:schemeClr val="accent2"/>
          </a:effectRef>
          <a:fontRef idx="minor">
            <a:schemeClr val="dk1"/>
          </a:fontRef>
        </p:style>
        <p:txBody>
          <a:bodyPr lIns="102409" tIns="51205" rIns="102409" bIns="51205" anchor="ctr"/>
          <a:lstStyle/>
          <a:p>
            <a:pPr algn="ctr" fontAlgn="auto">
              <a:spcBef>
                <a:spcPts val="0"/>
              </a:spcBef>
              <a:spcAft>
                <a:spcPts val="0"/>
              </a:spcAft>
              <a:defRPr/>
            </a:pPr>
            <a:endParaRPr lang="en-US" sz="1800"/>
          </a:p>
        </p:txBody>
      </p:sp>
      <p:sp>
        <p:nvSpPr>
          <p:cNvPr id="9" name="TextBox 8"/>
          <p:cNvSpPr txBox="1"/>
          <p:nvPr userDrawn="1"/>
        </p:nvSpPr>
        <p:spPr>
          <a:xfrm>
            <a:off x="6705600" y="6324600"/>
            <a:ext cx="3556000" cy="319088"/>
          </a:xfrm>
          <a:prstGeom prst="rect">
            <a:avLst/>
          </a:prstGeom>
          <a:solidFill>
            <a:schemeClr val="bg1"/>
          </a:solidFill>
          <a:ln w="3175">
            <a:solidFill>
              <a:schemeClr val="bg1"/>
            </a:solidFill>
          </a:ln>
        </p:spPr>
        <p:style>
          <a:lnRef idx="2">
            <a:schemeClr val="dk1"/>
          </a:lnRef>
          <a:fillRef idx="1">
            <a:schemeClr val="lt1"/>
          </a:fillRef>
          <a:effectRef idx="0">
            <a:schemeClr val="dk1"/>
          </a:effectRef>
          <a:fontRef idx="minor">
            <a:schemeClr val="dk1"/>
          </a:fontRef>
        </p:style>
        <p:txBody>
          <a:bodyPr lIns="102409" tIns="51205" rIns="102409" bIns="51205">
            <a:spAutoFit/>
          </a:bodyPr>
          <a:lstStyle/>
          <a:p>
            <a:pPr algn="ctr" fontAlgn="auto">
              <a:spcBef>
                <a:spcPts val="0"/>
              </a:spcBef>
              <a:spcAft>
                <a:spcPts val="0"/>
              </a:spcAft>
              <a:defRPr/>
            </a:pPr>
            <a:r>
              <a:rPr lang="en-US" sz="1400">
                <a:solidFill>
                  <a:srgbClr val="FF0000"/>
                </a:solidFill>
                <a:latin typeface="Times New Roman" pitchFamily="18" charset="0"/>
                <a:cs typeface="Times New Roman" pitchFamily="18" charset="0"/>
              </a:rPr>
              <a:t>Biên soạn: Nguyễn Văn Lục</a:t>
            </a:r>
          </a:p>
        </p:txBody>
      </p:sp>
      <p:sp>
        <p:nvSpPr>
          <p:cNvPr id="10" name="TextBox 26"/>
          <p:cNvSpPr txBox="1">
            <a:spLocks noChangeArrowheads="1"/>
          </p:cNvSpPr>
          <p:nvPr userDrawn="1"/>
        </p:nvSpPr>
        <p:spPr bwMode="auto">
          <a:xfrm>
            <a:off x="203200" y="6632578"/>
            <a:ext cx="1219200" cy="257175"/>
          </a:xfrm>
          <a:prstGeom prst="rect">
            <a:avLst/>
          </a:prstGeom>
          <a:noFill/>
          <a:ln>
            <a:noFill/>
          </a:ln>
        </p:spPr>
        <p:txBody>
          <a:bodyPr lIns="102409" tIns="51205" rIns="102409" bIns="51205">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1000" b="1">
                <a:latin typeface="Times New Roman" pitchFamily="18" charset="0"/>
                <a:cs typeface="Times New Roman" pitchFamily="18" charset="0"/>
              </a:rPr>
              <a:t>Trang chủ</a:t>
            </a:r>
          </a:p>
        </p:txBody>
      </p:sp>
      <p:sp>
        <p:nvSpPr>
          <p:cNvPr id="11" name="TextBox 27"/>
          <p:cNvSpPr txBox="1">
            <a:spLocks noChangeArrowheads="1"/>
          </p:cNvSpPr>
          <p:nvPr userDrawn="1"/>
        </p:nvSpPr>
        <p:spPr bwMode="auto">
          <a:xfrm>
            <a:off x="1320800" y="6632578"/>
            <a:ext cx="1016000" cy="257175"/>
          </a:xfrm>
          <a:prstGeom prst="rect">
            <a:avLst/>
          </a:prstGeom>
          <a:noFill/>
          <a:ln>
            <a:noFill/>
          </a:ln>
        </p:spPr>
        <p:txBody>
          <a:bodyPr lIns="102409" tIns="51205" rIns="102409" bIns="51205">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1000" b="1">
                <a:latin typeface="Times New Roman" pitchFamily="18" charset="0"/>
                <a:cs typeface="Times New Roman" pitchFamily="18" charset="0"/>
              </a:rPr>
              <a:t>Trở về</a:t>
            </a:r>
          </a:p>
        </p:txBody>
      </p:sp>
      <p:sp>
        <p:nvSpPr>
          <p:cNvPr id="12" name="TextBox 28"/>
          <p:cNvSpPr txBox="1">
            <a:spLocks noChangeArrowheads="1"/>
          </p:cNvSpPr>
          <p:nvPr userDrawn="1"/>
        </p:nvSpPr>
        <p:spPr bwMode="auto">
          <a:xfrm>
            <a:off x="10261600" y="6632578"/>
            <a:ext cx="1016000" cy="257175"/>
          </a:xfrm>
          <a:prstGeom prst="rect">
            <a:avLst/>
          </a:prstGeom>
          <a:noFill/>
          <a:ln>
            <a:noFill/>
          </a:ln>
        </p:spPr>
        <p:txBody>
          <a:bodyPr lIns="102409" tIns="51205" rIns="102409" bIns="51205">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1000" b="1">
                <a:latin typeface="Times New Roman" pitchFamily="18" charset="0"/>
                <a:cs typeface="Times New Roman" pitchFamily="18" charset="0"/>
              </a:rPr>
              <a:t>Quay lại</a:t>
            </a:r>
          </a:p>
        </p:txBody>
      </p:sp>
      <p:sp>
        <p:nvSpPr>
          <p:cNvPr id="13" name="TextBox 29"/>
          <p:cNvSpPr txBox="1">
            <a:spLocks noChangeArrowheads="1"/>
          </p:cNvSpPr>
          <p:nvPr userDrawn="1"/>
        </p:nvSpPr>
        <p:spPr bwMode="auto">
          <a:xfrm>
            <a:off x="11277600" y="6632578"/>
            <a:ext cx="1016000" cy="257175"/>
          </a:xfrm>
          <a:prstGeom prst="rect">
            <a:avLst/>
          </a:prstGeom>
          <a:noFill/>
          <a:ln>
            <a:noFill/>
          </a:ln>
        </p:spPr>
        <p:txBody>
          <a:bodyPr lIns="102409" tIns="51205" rIns="102409" bIns="51205">
            <a:spAutoFit/>
          </a:bodyPr>
          <a:lstStyle>
            <a:lvl1pPr eaLnBrk="0" hangingPunct="0">
              <a:defRPr>
                <a:solidFill>
                  <a:schemeClr val="tx1"/>
                </a:solidFill>
                <a:latin typeface="Garamond" pitchFamily="18" charset="0"/>
                <a:cs typeface="Arial" charset="0"/>
              </a:defRPr>
            </a:lvl1pPr>
            <a:lvl2pPr marL="742950" indent="-285750" eaLnBrk="0" hangingPunct="0">
              <a:defRPr>
                <a:solidFill>
                  <a:schemeClr val="tx1"/>
                </a:solidFill>
                <a:latin typeface="Garamond" pitchFamily="18" charset="0"/>
                <a:cs typeface="Arial" charset="0"/>
              </a:defRPr>
            </a:lvl2pPr>
            <a:lvl3pPr marL="1143000" indent="-228600" eaLnBrk="0" hangingPunct="0">
              <a:defRPr>
                <a:solidFill>
                  <a:schemeClr val="tx1"/>
                </a:solidFill>
                <a:latin typeface="Garamond" pitchFamily="18" charset="0"/>
                <a:cs typeface="Arial" charset="0"/>
              </a:defRPr>
            </a:lvl3pPr>
            <a:lvl4pPr marL="1600200" indent="-228600" eaLnBrk="0" hangingPunct="0">
              <a:defRPr>
                <a:solidFill>
                  <a:schemeClr val="tx1"/>
                </a:solidFill>
                <a:latin typeface="Garamond" pitchFamily="18" charset="0"/>
                <a:cs typeface="Arial" charset="0"/>
              </a:defRPr>
            </a:lvl4pPr>
            <a:lvl5pPr marL="2057400" indent="-228600" eaLnBrk="0" hangingPunct="0">
              <a:defRPr>
                <a:solidFill>
                  <a:schemeClr val="tx1"/>
                </a:solidFill>
                <a:latin typeface="Garamond" pitchFamily="18" charset="0"/>
                <a:cs typeface="Arial" charset="0"/>
              </a:defRPr>
            </a:lvl5pPr>
            <a:lvl6pPr marL="2514600" indent="-228600" eaLnBrk="0" fontAlgn="base" hangingPunct="0">
              <a:spcBef>
                <a:spcPct val="0"/>
              </a:spcBef>
              <a:spcAft>
                <a:spcPct val="0"/>
              </a:spcAft>
              <a:defRPr>
                <a:solidFill>
                  <a:schemeClr val="tx1"/>
                </a:solidFill>
                <a:latin typeface="Garamond" pitchFamily="18" charset="0"/>
                <a:cs typeface="Arial" charset="0"/>
              </a:defRPr>
            </a:lvl6pPr>
            <a:lvl7pPr marL="2971800" indent="-228600" eaLnBrk="0" fontAlgn="base" hangingPunct="0">
              <a:spcBef>
                <a:spcPct val="0"/>
              </a:spcBef>
              <a:spcAft>
                <a:spcPct val="0"/>
              </a:spcAft>
              <a:defRPr>
                <a:solidFill>
                  <a:schemeClr val="tx1"/>
                </a:solidFill>
                <a:latin typeface="Garamond" pitchFamily="18" charset="0"/>
                <a:cs typeface="Arial" charset="0"/>
              </a:defRPr>
            </a:lvl7pPr>
            <a:lvl8pPr marL="3429000" indent="-228600" eaLnBrk="0" fontAlgn="base" hangingPunct="0">
              <a:spcBef>
                <a:spcPct val="0"/>
              </a:spcBef>
              <a:spcAft>
                <a:spcPct val="0"/>
              </a:spcAft>
              <a:defRPr>
                <a:solidFill>
                  <a:schemeClr val="tx1"/>
                </a:solidFill>
                <a:latin typeface="Garamond" pitchFamily="18" charset="0"/>
                <a:cs typeface="Arial" charset="0"/>
              </a:defRPr>
            </a:lvl8pPr>
            <a:lvl9pPr marL="3886200" indent="-228600" eaLnBrk="0" fontAlgn="base" hangingPunct="0">
              <a:spcBef>
                <a:spcPct val="0"/>
              </a:spcBef>
              <a:spcAft>
                <a:spcPct val="0"/>
              </a:spcAft>
              <a:defRPr>
                <a:solidFill>
                  <a:schemeClr val="tx1"/>
                </a:solidFill>
                <a:latin typeface="Garamond" pitchFamily="18" charset="0"/>
                <a:cs typeface="Arial" charset="0"/>
              </a:defRPr>
            </a:lvl9pPr>
          </a:lstStyle>
          <a:p>
            <a:pPr eaLnBrk="1" fontAlgn="auto" hangingPunct="1">
              <a:spcBef>
                <a:spcPts val="0"/>
              </a:spcBef>
              <a:spcAft>
                <a:spcPts val="0"/>
              </a:spcAft>
              <a:defRPr/>
            </a:pPr>
            <a:r>
              <a:rPr lang="en-US" sz="1000" b="1">
                <a:latin typeface="Times New Roman" pitchFamily="18" charset="0"/>
                <a:cs typeface="Times New Roman" pitchFamily="18" charset="0"/>
              </a:rPr>
              <a:t>Tiếp tục</a:t>
            </a:r>
          </a:p>
        </p:txBody>
      </p:sp>
    </p:spTree>
    <p:extLst>
      <p:ext uri="{BB962C8B-B14F-4D97-AF65-F5344CB8AC3E}">
        <p14:creationId xmlns:p14="http://schemas.microsoft.com/office/powerpoint/2010/main" val="29036351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062B237-5C53-428D-B8F7-97830A9403F4}" type="slidenum">
              <a:rPr lang="en-US"/>
              <a:pPr>
                <a:defRPr/>
              </a:pPr>
              <a:t>‹#›</a:t>
            </a:fld>
            <a:endParaRPr lang="en-US"/>
          </a:p>
        </p:txBody>
      </p:sp>
    </p:spTree>
    <p:extLst>
      <p:ext uri="{BB962C8B-B14F-4D97-AF65-F5344CB8AC3E}">
        <p14:creationId xmlns:p14="http://schemas.microsoft.com/office/powerpoint/2010/main" val="3132507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a:extLst>
              <a:ext uri="{FF2B5EF4-FFF2-40B4-BE49-F238E27FC236}">
                <a16:creationId xmlns:a16="http://schemas.microsoft.com/office/drawing/2014/main" id="{5F544605-23F3-585B-FBC9-1B6B24F7DAFC}"/>
              </a:ext>
            </a:extLst>
          </p:cNvPr>
          <p:cNvSpPr>
            <a:spLocks noGrp="1"/>
          </p:cNvSpPr>
          <p:nvPr>
            <p:ph type="dt" sz="half" idx="10"/>
          </p:nvPr>
        </p:nvSpPr>
        <p:spPr/>
        <p:txBody>
          <a:bodyPr/>
          <a:lstStyle>
            <a:lvl1pPr>
              <a:defRPr/>
            </a:lvl1pPr>
          </a:lstStyle>
          <a:p>
            <a:pPr>
              <a:defRPr/>
            </a:pPr>
            <a:endParaRPr lang="en-US" altLang="vi-VN"/>
          </a:p>
        </p:txBody>
      </p:sp>
      <p:sp>
        <p:nvSpPr>
          <p:cNvPr id="5" name="Footer Placeholder 4">
            <a:extLst>
              <a:ext uri="{FF2B5EF4-FFF2-40B4-BE49-F238E27FC236}">
                <a16:creationId xmlns:a16="http://schemas.microsoft.com/office/drawing/2014/main" id="{6A697E42-9765-CD8C-BCC9-DCEEB94BFCDE}"/>
              </a:ext>
            </a:extLst>
          </p:cNvPr>
          <p:cNvSpPr>
            <a:spLocks noGrp="1"/>
          </p:cNvSpPr>
          <p:nvPr>
            <p:ph type="ftr" sz="quarter" idx="11"/>
          </p:nvPr>
        </p:nvSpPr>
        <p:spPr/>
        <p:txBody>
          <a:bodyPr/>
          <a:lstStyle>
            <a:lvl1pPr>
              <a:defRPr/>
            </a:lvl1pPr>
          </a:lstStyle>
          <a:p>
            <a:pPr>
              <a:defRPr/>
            </a:pPr>
            <a:endParaRPr lang="en-US" altLang="vi-VN"/>
          </a:p>
        </p:txBody>
      </p:sp>
      <p:sp>
        <p:nvSpPr>
          <p:cNvPr id="6" name="Slide Number Placeholder 5">
            <a:extLst>
              <a:ext uri="{FF2B5EF4-FFF2-40B4-BE49-F238E27FC236}">
                <a16:creationId xmlns:a16="http://schemas.microsoft.com/office/drawing/2014/main" id="{AB6E3B44-4934-48E4-620D-75FAB84A885B}"/>
              </a:ext>
            </a:extLst>
          </p:cNvPr>
          <p:cNvSpPr>
            <a:spLocks noGrp="1"/>
          </p:cNvSpPr>
          <p:nvPr>
            <p:ph type="sldNum" sz="quarter" idx="12"/>
          </p:nvPr>
        </p:nvSpPr>
        <p:spPr/>
        <p:txBody>
          <a:bodyPr/>
          <a:lstStyle>
            <a:lvl1pPr>
              <a:defRPr/>
            </a:lvl1pPr>
          </a:lstStyle>
          <a:p>
            <a:pPr>
              <a:defRPr/>
            </a:pPr>
            <a:fld id="{A3889DEB-C90C-4150-A374-59C14F6BD6E1}" type="slidenum">
              <a:rPr lang="en-US" altLang="vi-VN"/>
              <a:pPr>
                <a:defRPr/>
              </a:pPr>
              <a:t>‹#›</a:t>
            </a:fld>
            <a:endParaRPr lang="en-US" altLang="vi-VN"/>
          </a:p>
        </p:txBody>
      </p:sp>
    </p:spTree>
    <p:extLst>
      <p:ext uri="{BB962C8B-B14F-4D97-AF65-F5344CB8AC3E}">
        <p14:creationId xmlns:p14="http://schemas.microsoft.com/office/powerpoint/2010/main" val="53091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3">
            <a:extLst>
              <a:ext uri="{FF2B5EF4-FFF2-40B4-BE49-F238E27FC236}">
                <a16:creationId xmlns:a16="http://schemas.microsoft.com/office/drawing/2014/main" id="{9BA5B299-13DC-DE5E-29CC-4AA8D63BAF3D}"/>
              </a:ext>
            </a:extLst>
          </p:cNvPr>
          <p:cNvSpPr>
            <a:spLocks noGrp="1"/>
          </p:cNvSpPr>
          <p:nvPr>
            <p:ph type="dt" sz="half" idx="10"/>
          </p:nvPr>
        </p:nvSpPr>
        <p:spPr/>
        <p:txBody>
          <a:bodyPr/>
          <a:lstStyle>
            <a:lvl1pPr>
              <a:defRPr/>
            </a:lvl1pPr>
          </a:lstStyle>
          <a:p>
            <a:pPr>
              <a:defRPr/>
            </a:pPr>
            <a:endParaRPr lang="en-US" altLang="vi-VN"/>
          </a:p>
        </p:txBody>
      </p:sp>
      <p:sp>
        <p:nvSpPr>
          <p:cNvPr id="6" name="Footer Placeholder 4">
            <a:extLst>
              <a:ext uri="{FF2B5EF4-FFF2-40B4-BE49-F238E27FC236}">
                <a16:creationId xmlns:a16="http://schemas.microsoft.com/office/drawing/2014/main" id="{2E030E46-590F-F039-40DC-529978F8EF85}"/>
              </a:ext>
            </a:extLst>
          </p:cNvPr>
          <p:cNvSpPr>
            <a:spLocks noGrp="1"/>
          </p:cNvSpPr>
          <p:nvPr>
            <p:ph type="ftr" sz="quarter" idx="11"/>
          </p:nvPr>
        </p:nvSpPr>
        <p:spPr/>
        <p:txBody>
          <a:bodyPr/>
          <a:lstStyle>
            <a:lvl1pPr>
              <a:defRPr/>
            </a:lvl1pPr>
          </a:lstStyle>
          <a:p>
            <a:pPr>
              <a:defRPr/>
            </a:pPr>
            <a:endParaRPr lang="en-US" altLang="vi-VN"/>
          </a:p>
        </p:txBody>
      </p:sp>
      <p:sp>
        <p:nvSpPr>
          <p:cNvPr id="7" name="Slide Number Placeholder 5">
            <a:extLst>
              <a:ext uri="{FF2B5EF4-FFF2-40B4-BE49-F238E27FC236}">
                <a16:creationId xmlns:a16="http://schemas.microsoft.com/office/drawing/2014/main" id="{C5433A47-3C14-9009-5E15-99749EF29919}"/>
              </a:ext>
            </a:extLst>
          </p:cNvPr>
          <p:cNvSpPr>
            <a:spLocks noGrp="1"/>
          </p:cNvSpPr>
          <p:nvPr>
            <p:ph type="sldNum" sz="quarter" idx="12"/>
          </p:nvPr>
        </p:nvSpPr>
        <p:spPr/>
        <p:txBody>
          <a:bodyPr/>
          <a:lstStyle>
            <a:lvl1pPr>
              <a:defRPr/>
            </a:lvl1pPr>
          </a:lstStyle>
          <a:p>
            <a:pPr>
              <a:defRPr/>
            </a:pPr>
            <a:fld id="{57CD6F17-FF56-478C-A4B4-666B6E0100DE}" type="slidenum">
              <a:rPr lang="en-US" altLang="vi-VN"/>
              <a:pPr>
                <a:defRPr/>
              </a:pPr>
              <a:t>‹#›</a:t>
            </a:fld>
            <a:endParaRPr lang="en-US" altLang="vi-VN"/>
          </a:p>
        </p:txBody>
      </p:sp>
    </p:spTree>
    <p:extLst>
      <p:ext uri="{BB962C8B-B14F-4D97-AF65-F5344CB8AC3E}">
        <p14:creationId xmlns:p14="http://schemas.microsoft.com/office/powerpoint/2010/main" val="4104220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3">
            <a:extLst>
              <a:ext uri="{FF2B5EF4-FFF2-40B4-BE49-F238E27FC236}">
                <a16:creationId xmlns:a16="http://schemas.microsoft.com/office/drawing/2014/main" id="{C1697A1D-42F2-2973-23B3-6ABDC9E0F748}"/>
              </a:ext>
            </a:extLst>
          </p:cNvPr>
          <p:cNvSpPr>
            <a:spLocks noGrp="1"/>
          </p:cNvSpPr>
          <p:nvPr>
            <p:ph type="dt" sz="half" idx="10"/>
          </p:nvPr>
        </p:nvSpPr>
        <p:spPr/>
        <p:txBody>
          <a:bodyPr/>
          <a:lstStyle>
            <a:lvl1pPr>
              <a:defRPr/>
            </a:lvl1pPr>
          </a:lstStyle>
          <a:p>
            <a:pPr>
              <a:defRPr/>
            </a:pPr>
            <a:endParaRPr lang="en-US" altLang="vi-VN"/>
          </a:p>
        </p:txBody>
      </p:sp>
      <p:sp>
        <p:nvSpPr>
          <p:cNvPr id="8" name="Footer Placeholder 4">
            <a:extLst>
              <a:ext uri="{FF2B5EF4-FFF2-40B4-BE49-F238E27FC236}">
                <a16:creationId xmlns:a16="http://schemas.microsoft.com/office/drawing/2014/main" id="{021F2666-FA90-D0F8-C0C3-E932405B1EE9}"/>
              </a:ext>
            </a:extLst>
          </p:cNvPr>
          <p:cNvSpPr>
            <a:spLocks noGrp="1"/>
          </p:cNvSpPr>
          <p:nvPr>
            <p:ph type="ftr" sz="quarter" idx="11"/>
          </p:nvPr>
        </p:nvSpPr>
        <p:spPr/>
        <p:txBody>
          <a:bodyPr/>
          <a:lstStyle>
            <a:lvl1pPr>
              <a:defRPr/>
            </a:lvl1pPr>
          </a:lstStyle>
          <a:p>
            <a:pPr>
              <a:defRPr/>
            </a:pPr>
            <a:endParaRPr lang="en-US" altLang="vi-VN"/>
          </a:p>
        </p:txBody>
      </p:sp>
      <p:sp>
        <p:nvSpPr>
          <p:cNvPr id="9" name="Slide Number Placeholder 5">
            <a:extLst>
              <a:ext uri="{FF2B5EF4-FFF2-40B4-BE49-F238E27FC236}">
                <a16:creationId xmlns:a16="http://schemas.microsoft.com/office/drawing/2014/main" id="{01C00B18-1368-1312-F317-6637DD71F2D5}"/>
              </a:ext>
            </a:extLst>
          </p:cNvPr>
          <p:cNvSpPr>
            <a:spLocks noGrp="1"/>
          </p:cNvSpPr>
          <p:nvPr>
            <p:ph type="sldNum" sz="quarter" idx="12"/>
          </p:nvPr>
        </p:nvSpPr>
        <p:spPr/>
        <p:txBody>
          <a:bodyPr/>
          <a:lstStyle>
            <a:lvl1pPr>
              <a:defRPr/>
            </a:lvl1pPr>
          </a:lstStyle>
          <a:p>
            <a:pPr>
              <a:defRPr/>
            </a:pPr>
            <a:fld id="{A42694ED-D31E-4A4D-B121-0A30D02C93C5}" type="slidenum">
              <a:rPr lang="en-US" altLang="vi-VN"/>
              <a:pPr>
                <a:defRPr/>
              </a:pPr>
              <a:t>‹#›</a:t>
            </a:fld>
            <a:endParaRPr lang="en-US" altLang="vi-VN"/>
          </a:p>
        </p:txBody>
      </p:sp>
    </p:spTree>
    <p:extLst>
      <p:ext uri="{BB962C8B-B14F-4D97-AF65-F5344CB8AC3E}">
        <p14:creationId xmlns:p14="http://schemas.microsoft.com/office/powerpoint/2010/main" val="116051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3">
            <a:extLst>
              <a:ext uri="{FF2B5EF4-FFF2-40B4-BE49-F238E27FC236}">
                <a16:creationId xmlns:a16="http://schemas.microsoft.com/office/drawing/2014/main" id="{CDEF19BD-3B49-C2BF-4A3C-B184FEE57F05}"/>
              </a:ext>
            </a:extLst>
          </p:cNvPr>
          <p:cNvSpPr>
            <a:spLocks noGrp="1"/>
          </p:cNvSpPr>
          <p:nvPr>
            <p:ph type="dt" sz="half" idx="10"/>
          </p:nvPr>
        </p:nvSpPr>
        <p:spPr/>
        <p:txBody>
          <a:bodyPr/>
          <a:lstStyle>
            <a:lvl1pPr>
              <a:defRPr/>
            </a:lvl1pPr>
          </a:lstStyle>
          <a:p>
            <a:pPr>
              <a:defRPr/>
            </a:pPr>
            <a:endParaRPr lang="en-US" altLang="vi-VN"/>
          </a:p>
        </p:txBody>
      </p:sp>
      <p:sp>
        <p:nvSpPr>
          <p:cNvPr id="4" name="Footer Placeholder 4">
            <a:extLst>
              <a:ext uri="{FF2B5EF4-FFF2-40B4-BE49-F238E27FC236}">
                <a16:creationId xmlns:a16="http://schemas.microsoft.com/office/drawing/2014/main" id="{7E372155-D406-9DAC-F5E3-C96F8A26AEB6}"/>
              </a:ext>
            </a:extLst>
          </p:cNvPr>
          <p:cNvSpPr>
            <a:spLocks noGrp="1"/>
          </p:cNvSpPr>
          <p:nvPr>
            <p:ph type="ftr" sz="quarter" idx="11"/>
          </p:nvPr>
        </p:nvSpPr>
        <p:spPr/>
        <p:txBody>
          <a:bodyPr/>
          <a:lstStyle>
            <a:lvl1pPr>
              <a:defRPr/>
            </a:lvl1pPr>
          </a:lstStyle>
          <a:p>
            <a:pPr>
              <a:defRPr/>
            </a:pPr>
            <a:endParaRPr lang="en-US" altLang="vi-VN"/>
          </a:p>
        </p:txBody>
      </p:sp>
      <p:sp>
        <p:nvSpPr>
          <p:cNvPr id="5" name="Slide Number Placeholder 5">
            <a:extLst>
              <a:ext uri="{FF2B5EF4-FFF2-40B4-BE49-F238E27FC236}">
                <a16:creationId xmlns:a16="http://schemas.microsoft.com/office/drawing/2014/main" id="{D7370077-5CAC-EFF9-87B0-D3BCB7B4C903}"/>
              </a:ext>
            </a:extLst>
          </p:cNvPr>
          <p:cNvSpPr>
            <a:spLocks noGrp="1"/>
          </p:cNvSpPr>
          <p:nvPr>
            <p:ph type="sldNum" sz="quarter" idx="12"/>
          </p:nvPr>
        </p:nvSpPr>
        <p:spPr/>
        <p:txBody>
          <a:bodyPr/>
          <a:lstStyle>
            <a:lvl1pPr>
              <a:defRPr/>
            </a:lvl1pPr>
          </a:lstStyle>
          <a:p>
            <a:pPr>
              <a:defRPr/>
            </a:pPr>
            <a:fld id="{BAC2CF4A-9EAE-4B90-9951-E499CBFECCBC}" type="slidenum">
              <a:rPr lang="en-US" altLang="vi-VN"/>
              <a:pPr>
                <a:defRPr/>
              </a:pPr>
              <a:t>‹#›</a:t>
            </a:fld>
            <a:endParaRPr lang="en-US" altLang="vi-VN"/>
          </a:p>
        </p:txBody>
      </p:sp>
    </p:spTree>
    <p:extLst>
      <p:ext uri="{BB962C8B-B14F-4D97-AF65-F5344CB8AC3E}">
        <p14:creationId xmlns:p14="http://schemas.microsoft.com/office/powerpoint/2010/main" val="1670608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1CF97CE-B2D4-716B-0C9A-53A293E41824}"/>
              </a:ext>
            </a:extLst>
          </p:cNvPr>
          <p:cNvSpPr>
            <a:spLocks noGrp="1"/>
          </p:cNvSpPr>
          <p:nvPr>
            <p:ph type="dt" sz="half" idx="10"/>
          </p:nvPr>
        </p:nvSpPr>
        <p:spPr/>
        <p:txBody>
          <a:bodyPr/>
          <a:lstStyle>
            <a:lvl1pPr>
              <a:defRPr/>
            </a:lvl1pPr>
          </a:lstStyle>
          <a:p>
            <a:pPr>
              <a:defRPr/>
            </a:pPr>
            <a:endParaRPr lang="en-US" altLang="vi-VN"/>
          </a:p>
        </p:txBody>
      </p:sp>
      <p:sp>
        <p:nvSpPr>
          <p:cNvPr id="3" name="Footer Placeholder 4">
            <a:extLst>
              <a:ext uri="{FF2B5EF4-FFF2-40B4-BE49-F238E27FC236}">
                <a16:creationId xmlns:a16="http://schemas.microsoft.com/office/drawing/2014/main" id="{D7BC29DD-95D3-F1C0-0471-0FCF7C3B4594}"/>
              </a:ext>
            </a:extLst>
          </p:cNvPr>
          <p:cNvSpPr>
            <a:spLocks noGrp="1"/>
          </p:cNvSpPr>
          <p:nvPr>
            <p:ph type="ftr" sz="quarter" idx="11"/>
          </p:nvPr>
        </p:nvSpPr>
        <p:spPr/>
        <p:txBody>
          <a:bodyPr/>
          <a:lstStyle>
            <a:lvl1pPr>
              <a:defRPr/>
            </a:lvl1pPr>
          </a:lstStyle>
          <a:p>
            <a:pPr>
              <a:defRPr/>
            </a:pPr>
            <a:endParaRPr lang="en-US" altLang="vi-VN"/>
          </a:p>
        </p:txBody>
      </p:sp>
      <p:sp>
        <p:nvSpPr>
          <p:cNvPr id="4" name="Slide Number Placeholder 5">
            <a:extLst>
              <a:ext uri="{FF2B5EF4-FFF2-40B4-BE49-F238E27FC236}">
                <a16:creationId xmlns:a16="http://schemas.microsoft.com/office/drawing/2014/main" id="{BDD371E3-3A7C-D23E-FF4C-7A9E5D0EF4DE}"/>
              </a:ext>
            </a:extLst>
          </p:cNvPr>
          <p:cNvSpPr>
            <a:spLocks noGrp="1"/>
          </p:cNvSpPr>
          <p:nvPr>
            <p:ph type="sldNum" sz="quarter" idx="12"/>
          </p:nvPr>
        </p:nvSpPr>
        <p:spPr/>
        <p:txBody>
          <a:bodyPr/>
          <a:lstStyle>
            <a:lvl1pPr>
              <a:defRPr/>
            </a:lvl1pPr>
          </a:lstStyle>
          <a:p>
            <a:pPr>
              <a:defRPr/>
            </a:pPr>
            <a:fld id="{91C0F40B-6D1E-4042-BC89-72FB4E1E9E93}" type="slidenum">
              <a:rPr lang="en-US" altLang="vi-VN"/>
              <a:pPr>
                <a:defRPr/>
              </a:pPr>
              <a:t>‹#›</a:t>
            </a:fld>
            <a:endParaRPr lang="en-US" altLang="vi-VN"/>
          </a:p>
        </p:txBody>
      </p:sp>
    </p:spTree>
    <p:extLst>
      <p:ext uri="{BB962C8B-B14F-4D97-AF65-F5344CB8AC3E}">
        <p14:creationId xmlns:p14="http://schemas.microsoft.com/office/powerpoint/2010/main" val="2401899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3">
            <a:extLst>
              <a:ext uri="{FF2B5EF4-FFF2-40B4-BE49-F238E27FC236}">
                <a16:creationId xmlns:a16="http://schemas.microsoft.com/office/drawing/2014/main" id="{6EC8951F-B06B-AD8A-AB78-367F1932D8DB}"/>
              </a:ext>
            </a:extLst>
          </p:cNvPr>
          <p:cNvSpPr>
            <a:spLocks noGrp="1"/>
          </p:cNvSpPr>
          <p:nvPr>
            <p:ph type="dt" sz="half" idx="10"/>
          </p:nvPr>
        </p:nvSpPr>
        <p:spPr/>
        <p:txBody>
          <a:bodyPr/>
          <a:lstStyle>
            <a:lvl1pPr>
              <a:defRPr/>
            </a:lvl1pPr>
          </a:lstStyle>
          <a:p>
            <a:pPr>
              <a:defRPr/>
            </a:pPr>
            <a:endParaRPr lang="en-US" altLang="vi-VN"/>
          </a:p>
        </p:txBody>
      </p:sp>
      <p:sp>
        <p:nvSpPr>
          <p:cNvPr id="6" name="Footer Placeholder 4">
            <a:extLst>
              <a:ext uri="{FF2B5EF4-FFF2-40B4-BE49-F238E27FC236}">
                <a16:creationId xmlns:a16="http://schemas.microsoft.com/office/drawing/2014/main" id="{839ECE87-7645-768F-1D18-341B3C6D7C4C}"/>
              </a:ext>
            </a:extLst>
          </p:cNvPr>
          <p:cNvSpPr>
            <a:spLocks noGrp="1"/>
          </p:cNvSpPr>
          <p:nvPr>
            <p:ph type="ftr" sz="quarter" idx="11"/>
          </p:nvPr>
        </p:nvSpPr>
        <p:spPr/>
        <p:txBody>
          <a:bodyPr/>
          <a:lstStyle>
            <a:lvl1pPr>
              <a:defRPr/>
            </a:lvl1pPr>
          </a:lstStyle>
          <a:p>
            <a:pPr>
              <a:defRPr/>
            </a:pPr>
            <a:endParaRPr lang="en-US" altLang="vi-VN"/>
          </a:p>
        </p:txBody>
      </p:sp>
      <p:sp>
        <p:nvSpPr>
          <p:cNvPr id="7" name="Slide Number Placeholder 5">
            <a:extLst>
              <a:ext uri="{FF2B5EF4-FFF2-40B4-BE49-F238E27FC236}">
                <a16:creationId xmlns:a16="http://schemas.microsoft.com/office/drawing/2014/main" id="{7E45CCD3-9C5E-B531-5BBA-FED6DBDFEA99}"/>
              </a:ext>
            </a:extLst>
          </p:cNvPr>
          <p:cNvSpPr>
            <a:spLocks noGrp="1"/>
          </p:cNvSpPr>
          <p:nvPr>
            <p:ph type="sldNum" sz="quarter" idx="12"/>
          </p:nvPr>
        </p:nvSpPr>
        <p:spPr/>
        <p:txBody>
          <a:bodyPr/>
          <a:lstStyle>
            <a:lvl1pPr>
              <a:defRPr/>
            </a:lvl1pPr>
          </a:lstStyle>
          <a:p>
            <a:pPr>
              <a:defRPr/>
            </a:pPr>
            <a:fld id="{AEC52E51-EF38-42F8-B8C3-003146B277BC}" type="slidenum">
              <a:rPr lang="en-US" altLang="vi-VN"/>
              <a:pPr>
                <a:defRPr/>
              </a:pPr>
              <a:t>‹#›</a:t>
            </a:fld>
            <a:endParaRPr lang="en-US" altLang="vi-VN"/>
          </a:p>
        </p:txBody>
      </p:sp>
    </p:spTree>
    <p:extLst>
      <p:ext uri="{BB962C8B-B14F-4D97-AF65-F5344CB8AC3E}">
        <p14:creationId xmlns:p14="http://schemas.microsoft.com/office/powerpoint/2010/main" val="7155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vi-VN" noProof="0"/>
              <a:t>Bấm biểu tượng để thêm hình ảnh</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3">
            <a:extLst>
              <a:ext uri="{FF2B5EF4-FFF2-40B4-BE49-F238E27FC236}">
                <a16:creationId xmlns:a16="http://schemas.microsoft.com/office/drawing/2014/main" id="{ABEE2DE5-F37E-BE76-55AE-04F02A21CF0F}"/>
              </a:ext>
            </a:extLst>
          </p:cNvPr>
          <p:cNvSpPr>
            <a:spLocks noGrp="1"/>
          </p:cNvSpPr>
          <p:nvPr>
            <p:ph type="dt" sz="half" idx="10"/>
          </p:nvPr>
        </p:nvSpPr>
        <p:spPr/>
        <p:txBody>
          <a:bodyPr/>
          <a:lstStyle>
            <a:lvl1pPr>
              <a:defRPr/>
            </a:lvl1pPr>
          </a:lstStyle>
          <a:p>
            <a:pPr>
              <a:defRPr/>
            </a:pPr>
            <a:endParaRPr lang="en-US" altLang="vi-VN"/>
          </a:p>
        </p:txBody>
      </p:sp>
      <p:sp>
        <p:nvSpPr>
          <p:cNvPr id="6" name="Footer Placeholder 4">
            <a:extLst>
              <a:ext uri="{FF2B5EF4-FFF2-40B4-BE49-F238E27FC236}">
                <a16:creationId xmlns:a16="http://schemas.microsoft.com/office/drawing/2014/main" id="{B3C2B542-9FD5-77BB-9E10-6C59BE27D104}"/>
              </a:ext>
            </a:extLst>
          </p:cNvPr>
          <p:cNvSpPr>
            <a:spLocks noGrp="1"/>
          </p:cNvSpPr>
          <p:nvPr>
            <p:ph type="ftr" sz="quarter" idx="11"/>
          </p:nvPr>
        </p:nvSpPr>
        <p:spPr/>
        <p:txBody>
          <a:bodyPr/>
          <a:lstStyle>
            <a:lvl1pPr>
              <a:defRPr/>
            </a:lvl1pPr>
          </a:lstStyle>
          <a:p>
            <a:pPr>
              <a:defRPr/>
            </a:pPr>
            <a:endParaRPr lang="en-US" altLang="vi-VN"/>
          </a:p>
        </p:txBody>
      </p:sp>
      <p:sp>
        <p:nvSpPr>
          <p:cNvPr id="7" name="Slide Number Placeholder 5">
            <a:extLst>
              <a:ext uri="{FF2B5EF4-FFF2-40B4-BE49-F238E27FC236}">
                <a16:creationId xmlns:a16="http://schemas.microsoft.com/office/drawing/2014/main" id="{FC2CDB2B-CEE7-DE65-F55D-D37D76E532AE}"/>
              </a:ext>
            </a:extLst>
          </p:cNvPr>
          <p:cNvSpPr>
            <a:spLocks noGrp="1"/>
          </p:cNvSpPr>
          <p:nvPr>
            <p:ph type="sldNum" sz="quarter" idx="12"/>
          </p:nvPr>
        </p:nvSpPr>
        <p:spPr/>
        <p:txBody>
          <a:bodyPr/>
          <a:lstStyle>
            <a:lvl1pPr>
              <a:defRPr/>
            </a:lvl1pPr>
          </a:lstStyle>
          <a:p>
            <a:pPr>
              <a:defRPr/>
            </a:pPr>
            <a:fld id="{FD4BAA66-D166-4154-98EE-03CE7BF23FE3}" type="slidenum">
              <a:rPr lang="en-US" altLang="vi-VN"/>
              <a:pPr>
                <a:defRPr/>
              </a:pPr>
              <a:t>‹#›</a:t>
            </a:fld>
            <a:endParaRPr lang="en-US" altLang="vi-VN"/>
          </a:p>
        </p:txBody>
      </p:sp>
    </p:spTree>
    <p:extLst>
      <p:ext uri="{BB962C8B-B14F-4D97-AF65-F5344CB8AC3E}">
        <p14:creationId xmlns:p14="http://schemas.microsoft.com/office/powerpoint/2010/main" val="2242849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329C28F-89FD-495A-C5A1-1020C8B2867E}"/>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altLang="en-US"/>
              <a:t>Bấm để sửa kiểu tiêu đề Bản cái</a:t>
            </a:r>
            <a:endParaRPr lang="en-US" altLang="en-US"/>
          </a:p>
        </p:txBody>
      </p:sp>
      <p:sp>
        <p:nvSpPr>
          <p:cNvPr id="1027" name="Text Placeholder 2">
            <a:extLst>
              <a:ext uri="{FF2B5EF4-FFF2-40B4-BE49-F238E27FC236}">
                <a16:creationId xmlns:a16="http://schemas.microsoft.com/office/drawing/2014/main" id="{BD1AEBCB-2CBD-E37E-934E-42C29942CAE9}"/>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Bấm để chỉnh sửa kiểu văn bản của Bản cái</a:t>
            </a:r>
          </a:p>
          <a:p>
            <a:pPr lvl="1"/>
            <a:r>
              <a:rPr lang="vi-VN" altLang="en-US"/>
              <a:t>Mức hai</a:t>
            </a:r>
          </a:p>
          <a:p>
            <a:pPr lvl="2"/>
            <a:r>
              <a:rPr lang="vi-VN" altLang="en-US"/>
              <a:t>Mức ba</a:t>
            </a:r>
          </a:p>
          <a:p>
            <a:pPr lvl="3"/>
            <a:r>
              <a:rPr lang="vi-VN" altLang="en-US"/>
              <a:t>Mức bốn</a:t>
            </a:r>
          </a:p>
          <a:p>
            <a:pPr lvl="4"/>
            <a:r>
              <a:rPr lang="vi-VN" altLang="en-US"/>
              <a:t>Mức năm</a:t>
            </a:r>
            <a:endParaRPr lang="en-US" altLang="en-US"/>
          </a:p>
        </p:txBody>
      </p:sp>
      <p:sp>
        <p:nvSpPr>
          <p:cNvPr id="4" name="Date Placeholder 3">
            <a:extLst>
              <a:ext uri="{FF2B5EF4-FFF2-40B4-BE49-F238E27FC236}">
                <a16:creationId xmlns:a16="http://schemas.microsoft.com/office/drawing/2014/main" id="{75EBA335-1486-8466-39B6-01BC488026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ltLang="vi-VN"/>
          </a:p>
        </p:txBody>
      </p:sp>
      <p:sp>
        <p:nvSpPr>
          <p:cNvPr id="5" name="Footer Placeholder 4">
            <a:extLst>
              <a:ext uri="{FF2B5EF4-FFF2-40B4-BE49-F238E27FC236}">
                <a16:creationId xmlns:a16="http://schemas.microsoft.com/office/drawing/2014/main" id="{F4F24F5F-3C66-C802-6EFE-1E278940B9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ltLang="vi-VN"/>
          </a:p>
        </p:txBody>
      </p:sp>
      <p:sp>
        <p:nvSpPr>
          <p:cNvPr id="6" name="Slide Number Placeholder 5">
            <a:extLst>
              <a:ext uri="{FF2B5EF4-FFF2-40B4-BE49-F238E27FC236}">
                <a16:creationId xmlns:a16="http://schemas.microsoft.com/office/drawing/2014/main" id="{A3E7ECBC-6F56-4977-BF80-D409056CA6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6CB949BF-6D51-4CA7-A14F-2CD018395106}" type="slidenum">
              <a:rPr lang="en-US" altLang="vi-VN"/>
              <a:pPr>
                <a:defRPr/>
              </a:pPr>
              <a:t>‹#›</a:t>
            </a:fld>
            <a:endParaRPr lang="en-US" altLang="vi-VN"/>
          </a:p>
        </p:txBody>
      </p:sp>
    </p:spTree>
    <p:extLst>
      <p:ext uri="{BB962C8B-B14F-4D97-AF65-F5344CB8AC3E}">
        <p14:creationId xmlns:p14="http://schemas.microsoft.com/office/powerpoint/2010/main" val="28797073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807E75-3C9C-4129-BEE7-5D3362AFF276}" type="datetimeFigureOut">
              <a:rPr lang="en-US" smtClean="0"/>
              <a:t>11/25/2022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E6728B-415A-46E2-8EA5-90997E780454}" type="slidenum">
              <a:rPr lang="en-US" smtClean="0"/>
              <a:t>‹#›</a:t>
            </a:fld>
            <a:endParaRPr lang="en-US"/>
          </a:p>
        </p:txBody>
      </p:sp>
    </p:spTree>
    <p:extLst>
      <p:ext uri="{BB962C8B-B14F-4D97-AF65-F5344CB8AC3E}">
        <p14:creationId xmlns:p14="http://schemas.microsoft.com/office/powerpoint/2010/main" val="399193158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19.xml"/><Relationship Id="rId7" Type="http://schemas.openxmlformats.org/officeDocument/2006/relationships/image" Target="../media/image11.wmf"/><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 Văn bản 1">
            <a:extLst>
              <a:ext uri="{FF2B5EF4-FFF2-40B4-BE49-F238E27FC236}">
                <a16:creationId xmlns:a16="http://schemas.microsoft.com/office/drawing/2014/main" id="{F61A092F-80FC-6279-7C69-A0DCBB93A20E}"/>
              </a:ext>
            </a:extLst>
          </p:cNvPr>
          <p:cNvSpPr txBox="1"/>
          <p:nvPr/>
        </p:nvSpPr>
        <p:spPr>
          <a:xfrm>
            <a:off x="4724400" y="685801"/>
            <a:ext cx="3276600" cy="769441"/>
          </a:xfrm>
          <a:prstGeom prst="rect">
            <a:avLst/>
          </a:prstGeom>
          <a:noFill/>
        </p:spPr>
        <p:txBody>
          <a:bodyPr>
            <a:spAutoFit/>
            <a:scene3d>
              <a:camera prst="orthographicFront"/>
              <a:lightRig rig="soft" dir="t">
                <a:rot lat="0" lon="0" rev="15600000"/>
              </a:lightRig>
            </a:scene3d>
            <a:sp3d extrusionH="57150" prstMaterial="softEdge">
              <a:bevelT w="25400" h="38100"/>
            </a:sp3d>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4400" b="1">
                <a:ln w="0"/>
                <a:gradFill>
                  <a:gsLst>
                    <a:gs pos="0">
                      <a:srgbClr val="5B9BD5">
                        <a:lumMod val="50000"/>
                      </a:srgbClr>
                    </a:gs>
                    <a:gs pos="50000">
                      <a:srgbClr val="5B9BD5"/>
                    </a:gs>
                    <a:gs pos="100000">
                      <a:srgbClr val="5B9BD5">
                        <a:lumMod val="60000"/>
                        <a:lumOff val="40000"/>
                      </a:srgbClr>
                    </a:gs>
                  </a:gsLst>
                  <a:lin ang="5400000"/>
                </a:gradFill>
                <a:effectLst>
                  <a:reflection blurRad="6350" stA="53000" endA="300" endPos="35500" dir="5400000" sy="-90000" algn="bl" rotWithShape="0"/>
                </a:effectLst>
                <a:latin typeface="Calibri" panose="020F0502020204030204"/>
              </a:rPr>
              <a:t>Bài 8</a:t>
            </a:r>
            <a:r>
              <a:rPr kumimoji="0" lang="en-US" sz="4400" b="1" i="0" u="none" strike="noStrike" kern="1200" cap="none" spc="0" normalizeH="0" baseline="0" noProof="0">
                <a:ln w="0"/>
                <a:gradFill>
                  <a:gsLst>
                    <a:gs pos="0">
                      <a:srgbClr val="5B9BD5">
                        <a:lumMod val="50000"/>
                      </a:srgbClr>
                    </a:gs>
                    <a:gs pos="50000">
                      <a:srgbClr val="5B9BD5"/>
                    </a:gs>
                    <a:gs pos="100000">
                      <a:srgbClr val="5B9BD5">
                        <a:lumMod val="60000"/>
                        <a:lumOff val="40000"/>
                      </a:srgbClr>
                    </a:gs>
                  </a:gsLst>
                  <a:lin ang="5400000"/>
                </a:gradFill>
                <a:effectLst>
                  <a:reflection blurRad="6350" stA="53000" endA="300" endPos="35500" dir="5400000" sy="-90000" algn="bl" rotWithShape="0"/>
                </a:effectLst>
                <a:uLnTx/>
                <a:uFillTx/>
                <a:latin typeface="Calibri" panose="020F0502020204030204"/>
                <a:ea typeface="+mn-ea"/>
                <a:cs typeface="+mn-cs"/>
              </a:rPr>
              <a:t>:</a:t>
            </a:r>
          </a:p>
        </p:txBody>
      </p:sp>
      <p:sp>
        <p:nvSpPr>
          <p:cNvPr id="3" name="Hộp Văn bản 2">
            <a:extLst>
              <a:ext uri="{FF2B5EF4-FFF2-40B4-BE49-F238E27FC236}">
                <a16:creationId xmlns:a16="http://schemas.microsoft.com/office/drawing/2014/main" id="{4E5C8EC5-4CBB-7300-2760-04BADDBF03AE}"/>
              </a:ext>
            </a:extLst>
          </p:cNvPr>
          <p:cNvSpPr txBox="1"/>
          <p:nvPr/>
        </p:nvSpPr>
        <p:spPr>
          <a:xfrm>
            <a:off x="838200" y="1600200"/>
            <a:ext cx="10820400" cy="2585323"/>
          </a:xfrm>
          <a:prstGeom prst="rect">
            <a:avLst/>
          </a:prstGeom>
          <a:noFill/>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9525">
                  <a:solidFill>
                    <a:prstClr val="white"/>
                  </a:solidFill>
                  <a:prstDash val="solid"/>
                </a:ln>
                <a:solidFill>
                  <a:srgbClr val="5B9BD5"/>
                </a:solidFill>
                <a:effectLst>
                  <a:outerShdw blurRad="12700" dist="38100" dir="2700000" algn="tl" rotWithShape="0">
                    <a:srgbClr val="5B9BD5">
                      <a:lumMod val="60000"/>
                      <a:lumOff val="40000"/>
                    </a:srgbClr>
                  </a:outerShdw>
                </a:effectLst>
                <a:uLnTx/>
                <a:uFillTx/>
                <a:latin typeface="Calibri" panose="020F0502020204030204"/>
                <a:ea typeface="+mn-ea"/>
                <a:cs typeface="+mn-cs"/>
              </a:rPr>
              <a:t>SỰ PHÁT TRIỂN KĨ THUẬT, KHOA HỌC, VĂN HÓA THẾ KỈ XVIII ĐẾN ĐẦU THẾ KỈ XX</a:t>
            </a:r>
          </a:p>
        </p:txBody>
      </p:sp>
      <p:pic>
        <p:nvPicPr>
          <p:cNvPr id="2052" name="Hình ảnh 3">
            <a:extLst>
              <a:ext uri="{FF2B5EF4-FFF2-40B4-BE49-F238E27FC236}">
                <a16:creationId xmlns:a16="http://schemas.microsoft.com/office/drawing/2014/main" id="{E6166F72-C70C-CFF3-6317-D8BC580AF6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360940">
            <a:off x="1146969" y="4923632"/>
            <a:ext cx="1385887"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Hình ảnh 4">
            <a:extLst>
              <a:ext uri="{FF2B5EF4-FFF2-40B4-BE49-F238E27FC236}">
                <a16:creationId xmlns:a16="http://schemas.microsoft.com/office/drawing/2014/main" id="{6559CAB6-13B2-D274-CD23-C084474931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53600" y="388620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Hình ảnh 5">
            <a:extLst>
              <a:ext uri="{FF2B5EF4-FFF2-40B4-BE49-F238E27FC236}">
                <a16:creationId xmlns:a16="http://schemas.microsoft.com/office/drawing/2014/main" id="{298C2F65-C051-7979-11AD-F68FBDC8CB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6388"/>
            <a:ext cx="1082675" cy="106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Hình ảnh 6">
            <a:extLst>
              <a:ext uri="{FF2B5EF4-FFF2-40B4-BE49-F238E27FC236}">
                <a16:creationId xmlns:a16="http://schemas.microsoft.com/office/drawing/2014/main" id="{B0B94D1D-C6A5-63D5-A844-B5FD84AFF2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76700" y="3352800"/>
            <a:ext cx="665163"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Hình ảnh 7">
            <a:extLst>
              <a:ext uri="{FF2B5EF4-FFF2-40B4-BE49-F238E27FC236}">
                <a16:creationId xmlns:a16="http://schemas.microsoft.com/office/drawing/2014/main" id="{DCB227BA-F3FD-1ED4-8CCB-359A636DC9B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685344">
            <a:off x="5753100" y="497205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Hình ảnh 8">
            <a:extLst>
              <a:ext uri="{FF2B5EF4-FFF2-40B4-BE49-F238E27FC236}">
                <a16:creationId xmlns:a16="http://schemas.microsoft.com/office/drawing/2014/main" id="{20986769-CFF0-20EC-95AF-8AAA6FBE7AC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5229993">
            <a:off x="10741820" y="386556"/>
            <a:ext cx="919162"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descr="White marble">
            <a:extLst>
              <a:ext uri="{FF2B5EF4-FFF2-40B4-BE49-F238E27FC236}">
                <a16:creationId xmlns:a16="http://schemas.microsoft.com/office/drawing/2014/main" id="{C76F8C79-6735-DA71-D9EF-2F8D8EDE5422}"/>
              </a:ext>
            </a:extLst>
          </p:cNvPr>
          <p:cNvSpPr>
            <a:spLocks noChangeArrowheads="1"/>
          </p:cNvSpPr>
          <p:nvPr/>
        </p:nvSpPr>
        <p:spPr bwMode="auto">
          <a:xfrm>
            <a:off x="152400" y="104775"/>
            <a:ext cx="1981200" cy="460375"/>
          </a:xfrm>
          <a:prstGeom prst="rect">
            <a:avLst/>
          </a:prstGeom>
          <a:noFill/>
          <a:ln>
            <a:noFill/>
          </a:ln>
          <a:effectLst/>
          <a:extLst>
            <a:ext uri="{909E8E84-426E-40DD-AFC4-6F175D3DCCD1}">
              <a14:hiddenFill xmlns:a14="http://schemas.microsoft.com/office/drawing/2010/main">
                <a:blipFill dpi="0" rotWithShape="0">
                  <a:blip r:embed="rId2">
                    <a:alphaModFix amt="73000"/>
                  </a:blip>
                  <a:srcRect/>
                  <a:tile tx="0" ty="0" sx="100000" sy="100000" flip="none" algn="tl"/>
                </a:blipFill>
              </a14:hiddenFill>
            </a:ext>
            <a:ext uri="{91240B29-F687-4F45-9708-019B960494DF}">
              <a14:hiddenLine xmlns:a14="http://schemas.microsoft.com/office/drawing/2010/main" w="15875">
                <a:solidFill>
                  <a:srgbClr val="FFFF00"/>
                </a:solidFill>
                <a:prstDash val="lg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vi-VN" sz="24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CHỦ  ĐỀ 4: </a:t>
            </a:r>
          </a:p>
        </p:txBody>
      </p:sp>
      <p:sp>
        <p:nvSpPr>
          <p:cNvPr id="34821" name="Rectangle 5" descr="White marble">
            <a:extLst>
              <a:ext uri="{FF2B5EF4-FFF2-40B4-BE49-F238E27FC236}">
                <a16:creationId xmlns:a16="http://schemas.microsoft.com/office/drawing/2014/main" id="{2EED7FEE-AB1E-5D5F-FD54-BF30B66EE411}"/>
              </a:ext>
            </a:extLst>
          </p:cNvPr>
          <p:cNvSpPr>
            <a:spLocks noChangeArrowheads="1"/>
          </p:cNvSpPr>
          <p:nvPr/>
        </p:nvSpPr>
        <p:spPr bwMode="auto">
          <a:xfrm>
            <a:off x="1981200" y="4763"/>
            <a:ext cx="9220200" cy="1076325"/>
          </a:xfrm>
          <a:prstGeom prst="rect">
            <a:avLst/>
          </a:prstGeom>
          <a:noFill/>
          <a:ln>
            <a:noFill/>
          </a:ln>
          <a:effectLst/>
          <a:extLst>
            <a:ext uri="{909E8E84-426E-40DD-AFC4-6F175D3DCCD1}">
              <a14:hiddenFill xmlns:a14="http://schemas.microsoft.com/office/drawing/2010/main">
                <a:blipFill dpi="0" rotWithShape="0">
                  <a:blip r:embed="rId2">
                    <a:alphaModFix amt="73000"/>
                  </a:blip>
                  <a:srcRect/>
                  <a:tile tx="0" ty="0" sx="100000" sy="100000" flip="none" algn="tl"/>
                </a:blipFill>
              </a14:hiddenFill>
            </a:ext>
            <a:ext uri="{91240B29-F687-4F45-9708-019B960494DF}">
              <a14:hiddenLine xmlns:a14="http://schemas.microsoft.com/office/drawing/2010/main" w="15875">
                <a:solidFill>
                  <a:srgbClr val="FFFF00"/>
                </a:solidFill>
                <a:prstDash val="lg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vi-VN" sz="3200" b="1" i="0" u="none" strike="noStrike" kern="1200" cap="none" spc="0" normalizeH="0" baseline="0" noProof="0">
                <a:ln>
                  <a:noFill/>
                </a:ln>
                <a:solidFill>
                  <a:srgbClr val="00B0F0"/>
                </a:solidFill>
                <a:effectLst/>
                <a:uLnTx/>
                <a:uFillTx/>
                <a:latin typeface="Times New Roman" panose="02020603050405020304" pitchFamily="18" charset="0"/>
                <a:ea typeface="+mn-ea"/>
                <a:cs typeface="Times New Roman" panose="02020603050405020304" pitchFamily="18" charset="0"/>
              </a:rPr>
              <a:t>SỰ PHÁT TRIỂN KỸ THUẬT, KHOA HỌC, VĂN HÓA THẾ KỈ XVIII ĐẾN ĐẦU THẾ KỈ XX</a:t>
            </a:r>
          </a:p>
        </p:txBody>
      </p:sp>
      <p:sp>
        <p:nvSpPr>
          <p:cNvPr id="34822" name="Text Box 6">
            <a:extLst>
              <a:ext uri="{FF2B5EF4-FFF2-40B4-BE49-F238E27FC236}">
                <a16:creationId xmlns:a16="http://schemas.microsoft.com/office/drawing/2014/main" id="{BCE13D32-8F4C-5ABF-F194-308783FE3D60}"/>
              </a:ext>
            </a:extLst>
          </p:cNvPr>
          <p:cNvSpPr txBox="1">
            <a:spLocks noChangeArrowheads="1"/>
          </p:cNvSpPr>
          <p:nvPr/>
        </p:nvSpPr>
        <p:spPr bwMode="auto">
          <a:xfrm>
            <a:off x="457200" y="1289050"/>
            <a:ext cx="7315200" cy="461963"/>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15875">
                <a:solidFill>
                  <a:srgbClr val="000080"/>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vi-VN" sz="24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I. CÁC THÀNH TỰU TIÊU BIỂU VỀ KỸ THUẬT</a:t>
            </a:r>
          </a:p>
        </p:txBody>
      </p:sp>
      <p:sp>
        <p:nvSpPr>
          <p:cNvPr id="4101" name="Hộp Văn bản 1">
            <a:extLst>
              <a:ext uri="{FF2B5EF4-FFF2-40B4-BE49-F238E27FC236}">
                <a16:creationId xmlns:a16="http://schemas.microsoft.com/office/drawing/2014/main" id="{2B4F4219-1F9B-CB5A-C98A-8ED89072148D}"/>
              </a:ext>
            </a:extLst>
          </p:cNvPr>
          <p:cNvSpPr txBox="1">
            <a:spLocks noChangeArrowheads="1"/>
          </p:cNvSpPr>
          <p:nvPr/>
        </p:nvSpPr>
        <p:spPr bwMode="auto">
          <a:xfrm>
            <a:off x="990600" y="1801813"/>
            <a:ext cx="92202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66FF"/>
                </a:solidFill>
                <a:effectLst/>
                <a:uLnTx/>
                <a:uFillTx/>
                <a:latin typeface="Times New Roman" panose="02020603050405020304" pitchFamily="18" charset="0"/>
                <a:ea typeface="+mn-ea"/>
                <a:cs typeface="Times New Roman" panose="02020603050405020304" pitchFamily="18" charset="0"/>
              </a:rPr>
              <a:t>1. Từ TK XVIII – TK XIX</a:t>
            </a:r>
          </a:p>
        </p:txBody>
      </p:sp>
      <p:sp>
        <p:nvSpPr>
          <p:cNvPr id="3" name="Đám mây 2">
            <a:extLst>
              <a:ext uri="{FF2B5EF4-FFF2-40B4-BE49-F238E27FC236}">
                <a16:creationId xmlns:a16="http://schemas.microsoft.com/office/drawing/2014/main" id="{C10F7CD1-7E04-D5E5-D922-A933A902A698}"/>
              </a:ext>
            </a:extLst>
          </p:cNvPr>
          <p:cNvSpPr/>
          <p:nvPr/>
        </p:nvSpPr>
        <p:spPr>
          <a:xfrm>
            <a:off x="2133600" y="2471738"/>
            <a:ext cx="8077200" cy="3505200"/>
          </a:xfrm>
          <a:prstGeom prst="cloud">
            <a:avLst/>
          </a:prstGeom>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just" defTabSz="457200" rtl="0" eaLnBrk="0" fontAlgn="base" latinLnBrk="0" hangingPunct="0">
              <a:lnSpc>
                <a:spcPct val="100000"/>
              </a:lnSpc>
              <a:spcBef>
                <a:spcPts val="600"/>
              </a:spcBef>
              <a:spcAft>
                <a:spcPts val="600"/>
              </a:spcAft>
              <a:buClrTx/>
              <a:buSzTx/>
              <a:buFontTx/>
              <a:buNone/>
              <a:tabLst/>
              <a:defRPr/>
            </a:pPr>
            <a:r>
              <a:rPr kumimoji="0" lang="en-US" altLang="en-US" sz="3200" b="1" i="0" u="none" strike="noStrike" kern="1200" cap="none" spc="0" normalizeH="0" baseline="0" noProof="0">
                <a:ln>
                  <a:noFill/>
                </a:ln>
                <a:solidFill>
                  <a:srgbClr val="FFFFFF"/>
                </a:solidFill>
                <a:effectLst/>
                <a:uLnTx/>
                <a:uFillTx/>
                <a:latin typeface="Times New Roman" panose="02020603050405020304" pitchFamily="18" charset="0"/>
                <a:ea typeface="+mn-ea"/>
                <a:cs typeface="Times New Roman" panose="02020603050405020304" pitchFamily="18" charset="0"/>
              </a:rPr>
              <a:t>Nêu những tiến bộ về lĩnh vực công nghiệp, nông nghiệp, giao thông vận tải, quân sự</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wipe(down)">
                                      <p:cBhvr>
                                        <p:cTn id="7" dur="580">
                                          <p:stCondLst>
                                            <p:cond delay="0"/>
                                          </p:stCondLst>
                                        </p:cTn>
                                        <p:tgtEl>
                                          <p:spTgt spid="34820"/>
                                        </p:tgtEl>
                                      </p:cBhvr>
                                    </p:animEffect>
                                    <p:anim calcmode="lin" valueType="num">
                                      <p:cBhvr>
                                        <p:cTn id="8" dur="1822" tmFilter="0,0; 0.14,0.36; 0.43,0.73; 0.71,0.91; 1.0,1.0">
                                          <p:stCondLst>
                                            <p:cond delay="0"/>
                                          </p:stCondLst>
                                        </p:cTn>
                                        <p:tgtEl>
                                          <p:spTgt spid="3482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482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482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482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4820"/>
                                        </p:tgtEl>
                                        <p:attrNameLst>
                                          <p:attrName>ppt_y</p:attrName>
                                        </p:attrNameLst>
                                      </p:cBhvr>
                                      <p:tavLst>
                                        <p:tav tm="0" fmla="#ppt_y-sin(pi*$)/81">
                                          <p:val>
                                            <p:fltVal val="0"/>
                                          </p:val>
                                        </p:tav>
                                        <p:tav tm="100000">
                                          <p:val>
                                            <p:fltVal val="1"/>
                                          </p:val>
                                        </p:tav>
                                      </p:tavLst>
                                    </p:anim>
                                    <p:animScale>
                                      <p:cBhvr>
                                        <p:cTn id="13" dur="26">
                                          <p:stCondLst>
                                            <p:cond delay="650"/>
                                          </p:stCondLst>
                                        </p:cTn>
                                        <p:tgtEl>
                                          <p:spTgt spid="34820"/>
                                        </p:tgtEl>
                                      </p:cBhvr>
                                      <p:to x="100000" y="60000"/>
                                    </p:animScale>
                                    <p:animScale>
                                      <p:cBhvr>
                                        <p:cTn id="14" dur="166" decel="50000">
                                          <p:stCondLst>
                                            <p:cond delay="676"/>
                                          </p:stCondLst>
                                        </p:cTn>
                                        <p:tgtEl>
                                          <p:spTgt spid="34820"/>
                                        </p:tgtEl>
                                      </p:cBhvr>
                                      <p:to x="100000" y="100000"/>
                                    </p:animScale>
                                    <p:animScale>
                                      <p:cBhvr>
                                        <p:cTn id="15" dur="26">
                                          <p:stCondLst>
                                            <p:cond delay="1312"/>
                                          </p:stCondLst>
                                        </p:cTn>
                                        <p:tgtEl>
                                          <p:spTgt spid="34820"/>
                                        </p:tgtEl>
                                      </p:cBhvr>
                                      <p:to x="100000" y="80000"/>
                                    </p:animScale>
                                    <p:animScale>
                                      <p:cBhvr>
                                        <p:cTn id="16" dur="166" decel="50000">
                                          <p:stCondLst>
                                            <p:cond delay="1338"/>
                                          </p:stCondLst>
                                        </p:cTn>
                                        <p:tgtEl>
                                          <p:spTgt spid="34820"/>
                                        </p:tgtEl>
                                      </p:cBhvr>
                                      <p:to x="100000" y="100000"/>
                                    </p:animScale>
                                    <p:animScale>
                                      <p:cBhvr>
                                        <p:cTn id="17" dur="26">
                                          <p:stCondLst>
                                            <p:cond delay="1642"/>
                                          </p:stCondLst>
                                        </p:cTn>
                                        <p:tgtEl>
                                          <p:spTgt spid="34820"/>
                                        </p:tgtEl>
                                      </p:cBhvr>
                                      <p:to x="100000" y="90000"/>
                                    </p:animScale>
                                    <p:animScale>
                                      <p:cBhvr>
                                        <p:cTn id="18" dur="166" decel="50000">
                                          <p:stCondLst>
                                            <p:cond delay="1668"/>
                                          </p:stCondLst>
                                        </p:cTn>
                                        <p:tgtEl>
                                          <p:spTgt spid="34820"/>
                                        </p:tgtEl>
                                      </p:cBhvr>
                                      <p:to x="100000" y="100000"/>
                                    </p:animScale>
                                    <p:animScale>
                                      <p:cBhvr>
                                        <p:cTn id="19" dur="26">
                                          <p:stCondLst>
                                            <p:cond delay="1808"/>
                                          </p:stCondLst>
                                        </p:cTn>
                                        <p:tgtEl>
                                          <p:spTgt spid="34820"/>
                                        </p:tgtEl>
                                      </p:cBhvr>
                                      <p:to x="100000" y="95000"/>
                                    </p:animScale>
                                    <p:animScale>
                                      <p:cBhvr>
                                        <p:cTn id="20" dur="166" decel="50000">
                                          <p:stCondLst>
                                            <p:cond delay="1834"/>
                                          </p:stCondLst>
                                        </p:cTn>
                                        <p:tgtEl>
                                          <p:spTgt spid="34820"/>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4821"/>
                                        </p:tgtEl>
                                        <p:attrNameLst>
                                          <p:attrName>style.visibility</p:attrName>
                                        </p:attrNameLst>
                                      </p:cBhvr>
                                      <p:to>
                                        <p:strVal val="visible"/>
                                      </p:to>
                                    </p:set>
                                    <p:animEffect transition="in" filter="wipe(down)">
                                      <p:cBhvr>
                                        <p:cTn id="23" dur="580">
                                          <p:stCondLst>
                                            <p:cond delay="0"/>
                                          </p:stCondLst>
                                        </p:cTn>
                                        <p:tgtEl>
                                          <p:spTgt spid="34821"/>
                                        </p:tgtEl>
                                      </p:cBhvr>
                                    </p:animEffect>
                                    <p:anim calcmode="lin" valueType="num">
                                      <p:cBhvr>
                                        <p:cTn id="24" dur="1822" tmFilter="0,0; 0.14,0.36; 0.43,0.73; 0.71,0.91; 1.0,1.0">
                                          <p:stCondLst>
                                            <p:cond delay="0"/>
                                          </p:stCondLst>
                                        </p:cTn>
                                        <p:tgtEl>
                                          <p:spTgt spid="3482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482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482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482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4821"/>
                                        </p:tgtEl>
                                        <p:attrNameLst>
                                          <p:attrName>ppt_y</p:attrName>
                                        </p:attrNameLst>
                                      </p:cBhvr>
                                      <p:tavLst>
                                        <p:tav tm="0" fmla="#ppt_y-sin(pi*$)/81">
                                          <p:val>
                                            <p:fltVal val="0"/>
                                          </p:val>
                                        </p:tav>
                                        <p:tav tm="100000">
                                          <p:val>
                                            <p:fltVal val="1"/>
                                          </p:val>
                                        </p:tav>
                                      </p:tavLst>
                                    </p:anim>
                                    <p:animScale>
                                      <p:cBhvr>
                                        <p:cTn id="29" dur="26">
                                          <p:stCondLst>
                                            <p:cond delay="650"/>
                                          </p:stCondLst>
                                        </p:cTn>
                                        <p:tgtEl>
                                          <p:spTgt spid="34821"/>
                                        </p:tgtEl>
                                      </p:cBhvr>
                                      <p:to x="100000" y="60000"/>
                                    </p:animScale>
                                    <p:animScale>
                                      <p:cBhvr>
                                        <p:cTn id="30" dur="166" decel="50000">
                                          <p:stCondLst>
                                            <p:cond delay="676"/>
                                          </p:stCondLst>
                                        </p:cTn>
                                        <p:tgtEl>
                                          <p:spTgt spid="34821"/>
                                        </p:tgtEl>
                                      </p:cBhvr>
                                      <p:to x="100000" y="100000"/>
                                    </p:animScale>
                                    <p:animScale>
                                      <p:cBhvr>
                                        <p:cTn id="31" dur="26">
                                          <p:stCondLst>
                                            <p:cond delay="1312"/>
                                          </p:stCondLst>
                                        </p:cTn>
                                        <p:tgtEl>
                                          <p:spTgt spid="34821"/>
                                        </p:tgtEl>
                                      </p:cBhvr>
                                      <p:to x="100000" y="80000"/>
                                    </p:animScale>
                                    <p:animScale>
                                      <p:cBhvr>
                                        <p:cTn id="32" dur="166" decel="50000">
                                          <p:stCondLst>
                                            <p:cond delay="1338"/>
                                          </p:stCondLst>
                                        </p:cTn>
                                        <p:tgtEl>
                                          <p:spTgt spid="34821"/>
                                        </p:tgtEl>
                                      </p:cBhvr>
                                      <p:to x="100000" y="100000"/>
                                    </p:animScale>
                                    <p:animScale>
                                      <p:cBhvr>
                                        <p:cTn id="33" dur="26">
                                          <p:stCondLst>
                                            <p:cond delay="1642"/>
                                          </p:stCondLst>
                                        </p:cTn>
                                        <p:tgtEl>
                                          <p:spTgt spid="34821"/>
                                        </p:tgtEl>
                                      </p:cBhvr>
                                      <p:to x="100000" y="90000"/>
                                    </p:animScale>
                                    <p:animScale>
                                      <p:cBhvr>
                                        <p:cTn id="34" dur="166" decel="50000">
                                          <p:stCondLst>
                                            <p:cond delay="1668"/>
                                          </p:stCondLst>
                                        </p:cTn>
                                        <p:tgtEl>
                                          <p:spTgt spid="34821"/>
                                        </p:tgtEl>
                                      </p:cBhvr>
                                      <p:to x="100000" y="100000"/>
                                    </p:animScale>
                                    <p:animScale>
                                      <p:cBhvr>
                                        <p:cTn id="35" dur="26">
                                          <p:stCondLst>
                                            <p:cond delay="1808"/>
                                          </p:stCondLst>
                                        </p:cTn>
                                        <p:tgtEl>
                                          <p:spTgt spid="34821"/>
                                        </p:tgtEl>
                                      </p:cBhvr>
                                      <p:to x="100000" y="95000"/>
                                    </p:animScale>
                                    <p:animScale>
                                      <p:cBhvr>
                                        <p:cTn id="36" dur="166" decel="50000">
                                          <p:stCondLst>
                                            <p:cond delay="1834"/>
                                          </p:stCondLst>
                                        </p:cTn>
                                        <p:tgtEl>
                                          <p:spTgt spid="34821"/>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34822"/>
                                        </p:tgtEl>
                                        <p:attrNameLst>
                                          <p:attrName>style.visibility</p:attrName>
                                        </p:attrNameLst>
                                      </p:cBhvr>
                                      <p:to>
                                        <p:strVal val="visible"/>
                                      </p:to>
                                    </p:set>
                                    <p:animEffect transition="in" filter="wipe(down)">
                                      <p:cBhvr>
                                        <p:cTn id="39" dur="580">
                                          <p:stCondLst>
                                            <p:cond delay="0"/>
                                          </p:stCondLst>
                                        </p:cTn>
                                        <p:tgtEl>
                                          <p:spTgt spid="34822"/>
                                        </p:tgtEl>
                                      </p:cBhvr>
                                    </p:animEffect>
                                    <p:anim calcmode="lin" valueType="num">
                                      <p:cBhvr>
                                        <p:cTn id="40" dur="1822" tmFilter="0,0; 0.14,0.36; 0.43,0.73; 0.71,0.91; 1.0,1.0">
                                          <p:stCondLst>
                                            <p:cond delay="0"/>
                                          </p:stCondLst>
                                        </p:cTn>
                                        <p:tgtEl>
                                          <p:spTgt spid="34822"/>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4822"/>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4822"/>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4822"/>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4822"/>
                                        </p:tgtEl>
                                        <p:attrNameLst>
                                          <p:attrName>ppt_y</p:attrName>
                                        </p:attrNameLst>
                                      </p:cBhvr>
                                      <p:tavLst>
                                        <p:tav tm="0" fmla="#ppt_y-sin(pi*$)/81">
                                          <p:val>
                                            <p:fltVal val="0"/>
                                          </p:val>
                                        </p:tav>
                                        <p:tav tm="100000">
                                          <p:val>
                                            <p:fltVal val="1"/>
                                          </p:val>
                                        </p:tav>
                                      </p:tavLst>
                                    </p:anim>
                                    <p:animScale>
                                      <p:cBhvr>
                                        <p:cTn id="45" dur="26">
                                          <p:stCondLst>
                                            <p:cond delay="650"/>
                                          </p:stCondLst>
                                        </p:cTn>
                                        <p:tgtEl>
                                          <p:spTgt spid="34822"/>
                                        </p:tgtEl>
                                      </p:cBhvr>
                                      <p:to x="100000" y="60000"/>
                                    </p:animScale>
                                    <p:animScale>
                                      <p:cBhvr>
                                        <p:cTn id="46" dur="166" decel="50000">
                                          <p:stCondLst>
                                            <p:cond delay="676"/>
                                          </p:stCondLst>
                                        </p:cTn>
                                        <p:tgtEl>
                                          <p:spTgt spid="34822"/>
                                        </p:tgtEl>
                                      </p:cBhvr>
                                      <p:to x="100000" y="100000"/>
                                    </p:animScale>
                                    <p:animScale>
                                      <p:cBhvr>
                                        <p:cTn id="47" dur="26">
                                          <p:stCondLst>
                                            <p:cond delay="1312"/>
                                          </p:stCondLst>
                                        </p:cTn>
                                        <p:tgtEl>
                                          <p:spTgt spid="34822"/>
                                        </p:tgtEl>
                                      </p:cBhvr>
                                      <p:to x="100000" y="80000"/>
                                    </p:animScale>
                                    <p:animScale>
                                      <p:cBhvr>
                                        <p:cTn id="48" dur="166" decel="50000">
                                          <p:stCondLst>
                                            <p:cond delay="1338"/>
                                          </p:stCondLst>
                                        </p:cTn>
                                        <p:tgtEl>
                                          <p:spTgt spid="34822"/>
                                        </p:tgtEl>
                                      </p:cBhvr>
                                      <p:to x="100000" y="100000"/>
                                    </p:animScale>
                                    <p:animScale>
                                      <p:cBhvr>
                                        <p:cTn id="49" dur="26">
                                          <p:stCondLst>
                                            <p:cond delay="1642"/>
                                          </p:stCondLst>
                                        </p:cTn>
                                        <p:tgtEl>
                                          <p:spTgt spid="34822"/>
                                        </p:tgtEl>
                                      </p:cBhvr>
                                      <p:to x="100000" y="90000"/>
                                    </p:animScale>
                                    <p:animScale>
                                      <p:cBhvr>
                                        <p:cTn id="50" dur="166" decel="50000">
                                          <p:stCondLst>
                                            <p:cond delay="1668"/>
                                          </p:stCondLst>
                                        </p:cTn>
                                        <p:tgtEl>
                                          <p:spTgt spid="34822"/>
                                        </p:tgtEl>
                                      </p:cBhvr>
                                      <p:to x="100000" y="100000"/>
                                    </p:animScale>
                                    <p:animScale>
                                      <p:cBhvr>
                                        <p:cTn id="51" dur="26">
                                          <p:stCondLst>
                                            <p:cond delay="1808"/>
                                          </p:stCondLst>
                                        </p:cTn>
                                        <p:tgtEl>
                                          <p:spTgt spid="34822"/>
                                        </p:tgtEl>
                                      </p:cBhvr>
                                      <p:to x="100000" y="95000"/>
                                    </p:animScale>
                                    <p:animScale>
                                      <p:cBhvr>
                                        <p:cTn id="52" dur="166" decel="50000">
                                          <p:stCondLst>
                                            <p:cond delay="1834"/>
                                          </p:stCondLst>
                                        </p:cTn>
                                        <p:tgtEl>
                                          <p:spTgt spid="3482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21" grpId="0"/>
      <p:bldP spid="348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Hộp Văn bản 4">
            <a:extLst>
              <a:ext uri="{FF2B5EF4-FFF2-40B4-BE49-F238E27FC236}">
                <a16:creationId xmlns:a16="http://schemas.microsoft.com/office/drawing/2014/main" id="{EBBD851F-31E3-8C28-4FA3-F5AFE0E24532}"/>
              </a:ext>
            </a:extLst>
          </p:cNvPr>
          <p:cNvSpPr txBox="1">
            <a:spLocks noChangeArrowheads="1"/>
          </p:cNvSpPr>
          <p:nvPr/>
        </p:nvSpPr>
        <p:spPr bwMode="auto">
          <a:xfrm>
            <a:off x="1575486" y="1889340"/>
            <a:ext cx="9448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altLang="en-US" sz="4400" b="1" i="0" u="none" strike="noStrike" kern="1200" cap="none" spc="0" normalizeH="0" baseline="0" noProof="0">
                <a:ln>
                  <a:noFill/>
                </a:ln>
                <a:solidFill>
                  <a:srgbClr val="7030A0"/>
                </a:solidFill>
                <a:effectLst/>
                <a:uLnTx/>
                <a:uFillTx/>
                <a:latin typeface="Times New Roman" panose="02020603050405020304" pitchFamily="18" charset="0"/>
                <a:ea typeface="+mn-ea"/>
                <a:cs typeface="Times New Roman" panose="02020603050405020304" pitchFamily="18" charset="0"/>
              </a:rPr>
              <a:t>Vì sao nói thế kỉ XIX là thế kỉ của sắt, máy móc và động cơ hơi nước?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wipe(down)">
                                      <p:cBhvr>
                                        <p:cTn id="7" dur="500"/>
                                        <p:tgtEl>
                                          <p:spTgt spid="16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Hộp Văn bản 3">
            <a:extLst>
              <a:ext uri="{FF2B5EF4-FFF2-40B4-BE49-F238E27FC236}">
                <a16:creationId xmlns:a16="http://schemas.microsoft.com/office/drawing/2014/main" id="{476BB363-9199-A247-7BF6-9D1D5AE14E4E}"/>
              </a:ext>
            </a:extLst>
          </p:cNvPr>
          <p:cNvSpPr txBox="1">
            <a:spLocks noChangeArrowheads="1"/>
          </p:cNvSpPr>
          <p:nvPr/>
        </p:nvSpPr>
        <p:spPr bwMode="auto">
          <a:xfrm>
            <a:off x="609600" y="334963"/>
            <a:ext cx="8837613"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ts val="600"/>
              </a:spcBef>
              <a:spcAft>
                <a:spcPts val="600"/>
              </a:spcAft>
              <a:buClrTx/>
              <a:buSzTx/>
              <a:buFontTx/>
              <a:buNone/>
              <a:tabLst/>
              <a:defRPr/>
            </a:pPr>
            <a:r>
              <a:rPr kumimoji="0" lang="en-US" altLang="en-US" sz="3200" b="1" i="0" u="none" strike="noStrike" kern="1200" cap="none" spc="0" normalizeH="0" baseline="0" noProof="0">
                <a:ln>
                  <a:noFill/>
                </a:ln>
                <a:solidFill>
                  <a:srgbClr val="0066FF"/>
                </a:solidFill>
                <a:effectLst/>
                <a:uLnTx/>
                <a:uFillTx/>
                <a:latin typeface="Times New Roman" panose="02020603050405020304" pitchFamily="18" charset="0"/>
                <a:ea typeface="+mn-ea"/>
                <a:cs typeface="Times New Roman" panose="02020603050405020304" pitchFamily="18" charset="0"/>
              </a:rPr>
              <a:t>2. Sự phát triển của khoa học –kĩ thuật thế giới nửa đầu thế kỉ XX</a:t>
            </a:r>
          </a:p>
        </p:txBody>
      </p:sp>
      <p:sp>
        <p:nvSpPr>
          <p:cNvPr id="3" name="Mũi tên: Hình ngũ giác 2">
            <a:extLst>
              <a:ext uri="{FF2B5EF4-FFF2-40B4-BE49-F238E27FC236}">
                <a16:creationId xmlns:a16="http://schemas.microsoft.com/office/drawing/2014/main" id="{2D2B2458-2C9D-42EA-A20C-763FEBB3C39E}"/>
              </a:ext>
            </a:extLst>
          </p:cNvPr>
          <p:cNvSpPr/>
          <p:nvPr/>
        </p:nvSpPr>
        <p:spPr>
          <a:xfrm>
            <a:off x="1064740" y="1620794"/>
            <a:ext cx="6876535" cy="1808206"/>
          </a:xfrm>
          <a:prstGeom prst="homePlate">
            <a:avLst/>
          </a:prstGeom>
          <a:solidFill>
            <a:srgbClr val="FFFF00"/>
          </a:solidFill>
          <a:ln w="762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457200" rtl="0" eaLnBrk="0" fontAlgn="base" latinLnBrk="0" hangingPunct="0">
              <a:lnSpc>
                <a:spcPct val="100000"/>
              </a:lnSpc>
              <a:spcBef>
                <a:spcPts val="600"/>
              </a:spcBef>
              <a:spcAft>
                <a:spcPts val="60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Times" panose="02020603050405020304" pitchFamily="18" charset="0"/>
                <a:ea typeface="+mn-ea"/>
                <a:cs typeface="Times New Roman" panose="02020603050405020304" pitchFamily="18" charset="0"/>
              </a:rPr>
              <a:t>Em hãy kể những phát minh khoa học trong nửa đầu TK XX?</a:t>
            </a: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Mũi tên: Hình ngũ giác 1">
            <a:extLst>
              <a:ext uri="{FF2B5EF4-FFF2-40B4-BE49-F238E27FC236}">
                <a16:creationId xmlns:a16="http://schemas.microsoft.com/office/drawing/2014/main" id="{2F6F8663-B14C-BF86-2FDA-54C760A6CAAC}"/>
              </a:ext>
            </a:extLst>
          </p:cNvPr>
          <p:cNvSpPr/>
          <p:nvPr/>
        </p:nvSpPr>
        <p:spPr>
          <a:xfrm>
            <a:off x="2148014" y="4116860"/>
            <a:ext cx="7210170" cy="1808206"/>
          </a:xfrm>
          <a:prstGeom prst="homePlate">
            <a:avLst/>
          </a:prstGeom>
          <a:solidFill>
            <a:srgbClr val="00FF00"/>
          </a:solidFill>
          <a:ln w="762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457200" rtl="0" eaLnBrk="0" fontAlgn="base" latinLnBrk="0" hangingPunct="0">
              <a:lnSpc>
                <a:spcPct val="100000"/>
              </a:lnSpc>
              <a:spcBef>
                <a:spcPts val="600"/>
              </a:spcBef>
              <a:spcAft>
                <a:spcPts val="60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Times" panose="02020603050405020304" pitchFamily="18" charset="0"/>
                <a:ea typeface="+mn-ea"/>
                <a:cs typeface="Times New Roman" panose="02020603050405020304" pitchFamily="18" charset="0"/>
              </a:rPr>
              <a:t>Nguyên nhân dẫn đến cách mạng KHKT đầu TK XX?</a:t>
            </a: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Hộp Văn bản 1">
            <a:extLst>
              <a:ext uri="{FF2B5EF4-FFF2-40B4-BE49-F238E27FC236}">
                <a16:creationId xmlns:a16="http://schemas.microsoft.com/office/drawing/2014/main" id="{37726B51-D0DA-976C-9002-6EE393283EAA}"/>
              </a:ext>
            </a:extLst>
          </p:cNvPr>
          <p:cNvSpPr txBox="1">
            <a:spLocks noChangeArrowheads="1"/>
          </p:cNvSpPr>
          <p:nvPr/>
        </p:nvSpPr>
        <p:spPr bwMode="auto">
          <a:xfrm>
            <a:off x="742950" y="1215167"/>
            <a:ext cx="10706100" cy="1201738"/>
          </a:xfrm>
          <a:prstGeom prst="rect">
            <a:avLst/>
          </a:prstGeom>
          <a:ln/>
        </p:spPr>
        <p:style>
          <a:lnRef idx="1">
            <a:schemeClr val="accent2"/>
          </a:lnRef>
          <a:fillRef idx="2">
            <a:schemeClr val="accent2"/>
          </a:fillRef>
          <a:effectRef idx="1">
            <a:schemeClr val="accent2"/>
          </a:effectRef>
          <a:fontRef idx="minor">
            <a:schemeClr val="dk1"/>
          </a:fontRef>
        </p:style>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prstClr val="black"/>
                </a:solidFill>
                <a:effectLst/>
                <a:uLnTx/>
                <a:uFillTx/>
                <a:latin typeface="Calibri" panose="020F0502020204030204" pitchFamily="34" charset="0"/>
                <a:ea typeface="+mn-ea"/>
                <a:cs typeface="+mn-cs"/>
              </a:rPr>
              <a:t>Em có nhận xét gì về  tác động của những phát minh khoa học đến đời sống con người ?</a:t>
            </a:r>
          </a:p>
        </p:txBody>
      </p:sp>
      <p:sp>
        <p:nvSpPr>
          <p:cNvPr id="2" name="Hộp Văn bản 1">
            <a:extLst>
              <a:ext uri="{FF2B5EF4-FFF2-40B4-BE49-F238E27FC236}">
                <a16:creationId xmlns:a16="http://schemas.microsoft.com/office/drawing/2014/main" id="{08606B68-C18D-3A7D-CCCA-CCD75AE570E2}"/>
              </a:ext>
            </a:extLst>
          </p:cNvPr>
          <p:cNvSpPr txBox="1">
            <a:spLocks noChangeArrowheads="1"/>
          </p:cNvSpPr>
          <p:nvPr/>
        </p:nvSpPr>
        <p:spPr bwMode="auto">
          <a:xfrm>
            <a:off x="742950" y="3259403"/>
            <a:ext cx="10706100" cy="1569660"/>
          </a:xfrm>
          <a:prstGeom prst="rect">
            <a:avLst/>
          </a:prstGeom>
          <a:ln/>
        </p:spPr>
        <p:style>
          <a:lnRef idx="2">
            <a:schemeClr val="dk1"/>
          </a:lnRef>
          <a:fillRef idx="1">
            <a:schemeClr val="lt1"/>
          </a:fillRef>
          <a:effectRef idx="0">
            <a:schemeClr val="dk1"/>
          </a:effectRef>
          <a:fontRef idx="minor">
            <a:schemeClr val="dk1"/>
          </a:fontRef>
        </p:style>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a:ln>
                  <a:noFill/>
                </a:ln>
                <a:solidFill>
                  <a:srgbClr val="C00000"/>
                </a:solidFill>
                <a:effectLst/>
                <a:uLnTx/>
                <a:uFillTx/>
                <a:latin typeface="Calibri" panose="020F0502020204030204" pitchFamily="34" charset="0"/>
                <a:ea typeface="+mn-ea"/>
                <a:cs typeface="+mn-cs"/>
              </a:rPr>
              <a:t>Nhà</a:t>
            </a:r>
            <a:r>
              <a:rPr kumimoji="0" lang="en-US" altLang="en-US" sz="3200" b="1" i="0" u="none" strike="noStrike" kern="1200" cap="none" spc="0" normalizeH="0" noProof="0">
                <a:ln>
                  <a:noFill/>
                </a:ln>
                <a:solidFill>
                  <a:srgbClr val="C00000"/>
                </a:solidFill>
                <a:effectLst/>
                <a:uLnTx/>
                <a:uFillTx/>
                <a:latin typeface="Calibri" panose="020F0502020204030204" pitchFamily="34" charset="0"/>
                <a:ea typeface="+mn-ea"/>
                <a:cs typeface="+mn-cs"/>
              </a:rPr>
              <a:t> khoa học </a:t>
            </a:r>
            <a:r>
              <a:rPr kumimoji="0" lang="en-US" altLang="en-US" sz="3200" b="1" i="0" u="none" strike="noStrike" kern="1200" cap="none" spc="0" normalizeH="0" baseline="0" noProof="0">
                <a:ln>
                  <a:noFill/>
                </a:ln>
                <a:solidFill>
                  <a:srgbClr val="C00000"/>
                </a:solidFill>
                <a:effectLst/>
                <a:uLnTx/>
                <a:uFillTx/>
                <a:latin typeface="Calibri" panose="020F0502020204030204" pitchFamily="34" charset="0"/>
                <a:ea typeface="+mn-ea"/>
                <a:cs typeface="+mn-cs"/>
              </a:rPr>
              <a:t>A. Nô-ben nói: ‘Tôi hy vọng nhân loại sẽ rút ra những phát minh khoa học nhiều điều tốt hơn là điều xấu”. Em hiểu</a:t>
            </a:r>
            <a:r>
              <a:rPr kumimoji="0" lang="en-US" altLang="en-US" sz="3200" b="1" i="0" u="none" strike="noStrike" kern="1200" cap="none" spc="0" normalizeH="0" noProof="0">
                <a:ln>
                  <a:noFill/>
                </a:ln>
                <a:solidFill>
                  <a:srgbClr val="C00000"/>
                </a:solidFill>
                <a:effectLst/>
                <a:uLnTx/>
                <a:uFillTx/>
                <a:latin typeface="Calibri" panose="020F0502020204030204" pitchFamily="34" charset="0"/>
                <a:ea typeface="+mn-ea"/>
                <a:cs typeface="+mn-cs"/>
              </a:rPr>
              <a:t> như thế nào về câu nói này?</a:t>
            </a:r>
            <a:endParaRPr kumimoji="0" lang="en-US" altLang="en-US" sz="3200" b="1" i="0" u="none" strike="noStrike" kern="1200" cap="none" spc="0" normalizeH="0" baseline="0" noProof="0">
              <a:ln>
                <a:noFill/>
              </a:ln>
              <a:solidFill>
                <a:srgbClr val="C00000"/>
              </a:solidFill>
              <a:effectLst/>
              <a:uLnTx/>
              <a:uFillTx/>
              <a:latin typeface="Calibri" panose="020F0502020204030204"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1000"/>
                                        <p:tgtEl>
                                          <p:spTgt spid="26626"/>
                                        </p:tgtEl>
                                      </p:cBhvr>
                                    </p:animEffect>
                                    <p:anim calcmode="lin" valueType="num">
                                      <p:cBhvr>
                                        <p:cTn id="8" dur="1000" fill="hold"/>
                                        <p:tgtEl>
                                          <p:spTgt spid="26626"/>
                                        </p:tgtEl>
                                        <p:attrNameLst>
                                          <p:attrName>ppt_x</p:attrName>
                                        </p:attrNameLst>
                                      </p:cBhvr>
                                      <p:tavLst>
                                        <p:tav tm="0">
                                          <p:val>
                                            <p:strVal val="#ppt_x"/>
                                          </p:val>
                                        </p:tav>
                                        <p:tav tm="100000">
                                          <p:val>
                                            <p:strVal val="#ppt_x"/>
                                          </p:val>
                                        </p:tav>
                                      </p:tavLst>
                                    </p:anim>
                                    <p:anim calcmode="lin" valueType="num">
                                      <p:cBhvr>
                                        <p:cTn id="9" dur="1000" fill="hold"/>
                                        <p:tgtEl>
                                          <p:spTgt spid="266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animBg="1"/>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Group 8"/>
          <p:cNvGrpSpPr>
            <a:grpSpLocks/>
          </p:cNvGrpSpPr>
          <p:nvPr/>
        </p:nvGrpSpPr>
        <p:grpSpPr bwMode="auto">
          <a:xfrm rot="5400000">
            <a:off x="7849394" y="4029869"/>
            <a:ext cx="2884488" cy="2838450"/>
            <a:chOff x="3936" y="-15"/>
            <a:chExt cx="1817" cy="1788"/>
          </a:xfrm>
        </p:grpSpPr>
        <p:pic>
          <p:nvPicPr>
            <p:cNvPr id="25620" name="Picture 9"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1" name="Picture 10"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22" name="Picture 11"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3" name="Group 12"/>
          <p:cNvGrpSpPr>
            <a:grpSpLocks/>
          </p:cNvGrpSpPr>
          <p:nvPr/>
        </p:nvGrpSpPr>
        <p:grpSpPr bwMode="auto">
          <a:xfrm rot="10800000">
            <a:off x="1568450" y="4029075"/>
            <a:ext cx="2884488" cy="2838450"/>
            <a:chOff x="3936" y="-15"/>
            <a:chExt cx="1817" cy="1788"/>
          </a:xfrm>
        </p:grpSpPr>
        <p:pic>
          <p:nvPicPr>
            <p:cNvPr id="25617" name="Picture 13"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8" name="Picture 14"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9" name="Picture 15"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4" name="Group 16"/>
          <p:cNvGrpSpPr>
            <a:grpSpLocks/>
          </p:cNvGrpSpPr>
          <p:nvPr/>
        </p:nvGrpSpPr>
        <p:grpSpPr bwMode="auto">
          <a:xfrm>
            <a:off x="7753350" y="-4763"/>
            <a:ext cx="2884488" cy="2838451"/>
            <a:chOff x="3936" y="-15"/>
            <a:chExt cx="1817" cy="1788"/>
          </a:xfrm>
        </p:grpSpPr>
        <p:pic>
          <p:nvPicPr>
            <p:cNvPr id="25614" name="Picture 17"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5" name="Picture 18"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6" name="Picture 19"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605" name="Group 20"/>
          <p:cNvGrpSpPr>
            <a:grpSpLocks/>
          </p:cNvGrpSpPr>
          <p:nvPr/>
        </p:nvGrpSpPr>
        <p:grpSpPr bwMode="auto">
          <a:xfrm rot="-5400000">
            <a:off x="1500981" y="48419"/>
            <a:ext cx="2884488" cy="2838450"/>
            <a:chOff x="3936" y="-15"/>
            <a:chExt cx="1817" cy="1788"/>
          </a:xfrm>
        </p:grpSpPr>
        <p:pic>
          <p:nvPicPr>
            <p:cNvPr id="25611" name="Picture 21" descr="hoa-hong"/>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7060206">
              <a:off x="5200" y="58"/>
              <a:ext cx="432"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2" name="Picture 22" descr="hoa-day"/>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37" y="-15"/>
              <a:ext cx="216" cy="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3" name="Picture 23" descr="hoa-da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6" y="7"/>
              <a:ext cx="1752"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2050" name="Text Box 18"/>
          <p:cNvSpPr txBox="1">
            <a:spLocks noChangeArrowheads="1"/>
          </p:cNvSpPr>
          <p:nvPr/>
        </p:nvSpPr>
        <p:spPr bwMode="auto">
          <a:xfrm>
            <a:off x="1905000" y="2743200"/>
            <a:ext cx="2438400" cy="3117850"/>
          </a:xfrm>
          <a:prstGeom prst="rect">
            <a:avLst/>
          </a:prstGeom>
          <a:noFill/>
          <a:ln w="66675" cap="rnd">
            <a:solidFill>
              <a:srgbClr val="008000"/>
            </a:solidFill>
            <a:prstDash val="sysDot"/>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5400" b="1" i="0" u="none" strike="noStrike" kern="1200" cap="none" spc="0" normalizeH="0" baseline="0" noProof="0">
                <a:ln>
                  <a:noFill/>
                </a:ln>
                <a:solidFill>
                  <a:srgbClr val="FF0000"/>
                </a:solidFill>
                <a:effectLst/>
                <a:uLnTx/>
                <a:uFillTx/>
                <a:latin typeface="Times New Roman" pitchFamily="18" charset="0"/>
                <a:ea typeface="+mn-ea"/>
                <a:cs typeface="Arial" charset="0"/>
              </a:rPr>
              <a:t>Hướng dẫn </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5400" b="1" i="0" u="none" strike="noStrike" kern="1200" cap="none" spc="0" normalizeH="0" baseline="0" noProof="0">
                <a:ln>
                  <a:noFill/>
                </a:ln>
                <a:solidFill>
                  <a:srgbClr val="FF0000"/>
                </a:solidFill>
                <a:effectLst/>
                <a:uLnTx/>
                <a:uFillTx/>
                <a:latin typeface="Times New Roman" pitchFamily="18" charset="0"/>
                <a:ea typeface="+mn-ea"/>
                <a:cs typeface="Arial" charset="0"/>
              </a:rPr>
              <a:t>về </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5400" b="1" i="0" u="none" strike="noStrike" kern="1200" cap="none" spc="0" normalizeH="0" baseline="0" noProof="0">
                <a:ln>
                  <a:noFill/>
                </a:ln>
                <a:solidFill>
                  <a:srgbClr val="FF0000"/>
                </a:solidFill>
                <a:effectLst/>
                <a:uLnTx/>
                <a:uFillTx/>
                <a:latin typeface="Times New Roman" pitchFamily="18" charset="0"/>
                <a:ea typeface="+mn-ea"/>
                <a:cs typeface="Arial" charset="0"/>
              </a:rPr>
              <a:t>nhà</a:t>
            </a:r>
            <a:endParaRPr kumimoji="0" lang="en-US" sz="5400" b="1" i="0" u="none" strike="noStrike" kern="1200" cap="none" spc="0" normalizeH="0" baseline="0" noProof="0">
              <a:ln>
                <a:noFill/>
              </a:ln>
              <a:solidFill>
                <a:srgbClr val="FF0000"/>
              </a:solidFill>
              <a:effectLst/>
              <a:uLnTx/>
              <a:uFillTx/>
              <a:latin typeface=".VnMysticalH" pitchFamily="34" charset="0"/>
              <a:ea typeface="+mn-ea"/>
              <a:cs typeface="Arial" charset="0"/>
            </a:endParaRPr>
          </a:p>
        </p:txBody>
      </p:sp>
      <p:pic>
        <p:nvPicPr>
          <p:cNvPr id="172051" name="Picture 19" descr="BACK03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408115">
            <a:off x="4495800" y="457201"/>
            <a:ext cx="5562600" cy="59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2052" name="Text Box 20"/>
          <p:cNvSpPr txBox="1">
            <a:spLocks noChangeArrowheads="1"/>
          </p:cNvSpPr>
          <p:nvPr/>
        </p:nvSpPr>
        <p:spPr bwMode="auto">
          <a:xfrm rot="1058925">
            <a:off x="5668964" y="1344803"/>
            <a:ext cx="3825875"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Học sinh đọc sách giáo khoa để trả lời các câu hỏi, tham khảo thêm sách, tra cứu Google để biết thêm những từ mới và các thông tin liên quan.</a:t>
            </a:r>
            <a:endParaRPr kumimoji="0" lang="en-US" sz="3000" b="1" i="1" u="none" strike="noStrike" kern="1200" cap="none" spc="0" normalizeH="0" baseline="0" noProof="0">
              <a:ln>
                <a:noFill/>
              </a:ln>
              <a:solidFill>
                <a:srgbClr val="000066"/>
              </a:solidFill>
              <a:effectLst/>
              <a:uLnTx/>
              <a:uFillTx/>
              <a:latin typeface="Arial" charset="0"/>
              <a:ea typeface="+mn-ea"/>
              <a:cs typeface="Arial" charset="0"/>
            </a:endParaRPr>
          </a:p>
        </p:txBody>
      </p:sp>
      <p:sp>
        <p:nvSpPr>
          <p:cNvPr id="25609" name="Text Box 21"/>
          <p:cNvSpPr txBox="1">
            <a:spLocks noChangeArrowheads="1"/>
          </p:cNvSpPr>
          <p:nvPr/>
        </p:nvSpPr>
        <p:spPr bwMode="auto">
          <a:xfrm>
            <a:off x="1905000" y="533400"/>
            <a:ext cx="1981200" cy="1930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12000" b="1" i="0" u="none" strike="noStrike" kern="1200" cap="none" spc="0" normalizeH="0" baseline="0" noProof="0">
                <a:ln>
                  <a:noFill/>
                </a:ln>
                <a:solidFill>
                  <a:prstClr val="black"/>
                </a:solidFill>
                <a:effectLst/>
                <a:uLnTx/>
                <a:uFillTx/>
                <a:latin typeface="Arial" charset="0"/>
                <a:ea typeface="+mn-ea"/>
                <a:cs typeface="Arial" charset="0"/>
                <a:sym typeface="Webdings" pitchFamily="18" charset="2"/>
              </a:rPr>
              <a:t></a:t>
            </a:r>
          </a:p>
        </p:txBody>
      </p:sp>
      <p:pic>
        <p:nvPicPr>
          <p:cNvPr id="2" name="78EB3866.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8">
            <a:extLst>
              <a:ext uri="{28A0092B-C50C-407E-A947-70E740481C1C}">
                <a14:useLocalDpi xmlns:a14="http://schemas.microsoft.com/office/drawing/2010/main" val="0"/>
              </a:ext>
            </a:extLst>
          </a:blip>
          <a:srcRect/>
          <a:stretch>
            <a:fillRect/>
          </a:stretch>
        </p:blipFill>
        <p:spPr bwMode="auto">
          <a:xfrm>
            <a:off x="9906000" y="60960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759193"/>
      </p:ext>
    </p:extLst>
  </p:cSld>
  <p:clrMapOvr>
    <a:masterClrMapping/>
  </p:clrMapOvr>
  <p:transition spd="slow" advTm="1273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par>
                          <p:cTn id="7" fill="hold" nodeType="afterGroup">
                            <p:stCondLst>
                              <p:cond delay="0"/>
                            </p:stCondLst>
                            <p:childTnLst>
                              <p:par>
                                <p:cTn id="8" presetID="5" presetClass="entr" presetSubtype="10" fill="hold" grpId="0" nodeType="afterEffect">
                                  <p:stCondLst>
                                    <p:cond delay="0"/>
                                  </p:stCondLst>
                                  <p:childTnLst>
                                    <p:set>
                                      <p:cBhvr>
                                        <p:cTn id="9" dur="1" fill="hold">
                                          <p:stCondLst>
                                            <p:cond delay="0"/>
                                          </p:stCondLst>
                                        </p:cTn>
                                        <p:tgtEl>
                                          <p:spTgt spid="172050"/>
                                        </p:tgtEl>
                                        <p:attrNameLst>
                                          <p:attrName>style.visibility</p:attrName>
                                        </p:attrNameLst>
                                      </p:cBhvr>
                                      <p:to>
                                        <p:strVal val="visible"/>
                                      </p:to>
                                    </p:set>
                                    <p:animEffect transition="in" filter="checkerboard(across)">
                                      <p:cBhvr>
                                        <p:cTn id="10" dur="500"/>
                                        <p:tgtEl>
                                          <p:spTgt spid="172050"/>
                                        </p:tgtEl>
                                      </p:cBhvr>
                                    </p:animEffect>
                                  </p:childTnLst>
                                </p:cTn>
                              </p:par>
                            </p:childTnLst>
                          </p:cTn>
                        </p:par>
                        <p:par>
                          <p:cTn id="11" fill="hold" nodeType="afterGroup">
                            <p:stCondLst>
                              <p:cond delay="500"/>
                            </p:stCondLst>
                            <p:childTnLst>
                              <p:par>
                                <p:cTn id="12" presetID="25" presetClass="entr" presetSubtype="0" fill="hold" nodeType="afterEffect">
                                  <p:stCondLst>
                                    <p:cond delay="0"/>
                                  </p:stCondLst>
                                  <p:childTnLst>
                                    <p:set>
                                      <p:cBhvr>
                                        <p:cTn id="13" dur="1" fill="hold">
                                          <p:stCondLst>
                                            <p:cond delay="0"/>
                                          </p:stCondLst>
                                        </p:cTn>
                                        <p:tgtEl>
                                          <p:spTgt spid="172051"/>
                                        </p:tgtEl>
                                        <p:attrNameLst>
                                          <p:attrName>style.visibility</p:attrName>
                                        </p:attrNameLst>
                                      </p:cBhvr>
                                      <p:to>
                                        <p:strVal val="visible"/>
                                      </p:to>
                                    </p:set>
                                    <p:anim calcmode="lin" valueType="num">
                                      <p:cBhvr>
                                        <p:cTn id="14" dur="1000" decel="50000" fill="hold">
                                          <p:stCondLst>
                                            <p:cond delay="0"/>
                                          </p:stCondLst>
                                        </p:cTn>
                                        <p:tgtEl>
                                          <p:spTgt spid="172051"/>
                                        </p:tgtEl>
                                        <p:attrNameLst>
                                          <p:attrName>style.rotation</p:attrName>
                                        </p:attrNameLst>
                                      </p:cBhvr>
                                      <p:tavLst>
                                        <p:tav tm="0">
                                          <p:val>
                                            <p:fltVal val="-90"/>
                                          </p:val>
                                        </p:tav>
                                        <p:tav tm="100000">
                                          <p:val>
                                            <p:fltVal val="0"/>
                                          </p:val>
                                        </p:tav>
                                      </p:tavLst>
                                    </p:anim>
                                    <p:anim calcmode="lin" valueType="num">
                                      <p:cBhvr>
                                        <p:cTn id="15" dur="1000" decel="50000" fill="hold">
                                          <p:stCondLst>
                                            <p:cond delay="0"/>
                                          </p:stCondLst>
                                        </p:cTn>
                                        <p:tgtEl>
                                          <p:spTgt spid="172051"/>
                                        </p:tgtEl>
                                        <p:attrNameLst>
                                          <p:attrName>ppt_w</p:attrName>
                                        </p:attrNameLst>
                                      </p:cBhvr>
                                      <p:tavLst>
                                        <p:tav tm="0">
                                          <p:val>
                                            <p:strVal val="#ppt_w"/>
                                          </p:val>
                                        </p:tav>
                                        <p:tav tm="100000">
                                          <p:val>
                                            <p:strVal val="#ppt_w*.05"/>
                                          </p:val>
                                        </p:tav>
                                      </p:tavLst>
                                    </p:anim>
                                    <p:anim calcmode="lin" valueType="num">
                                      <p:cBhvr>
                                        <p:cTn id="16" dur="1000" accel="50000" fill="hold">
                                          <p:stCondLst>
                                            <p:cond delay="1000"/>
                                          </p:stCondLst>
                                        </p:cTn>
                                        <p:tgtEl>
                                          <p:spTgt spid="172051"/>
                                        </p:tgtEl>
                                        <p:attrNameLst>
                                          <p:attrName>ppt_w</p:attrName>
                                        </p:attrNameLst>
                                      </p:cBhvr>
                                      <p:tavLst>
                                        <p:tav tm="0">
                                          <p:val>
                                            <p:strVal val="#ppt_w*.05"/>
                                          </p:val>
                                        </p:tav>
                                        <p:tav tm="100000">
                                          <p:val>
                                            <p:strVal val="#ppt_w"/>
                                          </p:val>
                                        </p:tav>
                                      </p:tavLst>
                                    </p:anim>
                                    <p:anim calcmode="lin" valueType="num">
                                      <p:cBhvr>
                                        <p:cTn id="17" dur="2000" fill="hold"/>
                                        <p:tgtEl>
                                          <p:spTgt spid="172051"/>
                                        </p:tgtEl>
                                        <p:attrNameLst>
                                          <p:attrName>ppt_h</p:attrName>
                                        </p:attrNameLst>
                                      </p:cBhvr>
                                      <p:tavLst>
                                        <p:tav tm="0">
                                          <p:val>
                                            <p:strVal val="#ppt_h"/>
                                          </p:val>
                                        </p:tav>
                                        <p:tav tm="100000">
                                          <p:val>
                                            <p:strVal val="#ppt_h"/>
                                          </p:val>
                                        </p:tav>
                                      </p:tavLst>
                                    </p:anim>
                                    <p:anim calcmode="lin" valueType="num">
                                      <p:cBhvr>
                                        <p:cTn id="18" dur="1000" decel="50000" fill="hold">
                                          <p:stCondLst>
                                            <p:cond delay="0"/>
                                          </p:stCondLst>
                                        </p:cTn>
                                        <p:tgtEl>
                                          <p:spTgt spid="172051"/>
                                        </p:tgtEl>
                                        <p:attrNameLst>
                                          <p:attrName>ppt_x</p:attrName>
                                        </p:attrNameLst>
                                      </p:cBhvr>
                                      <p:tavLst>
                                        <p:tav tm="0">
                                          <p:val>
                                            <p:strVal val="#ppt_x+.4"/>
                                          </p:val>
                                        </p:tav>
                                        <p:tav tm="100000">
                                          <p:val>
                                            <p:strVal val="#ppt_x"/>
                                          </p:val>
                                        </p:tav>
                                      </p:tavLst>
                                    </p:anim>
                                    <p:anim calcmode="lin" valueType="num">
                                      <p:cBhvr>
                                        <p:cTn id="19" dur="1000" decel="50000" fill="hold">
                                          <p:stCondLst>
                                            <p:cond delay="0"/>
                                          </p:stCondLst>
                                        </p:cTn>
                                        <p:tgtEl>
                                          <p:spTgt spid="172051"/>
                                        </p:tgtEl>
                                        <p:attrNameLst>
                                          <p:attrName>ppt_y</p:attrName>
                                        </p:attrNameLst>
                                      </p:cBhvr>
                                      <p:tavLst>
                                        <p:tav tm="0">
                                          <p:val>
                                            <p:strVal val="#ppt_y-.2"/>
                                          </p:val>
                                        </p:tav>
                                        <p:tav tm="100000">
                                          <p:val>
                                            <p:strVal val="#ppt_y+.1"/>
                                          </p:val>
                                        </p:tav>
                                      </p:tavLst>
                                    </p:anim>
                                    <p:anim calcmode="lin" valueType="num">
                                      <p:cBhvr>
                                        <p:cTn id="20" dur="1000" accel="50000" fill="hold">
                                          <p:stCondLst>
                                            <p:cond delay="1000"/>
                                          </p:stCondLst>
                                        </p:cTn>
                                        <p:tgtEl>
                                          <p:spTgt spid="172051"/>
                                        </p:tgtEl>
                                        <p:attrNameLst>
                                          <p:attrName>ppt_y</p:attrName>
                                        </p:attrNameLst>
                                      </p:cBhvr>
                                      <p:tavLst>
                                        <p:tav tm="0">
                                          <p:val>
                                            <p:strVal val="#ppt_y+.1"/>
                                          </p:val>
                                        </p:tav>
                                        <p:tav tm="100000">
                                          <p:val>
                                            <p:strVal val="#ppt_y"/>
                                          </p:val>
                                        </p:tav>
                                      </p:tavLst>
                                    </p:anim>
                                    <p:animEffect transition="in" filter="fade">
                                      <p:cBhvr>
                                        <p:cTn id="21" dur="2000" decel="50000">
                                          <p:stCondLst>
                                            <p:cond delay="0"/>
                                          </p:stCondLst>
                                        </p:cTn>
                                        <p:tgtEl>
                                          <p:spTgt spid="172051"/>
                                        </p:tgtEl>
                                      </p:cBhvr>
                                    </p:animEffect>
                                  </p:childTnLst>
                                </p:cTn>
                              </p:par>
                            </p:childTnLst>
                          </p:cTn>
                        </p:par>
                        <p:par>
                          <p:cTn id="22" fill="hold" nodeType="afterGroup">
                            <p:stCondLst>
                              <p:cond delay="25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172052"/>
                                        </p:tgtEl>
                                        <p:attrNameLst>
                                          <p:attrName>style.visibility</p:attrName>
                                        </p:attrNameLst>
                                      </p:cBhvr>
                                      <p:to>
                                        <p:strVal val="visible"/>
                                      </p:to>
                                    </p:set>
                                    <p:anim calcmode="discrete" valueType="clr">
                                      <p:cBhvr override="childStyle">
                                        <p:cTn id="25" dur="80"/>
                                        <p:tgtEl>
                                          <p:spTgt spid="172052"/>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172052"/>
                                        </p:tgtEl>
                                        <p:attrNameLst>
                                          <p:attrName>fillcolor</p:attrName>
                                        </p:attrNameLst>
                                      </p:cBhvr>
                                      <p:tavLst>
                                        <p:tav tm="0">
                                          <p:val>
                                            <p:clrVal>
                                              <a:schemeClr val="accent2"/>
                                            </p:clrVal>
                                          </p:val>
                                        </p:tav>
                                        <p:tav tm="50000">
                                          <p:val>
                                            <p:clrVal>
                                              <a:schemeClr val="hlink"/>
                                            </p:clrVal>
                                          </p:val>
                                        </p:tav>
                                      </p:tavLst>
                                    </p:anim>
                                    <p:set>
                                      <p:cBhvr>
                                        <p:cTn id="27" dur="80"/>
                                        <p:tgtEl>
                                          <p:spTgt spid="17205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audio>
              <p:cMediaNode vol="80000" showWhenStopped="0">
                <p:cTn id="28" fill="hold" display="0">
                  <p:stCondLst>
                    <p:cond delay="indefinite"/>
                  </p:stCondLst>
                  <p:endCondLst>
                    <p:cond evt="onStopAudio" delay="0">
                      <p:tgtEl>
                        <p:sldTgt/>
                      </p:tgtEl>
                    </p:cond>
                  </p:endCondLst>
                </p:cTn>
                <p:tgtEl>
                  <p:spTgt spid="2"/>
                </p:tgtEl>
              </p:cMediaNode>
            </p:audio>
          </p:childTnLst>
        </p:cTn>
      </p:par>
    </p:tnLst>
    <p:bldLst>
      <p:bldP spid="172050" grpId="0" animBg="1"/>
      <p:bldP spid="172052" grpId="0"/>
    </p:bldLst>
  </p:timing>
</p:sld>
</file>

<file path=ppt/theme/theme1.xml><?xml version="1.0" encoding="utf-8"?>
<a:theme xmlns:a="http://schemas.openxmlformats.org/drawingml/2006/main" name="Default Design">
  <a:themeElements>
    <a:clrScheme name="Chủ đề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hủ đề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ủ đề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245</Words>
  <Application>Microsoft Office PowerPoint</Application>
  <PresentationFormat>Màn hình rộng</PresentationFormat>
  <Paragraphs>18</Paragraphs>
  <Slides>6</Slides>
  <Notes>0</Notes>
  <HiddenSlides>0</HiddenSlides>
  <MMClips>1</MMClips>
  <ScaleCrop>false</ScaleCrop>
  <HeadingPairs>
    <vt:vector size="6" baseType="variant">
      <vt:variant>
        <vt:lpstr>Phông được Dùng</vt:lpstr>
      </vt:variant>
      <vt:variant>
        <vt:i4>6</vt:i4>
      </vt:variant>
      <vt:variant>
        <vt:lpstr>Chủ đề</vt:lpstr>
      </vt:variant>
      <vt:variant>
        <vt:i4>2</vt:i4>
      </vt:variant>
      <vt:variant>
        <vt:lpstr>Tiêu đề Bản chiếu</vt:lpstr>
      </vt:variant>
      <vt:variant>
        <vt:i4>6</vt:i4>
      </vt:variant>
    </vt:vector>
  </HeadingPairs>
  <TitlesOfParts>
    <vt:vector size="14" baseType="lpstr">
      <vt:lpstr>.VnMysticalH</vt:lpstr>
      <vt:lpstr>Arial</vt:lpstr>
      <vt:lpstr>Calibri</vt:lpstr>
      <vt:lpstr>Calibri Light</vt:lpstr>
      <vt:lpstr>Times</vt:lpstr>
      <vt:lpstr>Times New Roman</vt:lpstr>
      <vt:lpstr>Default Design</vt:lpstr>
      <vt:lpstr>Office Theme</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Pham Huynh Le</dc:creator>
  <cp:lastModifiedBy>Pham Huynh Le</cp:lastModifiedBy>
  <cp:revision>4</cp:revision>
  <dcterms:created xsi:type="dcterms:W3CDTF">2022-11-23T14:59:59Z</dcterms:created>
  <dcterms:modified xsi:type="dcterms:W3CDTF">2022-11-25T01:19:16Z</dcterms:modified>
</cp:coreProperties>
</file>