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Lst>
  <p:notesMasterIdLst>
    <p:notesMasterId r:id="rId14"/>
  </p:notesMasterIdLst>
  <p:sldIdLst>
    <p:sldId id="482" r:id="rId6"/>
    <p:sldId id="489" r:id="rId7"/>
    <p:sldId id="486" r:id="rId8"/>
    <p:sldId id="476" r:id="rId9"/>
    <p:sldId id="490" r:id="rId10"/>
    <p:sldId id="600" r:id="rId11"/>
    <p:sldId id="629" r:id="rId12"/>
    <p:sldId id="31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1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00460-77D5-4AE1-92FE-022F1BF6F3DB}" type="datetimeFigureOut">
              <a:rPr lang="en-US" smtClean="0"/>
              <a:t>11/25/2022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B0C7C-2BF9-40E4-8C3D-CB12CB332CB6}" type="slidenum">
              <a:rPr lang="en-US" smtClean="0"/>
              <a:t>‹#›</a:t>
            </a:fld>
            <a:endParaRPr lang="en-US"/>
          </a:p>
        </p:txBody>
      </p:sp>
    </p:spTree>
    <p:extLst>
      <p:ext uri="{BB962C8B-B14F-4D97-AF65-F5344CB8AC3E}">
        <p14:creationId xmlns:p14="http://schemas.microsoft.com/office/powerpoint/2010/main" val="358280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CC065-5E32-4D4E-93AA-CC2E216F308B}" type="slidenum">
              <a:rPr kumimoji="0" lang="en-US" altLang="vi-VN"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vi-VN" sz="1200" b="0" i="0" u="none" strike="noStrike" kern="1200" cap="none" spc="0" normalizeH="0" baseline="0" noProof="0">
              <a:ln>
                <a:noFill/>
              </a:ln>
              <a:solidFill>
                <a:prstClr val="black"/>
              </a:solidFill>
              <a:effectLst/>
              <a:uLnTx/>
              <a:uFillTx/>
              <a:latin typeface="Calibri"/>
              <a:ea typeface="+mn-ea"/>
              <a:cs typeface="+mn-cs"/>
            </a:endParaRPr>
          </a:p>
        </p:txBody>
      </p:sp>
      <p:sp>
        <p:nvSpPr>
          <p:cNvPr id="225282" name="Rectangle 2"/>
          <p:cNvSpPr>
            <a:spLocks noGrp="1" noRot="1" noChangeAspect="1" noChangeArrowheads="1" noTextEdit="1"/>
          </p:cNvSpPr>
          <p:nvPr>
            <p:ph type="sldImg"/>
          </p:nvPr>
        </p:nvSpPr>
        <p:spPr>
          <a:xfrm>
            <a:off x="685800" y="1143000"/>
            <a:ext cx="5486400" cy="3086100"/>
          </a:xfrm>
          <a:ln/>
        </p:spPr>
      </p:sp>
      <p:sp>
        <p:nvSpPr>
          <p:cNvPr id="22528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42858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F428A303-A9CD-4958-93E9-E171870AA031}"/>
              </a:ext>
            </a:extLst>
          </p:cNvPr>
          <p:cNvSpPr>
            <a:spLocks noGrp="1" noRot="1" noChangeAspect="1" noChangeArrowheads="1" noTextEdit="1"/>
          </p:cNvSpPr>
          <p:nvPr>
            <p:ph type="sldImg"/>
          </p:nvPr>
        </p:nvSpPr>
        <p:spPr>
          <a:xfrm>
            <a:off x="685800" y="1143000"/>
            <a:ext cx="5486400" cy="3086100"/>
          </a:xfrm>
        </p:spPr>
      </p:sp>
      <p:sp>
        <p:nvSpPr>
          <p:cNvPr id="6147" name="备注占位符 2">
            <a:extLst>
              <a:ext uri="{FF2B5EF4-FFF2-40B4-BE49-F238E27FC236}">
                <a16:creationId xmlns:a16="http://schemas.microsoft.com/office/drawing/2014/main" id="{2B1110C3-3D85-49B0-A148-0155FE2AB3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8" name="灯片编号占位符 3">
            <a:extLst>
              <a:ext uri="{FF2B5EF4-FFF2-40B4-BE49-F238E27FC236}">
                <a16:creationId xmlns:a16="http://schemas.microsoft.com/office/drawing/2014/main" id="{F2A8FB4A-24C1-44FE-A985-641519982CA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FD67A3C3-870F-4CD1-B9E7-EEFAABB13A87}"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id="{6796B44E-34A1-4B24-B7A0-AE40A62CE36A}"/>
              </a:ext>
            </a:extLst>
          </p:cNvPr>
          <p:cNvSpPr>
            <a:spLocks noGrp="1" noRot="1" noChangeAspect="1" noChangeArrowheads="1" noTextEdit="1"/>
          </p:cNvSpPr>
          <p:nvPr>
            <p:ph type="sldImg"/>
          </p:nvPr>
        </p:nvSpPr>
        <p:spPr/>
      </p:sp>
      <p:sp>
        <p:nvSpPr>
          <p:cNvPr id="32771" name="备注占位符 2">
            <a:extLst>
              <a:ext uri="{FF2B5EF4-FFF2-40B4-BE49-F238E27FC236}">
                <a16:creationId xmlns:a16="http://schemas.microsoft.com/office/drawing/2014/main" id="{1E6F9AF1-7DA0-46AC-89E0-287725AF0C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72" name="灯片编号占位符 3">
            <a:extLst>
              <a:ext uri="{FF2B5EF4-FFF2-40B4-BE49-F238E27FC236}">
                <a16:creationId xmlns:a16="http://schemas.microsoft.com/office/drawing/2014/main" id="{406C193D-1D67-4C82-A864-5AEE0C0103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8F9EC1D9-D1D9-4E3A-9FAD-B012C4A3FC22}"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8110633-44ED-441C-AD56-04E558902FF5}" type="datetimeFigureOut">
              <a:rPr lang="en-US"/>
              <a:pPr>
                <a:defRPr/>
              </a:pPr>
              <a:t>11/25/2022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422ED7-1D00-4D3B-9B9D-5E8387E4502A}" type="slidenum">
              <a:rPr lang="en-US"/>
              <a:pPr>
                <a:defRPr/>
              </a:pPr>
              <a:t>‹#›</a:t>
            </a:fld>
            <a:endParaRPr lang="en-US"/>
          </a:p>
        </p:txBody>
      </p:sp>
    </p:spTree>
    <p:extLst>
      <p:ext uri="{BB962C8B-B14F-4D97-AF65-F5344CB8AC3E}">
        <p14:creationId xmlns:p14="http://schemas.microsoft.com/office/powerpoint/2010/main" val="163169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318918-731D-4085-BAA5-88DF3D96313E}" type="datetimeFigureOut">
              <a:rPr lang="en-US"/>
              <a:pPr>
                <a:defRPr/>
              </a:pPr>
              <a:t>11/25/2022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77308-42BF-421C-BF4B-31B28154DE43}" type="slidenum">
              <a:rPr lang="en-US"/>
              <a:pPr>
                <a:defRPr/>
              </a:pPr>
              <a:t>‹#›</a:t>
            </a:fld>
            <a:endParaRPr lang="en-US"/>
          </a:p>
        </p:txBody>
      </p:sp>
    </p:spTree>
    <p:extLst>
      <p:ext uri="{BB962C8B-B14F-4D97-AF65-F5344CB8AC3E}">
        <p14:creationId xmlns:p14="http://schemas.microsoft.com/office/powerpoint/2010/main" val="241123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436C59-7C53-447F-BED5-A8E76C4D42A8}" type="datetimeFigureOut">
              <a:rPr lang="en-US"/>
              <a:pPr>
                <a:defRPr/>
              </a:pPr>
              <a:t>11/25/2022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B99E1-E63C-417C-B00C-4395BE2CF585}" type="slidenum">
              <a:rPr lang="en-US"/>
              <a:pPr>
                <a:defRPr/>
              </a:pPr>
              <a:t>‹#›</a:t>
            </a:fld>
            <a:endParaRPr lang="en-US"/>
          </a:p>
        </p:txBody>
      </p:sp>
    </p:spTree>
    <p:extLst>
      <p:ext uri="{BB962C8B-B14F-4D97-AF65-F5344CB8AC3E}">
        <p14:creationId xmlns:p14="http://schemas.microsoft.com/office/powerpoint/2010/main" val="1708886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288581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286106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3889695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3024250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172204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4126661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2315804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422957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FA11CC-E30F-4ADD-94D6-FADA86E50966}" type="datetimeFigureOut">
              <a:rPr lang="en-US"/>
              <a:pPr>
                <a:defRPr/>
              </a:pPr>
              <a:t>11/25/2022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D69A4-0059-4D55-A864-534C2D4010AE}" type="slidenum">
              <a:rPr lang="en-US"/>
              <a:pPr>
                <a:defRPr/>
              </a:pPr>
              <a:t>‹#›</a:t>
            </a:fld>
            <a:endParaRPr lang="en-US"/>
          </a:p>
        </p:txBody>
      </p:sp>
    </p:spTree>
    <p:extLst>
      <p:ext uri="{BB962C8B-B14F-4D97-AF65-F5344CB8AC3E}">
        <p14:creationId xmlns:p14="http://schemas.microsoft.com/office/powerpoint/2010/main" val="19856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195183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4085095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fld id="{10992F1B-59DE-448B-AFA6-6DAC6B4C2109}" type="datetimeFigureOut">
              <a:rPr lang="en-US" smtClean="0"/>
              <a:pPr>
                <a:defRPr/>
              </a:pPr>
              <a:t>11/25/2022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999BF-2B87-45E6-9F29-A1A14B0228A8}" type="slidenum">
              <a:rPr lang="en-US" altLang="zh-CN" smtClean="0"/>
              <a:pPr>
                <a:defRPr/>
              </a:pPr>
              <a:t>‹#›</a:t>
            </a:fld>
            <a:endParaRPr lang="en-US" altLang="zh-CN"/>
          </a:p>
        </p:txBody>
      </p:sp>
    </p:spTree>
    <p:extLst>
      <p:ext uri="{BB962C8B-B14F-4D97-AF65-F5344CB8AC3E}">
        <p14:creationId xmlns:p14="http://schemas.microsoft.com/office/powerpoint/2010/main" val="274926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id="{C6388DE5-0D77-42BF-B592-3B56EBB0EB97}"/>
              </a:ext>
            </a:extLst>
          </p:cNvPr>
          <p:cNvSpPr>
            <a:spLocks noGrp="1"/>
          </p:cNvSpPr>
          <p:nvPr>
            <p:ph type="dt" sz="half" idx="10"/>
          </p:nvPr>
        </p:nvSpPr>
        <p:spPr/>
        <p:txBody>
          <a:bodyPr/>
          <a:lstStyle>
            <a:lvl1pPr>
              <a:defRPr/>
            </a:lvl1pPr>
          </a:lstStyle>
          <a:p>
            <a:pPr>
              <a:defRPr/>
            </a:pPr>
            <a:fld id="{F65E2764-8117-40A1-8A68-7EB4BDA1CAB6}" type="datetimeFigureOut">
              <a:rPr lang="en-US"/>
              <a:pPr>
                <a:defRPr/>
              </a:pPr>
              <a:t>11/25/2022</a:t>
            </a:fld>
            <a:endParaRPr lang="en-US"/>
          </a:p>
        </p:txBody>
      </p:sp>
      <p:sp>
        <p:nvSpPr>
          <p:cNvPr id="5" name="Footer Placeholder 4">
            <a:extLst>
              <a:ext uri="{FF2B5EF4-FFF2-40B4-BE49-F238E27FC236}">
                <a16:creationId xmlns:a16="http://schemas.microsoft.com/office/drawing/2014/main" id="{7D8E6147-FE1D-43F8-8732-01C839719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EA616B-F85D-46B7-9B94-CCC4DDB1E906}"/>
              </a:ext>
            </a:extLst>
          </p:cNvPr>
          <p:cNvSpPr>
            <a:spLocks noGrp="1"/>
          </p:cNvSpPr>
          <p:nvPr>
            <p:ph type="sldNum" sz="quarter" idx="12"/>
          </p:nvPr>
        </p:nvSpPr>
        <p:spPr/>
        <p:txBody>
          <a:bodyPr/>
          <a:lstStyle>
            <a:lvl1pPr>
              <a:defRPr/>
            </a:lvl1pPr>
          </a:lstStyle>
          <a:p>
            <a:pPr>
              <a:defRPr/>
            </a:pPr>
            <a:fld id="{1A39F45E-A62E-4ED3-AE5F-7854C6200D6A}" type="slidenum">
              <a:rPr lang="en-US" altLang="zh-CN"/>
              <a:pPr>
                <a:defRPr/>
              </a:pPr>
              <a:t>‹#›</a:t>
            </a:fld>
            <a:endParaRPr lang="en-US" altLang="zh-CN"/>
          </a:p>
        </p:txBody>
      </p:sp>
    </p:spTree>
    <p:extLst>
      <p:ext uri="{BB962C8B-B14F-4D97-AF65-F5344CB8AC3E}">
        <p14:creationId xmlns:p14="http://schemas.microsoft.com/office/powerpoint/2010/main" val="3009430680"/>
      </p:ext>
    </p:extLst>
  </p:cSld>
  <p:clrMapOvr>
    <a:masterClrMapping/>
  </p:clrMapOvr>
  <p:transition spd="slow"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A55C0CD4-915C-46F8-9434-485594925B94}"/>
              </a:ext>
            </a:extLst>
          </p:cNvPr>
          <p:cNvSpPr>
            <a:spLocks noGrp="1"/>
          </p:cNvSpPr>
          <p:nvPr>
            <p:ph type="dt" sz="half" idx="10"/>
          </p:nvPr>
        </p:nvSpPr>
        <p:spPr/>
        <p:txBody>
          <a:bodyPr/>
          <a:lstStyle>
            <a:lvl1pPr>
              <a:defRPr/>
            </a:lvl1pPr>
          </a:lstStyle>
          <a:p>
            <a:pPr>
              <a:defRPr/>
            </a:pPr>
            <a:fld id="{48A76432-354B-41D0-9812-DD4F793931E9}" type="datetimeFigureOut">
              <a:rPr lang="en-US"/>
              <a:pPr>
                <a:defRPr/>
              </a:pPr>
              <a:t>11/25/2022</a:t>
            </a:fld>
            <a:endParaRPr lang="en-US"/>
          </a:p>
        </p:txBody>
      </p:sp>
      <p:sp>
        <p:nvSpPr>
          <p:cNvPr id="5" name="Footer Placeholder 4">
            <a:extLst>
              <a:ext uri="{FF2B5EF4-FFF2-40B4-BE49-F238E27FC236}">
                <a16:creationId xmlns:a16="http://schemas.microsoft.com/office/drawing/2014/main" id="{E892F549-4C0E-485C-9C84-3D712C1823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820AB3-F1F9-4EF0-A8BA-953DE2F86876}"/>
              </a:ext>
            </a:extLst>
          </p:cNvPr>
          <p:cNvSpPr>
            <a:spLocks noGrp="1"/>
          </p:cNvSpPr>
          <p:nvPr>
            <p:ph type="sldNum" sz="quarter" idx="12"/>
          </p:nvPr>
        </p:nvSpPr>
        <p:spPr/>
        <p:txBody>
          <a:bodyPr/>
          <a:lstStyle>
            <a:lvl1pPr>
              <a:defRPr/>
            </a:lvl1pPr>
          </a:lstStyle>
          <a:p>
            <a:pPr>
              <a:defRPr/>
            </a:pPr>
            <a:fld id="{29D42479-167B-469B-AAE9-3D5D46D84EBB}" type="slidenum">
              <a:rPr lang="en-US" altLang="zh-CN"/>
              <a:pPr>
                <a:defRPr/>
              </a:pPr>
              <a:t>‹#›</a:t>
            </a:fld>
            <a:endParaRPr lang="en-US" altLang="zh-CN"/>
          </a:p>
        </p:txBody>
      </p:sp>
    </p:spTree>
    <p:extLst>
      <p:ext uri="{BB962C8B-B14F-4D97-AF65-F5344CB8AC3E}">
        <p14:creationId xmlns:p14="http://schemas.microsoft.com/office/powerpoint/2010/main" val="4119934463"/>
      </p:ext>
    </p:extLst>
  </p:cSld>
  <p:clrMapOvr>
    <a:masterClrMapping/>
  </p:clrMapOvr>
  <p:transition spd="slow"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9F091192-0F99-4AC8-A4A2-4445BE12A2C1}"/>
              </a:ext>
            </a:extLst>
          </p:cNvPr>
          <p:cNvSpPr>
            <a:spLocks noGrp="1"/>
          </p:cNvSpPr>
          <p:nvPr>
            <p:ph type="dt" sz="half" idx="10"/>
          </p:nvPr>
        </p:nvSpPr>
        <p:spPr/>
        <p:txBody>
          <a:bodyPr/>
          <a:lstStyle>
            <a:lvl1pPr>
              <a:defRPr/>
            </a:lvl1pPr>
          </a:lstStyle>
          <a:p>
            <a:pPr>
              <a:defRPr/>
            </a:pPr>
            <a:fld id="{1D06367E-7B60-4B2C-805B-3EA4E3A8C55C}" type="datetimeFigureOut">
              <a:rPr lang="en-US"/>
              <a:pPr>
                <a:defRPr/>
              </a:pPr>
              <a:t>11/25/2022</a:t>
            </a:fld>
            <a:endParaRPr lang="en-US"/>
          </a:p>
        </p:txBody>
      </p:sp>
      <p:sp>
        <p:nvSpPr>
          <p:cNvPr id="5" name="Footer Placeholder 4">
            <a:extLst>
              <a:ext uri="{FF2B5EF4-FFF2-40B4-BE49-F238E27FC236}">
                <a16:creationId xmlns:a16="http://schemas.microsoft.com/office/drawing/2014/main" id="{AA48AD14-1689-4137-8A7A-CC2F1158CA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8A15E4-2239-4B92-B2AC-FFB939CF7678}"/>
              </a:ext>
            </a:extLst>
          </p:cNvPr>
          <p:cNvSpPr>
            <a:spLocks noGrp="1"/>
          </p:cNvSpPr>
          <p:nvPr>
            <p:ph type="sldNum" sz="quarter" idx="12"/>
          </p:nvPr>
        </p:nvSpPr>
        <p:spPr/>
        <p:txBody>
          <a:bodyPr/>
          <a:lstStyle>
            <a:lvl1pPr>
              <a:defRPr/>
            </a:lvl1pPr>
          </a:lstStyle>
          <a:p>
            <a:pPr>
              <a:defRPr/>
            </a:pPr>
            <a:fld id="{2161A248-556D-4159-9E33-D8B19560A2F1}" type="slidenum">
              <a:rPr lang="en-US" altLang="zh-CN"/>
              <a:pPr>
                <a:defRPr/>
              </a:pPr>
              <a:t>‹#›</a:t>
            </a:fld>
            <a:endParaRPr lang="en-US" altLang="zh-CN"/>
          </a:p>
        </p:txBody>
      </p:sp>
    </p:spTree>
    <p:extLst>
      <p:ext uri="{BB962C8B-B14F-4D97-AF65-F5344CB8AC3E}">
        <p14:creationId xmlns:p14="http://schemas.microsoft.com/office/powerpoint/2010/main" val="1068867152"/>
      </p:ext>
    </p:extLst>
  </p:cSld>
  <p:clrMapOvr>
    <a:masterClrMapping/>
  </p:clrMapOvr>
  <p:transition spd="slow"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36758062-212A-4FCA-934B-5153826589D5}"/>
              </a:ext>
            </a:extLst>
          </p:cNvPr>
          <p:cNvSpPr>
            <a:spLocks noGrp="1"/>
          </p:cNvSpPr>
          <p:nvPr>
            <p:ph type="dt" sz="half" idx="10"/>
          </p:nvPr>
        </p:nvSpPr>
        <p:spPr/>
        <p:txBody>
          <a:bodyPr/>
          <a:lstStyle>
            <a:lvl1pPr>
              <a:defRPr/>
            </a:lvl1pPr>
          </a:lstStyle>
          <a:p>
            <a:pPr>
              <a:defRPr/>
            </a:pPr>
            <a:fld id="{032703E7-0B5A-4799-A2CE-F455C10A5750}" type="datetimeFigureOut">
              <a:rPr lang="en-US"/>
              <a:pPr>
                <a:defRPr/>
              </a:pPr>
              <a:t>11/25/2022</a:t>
            </a:fld>
            <a:endParaRPr lang="en-US"/>
          </a:p>
        </p:txBody>
      </p:sp>
      <p:sp>
        <p:nvSpPr>
          <p:cNvPr id="6" name="Footer Placeholder 4">
            <a:extLst>
              <a:ext uri="{FF2B5EF4-FFF2-40B4-BE49-F238E27FC236}">
                <a16:creationId xmlns:a16="http://schemas.microsoft.com/office/drawing/2014/main" id="{E033F9E6-49BD-4F9A-BE38-AA7EE5F1FD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16DE00-B99E-40ED-AAEC-5EE3DF40B6E5}"/>
              </a:ext>
            </a:extLst>
          </p:cNvPr>
          <p:cNvSpPr>
            <a:spLocks noGrp="1"/>
          </p:cNvSpPr>
          <p:nvPr>
            <p:ph type="sldNum" sz="quarter" idx="12"/>
          </p:nvPr>
        </p:nvSpPr>
        <p:spPr/>
        <p:txBody>
          <a:bodyPr/>
          <a:lstStyle>
            <a:lvl1pPr>
              <a:defRPr/>
            </a:lvl1pPr>
          </a:lstStyle>
          <a:p>
            <a:pPr>
              <a:defRPr/>
            </a:pPr>
            <a:fld id="{FE1EBC8C-A053-4444-9345-16498D209F08}" type="slidenum">
              <a:rPr lang="en-US" altLang="zh-CN"/>
              <a:pPr>
                <a:defRPr/>
              </a:pPr>
              <a:t>‹#›</a:t>
            </a:fld>
            <a:endParaRPr lang="en-US" altLang="zh-CN"/>
          </a:p>
        </p:txBody>
      </p:sp>
    </p:spTree>
    <p:extLst>
      <p:ext uri="{BB962C8B-B14F-4D97-AF65-F5344CB8AC3E}">
        <p14:creationId xmlns:p14="http://schemas.microsoft.com/office/powerpoint/2010/main" val="706207516"/>
      </p:ext>
    </p:extLst>
  </p:cSld>
  <p:clrMapOvr>
    <a:masterClrMapping/>
  </p:clrMapOvr>
  <p:transition spd="slow"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id="{9D93A710-D2B3-459B-989C-898C7C3ADF8D}"/>
              </a:ext>
            </a:extLst>
          </p:cNvPr>
          <p:cNvSpPr>
            <a:spLocks noGrp="1"/>
          </p:cNvSpPr>
          <p:nvPr>
            <p:ph type="dt" sz="half" idx="10"/>
          </p:nvPr>
        </p:nvSpPr>
        <p:spPr/>
        <p:txBody>
          <a:bodyPr/>
          <a:lstStyle>
            <a:lvl1pPr>
              <a:defRPr/>
            </a:lvl1pPr>
          </a:lstStyle>
          <a:p>
            <a:pPr>
              <a:defRPr/>
            </a:pPr>
            <a:fld id="{FAD7E1B4-CB91-4EBE-B86E-86FB801D8DC6}" type="datetimeFigureOut">
              <a:rPr lang="en-US"/>
              <a:pPr>
                <a:defRPr/>
              </a:pPr>
              <a:t>11/25/2022</a:t>
            </a:fld>
            <a:endParaRPr lang="en-US"/>
          </a:p>
        </p:txBody>
      </p:sp>
      <p:sp>
        <p:nvSpPr>
          <p:cNvPr id="8" name="Footer Placeholder 4">
            <a:extLst>
              <a:ext uri="{FF2B5EF4-FFF2-40B4-BE49-F238E27FC236}">
                <a16:creationId xmlns:a16="http://schemas.microsoft.com/office/drawing/2014/main" id="{D275299A-B12C-44E8-B181-6C29826702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CDE1C7E-C51D-4F0A-838B-C7371BC85397}"/>
              </a:ext>
            </a:extLst>
          </p:cNvPr>
          <p:cNvSpPr>
            <a:spLocks noGrp="1"/>
          </p:cNvSpPr>
          <p:nvPr>
            <p:ph type="sldNum" sz="quarter" idx="12"/>
          </p:nvPr>
        </p:nvSpPr>
        <p:spPr/>
        <p:txBody>
          <a:bodyPr/>
          <a:lstStyle>
            <a:lvl1pPr>
              <a:defRPr/>
            </a:lvl1pPr>
          </a:lstStyle>
          <a:p>
            <a:pPr>
              <a:defRPr/>
            </a:pPr>
            <a:fld id="{F1783818-70C3-4090-802D-1D67A3D2E467}" type="slidenum">
              <a:rPr lang="en-US" altLang="zh-CN"/>
              <a:pPr>
                <a:defRPr/>
              </a:pPr>
              <a:t>‹#›</a:t>
            </a:fld>
            <a:endParaRPr lang="en-US" altLang="zh-CN"/>
          </a:p>
        </p:txBody>
      </p:sp>
    </p:spTree>
    <p:extLst>
      <p:ext uri="{BB962C8B-B14F-4D97-AF65-F5344CB8AC3E}">
        <p14:creationId xmlns:p14="http://schemas.microsoft.com/office/powerpoint/2010/main" val="2283025721"/>
      </p:ext>
    </p:extLst>
  </p:cSld>
  <p:clrMapOvr>
    <a:masterClrMapping/>
  </p:clrMapOvr>
  <p:transition spd="slow"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D13CDFE6-9851-4546-AFDA-5932487D2482}"/>
              </a:ext>
            </a:extLst>
          </p:cNvPr>
          <p:cNvSpPr>
            <a:spLocks noGrp="1"/>
          </p:cNvSpPr>
          <p:nvPr>
            <p:ph type="dt" sz="half" idx="10"/>
          </p:nvPr>
        </p:nvSpPr>
        <p:spPr/>
        <p:txBody>
          <a:bodyPr/>
          <a:lstStyle>
            <a:lvl1pPr>
              <a:defRPr/>
            </a:lvl1pPr>
          </a:lstStyle>
          <a:p>
            <a:pPr>
              <a:defRPr/>
            </a:pPr>
            <a:fld id="{6E126376-3102-4703-B37F-9FE6E54B8DF7}" type="datetimeFigureOut">
              <a:rPr lang="en-US"/>
              <a:pPr>
                <a:defRPr/>
              </a:pPr>
              <a:t>11/25/2022</a:t>
            </a:fld>
            <a:endParaRPr lang="en-US"/>
          </a:p>
        </p:txBody>
      </p:sp>
      <p:sp>
        <p:nvSpPr>
          <p:cNvPr id="4" name="Footer Placeholder 4">
            <a:extLst>
              <a:ext uri="{FF2B5EF4-FFF2-40B4-BE49-F238E27FC236}">
                <a16:creationId xmlns:a16="http://schemas.microsoft.com/office/drawing/2014/main" id="{57E90729-2FFE-4BF7-BE47-F4399704784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830BEDA-A379-4ADB-A0F8-10820582F361}"/>
              </a:ext>
            </a:extLst>
          </p:cNvPr>
          <p:cNvSpPr>
            <a:spLocks noGrp="1"/>
          </p:cNvSpPr>
          <p:nvPr>
            <p:ph type="sldNum" sz="quarter" idx="12"/>
          </p:nvPr>
        </p:nvSpPr>
        <p:spPr/>
        <p:txBody>
          <a:bodyPr/>
          <a:lstStyle>
            <a:lvl1pPr>
              <a:defRPr/>
            </a:lvl1pPr>
          </a:lstStyle>
          <a:p>
            <a:pPr>
              <a:defRPr/>
            </a:pPr>
            <a:fld id="{5E083966-5C01-4098-BE44-80EB06606D4B}" type="slidenum">
              <a:rPr lang="en-US" altLang="zh-CN"/>
              <a:pPr>
                <a:defRPr/>
              </a:pPr>
              <a:t>‹#›</a:t>
            </a:fld>
            <a:endParaRPr lang="en-US" altLang="zh-CN"/>
          </a:p>
        </p:txBody>
      </p:sp>
    </p:spTree>
    <p:extLst>
      <p:ext uri="{BB962C8B-B14F-4D97-AF65-F5344CB8AC3E}">
        <p14:creationId xmlns:p14="http://schemas.microsoft.com/office/powerpoint/2010/main" val="2040013044"/>
      </p:ext>
    </p:extLst>
  </p:cSld>
  <p:clrMapOvr>
    <a:masterClrMapping/>
  </p:clrMapOvr>
  <p:transition spd="slow"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4DA5F7-0F9F-4EC2-81D3-943827731320}"/>
              </a:ext>
            </a:extLst>
          </p:cNvPr>
          <p:cNvSpPr>
            <a:spLocks noGrp="1"/>
          </p:cNvSpPr>
          <p:nvPr>
            <p:ph type="dt" sz="half" idx="10"/>
          </p:nvPr>
        </p:nvSpPr>
        <p:spPr/>
        <p:txBody>
          <a:bodyPr/>
          <a:lstStyle>
            <a:lvl1pPr>
              <a:defRPr/>
            </a:lvl1pPr>
          </a:lstStyle>
          <a:p>
            <a:pPr>
              <a:defRPr/>
            </a:pPr>
            <a:fld id="{070C6B0A-1CFD-4978-A755-25A838BB9B85}" type="datetimeFigureOut">
              <a:rPr lang="en-US"/>
              <a:pPr>
                <a:defRPr/>
              </a:pPr>
              <a:t>11/25/2022</a:t>
            </a:fld>
            <a:endParaRPr lang="en-US"/>
          </a:p>
        </p:txBody>
      </p:sp>
      <p:sp>
        <p:nvSpPr>
          <p:cNvPr id="3" name="Footer Placeholder 4">
            <a:extLst>
              <a:ext uri="{FF2B5EF4-FFF2-40B4-BE49-F238E27FC236}">
                <a16:creationId xmlns:a16="http://schemas.microsoft.com/office/drawing/2014/main" id="{9384D72A-21F0-4B6A-98FB-EC1B10F9DE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622FAB-2470-4693-8AF2-EED12FB1A6B1}"/>
              </a:ext>
            </a:extLst>
          </p:cNvPr>
          <p:cNvSpPr>
            <a:spLocks noGrp="1"/>
          </p:cNvSpPr>
          <p:nvPr>
            <p:ph type="sldNum" sz="quarter" idx="12"/>
          </p:nvPr>
        </p:nvSpPr>
        <p:spPr/>
        <p:txBody>
          <a:bodyPr/>
          <a:lstStyle>
            <a:lvl1pPr>
              <a:defRPr/>
            </a:lvl1pPr>
          </a:lstStyle>
          <a:p>
            <a:pPr>
              <a:defRPr/>
            </a:pPr>
            <a:fld id="{064D69F1-4AE4-48F8-B317-DB65983390E0}" type="slidenum">
              <a:rPr lang="en-US" altLang="zh-CN"/>
              <a:pPr>
                <a:defRPr/>
              </a:pPr>
              <a:t>‹#›</a:t>
            </a:fld>
            <a:endParaRPr lang="en-US" altLang="zh-CN"/>
          </a:p>
        </p:txBody>
      </p:sp>
    </p:spTree>
    <p:extLst>
      <p:ext uri="{BB962C8B-B14F-4D97-AF65-F5344CB8AC3E}">
        <p14:creationId xmlns:p14="http://schemas.microsoft.com/office/powerpoint/2010/main" val="2678073932"/>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F866A8D-E9B7-4051-BADF-1D885DEE6B2E}" type="datetimeFigureOut">
              <a:rPr lang="en-US"/>
              <a:pPr>
                <a:defRPr/>
              </a:pPr>
              <a:t>11/25/2022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2F3451-75F2-4F35-9E93-6F21A15CAC7C}" type="slidenum">
              <a:rPr lang="en-US"/>
              <a:pPr>
                <a:defRPr/>
              </a:pPr>
              <a:t>‹#›</a:t>
            </a:fld>
            <a:endParaRPr lang="en-US"/>
          </a:p>
        </p:txBody>
      </p:sp>
    </p:spTree>
    <p:extLst>
      <p:ext uri="{BB962C8B-B14F-4D97-AF65-F5344CB8AC3E}">
        <p14:creationId xmlns:p14="http://schemas.microsoft.com/office/powerpoint/2010/main" val="1941765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07D3B9CA-A8BF-45C9-8CBD-8DD27A6082E6}"/>
              </a:ext>
            </a:extLst>
          </p:cNvPr>
          <p:cNvSpPr>
            <a:spLocks noGrp="1"/>
          </p:cNvSpPr>
          <p:nvPr>
            <p:ph type="dt" sz="half" idx="10"/>
          </p:nvPr>
        </p:nvSpPr>
        <p:spPr/>
        <p:txBody>
          <a:bodyPr/>
          <a:lstStyle>
            <a:lvl1pPr>
              <a:defRPr/>
            </a:lvl1pPr>
          </a:lstStyle>
          <a:p>
            <a:pPr>
              <a:defRPr/>
            </a:pPr>
            <a:fld id="{04D3E3F9-F1ED-488C-8399-ED53BB31C82B}" type="datetimeFigureOut">
              <a:rPr lang="en-US"/>
              <a:pPr>
                <a:defRPr/>
              </a:pPr>
              <a:t>11/25/2022</a:t>
            </a:fld>
            <a:endParaRPr lang="en-US"/>
          </a:p>
        </p:txBody>
      </p:sp>
      <p:sp>
        <p:nvSpPr>
          <p:cNvPr id="6" name="Footer Placeholder 4">
            <a:extLst>
              <a:ext uri="{FF2B5EF4-FFF2-40B4-BE49-F238E27FC236}">
                <a16:creationId xmlns:a16="http://schemas.microsoft.com/office/drawing/2014/main" id="{4DD89E67-FB4D-4E06-9516-FEDDF6924B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FE0141-2C0E-4670-B2C1-9356224A4210}"/>
              </a:ext>
            </a:extLst>
          </p:cNvPr>
          <p:cNvSpPr>
            <a:spLocks noGrp="1"/>
          </p:cNvSpPr>
          <p:nvPr>
            <p:ph type="sldNum" sz="quarter" idx="12"/>
          </p:nvPr>
        </p:nvSpPr>
        <p:spPr/>
        <p:txBody>
          <a:bodyPr/>
          <a:lstStyle>
            <a:lvl1pPr>
              <a:defRPr/>
            </a:lvl1pPr>
          </a:lstStyle>
          <a:p>
            <a:pPr>
              <a:defRPr/>
            </a:pPr>
            <a:fld id="{9F7E4BF2-52B6-4471-AD6C-B7693BC6C209}" type="slidenum">
              <a:rPr lang="en-US" altLang="zh-CN"/>
              <a:pPr>
                <a:defRPr/>
              </a:pPr>
              <a:t>‹#›</a:t>
            </a:fld>
            <a:endParaRPr lang="en-US" altLang="zh-CN"/>
          </a:p>
        </p:txBody>
      </p:sp>
    </p:spTree>
    <p:extLst>
      <p:ext uri="{BB962C8B-B14F-4D97-AF65-F5344CB8AC3E}">
        <p14:creationId xmlns:p14="http://schemas.microsoft.com/office/powerpoint/2010/main" val="2760720942"/>
      </p:ext>
    </p:extLst>
  </p:cSld>
  <p:clrMapOvr>
    <a:masterClrMapping/>
  </p:clrMapOvr>
  <p:transition spd="slow"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6F14E773-B41A-4962-A34E-3ABAA4939ABC}"/>
              </a:ext>
            </a:extLst>
          </p:cNvPr>
          <p:cNvSpPr>
            <a:spLocks noGrp="1"/>
          </p:cNvSpPr>
          <p:nvPr>
            <p:ph type="dt" sz="half" idx="10"/>
          </p:nvPr>
        </p:nvSpPr>
        <p:spPr/>
        <p:txBody>
          <a:bodyPr/>
          <a:lstStyle>
            <a:lvl1pPr>
              <a:defRPr/>
            </a:lvl1pPr>
          </a:lstStyle>
          <a:p>
            <a:pPr>
              <a:defRPr/>
            </a:pPr>
            <a:fld id="{30D959D0-526E-4054-83F8-E4150558399A}" type="datetimeFigureOut">
              <a:rPr lang="en-US"/>
              <a:pPr>
                <a:defRPr/>
              </a:pPr>
              <a:t>11/25/2022</a:t>
            </a:fld>
            <a:endParaRPr lang="en-US"/>
          </a:p>
        </p:txBody>
      </p:sp>
      <p:sp>
        <p:nvSpPr>
          <p:cNvPr id="6" name="Footer Placeholder 4">
            <a:extLst>
              <a:ext uri="{FF2B5EF4-FFF2-40B4-BE49-F238E27FC236}">
                <a16:creationId xmlns:a16="http://schemas.microsoft.com/office/drawing/2014/main" id="{AEC8A1B7-F139-404F-8B70-AFA0091FAB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FD0694-1D8C-48FD-A743-CB833ED80F27}"/>
              </a:ext>
            </a:extLst>
          </p:cNvPr>
          <p:cNvSpPr>
            <a:spLocks noGrp="1"/>
          </p:cNvSpPr>
          <p:nvPr>
            <p:ph type="sldNum" sz="quarter" idx="12"/>
          </p:nvPr>
        </p:nvSpPr>
        <p:spPr/>
        <p:txBody>
          <a:bodyPr/>
          <a:lstStyle>
            <a:lvl1pPr>
              <a:defRPr/>
            </a:lvl1pPr>
          </a:lstStyle>
          <a:p>
            <a:pPr>
              <a:defRPr/>
            </a:pPr>
            <a:fld id="{E64D94AD-6623-433D-A973-048DA8850264}" type="slidenum">
              <a:rPr lang="en-US" altLang="zh-CN"/>
              <a:pPr>
                <a:defRPr/>
              </a:pPr>
              <a:t>‹#›</a:t>
            </a:fld>
            <a:endParaRPr lang="en-US" altLang="zh-CN"/>
          </a:p>
        </p:txBody>
      </p:sp>
    </p:spTree>
    <p:extLst>
      <p:ext uri="{BB962C8B-B14F-4D97-AF65-F5344CB8AC3E}">
        <p14:creationId xmlns:p14="http://schemas.microsoft.com/office/powerpoint/2010/main" val="882468965"/>
      </p:ext>
    </p:extLst>
  </p:cSld>
  <p:clrMapOvr>
    <a:masterClrMapping/>
  </p:clrMapOvr>
  <p:transition spd="slow"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5A397D91-0253-4BD4-A355-60431D0DAD12}"/>
              </a:ext>
            </a:extLst>
          </p:cNvPr>
          <p:cNvSpPr>
            <a:spLocks noGrp="1"/>
          </p:cNvSpPr>
          <p:nvPr>
            <p:ph type="dt" sz="half" idx="10"/>
          </p:nvPr>
        </p:nvSpPr>
        <p:spPr/>
        <p:txBody>
          <a:bodyPr/>
          <a:lstStyle>
            <a:lvl1pPr>
              <a:defRPr/>
            </a:lvl1pPr>
          </a:lstStyle>
          <a:p>
            <a:pPr>
              <a:defRPr/>
            </a:pPr>
            <a:fld id="{BBF24D35-ABFF-4E5C-9539-195ED4FF9054}" type="datetimeFigureOut">
              <a:rPr lang="en-US"/>
              <a:pPr>
                <a:defRPr/>
              </a:pPr>
              <a:t>11/25/2022</a:t>
            </a:fld>
            <a:endParaRPr lang="en-US"/>
          </a:p>
        </p:txBody>
      </p:sp>
      <p:sp>
        <p:nvSpPr>
          <p:cNvPr id="5" name="Footer Placeholder 4">
            <a:extLst>
              <a:ext uri="{FF2B5EF4-FFF2-40B4-BE49-F238E27FC236}">
                <a16:creationId xmlns:a16="http://schemas.microsoft.com/office/drawing/2014/main" id="{16274B43-CCED-4795-936A-5E5F020F98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90AD74-0DA7-43FF-BB2B-12D447E9F526}"/>
              </a:ext>
            </a:extLst>
          </p:cNvPr>
          <p:cNvSpPr>
            <a:spLocks noGrp="1"/>
          </p:cNvSpPr>
          <p:nvPr>
            <p:ph type="sldNum" sz="quarter" idx="12"/>
          </p:nvPr>
        </p:nvSpPr>
        <p:spPr/>
        <p:txBody>
          <a:bodyPr/>
          <a:lstStyle>
            <a:lvl1pPr>
              <a:defRPr/>
            </a:lvl1pPr>
          </a:lstStyle>
          <a:p>
            <a:pPr>
              <a:defRPr/>
            </a:pPr>
            <a:fld id="{6A8DEA68-AA72-4510-A480-704B5E41F6CE}" type="slidenum">
              <a:rPr lang="en-US" altLang="zh-CN"/>
              <a:pPr>
                <a:defRPr/>
              </a:pPr>
              <a:t>‹#›</a:t>
            </a:fld>
            <a:endParaRPr lang="en-US" altLang="zh-CN"/>
          </a:p>
        </p:txBody>
      </p:sp>
    </p:spTree>
    <p:extLst>
      <p:ext uri="{BB962C8B-B14F-4D97-AF65-F5344CB8AC3E}">
        <p14:creationId xmlns:p14="http://schemas.microsoft.com/office/powerpoint/2010/main" val="3374185957"/>
      </p:ext>
    </p:extLst>
  </p:cSld>
  <p:clrMapOvr>
    <a:masterClrMapping/>
  </p:clrMapOvr>
  <p:transition spd="slow"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40CDB3ED-2BD2-4C8B-AF20-F9194EC01DD5}"/>
              </a:ext>
            </a:extLst>
          </p:cNvPr>
          <p:cNvSpPr>
            <a:spLocks noGrp="1"/>
          </p:cNvSpPr>
          <p:nvPr>
            <p:ph type="dt" sz="half" idx="10"/>
          </p:nvPr>
        </p:nvSpPr>
        <p:spPr/>
        <p:txBody>
          <a:bodyPr/>
          <a:lstStyle>
            <a:lvl1pPr>
              <a:defRPr/>
            </a:lvl1pPr>
          </a:lstStyle>
          <a:p>
            <a:pPr>
              <a:defRPr/>
            </a:pPr>
            <a:fld id="{0721015F-0299-455C-9EA3-A2D6F6A13B1B}" type="datetimeFigureOut">
              <a:rPr lang="en-US"/>
              <a:pPr>
                <a:defRPr/>
              </a:pPr>
              <a:t>11/25/2022</a:t>
            </a:fld>
            <a:endParaRPr lang="en-US"/>
          </a:p>
        </p:txBody>
      </p:sp>
      <p:sp>
        <p:nvSpPr>
          <p:cNvPr id="5" name="Footer Placeholder 4">
            <a:extLst>
              <a:ext uri="{FF2B5EF4-FFF2-40B4-BE49-F238E27FC236}">
                <a16:creationId xmlns:a16="http://schemas.microsoft.com/office/drawing/2014/main" id="{F1E10282-8FA1-484F-8785-417152F023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A2849B-6E21-49E0-9AA4-1E0E29F7EA5C}"/>
              </a:ext>
            </a:extLst>
          </p:cNvPr>
          <p:cNvSpPr>
            <a:spLocks noGrp="1"/>
          </p:cNvSpPr>
          <p:nvPr>
            <p:ph type="sldNum" sz="quarter" idx="12"/>
          </p:nvPr>
        </p:nvSpPr>
        <p:spPr/>
        <p:txBody>
          <a:bodyPr/>
          <a:lstStyle>
            <a:lvl1pPr>
              <a:defRPr/>
            </a:lvl1pPr>
          </a:lstStyle>
          <a:p>
            <a:pPr>
              <a:defRPr/>
            </a:pPr>
            <a:fld id="{E676DE7A-3180-4A56-9657-DEF6AD59090C}" type="slidenum">
              <a:rPr lang="en-US" altLang="zh-CN"/>
              <a:pPr>
                <a:defRPr/>
              </a:pPr>
              <a:t>‹#›</a:t>
            </a:fld>
            <a:endParaRPr lang="en-US" altLang="zh-CN"/>
          </a:p>
        </p:txBody>
      </p:sp>
    </p:spTree>
    <p:extLst>
      <p:ext uri="{BB962C8B-B14F-4D97-AF65-F5344CB8AC3E}">
        <p14:creationId xmlns:p14="http://schemas.microsoft.com/office/powerpoint/2010/main" val="2716307953"/>
      </p:ext>
    </p:extLst>
  </p:cSld>
  <p:clrMapOvr>
    <a:masterClrMapping/>
  </p:clrMapOvr>
  <p:transition spd="slow"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id="{BDA0827D-DEC4-465C-B57D-A1530D67A758}"/>
              </a:ext>
            </a:extLst>
          </p:cNvPr>
          <p:cNvSpPr>
            <a:spLocks noGrp="1"/>
          </p:cNvSpPr>
          <p:nvPr>
            <p:ph type="dt" sz="half" idx="10"/>
          </p:nvPr>
        </p:nvSpPr>
        <p:spPr/>
        <p:txBody>
          <a:bodyPr/>
          <a:lstStyle>
            <a:lvl1pPr>
              <a:defRPr/>
            </a:lvl1pPr>
          </a:lstStyle>
          <a:p>
            <a:pPr>
              <a:defRPr/>
            </a:pPr>
            <a:fld id="{2E165651-3DBF-4A67-A34C-7AE98D34DA58}" type="datetimeFigureOut">
              <a:rPr lang="en-US"/>
              <a:pPr>
                <a:defRPr/>
              </a:pPr>
              <a:t>11/25/2022</a:t>
            </a:fld>
            <a:endParaRPr lang="en-US"/>
          </a:p>
        </p:txBody>
      </p:sp>
      <p:sp>
        <p:nvSpPr>
          <p:cNvPr id="5" name="Footer Placeholder 4">
            <a:extLst>
              <a:ext uri="{FF2B5EF4-FFF2-40B4-BE49-F238E27FC236}">
                <a16:creationId xmlns:a16="http://schemas.microsoft.com/office/drawing/2014/main" id="{AA24ADE6-BEA9-4482-9242-5A3FA19232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AD65A0-2B0D-4A9E-B214-E2AAB78D01C1}"/>
              </a:ext>
            </a:extLst>
          </p:cNvPr>
          <p:cNvSpPr>
            <a:spLocks noGrp="1"/>
          </p:cNvSpPr>
          <p:nvPr>
            <p:ph type="sldNum" sz="quarter" idx="12"/>
          </p:nvPr>
        </p:nvSpPr>
        <p:spPr/>
        <p:txBody>
          <a:bodyPr/>
          <a:lstStyle>
            <a:lvl1pPr>
              <a:defRPr/>
            </a:lvl1pPr>
          </a:lstStyle>
          <a:p>
            <a:pPr>
              <a:defRPr/>
            </a:pPr>
            <a:fld id="{FE07807D-6553-4FB1-8BAB-82E78756701F}" type="slidenum">
              <a:rPr lang="en-US" altLang="zh-CN"/>
              <a:pPr>
                <a:defRPr/>
              </a:pPr>
              <a:t>‹#›</a:t>
            </a:fld>
            <a:endParaRPr lang="en-US" altLang="zh-CN"/>
          </a:p>
        </p:txBody>
      </p:sp>
    </p:spTree>
    <p:extLst>
      <p:ext uri="{BB962C8B-B14F-4D97-AF65-F5344CB8AC3E}">
        <p14:creationId xmlns:p14="http://schemas.microsoft.com/office/powerpoint/2010/main" val="1034154757"/>
      </p:ext>
    </p:extLst>
  </p:cSld>
  <p:clrMapOvr>
    <a:masterClrMapping/>
  </p:clrMapOvr>
  <p:transition spd="slow" advClick="0" advTm="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5856962F-7DF5-427F-AA60-0ADF169F41F5}"/>
              </a:ext>
            </a:extLst>
          </p:cNvPr>
          <p:cNvSpPr>
            <a:spLocks noGrp="1"/>
          </p:cNvSpPr>
          <p:nvPr>
            <p:ph type="dt" sz="half" idx="10"/>
          </p:nvPr>
        </p:nvSpPr>
        <p:spPr/>
        <p:txBody>
          <a:bodyPr/>
          <a:lstStyle>
            <a:lvl1pPr>
              <a:defRPr/>
            </a:lvl1pPr>
          </a:lstStyle>
          <a:p>
            <a:pPr>
              <a:defRPr/>
            </a:pPr>
            <a:fld id="{03BE59AF-9C31-4DED-A7BB-01479CE550E1}" type="datetimeFigureOut">
              <a:rPr lang="en-US"/>
              <a:pPr>
                <a:defRPr/>
              </a:pPr>
              <a:t>11/25/2022</a:t>
            </a:fld>
            <a:endParaRPr lang="en-US"/>
          </a:p>
        </p:txBody>
      </p:sp>
      <p:sp>
        <p:nvSpPr>
          <p:cNvPr id="5" name="Footer Placeholder 4">
            <a:extLst>
              <a:ext uri="{FF2B5EF4-FFF2-40B4-BE49-F238E27FC236}">
                <a16:creationId xmlns:a16="http://schemas.microsoft.com/office/drawing/2014/main" id="{9BB9D7CD-0E4F-439A-9185-3438155E2F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7F29EB-F5BF-4C18-8C0B-302F6D6ABBAA}"/>
              </a:ext>
            </a:extLst>
          </p:cNvPr>
          <p:cNvSpPr>
            <a:spLocks noGrp="1"/>
          </p:cNvSpPr>
          <p:nvPr>
            <p:ph type="sldNum" sz="quarter" idx="12"/>
          </p:nvPr>
        </p:nvSpPr>
        <p:spPr/>
        <p:txBody>
          <a:bodyPr/>
          <a:lstStyle>
            <a:lvl1pPr>
              <a:defRPr/>
            </a:lvl1pPr>
          </a:lstStyle>
          <a:p>
            <a:pPr>
              <a:defRPr/>
            </a:pPr>
            <a:fld id="{64F74297-791C-4824-A0D5-5774CB25FBB9}" type="slidenum">
              <a:rPr lang="en-US" altLang="zh-CN"/>
              <a:pPr>
                <a:defRPr/>
              </a:pPr>
              <a:t>‹#›</a:t>
            </a:fld>
            <a:endParaRPr lang="en-US" altLang="zh-CN"/>
          </a:p>
        </p:txBody>
      </p:sp>
    </p:spTree>
    <p:extLst>
      <p:ext uri="{BB962C8B-B14F-4D97-AF65-F5344CB8AC3E}">
        <p14:creationId xmlns:p14="http://schemas.microsoft.com/office/powerpoint/2010/main" val="1917194437"/>
      </p:ext>
    </p:extLst>
  </p:cSld>
  <p:clrMapOvr>
    <a:masterClrMapping/>
  </p:clrMapOvr>
  <p:transition spd="slow" advClick="0" advTm="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9748B678-E942-4311-8779-AA64343348EF}"/>
              </a:ext>
            </a:extLst>
          </p:cNvPr>
          <p:cNvSpPr>
            <a:spLocks noGrp="1"/>
          </p:cNvSpPr>
          <p:nvPr>
            <p:ph type="dt" sz="half" idx="10"/>
          </p:nvPr>
        </p:nvSpPr>
        <p:spPr/>
        <p:txBody>
          <a:bodyPr/>
          <a:lstStyle>
            <a:lvl1pPr>
              <a:defRPr/>
            </a:lvl1pPr>
          </a:lstStyle>
          <a:p>
            <a:pPr>
              <a:defRPr/>
            </a:pPr>
            <a:fld id="{A4D823C2-4454-4573-A887-B8A6F3212513}" type="datetimeFigureOut">
              <a:rPr lang="en-US"/>
              <a:pPr>
                <a:defRPr/>
              </a:pPr>
              <a:t>11/25/2022</a:t>
            </a:fld>
            <a:endParaRPr lang="en-US"/>
          </a:p>
        </p:txBody>
      </p:sp>
      <p:sp>
        <p:nvSpPr>
          <p:cNvPr id="5" name="Footer Placeholder 4">
            <a:extLst>
              <a:ext uri="{FF2B5EF4-FFF2-40B4-BE49-F238E27FC236}">
                <a16:creationId xmlns:a16="http://schemas.microsoft.com/office/drawing/2014/main" id="{80D4DFF5-443B-42A8-B68A-0B45D51295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437E6E-63F2-4AA4-88D7-E89AFE2CFCFB}"/>
              </a:ext>
            </a:extLst>
          </p:cNvPr>
          <p:cNvSpPr>
            <a:spLocks noGrp="1"/>
          </p:cNvSpPr>
          <p:nvPr>
            <p:ph type="sldNum" sz="quarter" idx="12"/>
          </p:nvPr>
        </p:nvSpPr>
        <p:spPr/>
        <p:txBody>
          <a:bodyPr/>
          <a:lstStyle>
            <a:lvl1pPr>
              <a:defRPr/>
            </a:lvl1pPr>
          </a:lstStyle>
          <a:p>
            <a:pPr>
              <a:defRPr/>
            </a:pPr>
            <a:fld id="{0B78CE77-1658-4FE7-ACCF-39EE6C548318}" type="slidenum">
              <a:rPr lang="en-US" altLang="zh-CN"/>
              <a:pPr>
                <a:defRPr/>
              </a:pPr>
              <a:t>‹#›</a:t>
            </a:fld>
            <a:endParaRPr lang="en-US" altLang="zh-CN"/>
          </a:p>
        </p:txBody>
      </p:sp>
    </p:spTree>
    <p:extLst>
      <p:ext uri="{BB962C8B-B14F-4D97-AF65-F5344CB8AC3E}">
        <p14:creationId xmlns:p14="http://schemas.microsoft.com/office/powerpoint/2010/main" val="3873424213"/>
      </p:ext>
    </p:extLst>
  </p:cSld>
  <p:clrMapOvr>
    <a:masterClrMapping/>
  </p:clrMapOvr>
  <p:transition spd="slow" advClick="0" advTm="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A623202A-1B85-4CA1-90CC-CAABE2BF9588}"/>
              </a:ext>
            </a:extLst>
          </p:cNvPr>
          <p:cNvSpPr>
            <a:spLocks noGrp="1"/>
          </p:cNvSpPr>
          <p:nvPr>
            <p:ph type="dt" sz="half" idx="10"/>
          </p:nvPr>
        </p:nvSpPr>
        <p:spPr/>
        <p:txBody>
          <a:bodyPr/>
          <a:lstStyle>
            <a:lvl1pPr>
              <a:defRPr/>
            </a:lvl1pPr>
          </a:lstStyle>
          <a:p>
            <a:pPr>
              <a:defRPr/>
            </a:pPr>
            <a:fld id="{BCB1BCF9-EEB5-4670-B3E8-0C54CE891FF3}" type="datetimeFigureOut">
              <a:rPr lang="en-US"/>
              <a:pPr>
                <a:defRPr/>
              </a:pPr>
              <a:t>11/25/2022</a:t>
            </a:fld>
            <a:endParaRPr lang="en-US"/>
          </a:p>
        </p:txBody>
      </p:sp>
      <p:sp>
        <p:nvSpPr>
          <p:cNvPr id="6" name="Footer Placeholder 4">
            <a:extLst>
              <a:ext uri="{FF2B5EF4-FFF2-40B4-BE49-F238E27FC236}">
                <a16:creationId xmlns:a16="http://schemas.microsoft.com/office/drawing/2014/main" id="{90CEE379-95B4-4C48-B30F-2DF7D452FE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6D529C-4758-4903-AD5C-6679F36B5CBA}"/>
              </a:ext>
            </a:extLst>
          </p:cNvPr>
          <p:cNvSpPr>
            <a:spLocks noGrp="1"/>
          </p:cNvSpPr>
          <p:nvPr>
            <p:ph type="sldNum" sz="quarter" idx="12"/>
          </p:nvPr>
        </p:nvSpPr>
        <p:spPr/>
        <p:txBody>
          <a:bodyPr/>
          <a:lstStyle>
            <a:lvl1pPr>
              <a:defRPr/>
            </a:lvl1pPr>
          </a:lstStyle>
          <a:p>
            <a:pPr>
              <a:defRPr/>
            </a:pPr>
            <a:fld id="{2491F2F6-CD65-4268-A1F0-94C5818573B5}" type="slidenum">
              <a:rPr lang="en-US" altLang="zh-CN"/>
              <a:pPr>
                <a:defRPr/>
              </a:pPr>
              <a:t>‹#›</a:t>
            </a:fld>
            <a:endParaRPr lang="en-US" altLang="zh-CN"/>
          </a:p>
        </p:txBody>
      </p:sp>
    </p:spTree>
    <p:extLst>
      <p:ext uri="{BB962C8B-B14F-4D97-AF65-F5344CB8AC3E}">
        <p14:creationId xmlns:p14="http://schemas.microsoft.com/office/powerpoint/2010/main" val="1616744962"/>
      </p:ext>
    </p:extLst>
  </p:cSld>
  <p:clrMapOvr>
    <a:masterClrMapping/>
  </p:clrMapOvr>
  <p:transition spd="slow" advClick="0" advTm="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id="{2E13860F-3C13-46B7-908B-8FC236F86A70}"/>
              </a:ext>
            </a:extLst>
          </p:cNvPr>
          <p:cNvSpPr>
            <a:spLocks noGrp="1"/>
          </p:cNvSpPr>
          <p:nvPr>
            <p:ph type="dt" sz="half" idx="10"/>
          </p:nvPr>
        </p:nvSpPr>
        <p:spPr/>
        <p:txBody>
          <a:bodyPr/>
          <a:lstStyle>
            <a:lvl1pPr>
              <a:defRPr/>
            </a:lvl1pPr>
          </a:lstStyle>
          <a:p>
            <a:pPr>
              <a:defRPr/>
            </a:pPr>
            <a:fld id="{E97ACFFD-4A68-4F40-9ECF-A354936FCE46}" type="datetimeFigureOut">
              <a:rPr lang="en-US"/>
              <a:pPr>
                <a:defRPr/>
              </a:pPr>
              <a:t>11/25/2022</a:t>
            </a:fld>
            <a:endParaRPr lang="en-US"/>
          </a:p>
        </p:txBody>
      </p:sp>
      <p:sp>
        <p:nvSpPr>
          <p:cNvPr id="8" name="Footer Placeholder 4">
            <a:extLst>
              <a:ext uri="{FF2B5EF4-FFF2-40B4-BE49-F238E27FC236}">
                <a16:creationId xmlns:a16="http://schemas.microsoft.com/office/drawing/2014/main" id="{E421FEFF-9842-4ACF-9769-5338EA57FC5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A75396-5FE3-4AB8-90B3-22C23C6F7C5B}"/>
              </a:ext>
            </a:extLst>
          </p:cNvPr>
          <p:cNvSpPr>
            <a:spLocks noGrp="1"/>
          </p:cNvSpPr>
          <p:nvPr>
            <p:ph type="sldNum" sz="quarter" idx="12"/>
          </p:nvPr>
        </p:nvSpPr>
        <p:spPr/>
        <p:txBody>
          <a:bodyPr/>
          <a:lstStyle>
            <a:lvl1pPr>
              <a:defRPr/>
            </a:lvl1pPr>
          </a:lstStyle>
          <a:p>
            <a:pPr>
              <a:defRPr/>
            </a:pPr>
            <a:fld id="{40D8A46F-41AD-4418-B88B-C200A6D7B537}" type="slidenum">
              <a:rPr lang="en-US" altLang="zh-CN"/>
              <a:pPr>
                <a:defRPr/>
              </a:pPr>
              <a:t>‹#›</a:t>
            </a:fld>
            <a:endParaRPr lang="en-US" altLang="zh-CN"/>
          </a:p>
        </p:txBody>
      </p:sp>
    </p:spTree>
    <p:extLst>
      <p:ext uri="{BB962C8B-B14F-4D97-AF65-F5344CB8AC3E}">
        <p14:creationId xmlns:p14="http://schemas.microsoft.com/office/powerpoint/2010/main" val="2879084230"/>
      </p:ext>
    </p:extLst>
  </p:cSld>
  <p:clrMapOvr>
    <a:masterClrMapping/>
  </p:clrMapOvr>
  <p:transition spd="slow" advClick="0" advTm="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44CDB763-6857-4D42-87E0-ED615A572872}"/>
              </a:ext>
            </a:extLst>
          </p:cNvPr>
          <p:cNvSpPr>
            <a:spLocks noGrp="1"/>
          </p:cNvSpPr>
          <p:nvPr>
            <p:ph type="dt" sz="half" idx="10"/>
          </p:nvPr>
        </p:nvSpPr>
        <p:spPr/>
        <p:txBody>
          <a:bodyPr/>
          <a:lstStyle>
            <a:lvl1pPr>
              <a:defRPr/>
            </a:lvl1pPr>
          </a:lstStyle>
          <a:p>
            <a:pPr>
              <a:defRPr/>
            </a:pPr>
            <a:fld id="{1E6EA725-881B-4FC1-AA2C-C17C1A2DE004}" type="datetimeFigureOut">
              <a:rPr lang="en-US"/>
              <a:pPr>
                <a:defRPr/>
              </a:pPr>
              <a:t>11/25/2022</a:t>
            </a:fld>
            <a:endParaRPr lang="en-US"/>
          </a:p>
        </p:txBody>
      </p:sp>
      <p:sp>
        <p:nvSpPr>
          <p:cNvPr id="4" name="Footer Placeholder 4">
            <a:extLst>
              <a:ext uri="{FF2B5EF4-FFF2-40B4-BE49-F238E27FC236}">
                <a16:creationId xmlns:a16="http://schemas.microsoft.com/office/drawing/2014/main" id="{EA2EA731-FE34-4520-B6FE-A967ACB7D1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C0EDF2-2DA8-4486-A56E-0652ECFB8FCE}"/>
              </a:ext>
            </a:extLst>
          </p:cNvPr>
          <p:cNvSpPr>
            <a:spLocks noGrp="1"/>
          </p:cNvSpPr>
          <p:nvPr>
            <p:ph type="sldNum" sz="quarter" idx="12"/>
          </p:nvPr>
        </p:nvSpPr>
        <p:spPr/>
        <p:txBody>
          <a:bodyPr/>
          <a:lstStyle>
            <a:lvl1pPr>
              <a:defRPr/>
            </a:lvl1pPr>
          </a:lstStyle>
          <a:p>
            <a:pPr>
              <a:defRPr/>
            </a:pPr>
            <a:fld id="{1049AEE4-7927-42B3-B050-84E17AFB3CE5}" type="slidenum">
              <a:rPr lang="en-US" altLang="zh-CN"/>
              <a:pPr>
                <a:defRPr/>
              </a:pPr>
              <a:t>‹#›</a:t>
            </a:fld>
            <a:endParaRPr lang="en-US" altLang="zh-CN"/>
          </a:p>
        </p:txBody>
      </p:sp>
    </p:spTree>
    <p:extLst>
      <p:ext uri="{BB962C8B-B14F-4D97-AF65-F5344CB8AC3E}">
        <p14:creationId xmlns:p14="http://schemas.microsoft.com/office/powerpoint/2010/main" val="1782536457"/>
      </p:ext>
    </p:extLst>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C729F-E47C-4351-A421-B2F49A39583C}" type="datetimeFigureOut">
              <a:rPr lang="en-US"/>
              <a:pPr>
                <a:defRPr/>
              </a:pPr>
              <a:t>11/25/2022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3A044-EFE4-4141-9CC5-D77C0222745B}" type="slidenum">
              <a:rPr lang="en-US"/>
              <a:pPr>
                <a:defRPr/>
              </a:pPr>
              <a:t>‹#›</a:t>
            </a:fld>
            <a:endParaRPr lang="en-US"/>
          </a:p>
        </p:txBody>
      </p:sp>
    </p:spTree>
    <p:extLst>
      <p:ext uri="{BB962C8B-B14F-4D97-AF65-F5344CB8AC3E}">
        <p14:creationId xmlns:p14="http://schemas.microsoft.com/office/powerpoint/2010/main" val="4240889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2EC3A4-16E5-4957-8F46-0AEDDBC6E998}"/>
              </a:ext>
            </a:extLst>
          </p:cNvPr>
          <p:cNvSpPr>
            <a:spLocks noGrp="1"/>
          </p:cNvSpPr>
          <p:nvPr>
            <p:ph type="dt" sz="half" idx="10"/>
          </p:nvPr>
        </p:nvSpPr>
        <p:spPr/>
        <p:txBody>
          <a:bodyPr/>
          <a:lstStyle>
            <a:lvl1pPr>
              <a:defRPr/>
            </a:lvl1pPr>
          </a:lstStyle>
          <a:p>
            <a:pPr>
              <a:defRPr/>
            </a:pPr>
            <a:fld id="{BABB0C1C-29A4-43B7-B33D-AD162E2C54DF}" type="datetimeFigureOut">
              <a:rPr lang="en-US"/>
              <a:pPr>
                <a:defRPr/>
              </a:pPr>
              <a:t>11/25/2022</a:t>
            </a:fld>
            <a:endParaRPr lang="en-US"/>
          </a:p>
        </p:txBody>
      </p:sp>
      <p:sp>
        <p:nvSpPr>
          <p:cNvPr id="3" name="Footer Placeholder 4">
            <a:extLst>
              <a:ext uri="{FF2B5EF4-FFF2-40B4-BE49-F238E27FC236}">
                <a16:creationId xmlns:a16="http://schemas.microsoft.com/office/drawing/2014/main" id="{2A170AE8-23AD-416A-9E32-4B73FDEB27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2AE91F-6A5A-46D5-B997-45DB67F7866E}"/>
              </a:ext>
            </a:extLst>
          </p:cNvPr>
          <p:cNvSpPr>
            <a:spLocks noGrp="1"/>
          </p:cNvSpPr>
          <p:nvPr>
            <p:ph type="sldNum" sz="quarter" idx="12"/>
          </p:nvPr>
        </p:nvSpPr>
        <p:spPr/>
        <p:txBody>
          <a:bodyPr/>
          <a:lstStyle>
            <a:lvl1pPr>
              <a:defRPr/>
            </a:lvl1pPr>
          </a:lstStyle>
          <a:p>
            <a:pPr>
              <a:defRPr/>
            </a:pPr>
            <a:fld id="{CCFAA75F-10C9-4A7E-B09C-0B693FCD684A}" type="slidenum">
              <a:rPr lang="en-US" altLang="zh-CN"/>
              <a:pPr>
                <a:defRPr/>
              </a:pPr>
              <a:t>‹#›</a:t>
            </a:fld>
            <a:endParaRPr lang="en-US" altLang="zh-CN"/>
          </a:p>
        </p:txBody>
      </p:sp>
    </p:spTree>
    <p:extLst>
      <p:ext uri="{BB962C8B-B14F-4D97-AF65-F5344CB8AC3E}">
        <p14:creationId xmlns:p14="http://schemas.microsoft.com/office/powerpoint/2010/main" val="1042179051"/>
      </p:ext>
    </p:extLst>
  </p:cSld>
  <p:clrMapOvr>
    <a:masterClrMapping/>
  </p:clrMapOvr>
  <p:transition spd="slow" advClick="0" advTm="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322EE83C-0DFC-49C3-A7DB-1B3F95DD0C25}"/>
              </a:ext>
            </a:extLst>
          </p:cNvPr>
          <p:cNvSpPr>
            <a:spLocks noGrp="1"/>
          </p:cNvSpPr>
          <p:nvPr>
            <p:ph type="dt" sz="half" idx="10"/>
          </p:nvPr>
        </p:nvSpPr>
        <p:spPr/>
        <p:txBody>
          <a:bodyPr/>
          <a:lstStyle>
            <a:lvl1pPr>
              <a:defRPr/>
            </a:lvl1pPr>
          </a:lstStyle>
          <a:p>
            <a:pPr>
              <a:defRPr/>
            </a:pPr>
            <a:fld id="{AA0DE0FE-FAC5-49D5-8662-FF339F1555DE}" type="datetimeFigureOut">
              <a:rPr lang="en-US"/>
              <a:pPr>
                <a:defRPr/>
              </a:pPr>
              <a:t>11/25/2022</a:t>
            </a:fld>
            <a:endParaRPr lang="en-US"/>
          </a:p>
        </p:txBody>
      </p:sp>
      <p:sp>
        <p:nvSpPr>
          <p:cNvPr id="6" name="Footer Placeholder 4">
            <a:extLst>
              <a:ext uri="{FF2B5EF4-FFF2-40B4-BE49-F238E27FC236}">
                <a16:creationId xmlns:a16="http://schemas.microsoft.com/office/drawing/2014/main" id="{05BB1138-6CF6-4AED-B8B1-B52D73ECCD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8A121-DC31-438E-B067-7B20FB02F6E5}"/>
              </a:ext>
            </a:extLst>
          </p:cNvPr>
          <p:cNvSpPr>
            <a:spLocks noGrp="1"/>
          </p:cNvSpPr>
          <p:nvPr>
            <p:ph type="sldNum" sz="quarter" idx="12"/>
          </p:nvPr>
        </p:nvSpPr>
        <p:spPr/>
        <p:txBody>
          <a:bodyPr/>
          <a:lstStyle>
            <a:lvl1pPr>
              <a:defRPr/>
            </a:lvl1pPr>
          </a:lstStyle>
          <a:p>
            <a:pPr>
              <a:defRPr/>
            </a:pPr>
            <a:fld id="{D0B61A01-1012-43CA-99DB-2C8B9FE21C70}" type="slidenum">
              <a:rPr lang="en-US" altLang="zh-CN"/>
              <a:pPr>
                <a:defRPr/>
              </a:pPr>
              <a:t>‹#›</a:t>
            </a:fld>
            <a:endParaRPr lang="en-US" altLang="zh-CN"/>
          </a:p>
        </p:txBody>
      </p:sp>
    </p:spTree>
    <p:extLst>
      <p:ext uri="{BB962C8B-B14F-4D97-AF65-F5344CB8AC3E}">
        <p14:creationId xmlns:p14="http://schemas.microsoft.com/office/powerpoint/2010/main" val="3135274982"/>
      </p:ext>
    </p:extLst>
  </p:cSld>
  <p:clrMapOvr>
    <a:masterClrMapping/>
  </p:clrMapOvr>
  <p:transition spd="slow" advClick="0" advTm="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F4919289-CD3F-4DED-8D4D-B295F18D83A3}"/>
              </a:ext>
            </a:extLst>
          </p:cNvPr>
          <p:cNvSpPr>
            <a:spLocks noGrp="1"/>
          </p:cNvSpPr>
          <p:nvPr>
            <p:ph type="dt" sz="half" idx="10"/>
          </p:nvPr>
        </p:nvSpPr>
        <p:spPr/>
        <p:txBody>
          <a:bodyPr/>
          <a:lstStyle>
            <a:lvl1pPr>
              <a:defRPr/>
            </a:lvl1pPr>
          </a:lstStyle>
          <a:p>
            <a:pPr>
              <a:defRPr/>
            </a:pPr>
            <a:fld id="{C205652A-586D-4DBA-83CC-7EBBAE352E3D}" type="datetimeFigureOut">
              <a:rPr lang="en-US"/>
              <a:pPr>
                <a:defRPr/>
              </a:pPr>
              <a:t>11/25/2022</a:t>
            </a:fld>
            <a:endParaRPr lang="en-US"/>
          </a:p>
        </p:txBody>
      </p:sp>
      <p:sp>
        <p:nvSpPr>
          <p:cNvPr id="6" name="Footer Placeholder 4">
            <a:extLst>
              <a:ext uri="{FF2B5EF4-FFF2-40B4-BE49-F238E27FC236}">
                <a16:creationId xmlns:a16="http://schemas.microsoft.com/office/drawing/2014/main" id="{472A7264-55C2-4C5B-8BB5-700CC60F3C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6E55FD-B3EA-426C-80B5-9285872ADE77}"/>
              </a:ext>
            </a:extLst>
          </p:cNvPr>
          <p:cNvSpPr>
            <a:spLocks noGrp="1"/>
          </p:cNvSpPr>
          <p:nvPr>
            <p:ph type="sldNum" sz="quarter" idx="12"/>
          </p:nvPr>
        </p:nvSpPr>
        <p:spPr/>
        <p:txBody>
          <a:bodyPr/>
          <a:lstStyle>
            <a:lvl1pPr>
              <a:defRPr/>
            </a:lvl1pPr>
          </a:lstStyle>
          <a:p>
            <a:pPr>
              <a:defRPr/>
            </a:pPr>
            <a:fld id="{DF2BB66C-63A2-4B0B-A405-9027ACCE2542}" type="slidenum">
              <a:rPr lang="en-US" altLang="zh-CN"/>
              <a:pPr>
                <a:defRPr/>
              </a:pPr>
              <a:t>‹#›</a:t>
            </a:fld>
            <a:endParaRPr lang="en-US" altLang="zh-CN"/>
          </a:p>
        </p:txBody>
      </p:sp>
    </p:spTree>
    <p:extLst>
      <p:ext uri="{BB962C8B-B14F-4D97-AF65-F5344CB8AC3E}">
        <p14:creationId xmlns:p14="http://schemas.microsoft.com/office/powerpoint/2010/main" val="1510698596"/>
      </p:ext>
    </p:extLst>
  </p:cSld>
  <p:clrMapOvr>
    <a:masterClrMapping/>
  </p:clrMapOvr>
  <p:transition spd="slow" advClick="0" advTm="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800498E3-A8E8-458D-8F95-5D8684ECACFF}"/>
              </a:ext>
            </a:extLst>
          </p:cNvPr>
          <p:cNvSpPr>
            <a:spLocks noGrp="1"/>
          </p:cNvSpPr>
          <p:nvPr>
            <p:ph type="dt" sz="half" idx="10"/>
          </p:nvPr>
        </p:nvSpPr>
        <p:spPr/>
        <p:txBody>
          <a:bodyPr/>
          <a:lstStyle>
            <a:lvl1pPr>
              <a:defRPr/>
            </a:lvl1pPr>
          </a:lstStyle>
          <a:p>
            <a:pPr>
              <a:defRPr/>
            </a:pPr>
            <a:fld id="{E521D2C3-A4BD-42A4-8FAF-EE77B7463DD8}" type="datetimeFigureOut">
              <a:rPr lang="en-US"/>
              <a:pPr>
                <a:defRPr/>
              </a:pPr>
              <a:t>11/25/2022</a:t>
            </a:fld>
            <a:endParaRPr lang="en-US"/>
          </a:p>
        </p:txBody>
      </p:sp>
      <p:sp>
        <p:nvSpPr>
          <p:cNvPr id="5" name="Footer Placeholder 4">
            <a:extLst>
              <a:ext uri="{FF2B5EF4-FFF2-40B4-BE49-F238E27FC236}">
                <a16:creationId xmlns:a16="http://schemas.microsoft.com/office/drawing/2014/main" id="{DD8D76CF-F122-410E-AFCD-786620B386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DFCF29-39F8-4DFA-A062-0D3AF802AB77}"/>
              </a:ext>
            </a:extLst>
          </p:cNvPr>
          <p:cNvSpPr>
            <a:spLocks noGrp="1"/>
          </p:cNvSpPr>
          <p:nvPr>
            <p:ph type="sldNum" sz="quarter" idx="12"/>
          </p:nvPr>
        </p:nvSpPr>
        <p:spPr/>
        <p:txBody>
          <a:bodyPr/>
          <a:lstStyle>
            <a:lvl1pPr>
              <a:defRPr/>
            </a:lvl1pPr>
          </a:lstStyle>
          <a:p>
            <a:pPr>
              <a:defRPr/>
            </a:pPr>
            <a:fld id="{01858887-2FBC-4C53-88D4-E963068E8E49}" type="slidenum">
              <a:rPr lang="en-US" altLang="zh-CN"/>
              <a:pPr>
                <a:defRPr/>
              </a:pPr>
              <a:t>‹#›</a:t>
            </a:fld>
            <a:endParaRPr lang="en-US" altLang="zh-CN"/>
          </a:p>
        </p:txBody>
      </p:sp>
    </p:spTree>
    <p:extLst>
      <p:ext uri="{BB962C8B-B14F-4D97-AF65-F5344CB8AC3E}">
        <p14:creationId xmlns:p14="http://schemas.microsoft.com/office/powerpoint/2010/main" val="4114874732"/>
      </p:ext>
    </p:extLst>
  </p:cSld>
  <p:clrMapOvr>
    <a:masterClrMapping/>
  </p:clrMapOvr>
  <p:transition spd="slow" advClick="0" advTm="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6A24AE96-5763-4DB4-9AA4-14BF91FD512F}"/>
              </a:ext>
            </a:extLst>
          </p:cNvPr>
          <p:cNvSpPr>
            <a:spLocks noGrp="1"/>
          </p:cNvSpPr>
          <p:nvPr>
            <p:ph type="dt" sz="half" idx="10"/>
          </p:nvPr>
        </p:nvSpPr>
        <p:spPr/>
        <p:txBody>
          <a:bodyPr/>
          <a:lstStyle>
            <a:lvl1pPr>
              <a:defRPr/>
            </a:lvl1pPr>
          </a:lstStyle>
          <a:p>
            <a:pPr>
              <a:defRPr/>
            </a:pPr>
            <a:fld id="{CC9D8347-7004-4939-B0BC-C0D7A0645422}" type="datetimeFigureOut">
              <a:rPr lang="en-US"/>
              <a:pPr>
                <a:defRPr/>
              </a:pPr>
              <a:t>11/25/2022</a:t>
            </a:fld>
            <a:endParaRPr lang="en-US"/>
          </a:p>
        </p:txBody>
      </p:sp>
      <p:sp>
        <p:nvSpPr>
          <p:cNvPr id="5" name="Footer Placeholder 4">
            <a:extLst>
              <a:ext uri="{FF2B5EF4-FFF2-40B4-BE49-F238E27FC236}">
                <a16:creationId xmlns:a16="http://schemas.microsoft.com/office/drawing/2014/main" id="{8524FB39-F763-475C-B46E-22128AD16E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2E888D-097F-4D30-AB99-D82B4C844359}"/>
              </a:ext>
            </a:extLst>
          </p:cNvPr>
          <p:cNvSpPr>
            <a:spLocks noGrp="1"/>
          </p:cNvSpPr>
          <p:nvPr>
            <p:ph type="sldNum" sz="quarter" idx="12"/>
          </p:nvPr>
        </p:nvSpPr>
        <p:spPr/>
        <p:txBody>
          <a:bodyPr/>
          <a:lstStyle>
            <a:lvl1pPr>
              <a:defRPr/>
            </a:lvl1pPr>
          </a:lstStyle>
          <a:p>
            <a:pPr>
              <a:defRPr/>
            </a:pPr>
            <a:fld id="{7AAF0396-F22E-431C-AB51-67A89D98D06C}" type="slidenum">
              <a:rPr lang="en-US" altLang="zh-CN"/>
              <a:pPr>
                <a:defRPr/>
              </a:pPr>
              <a:t>‹#›</a:t>
            </a:fld>
            <a:endParaRPr lang="en-US" altLang="zh-CN"/>
          </a:p>
        </p:txBody>
      </p:sp>
    </p:spTree>
    <p:extLst>
      <p:ext uri="{BB962C8B-B14F-4D97-AF65-F5344CB8AC3E}">
        <p14:creationId xmlns:p14="http://schemas.microsoft.com/office/powerpoint/2010/main" val="294340383"/>
      </p:ext>
    </p:extLst>
  </p:cSld>
  <p:clrMapOvr>
    <a:masterClrMapping/>
  </p:clrMapOvr>
  <p:transition spd="slow" advClick="0" advTm="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250245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265914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907438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591438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07E75-3C9C-4129-BEE7-5D3362AFF276}"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49927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ED04EB2-6A3B-4704-84A4-3131544BA5CD}" type="datetimeFigureOut">
              <a:rPr lang="en-US"/>
              <a:pPr>
                <a:defRPr/>
              </a:pPr>
              <a:t>11/25/2022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416ACF-B19C-4AA2-B9C8-8E327F1A0F30}" type="slidenum">
              <a:rPr lang="en-US"/>
              <a:pPr>
                <a:defRPr/>
              </a:pPr>
              <a:t>‹#›</a:t>
            </a:fld>
            <a:endParaRPr lang="en-US"/>
          </a:p>
        </p:txBody>
      </p:sp>
    </p:spTree>
    <p:extLst>
      <p:ext uri="{BB962C8B-B14F-4D97-AF65-F5344CB8AC3E}">
        <p14:creationId xmlns:p14="http://schemas.microsoft.com/office/powerpoint/2010/main" val="2650108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07E75-3C9C-4129-BEE7-5D3362AFF276}"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486674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7E75-3C9C-4129-BEE7-5D3362AFF276}"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110830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266549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853111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578217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692881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DF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3" name="Rectangle 2"/>
          <p:cNvSpPr/>
          <p:nvPr userDrawn="1"/>
        </p:nvSpPr>
        <p:spPr>
          <a:xfrm>
            <a:off x="101600" y="76200"/>
            <a:ext cx="119888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a:solidFill>
                  <a:srgbClr val="FF0000"/>
                </a:solidFill>
                <a:latin typeface="Arial" pitchFamily="34" charset="0"/>
                <a:cs typeface="Arial" pitchFamily="34" charset="0"/>
              </a:rPr>
              <a:t>BÀI 10: NHÀ LÝ ĐẨY MẠNH CÔNG CUỘC XÂY DỰNG ĐẤT NƯỚC</a:t>
            </a:r>
          </a:p>
        </p:txBody>
      </p:sp>
      <p:sp>
        <p:nvSpPr>
          <p:cNvPr id="4" name="Rectangle 3"/>
          <p:cNvSpPr/>
          <p:nvPr userDrawn="1"/>
        </p:nvSpPr>
        <p:spPr>
          <a:xfrm>
            <a:off x="101600" y="609600"/>
            <a:ext cx="11988800" cy="5638800"/>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Action Button: Home 4">
            <a:hlinkClick r:id="" action="ppaction://hlinkshowjump?jump=firstslide" highlightClick="1"/>
          </p:cNvPr>
          <p:cNvSpPr/>
          <p:nvPr userDrawn="1"/>
        </p:nvSpPr>
        <p:spPr>
          <a:xfrm>
            <a:off x="406400" y="6324600"/>
            <a:ext cx="711200" cy="304800"/>
          </a:xfrm>
          <a:prstGeom prst="actionButtonHome">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6" name="Action Button: Return 5">
            <a:hlinkClick r:id="" action="ppaction://hlinkshowjump?jump=lastslideviewed" highlightClick="1"/>
          </p:cNvPr>
          <p:cNvSpPr/>
          <p:nvPr userDrawn="1"/>
        </p:nvSpPr>
        <p:spPr>
          <a:xfrm>
            <a:off x="1320800" y="6324600"/>
            <a:ext cx="711200" cy="304800"/>
          </a:xfrm>
          <a:prstGeom prst="actionButtonReturn">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7" name="Action Button: Back or Previous 6">
            <a:hlinkClick r:id="" action="ppaction://hlinkshowjump?jump=previousslide" highlightClick="1"/>
          </p:cNvPr>
          <p:cNvSpPr/>
          <p:nvPr userDrawn="1"/>
        </p:nvSpPr>
        <p:spPr>
          <a:xfrm>
            <a:off x="10363200" y="6324600"/>
            <a:ext cx="711200" cy="304800"/>
          </a:xfrm>
          <a:prstGeom prst="actionButtonBackPrevious">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8" name="Action Button: Forward or Next 7">
            <a:hlinkClick r:id="" action="ppaction://hlinkshowjump?jump=nextslide" highlightClick="1"/>
          </p:cNvPr>
          <p:cNvSpPr/>
          <p:nvPr userDrawn="1"/>
        </p:nvSpPr>
        <p:spPr>
          <a:xfrm>
            <a:off x="11277600" y="6324600"/>
            <a:ext cx="711200" cy="304800"/>
          </a:xfrm>
          <a:prstGeom prst="actionButtonForwardNext">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9" name="TextBox 8"/>
          <p:cNvSpPr txBox="1"/>
          <p:nvPr userDrawn="1"/>
        </p:nvSpPr>
        <p:spPr>
          <a:xfrm>
            <a:off x="6705600" y="6324600"/>
            <a:ext cx="3556000" cy="319088"/>
          </a:xfrm>
          <a:prstGeom prst="rect">
            <a:avLst/>
          </a:prstGeom>
          <a:solidFill>
            <a:schemeClr val="bg1"/>
          </a:solidFill>
          <a:ln w="3175">
            <a:solidFill>
              <a:schemeClr val="bg1"/>
            </a:solidFill>
          </a:ln>
        </p:spPr>
        <p:style>
          <a:lnRef idx="2">
            <a:schemeClr val="dk1"/>
          </a:lnRef>
          <a:fillRef idx="1">
            <a:schemeClr val="lt1"/>
          </a:fillRef>
          <a:effectRef idx="0">
            <a:schemeClr val="dk1"/>
          </a:effectRef>
          <a:fontRef idx="minor">
            <a:schemeClr val="dk1"/>
          </a:fontRef>
        </p:style>
        <p:txBody>
          <a:bodyPr lIns="102409" tIns="51205" rIns="102409" bIns="51205">
            <a:spAutoFit/>
          </a:bodyPr>
          <a:lstStyle/>
          <a:p>
            <a:pPr algn="ctr" fontAlgn="auto">
              <a:spcBef>
                <a:spcPts val="0"/>
              </a:spcBef>
              <a:spcAft>
                <a:spcPts val="0"/>
              </a:spcAft>
              <a:defRPr/>
            </a:pPr>
            <a:r>
              <a:rPr lang="en-US" sz="1400">
                <a:solidFill>
                  <a:srgbClr val="FF0000"/>
                </a:solidFill>
                <a:latin typeface="Times New Roman" pitchFamily="18" charset="0"/>
                <a:cs typeface="Times New Roman" pitchFamily="18" charset="0"/>
              </a:rPr>
              <a:t>Biên soạn: Nguyễn Văn Lục</a:t>
            </a:r>
          </a:p>
        </p:txBody>
      </p:sp>
      <p:sp>
        <p:nvSpPr>
          <p:cNvPr id="10" name="TextBox 26"/>
          <p:cNvSpPr txBox="1">
            <a:spLocks noChangeArrowheads="1"/>
          </p:cNvSpPr>
          <p:nvPr userDrawn="1"/>
        </p:nvSpPr>
        <p:spPr bwMode="auto">
          <a:xfrm>
            <a:off x="203200" y="6632578"/>
            <a:ext cx="12192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Trang chủ</a:t>
            </a:r>
          </a:p>
        </p:txBody>
      </p:sp>
      <p:sp>
        <p:nvSpPr>
          <p:cNvPr id="11" name="TextBox 27"/>
          <p:cNvSpPr txBox="1">
            <a:spLocks noChangeArrowheads="1"/>
          </p:cNvSpPr>
          <p:nvPr userDrawn="1"/>
        </p:nvSpPr>
        <p:spPr bwMode="auto">
          <a:xfrm>
            <a:off x="13208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Trở về</a:t>
            </a:r>
          </a:p>
        </p:txBody>
      </p:sp>
      <p:sp>
        <p:nvSpPr>
          <p:cNvPr id="12" name="TextBox 28"/>
          <p:cNvSpPr txBox="1">
            <a:spLocks noChangeArrowheads="1"/>
          </p:cNvSpPr>
          <p:nvPr userDrawn="1"/>
        </p:nvSpPr>
        <p:spPr bwMode="auto">
          <a:xfrm>
            <a:off x="10261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Quay lại</a:t>
            </a:r>
          </a:p>
        </p:txBody>
      </p:sp>
      <p:sp>
        <p:nvSpPr>
          <p:cNvPr id="13" name="TextBox 29"/>
          <p:cNvSpPr txBox="1">
            <a:spLocks noChangeArrowheads="1"/>
          </p:cNvSpPr>
          <p:nvPr userDrawn="1"/>
        </p:nvSpPr>
        <p:spPr bwMode="auto">
          <a:xfrm>
            <a:off x="11277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Tiếp tục</a:t>
            </a:r>
          </a:p>
        </p:txBody>
      </p:sp>
    </p:spTree>
    <p:extLst>
      <p:ext uri="{BB962C8B-B14F-4D97-AF65-F5344CB8AC3E}">
        <p14:creationId xmlns:p14="http://schemas.microsoft.com/office/powerpoint/2010/main" val="3908616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B237-5C53-428D-B8F7-97830A9403F4}" type="slidenum">
              <a:rPr lang="en-US"/>
              <a:pPr>
                <a:defRPr/>
              </a:pPr>
              <a:t>‹#›</a:t>
            </a:fld>
            <a:endParaRPr lang="en-US"/>
          </a:p>
        </p:txBody>
      </p:sp>
    </p:spTree>
    <p:extLst>
      <p:ext uri="{BB962C8B-B14F-4D97-AF65-F5344CB8AC3E}">
        <p14:creationId xmlns:p14="http://schemas.microsoft.com/office/powerpoint/2010/main" val="144404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2A355A1-F4A2-4130-A58F-91D0CA6D78A0}" type="datetimeFigureOut">
              <a:rPr lang="en-US"/>
              <a:pPr>
                <a:defRPr/>
              </a:pPr>
              <a:t>11/25/2022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079E63-D531-472A-A6FB-9166F2201674}" type="slidenum">
              <a:rPr lang="en-US"/>
              <a:pPr>
                <a:defRPr/>
              </a:pPr>
              <a:t>‹#›</a:t>
            </a:fld>
            <a:endParaRPr lang="en-US"/>
          </a:p>
        </p:txBody>
      </p:sp>
    </p:spTree>
    <p:extLst>
      <p:ext uri="{BB962C8B-B14F-4D97-AF65-F5344CB8AC3E}">
        <p14:creationId xmlns:p14="http://schemas.microsoft.com/office/powerpoint/2010/main" val="6365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496989-ADB1-4259-99BE-BF109CE81348}" type="datetimeFigureOut">
              <a:rPr lang="en-US"/>
              <a:pPr>
                <a:defRPr/>
              </a:pPr>
              <a:t>11/25/2022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C4959A-2A16-4736-863E-9F1197606458}" type="slidenum">
              <a:rPr lang="en-US"/>
              <a:pPr>
                <a:defRPr/>
              </a:pPr>
              <a:t>‹#›</a:t>
            </a:fld>
            <a:endParaRPr lang="en-US"/>
          </a:p>
        </p:txBody>
      </p:sp>
    </p:spTree>
    <p:extLst>
      <p:ext uri="{BB962C8B-B14F-4D97-AF65-F5344CB8AC3E}">
        <p14:creationId xmlns:p14="http://schemas.microsoft.com/office/powerpoint/2010/main" val="426464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CFC240-B446-4EBD-9ED3-1AF1FA490231}" type="datetimeFigureOut">
              <a:rPr lang="en-US"/>
              <a:pPr>
                <a:defRPr/>
              </a:pPr>
              <a:t>11/25/2022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0E43A0-7E7D-4B41-8044-88EA333958A6}" type="slidenum">
              <a:rPr lang="en-US"/>
              <a:pPr>
                <a:defRPr/>
              </a:pPr>
              <a:t>‹#›</a:t>
            </a:fld>
            <a:endParaRPr lang="en-US"/>
          </a:p>
        </p:txBody>
      </p:sp>
    </p:spTree>
    <p:extLst>
      <p:ext uri="{BB962C8B-B14F-4D97-AF65-F5344CB8AC3E}">
        <p14:creationId xmlns:p14="http://schemas.microsoft.com/office/powerpoint/2010/main" val="300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07DAAC-1D4D-45B8-B06B-0FBA7C9ACAE4}" type="datetimeFigureOut">
              <a:rPr lang="en-US"/>
              <a:pPr>
                <a:defRPr/>
              </a:pPr>
              <a:t>11/25/2022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25A764-7067-49F9-9EEF-E81DFEB0C1C7}" type="slidenum">
              <a:rPr lang="en-US"/>
              <a:pPr>
                <a:defRPr/>
              </a:pPr>
              <a:t>‹#›</a:t>
            </a:fld>
            <a:endParaRPr lang="en-US"/>
          </a:p>
        </p:txBody>
      </p:sp>
    </p:spTree>
    <p:extLst>
      <p:ext uri="{BB962C8B-B14F-4D97-AF65-F5344CB8AC3E}">
        <p14:creationId xmlns:p14="http://schemas.microsoft.com/office/powerpoint/2010/main" val="122806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379AD4-B798-48CF-8B20-AC73E565B77F}" type="datetimeFigureOut">
              <a:rPr lang="en-US"/>
              <a:pPr>
                <a:defRPr/>
              </a:pPr>
              <a:t>11/25/2022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18489D2-0E50-4A48-9A8F-68B0FB2A0012}" type="slidenum">
              <a:rPr lang="en-US"/>
              <a:pPr>
                <a:defRPr/>
              </a:pPr>
              <a:t>‹#›</a:t>
            </a:fld>
            <a:endParaRPr lang="en-US"/>
          </a:p>
        </p:txBody>
      </p:sp>
    </p:spTree>
    <p:extLst>
      <p:ext uri="{BB962C8B-B14F-4D97-AF65-F5344CB8AC3E}">
        <p14:creationId xmlns:p14="http://schemas.microsoft.com/office/powerpoint/2010/main" val="3957492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379AD4-B798-48CF-8B20-AC73E565B77F}" type="datetimeFigureOut">
              <a:rPr lang="en-US" smtClean="0"/>
              <a:pPr>
                <a:defRPr/>
              </a:pPr>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8489D2-0E50-4A48-9A8F-68B0FB2A0012}" type="slidenum">
              <a:rPr lang="en-US" smtClean="0"/>
              <a:pPr>
                <a:defRPr/>
              </a:pPr>
              <a:t>‹#›</a:t>
            </a:fld>
            <a:endParaRPr lang="en-US"/>
          </a:p>
        </p:txBody>
      </p:sp>
      <p:pic>
        <p:nvPicPr>
          <p:cNvPr id="7" name="图片 1">
            <a:extLst>
              <a:ext uri="{FF2B5EF4-FFF2-40B4-BE49-F238E27FC236}">
                <a16:creationId xmlns:a16="http://schemas.microsoft.com/office/drawing/2014/main" id="{BD903008-66F5-10BC-3019-D3F07E3DD94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9"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892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C32F595-7B9D-42B3-A87D-480885905D1C}"/>
              </a:ext>
            </a:extLst>
          </p:cNvPr>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2051" name="Text Placeholder 2">
            <a:extLst>
              <a:ext uri="{FF2B5EF4-FFF2-40B4-BE49-F238E27FC236}">
                <a16:creationId xmlns:a16="http://schemas.microsoft.com/office/drawing/2014/main" id="{8318E67B-4B00-44B2-B4C4-987D2E79A1DE}"/>
              </a:ext>
            </a:extLst>
          </p:cNvPr>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a:extLst>
              <a:ext uri="{FF2B5EF4-FFF2-40B4-BE49-F238E27FC236}">
                <a16:creationId xmlns:a16="http://schemas.microsoft.com/office/drawing/2014/main" id="{A6046111-744F-4CBC-846A-CCD0CB8E428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buFont typeface="Arial" panose="020B0604020202020204" pitchFamily="34" charset="0"/>
              <a:buNone/>
              <a:defRPr sz="1200">
                <a:solidFill>
                  <a:schemeClr val="tx1">
                    <a:tint val="75000"/>
                  </a:schemeClr>
                </a:solidFill>
              </a:defRPr>
            </a:lvl1pPr>
          </a:lstStyle>
          <a:p>
            <a:pPr>
              <a:defRPr/>
            </a:pPr>
            <a:fld id="{F0BC476C-D8FC-474B-BEAB-EDEDD169C6CB}" type="datetimeFigureOut">
              <a:rPr lang="en-US"/>
              <a:pPr>
                <a:defRPr/>
              </a:pPr>
              <a:t>11/25/2022</a:t>
            </a:fld>
            <a:endParaRPr lang="en-US"/>
          </a:p>
        </p:txBody>
      </p:sp>
      <p:sp>
        <p:nvSpPr>
          <p:cNvPr id="5" name="Footer Placeholder 4">
            <a:extLst>
              <a:ext uri="{FF2B5EF4-FFF2-40B4-BE49-F238E27FC236}">
                <a16:creationId xmlns:a16="http://schemas.microsoft.com/office/drawing/2014/main" id="{403B86A5-B5E0-4AB4-9EB2-B32AA23449A6}"/>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buFont typeface="Arial" panose="020B0604020202020204" pitchFamily="34" charset="0"/>
              <a:buNone/>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0F1D754-ADF6-4E62-9679-FCCBA607E40E}"/>
              </a:ext>
            </a:extLst>
          </p:cNvPr>
          <p:cNvSpPr>
            <a:spLocks noGrp="1"/>
          </p:cNvSpPr>
          <p:nvPr>
            <p:ph type="sldNum" sz="quarter" idx="4"/>
          </p:nvPr>
        </p:nvSpPr>
        <p:spPr>
          <a:xfrm>
            <a:off x="8610600" y="6356351"/>
            <a:ext cx="2743200" cy="366183"/>
          </a:xfrm>
          <a:prstGeom prst="rect">
            <a:avLst/>
          </a:prstGeom>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smtClean="0">
                <a:solidFill>
                  <a:srgbClr val="898989"/>
                </a:solidFill>
              </a:defRPr>
            </a:lvl1pPr>
          </a:lstStyle>
          <a:p>
            <a:pPr>
              <a:defRPr/>
            </a:pPr>
            <a:fld id="{ECF93CF1-15F0-454F-BE70-FFF283980BDF}" type="slidenum">
              <a:rPr lang="en-US" altLang="zh-CN"/>
              <a:pPr>
                <a:defRPr/>
              </a:pPr>
              <a:t>‹#›</a:t>
            </a:fld>
            <a:endParaRPr lang="en-US" altLang="zh-CN"/>
          </a:p>
        </p:txBody>
      </p:sp>
      <p:pic>
        <p:nvPicPr>
          <p:cNvPr id="2055" name="图片 6">
            <a:extLst>
              <a:ext uri="{FF2B5EF4-FFF2-40B4-BE49-F238E27FC236}">
                <a16:creationId xmlns:a16="http://schemas.microsoft.com/office/drawing/2014/main" id="{A54E7C02-2F2A-4A26-BCEA-4895F550ED3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0835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0">
    <p:random/>
  </p:transition>
  <p:txStyles>
    <p:title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31E851-C18F-40AB-82C4-7714F553F177}"/>
              </a:ext>
            </a:extLst>
          </p:cNvPr>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a:extLst>
              <a:ext uri="{FF2B5EF4-FFF2-40B4-BE49-F238E27FC236}">
                <a16:creationId xmlns:a16="http://schemas.microsoft.com/office/drawing/2014/main" id="{865FB49B-E117-4F27-8BDB-F2EDD355CFBD}"/>
              </a:ext>
            </a:extLst>
          </p:cNvPr>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a:extLst>
              <a:ext uri="{FF2B5EF4-FFF2-40B4-BE49-F238E27FC236}">
                <a16:creationId xmlns:a16="http://schemas.microsoft.com/office/drawing/2014/main" id="{032E16BC-02DB-4FD7-8BFC-B542264E2A64}"/>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buFont typeface="Arial" panose="020B0604020202020204" pitchFamily="34" charset="0"/>
              <a:buNone/>
              <a:defRPr sz="1200">
                <a:solidFill>
                  <a:schemeClr val="tx1">
                    <a:tint val="75000"/>
                  </a:schemeClr>
                </a:solidFill>
              </a:defRPr>
            </a:lvl1pPr>
          </a:lstStyle>
          <a:p>
            <a:pPr>
              <a:defRPr/>
            </a:pPr>
            <a:fld id="{10992F1B-59DE-448B-AFA6-6DAC6B4C2109}" type="datetimeFigureOut">
              <a:rPr lang="en-US"/>
              <a:pPr>
                <a:defRPr/>
              </a:pPr>
              <a:t>11/25/2022</a:t>
            </a:fld>
            <a:endParaRPr lang="en-US"/>
          </a:p>
        </p:txBody>
      </p:sp>
      <p:sp>
        <p:nvSpPr>
          <p:cNvPr id="5" name="Footer Placeholder 4">
            <a:extLst>
              <a:ext uri="{FF2B5EF4-FFF2-40B4-BE49-F238E27FC236}">
                <a16:creationId xmlns:a16="http://schemas.microsoft.com/office/drawing/2014/main" id="{2A26485F-AB40-4DDB-959F-69AE176DF18D}"/>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buFont typeface="Arial" panose="020B0604020202020204" pitchFamily="34" charset="0"/>
              <a:buNone/>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0BAE9CB-B40A-485E-94CE-F4D15580ADBD}"/>
              </a:ext>
            </a:extLst>
          </p:cNvPr>
          <p:cNvSpPr>
            <a:spLocks noGrp="1"/>
          </p:cNvSpPr>
          <p:nvPr>
            <p:ph type="sldNum" sz="quarter" idx="4"/>
          </p:nvPr>
        </p:nvSpPr>
        <p:spPr>
          <a:xfrm>
            <a:off x="8610600" y="6356351"/>
            <a:ext cx="2743200" cy="366183"/>
          </a:xfrm>
          <a:prstGeom prst="rect">
            <a:avLst/>
          </a:prstGeom>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smtClean="0">
                <a:solidFill>
                  <a:srgbClr val="898989"/>
                </a:solidFill>
              </a:defRPr>
            </a:lvl1pPr>
          </a:lstStyle>
          <a:p>
            <a:pPr>
              <a:defRPr/>
            </a:pPr>
            <a:fld id="{60C999BF-2B87-45E6-9F29-A1A14B0228A8}" type="slidenum">
              <a:rPr lang="en-US" altLang="zh-CN"/>
              <a:pPr>
                <a:defRPr/>
              </a:pPr>
              <a:t>‹#›</a:t>
            </a:fld>
            <a:endParaRPr lang="en-US" altLang="zh-CN"/>
          </a:p>
        </p:txBody>
      </p:sp>
      <p:pic>
        <p:nvPicPr>
          <p:cNvPr id="1031" name="图片 1">
            <a:extLst>
              <a:ext uri="{FF2B5EF4-FFF2-40B4-BE49-F238E27FC236}">
                <a16:creationId xmlns:a16="http://schemas.microsoft.com/office/drawing/2014/main" id="{19494FB8-B4A8-497C-A4AF-DEFD6DA187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651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0">
    <p:random/>
  </p:transition>
  <p:txStyles>
    <p:title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E75-3C9C-4129-BEE7-5D3362AFF276}" type="datetimeFigureOut">
              <a:rPr lang="en-US" smtClean="0"/>
              <a:t>11/25/2022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728B-415A-46E2-8EA5-90997E780454}" type="slidenum">
              <a:rPr lang="en-US" smtClean="0"/>
              <a:t>‹#›</a:t>
            </a:fld>
            <a:endParaRPr lang="en-US"/>
          </a:p>
        </p:txBody>
      </p:sp>
    </p:spTree>
    <p:extLst>
      <p:ext uri="{BB962C8B-B14F-4D97-AF65-F5344CB8AC3E}">
        <p14:creationId xmlns:p14="http://schemas.microsoft.com/office/powerpoint/2010/main" val="29579423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51.xml"/><Relationship Id="rId7" Type="http://schemas.openxmlformats.org/officeDocument/2006/relationships/image" Target="../media/image15.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06D3EE2-2DC1-4466-977B-7AF008633D50}"/>
              </a:ext>
            </a:extLst>
          </p:cNvPr>
          <p:cNvPicPr>
            <a:picLocks noChangeAspect="1"/>
          </p:cNvPicPr>
          <p:nvPr/>
        </p:nvPicPr>
        <p:blipFill>
          <a:blip r:embed="rId2"/>
          <a:stretch>
            <a:fillRect/>
          </a:stretch>
        </p:blipFill>
        <p:spPr>
          <a:xfrm>
            <a:off x="1524000" y="304800"/>
            <a:ext cx="9160656" cy="6096000"/>
          </a:xfrm>
          <a:prstGeom prst="rect">
            <a:avLst/>
          </a:prstGeom>
        </p:spPr>
      </p:pic>
      <p:sp>
        <p:nvSpPr>
          <p:cNvPr id="4" name="Hộp Văn bản 3">
            <a:extLst>
              <a:ext uri="{FF2B5EF4-FFF2-40B4-BE49-F238E27FC236}">
                <a16:creationId xmlns:a16="http://schemas.microsoft.com/office/drawing/2014/main" id="{C996EFAA-E119-405A-BCA6-31CF1164E7B3}"/>
              </a:ext>
            </a:extLst>
          </p:cNvPr>
          <p:cNvSpPr txBox="1"/>
          <p:nvPr/>
        </p:nvSpPr>
        <p:spPr>
          <a:xfrm>
            <a:off x="1651544" y="685800"/>
            <a:ext cx="8915400" cy="1446550"/>
          </a:xfrm>
          <a:prstGeom prst="rect">
            <a:avLst/>
          </a:prstGeom>
          <a:noFill/>
        </p:spPr>
        <p:txBody>
          <a:bodyPr wrap="square">
            <a:spAutoFit/>
          </a:bodyPr>
          <a:lstStyle/>
          <a:p>
            <a:pPr algn="ctr" defTabSz="914400" fontAlgn="base">
              <a:spcBef>
                <a:spcPct val="0"/>
              </a:spcBef>
              <a:spcAft>
                <a:spcPct val="0"/>
              </a:spcAft>
              <a:defRPr/>
            </a:pPr>
            <a:r>
              <a:rPr lang="en-US" sz="4400" b="1">
                <a:solidFill>
                  <a:srgbClr val="C00000"/>
                </a:solidFill>
                <a:latin typeface="Arial" charset="0"/>
                <a:cs typeface="Arial" charset="0"/>
              </a:rPr>
              <a:t>CHỦ ĐỀ 5: CÁC NƯỚC CHÂU Á THẾ KỈ XVIII - ĐẦU THẾ KỈ XX</a:t>
            </a:r>
          </a:p>
        </p:txBody>
      </p:sp>
      <p:sp>
        <p:nvSpPr>
          <p:cNvPr id="6" name="Hộp Văn bản 5">
            <a:extLst>
              <a:ext uri="{FF2B5EF4-FFF2-40B4-BE49-F238E27FC236}">
                <a16:creationId xmlns:a16="http://schemas.microsoft.com/office/drawing/2014/main" id="{37946407-45C0-48D7-BB46-3AB1A1B7A200}"/>
              </a:ext>
            </a:extLst>
          </p:cNvPr>
          <p:cNvSpPr txBox="1"/>
          <p:nvPr/>
        </p:nvSpPr>
        <p:spPr>
          <a:xfrm>
            <a:off x="2209800" y="4725652"/>
            <a:ext cx="8001000" cy="1200329"/>
          </a:xfrm>
          <a:prstGeom prst="rect">
            <a:avLst/>
          </a:prstGeom>
          <a:noFill/>
        </p:spPr>
        <p:txBody>
          <a:bodyPr wrap="square">
            <a:spAutoFit/>
          </a:bodyPr>
          <a:lstStyle/>
          <a:p>
            <a:pPr algn="ctr" defTabSz="914400" fontAlgn="base">
              <a:spcBef>
                <a:spcPct val="0"/>
              </a:spcBef>
              <a:spcAft>
                <a:spcPct val="0"/>
              </a:spcAft>
              <a:defRPr/>
            </a:pPr>
            <a:r>
              <a:rPr lang="en-US" sz="3600" b="1">
                <a:solidFill>
                  <a:srgbClr val="CCFF33"/>
                </a:solidFill>
                <a:latin typeface="Arial" charset="0"/>
                <a:cs typeface="Arial" charset="0"/>
              </a:rPr>
              <a:t>Bài 9: ẤN ĐỘ THẾ KỈ XVIII – ĐẦU THẾ KỈ XX</a:t>
            </a:r>
          </a:p>
        </p:txBody>
      </p:sp>
    </p:spTree>
    <p:extLst>
      <p:ext uri="{BB962C8B-B14F-4D97-AF65-F5344CB8AC3E}">
        <p14:creationId xmlns:p14="http://schemas.microsoft.com/office/powerpoint/2010/main" val="354196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0" y="-7938"/>
            <a:ext cx="9144000" cy="760413"/>
          </a:xfrm>
          <a:prstGeom prst="rect">
            <a:avLst/>
          </a:prstGeom>
          <a:gradFill rotWithShape="1">
            <a:gsLst>
              <a:gs pos="0">
                <a:srgbClr val="5E7647"/>
              </a:gs>
              <a:gs pos="50000">
                <a:srgbClr val="CCFF99"/>
              </a:gs>
              <a:gs pos="100000">
                <a:srgbClr val="5E7647"/>
              </a:gs>
            </a:gsLst>
            <a:lin ang="5400000" scaled="1"/>
          </a:gradFill>
          <a:ln w="9525">
            <a:solidFill>
              <a:schemeClr val="tx1"/>
            </a:solidFill>
            <a:miter lim="800000"/>
            <a:headEnd/>
            <a:tailEnd/>
          </a:ln>
        </p:spPr>
        <p:txBody>
          <a:bodyPr wrap="none" lIns="91348" tIns="45671" rIns="91348" bIns="45671" anchor="ctr"/>
          <a:lstStyle/>
          <a:p>
            <a:pPr algn="ctr" defTabSz="914400" fontAlgn="base">
              <a:spcBef>
                <a:spcPct val="0"/>
              </a:spcBef>
              <a:spcAft>
                <a:spcPct val="0"/>
              </a:spcAft>
            </a:pPr>
            <a:r>
              <a:rPr lang="en-US" sz="2000" b="1">
                <a:solidFill>
                  <a:srgbClr val="FF0000"/>
                </a:solidFill>
                <a:latin typeface="Times New Roman" pitchFamily="18" charset="0"/>
                <a:cs typeface="Times New Roman" pitchFamily="18" charset="0"/>
              </a:rPr>
              <a:t>CHƯƠNG III : CHÂU Á </a:t>
            </a:r>
            <a:r>
              <a:rPr lang="vi-VN" sz="2000" b="1">
                <a:solidFill>
                  <a:srgbClr val="FF0000"/>
                </a:solidFill>
                <a:latin typeface="Times New Roman" pitchFamily="18" charset="0"/>
                <a:cs typeface="Times New Roman" pitchFamily="18" charset="0"/>
              </a:rPr>
              <a:t>THẾ KỈ XVIII- </a:t>
            </a:r>
            <a:r>
              <a:rPr lang="en-US" sz="2000" b="1">
                <a:solidFill>
                  <a:srgbClr val="FF0000"/>
                </a:solidFill>
                <a:latin typeface="Times New Roman" pitchFamily="18" charset="0"/>
                <a:cs typeface="Times New Roman" pitchFamily="18" charset="0"/>
              </a:rPr>
              <a:t>ĐẦU THẾ KỈ </a:t>
            </a:r>
            <a:r>
              <a:rPr lang="vi-VN" sz="2000" b="1">
                <a:solidFill>
                  <a:srgbClr val="FF0000"/>
                </a:solidFill>
                <a:latin typeface="Times New Roman" pitchFamily="18" charset="0"/>
                <a:cs typeface="Times New Roman" pitchFamily="18" charset="0"/>
              </a:rPr>
              <a:t>XX</a:t>
            </a:r>
            <a:endParaRPr lang="en-US" sz="2000">
              <a:solidFill>
                <a:srgbClr val="FF0000"/>
              </a:solidFill>
              <a:latin typeface="Times New Roman" pitchFamily="18" charset="0"/>
              <a:cs typeface="Times New Roman" pitchFamily="18" charset="0"/>
            </a:endParaRPr>
          </a:p>
          <a:p>
            <a:pPr algn="ctr" defTabSz="914400" fontAlgn="base">
              <a:spcBef>
                <a:spcPct val="0"/>
              </a:spcBef>
              <a:spcAft>
                <a:spcPct val="0"/>
              </a:spcAft>
            </a:pPr>
            <a:r>
              <a:rPr lang="it-IT" sz="2000" b="1">
                <a:solidFill>
                  <a:srgbClr val="FF0000"/>
                </a:solidFill>
                <a:latin typeface="Times New Roman" pitchFamily="18" charset="0"/>
                <a:cs typeface="Times New Roman" pitchFamily="18" charset="0"/>
              </a:rPr>
              <a:t>BÀI 9:  </a:t>
            </a:r>
            <a:r>
              <a:rPr lang="vi-VN" sz="2000" b="1">
                <a:solidFill>
                  <a:srgbClr val="FF0000"/>
                </a:solidFill>
                <a:latin typeface="Times New Roman" pitchFamily="18" charset="0"/>
                <a:cs typeface="Times New Roman" pitchFamily="18" charset="0"/>
              </a:rPr>
              <a:t> </a:t>
            </a:r>
            <a:r>
              <a:rPr lang="en-US" sz="2000" b="1">
                <a:solidFill>
                  <a:srgbClr val="FF0000"/>
                </a:solidFill>
                <a:latin typeface="Times New Roman" pitchFamily="18" charset="0"/>
                <a:cs typeface="Times New Roman" pitchFamily="18" charset="0"/>
              </a:rPr>
              <a:t>ẤN ĐỘ </a:t>
            </a:r>
            <a:r>
              <a:rPr lang="vi-VN" sz="2000" b="1">
                <a:solidFill>
                  <a:srgbClr val="FF0000"/>
                </a:solidFill>
                <a:latin typeface="Times New Roman" pitchFamily="18" charset="0"/>
                <a:cs typeface="Times New Roman" pitchFamily="18" charset="0"/>
              </a:rPr>
              <a:t> THẾ KỈ XVIII- </a:t>
            </a:r>
            <a:r>
              <a:rPr lang="en-US" sz="2000" b="1">
                <a:solidFill>
                  <a:srgbClr val="FF0000"/>
                </a:solidFill>
                <a:latin typeface="Times New Roman" pitchFamily="18" charset="0"/>
                <a:cs typeface="Times New Roman" pitchFamily="18" charset="0"/>
              </a:rPr>
              <a:t>ĐẦU THẾ KỈ </a:t>
            </a:r>
            <a:r>
              <a:rPr lang="vi-VN" sz="2000" b="1">
                <a:solidFill>
                  <a:srgbClr val="FF0000"/>
                </a:solidFill>
                <a:latin typeface="Times New Roman" pitchFamily="18" charset="0"/>
                <a:cs typeface="Times New Roman" pitchFamily="18" charset="0"/>
              </a:rPr>
              <a:t>XX</a:t>
            </a:r>
            <a:endParaRPr lang="en-US" sz="200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1581705" y="816378"/>
            <a:ext cx="5029200" cy="707886"/>
          </a:xfrm>
          <a:prstGeom prst="rect">
            <a:avLst/>
          </a:prstGeom>
          <a:noFill/>
          <a:ln w="9525">
            <a:noFill/>
            <a:miter lim="800000"/>
            <a:headEnd/>
            <a:tailEnd/>
          </a:ln>
        </p:spPr>
        <p:txBody>
          <a:bodyPr>
            <a:spAutoFit/>
          </a:bodyPr>
          <a:lstStyle/>
          <a:p>
            <a:pPr defTabSz="914400" fontAlgn="base">
              <a:spcBef>
                <a:spcPct val="0"/>
              </a:spcBef>
              <a:spcAft>
                <a:spcPct val="0"/>
              </a:spcAft>
            </a:pPr>
            <a:r>
              <a:rPr lang="en-US" sz="2000" b="1" dirty="0">
                <a:solidFill>
                  <a:srgbClr val="FF0000"/>
                </a:solidFill>
                <a:effectLst>
                  <a:outerShdw blurRad="38100" dist="38100" dir="2700000" algn="tl">
                    <a:srgbClr val="C0C0C0"/>
                  </a:outerShdw>
                </a:effectLst>
                <a:latin typeface="Arial" charset="0"/>
                <a:cs typeface="Times New Roman" pitchFamily="18" charset="0"/>
              </a:rPr>
              <a:t>II. Phong trào đấu tranh giải phóng dân tộc của nhân dân Ấn Độ</a:t>
            </a:r>
          </a:p>
        </p:txBody>
      </p:sp>
      <p:sp>
        <p:nvSpPr>
          <p:cNvPr id="13" name="TextBox 12"/>
          <p:cNvSpPr txBox="1">
            <a:spLocks noChangeArrowheads="1"/>
          </p:cNvSpPr>
          <p:nvPr/>
        </p:nvSpPr>
        <p:spPr bwMode="auto">
          <a:xfrm>
            <a:off x="1594549" y="1504236"/>
            <a:ext cx="4614862" cy="400110"/>
          </a:xfrm>
          <a:prstGeom prst="rect">
            <a:avLst/>
          </a:prstGeom>
          <a:noFill/>
          <a:ln w="9525">
            <a:noFill/>
            <a:miter lim="800000"/>
            <a:headEnd/>
            <a:tailEnd/>
          </a:ln>
        </p:spPr>
        <p:txBody>
          <a:bodyPr>
            <a:spAutoFit/>
          </a:bodyPr>
          <a:lstStyle/>
          <a:p>
            <a:pPr defTabSz="914400" fontAlgn="base">
              <a:spcBef>
                <a:spcPct val="0"/>
              </a:spcBef>
              <a:spcAft>
                <a:spcPct val="0"/>
              </a:spcAft>
            </a:pPr>
            <a:r>
              <a:rPr lang="en-US" sz="2000" b="1" dirty="0">
                <a:solidFill>
                  <a:srgbClr val="0000FF"/>
                </a:solidFill>
                <a:effectLst>
                  <a:outerShdw blurRad="38100" dist="38100" dir="2700000" algn="tl">
                    <a:srgbClr val="C0C0C0"/>
                  </a:outerShdw>
                </a:effectLst>
                <a:latin typeface="Arial" charset="0"/>
                <a:cs typeface="Times New Roman" pitchFamily="18" charset="0"/>
              </a:rPr>
              <a:t>1. Khởi nghĩa Xi-pay (1857-1859)</a:t>
            </a:r>
          </a:p>
        </p:txBody>
      </p:sp>
      <p:sp>
        <p:nvSpPr>
          <p:cNvPr id="22" name="Rectangle 2"/>
          <p:cNvSpPr txBox="1">
            <a:spLocks noChangeArrowheads="1"/>
          </p:cNvSpPr>
          <p:nvPr/>
        </p:nvSpPr>
        <p:spPr>
          <a:xfrm>
            <a:off x="1828800" y="4170770"/>
            <a:ext cx="4734760" cy="53405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endParaRPr lang="en-US" altLang="vi-VN" sz="2000" b="1" dirty="0">
              <a:solidFill>
                <a:srgbClr val="0000FF"/>
              </a:solidFill>
              <a:latin typeface="Arial" panose="020B0604020202020204" pitchFamily="34" charset="0"/>
              <a:cs typeface="Arial" panose="020B0604020202020204" pitchFamily="34" charset="0"/>
            </a:endParaRPr>
          </a:p>
        </p:txBody>
      </p:sp>
      <p:sp>
        <p:nvSpPr>
          <p:cNvPr id="3" name="Bong bóng Lời nói: Hình chữ nhật với Góc Tròn 2">
            <a:extLst>
              <a:ext uri="{FF2B5EF4-FFF2-40B4-BE49-F238E27FC236}">
                <a16:creationId xmlns:a16="http://schemas.microsoft.com/office/drawing/2014/main" id="{395F0BF5-6645-B961-676A-55A8B7A3FFF8}"/>
              </a:ext>
            </a:extLst>
          </p:cNvPr>
          <p:cNvSpPr/>
          <p:nvPr/>
        </p:nvSpPr>
        <p:spPr>
          <a:xfrm>
            <a:off x="5328753" y="1960315"/>
            <a:ext cx="4986274" cy="2438400"/>
          </a:xfrm>
          <a:prstGeom prst="wedgeRoundRectCallout">
            <a:avLst>
              <a:gd name="adj1" fmla="val -49059"/>
              <a:gd name="adj2" fmla="val 77063"/>
              <a:gd name="adj3" fmla="val 16667"/>
            </a:avLst>
          </a:prstGeom>
          <a:noFill/>
          <a:ln w="57150">
            <a:solidFill>
              <a:srgbClr val="FF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sp>
        <p:nvSpPr>
          <p:cNvPr id="8" name="Hộp Văn bản 7">
            <a:extLst>
              <a:ext uri="{FF2B5EF4-FFF2-40B4-BE49-F238E27FC236}">
                <a16:creationId xmlns:a16="http://schemas.microsoft.com/office/drawing/2014/main" id="{915BE8E9-ADF3-0BEC-9701-3EB7CC2155B0}"/>
              </a:ext>
            </a:extLst>
          </p:cNvPr>
          <p:cNvSpPr txBox="1"/>
          <p:nvPr/>
        </p:nvSpPr>
        <p:spPr>
          <a:xfrm>
            <a:off x="5793540" y="2326903"/>
            <a:ext cx="4275220" cy="1815882"/>
          </a:xfrm>
          <a:prstGeom prst="rect">
            <a:avLst/>
          </a:prstGeom>
          <a:noFill/>
        </p:spPr>
        <p:txBody>
          <a:bodyPr wrap="square">
            <a:spAutoFit/>
          </a:bodyPr>
          <a:lstStyle/>
          <a:p>
            <a:pPr algn="just" defTabSz="914400" fontAlgn="base">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Arial" charset="0"/>
              </a:rPr>
              <a:t>Nêu nguyên nhân các cuộc đấu tranh tiêu biểu? Diễn biến chính của các cuộc đấu tranh?</a:t>
            </a:r>
          </a:p>
        </p:txBody>
      </p:sp>
      <p:pic>
        <p:nvPicPr>
          <p:cNvPr id="9" name="Hình ảnh 8">
            <a:extLst>
              <a:ext uri="{FF2B5EF4-FFF2-40B4-BE49-F238E27FC236}">
                <a16:creationId xmlns:a16="http://schemas.microsoft.com/office/drawing/2014/main" id="{255DC12D-5DF1-A939-F746-C881363E03BB}"/>
              </a:ext>
            </a:extLst>
          </p:cNvPr>
          <p:cNvPicPr>
            <a:picLocks noChangeAspect="1"/>
          </p:cNvPicPr>
          <p:nvPr/>
        </p:nvPicPr>
        <p:blipFill>
          <a:blip r:embed="rId2"/>
          <a:stretch>
            <a:fillRect/>
          </a:stretch>
        </p:blipFill>
        <p:spPr>
          <a:xfrm>
            <a:off x="1557375" y="2941801"/>
            <a:ext cx="3871296" cy="4023709"/>
          </a:xfrm>
          <a:prstGeom prst="rect">
            <a:avLst/>
          </a:prstGeom>
        </p:spPr>
      </p:pic>
    </p:spTree>
    <p:extLst>
      <p:ext uri="{BB962C8B-B14F-4D97-AF65-F5344CB8AC3E}">
        <p14:creationId xmlns:p14="http://schemas.microsoft.com/office/powerpoint/2010/main" val="41083348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0" y="-7938"/>
            <a:ext cx="9144000" cy="760413"/>
          </a:xfrm>
          <a:prstGeom prst="rect">
            <a:avLst/>
          </a:prstGeom>
          <a:gradFill rotWithShape="1">
            <a:gsLst>
              <a:gs pos="0">
                <a:srgbClr val="5E7647"/>
              </a:gs>
              <a:gs pos="50000">
                <a:srgbClr val="CCFF99"/>
              </a:gs>
              <a:gs pos="100000">
                <a:srgbClr val="5E7647"/>
              </a:gs>
            </a:gsLst>
            <a:lin ang="5400000" scaled="1"/>
          </a:gradFill>
          <a:ln w="9525">
            <a:solidFill>
              <a:schemeClr val="tx1"/>
            </a:solidFill>
            <a:miter lim="800000"/>
            <a:headEnd/>
            <a:tailEnd/>
          </a:ln>
        </p:spPr>
        <p:txBody>
          <a:bodyPr wrap="none" lIns="91348" tIns="45671" rIns="91348" bIns="45671" anchor="ctr"/>
          <a:lstStyle/>
          <a:p>
            <a:pPr algn="ctr" defTabSz="914400" fontAlgn="base">
              <a:spcBef>
                <a:spcPct val="0"/>
              </a:spcBef>
              <a:spcAft>
                <a:spcPct val="0"/>
              </a:spcAft>
            </a:pPr>
            <a:r>
              <a:rPr lang="en-US" sz="2000" b="1">
                <a:solidFill>
                  <a:srgbClr val="FF0000"/>
                </a:solidFill>
                <a:latin typeface="Times New Roman" pitchFamily="18" charset="0"/>
                <a:cs typeface="Times New Roman" pitchFamily="18" charset="0"/>
              </a:rPr>
              <a:t>CHƯƠNG III : CHÂU Á </a:t>
            </a:r>
            <a:r>
              <a:rPr lang="vi-VN" sz="2000" b="1">
                <a:solidFill>
                  <a:srgbClr val="FF0000"/>
                </a:solidFill>
                <a:latin typeface="Times New Roman" pitchFamily="18" charset="0"/>
                <a:cs typeface="Times New Roman" pitchFamily="18" charset="0"/>
              </a:rPr>
              <a:t>THẾ KỈ XVIII- </a:t>
            </a:r>
            <a:r>
              <a:rPr lang="en-US" sz="2000" b="1">
                <a:solidFill>
                  <a:srgbClr val="FF0000"/>
                </a:solidFill>
                <a:latin typeface="Times New Roman" pitchFamily="18" charset="0"/>
                <a:cs typeface="Times New Roman" pitchFamily="18" charset="0"/>
              </a:rPr>
              <a:t>ĐẦU THẾ KỈ </a:t>
            </a:r>
            <a:r>
              <a:rPr lang="vi-VN" sz="2000" b="1">
                <a:solidFill>
                  <a:srgbClr val="FF0000"/>
                </a:solidFill>
                <a:latin typeface="Times New Roman" pitchFamily="18" charset="0"/>
                <a:cs typeface="Times New Roman" pitchFamily="18" charset="0"/>
              </a:rPr>
              <a:t>XX</a:t>
            </a:r>
            <a:endParaRPr lang="en-US" sz="2000">
              <a:solidFill>
                <a:srgbClr val="FF0000"/>
              </a:solidFill>
              <a:latin typeface="Times New Roman" pitchFamily="18" charset="0"/>
              <a:cs typeface="Times New Roman" pitchFamily="18" charset="0"/>
            </a:endParaRPr>
          </a:p>
          <a:p>
            <a:pPr algn="ctr" defTabSz="914400" fontAlgn="base">
              <a:spcBef>
                <a:spcPct val="0"/>
              </a:spcBef>
              <a:spcAft>
                <a:spcPct val="0"/>
              </a:spcAft>
            </a:pPr>
            <a:r>
              <a:rPr lang="it-IT" sz="2000" b="1">
                <a:solidFill>
                  <a:srgbClr val="FF0000"/>
                </a:solidFill>
                <a:latin typeface="Times New Roman" pitchFamily="18" charset="0"/>
                <a:cs typeface="Times New Roman" pitchFamily="18" charset="0"/>
              </a:rPr>
              <a:t>BÀI 9:  </a:t>
            </a:r>
            <a:r>
              <a:rPr lang="vi-VN" sz="2000" b="1">
                <a:solidFill>
                  <a:srgbClr val="FF0000"/>
                </a:solidFill>
                <a:latin typeface="Times New Roman" pitchFamily="18" charset="0"/>
                <a:cs typeface="Times New Roman" pitchFamily="18" charset="0"/>
              </a:rPr>
              <a:t> </a:t>
            </a:r>
            <a:r>
              <a:rPr lang="en-US" sz="2000" b="1">
                <a:solidFill>
                  <a:srgbClr val="FF0000"/>
                </a:solidFill>
                <a:latin typeface="Times New Roman" pitchFamily="18" charset="0"/>
                <a:cs typeface="Times New Roman" pitchFamily="18" charset="0"/>
              </a:rPr>
              <a:t>ẤN ĐỘ </a:t>
            </a:r>
            <a:r>
              <a:rPr lang="vi-VN" sz="2000" b="1">
                <a:solidFill>
                  <a:srgbClr val="FF0000"/>
                </a:solidFill>
                <a:latin typeface="Times New Roman" pitchFamily="18" charset="0"/>
                <a:cs typeface="Times New Roman" pitchFamily="18" charset="0"/>
              </a:rPr>
              <a:t> THẾ KỈ XVIII- </a:t>
            </a:r>
            <a:r>
              <a:rPr lang="en-US" sz="2000" b="1">
                <a:solidFill>
                  <a:srgbClr val="FF0000"/>
                </a:solidFill>
                <a:latin typeface="Times New Roman" pitchFamily="18" charset="0"/>
                <a:cs typeface="Times New Roman" pitchFamily="18" charset="0"/>
              </a:rPr>
              <a:t>ĐẦU THẾ KỈ </a:t>
            </a:r>
            <a:r>
              <a:rPr lang="vi-VN" sz="2000" b="1">
                <a:solidFill>
                  <a:srgbClr val="FF0000"/>
                </a:solidFill>
                <a:latin typeface="Times New Roman" pitchFamily="18" charset="0"/>
                <a:cs typeface="Times New Roman" pitchFamily="18" charset="0"/>
              </a:rPr>
              <a:t>XX</a:t>
            </a:r>
            <a:endParaRPr lang="en-US" sz="200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1556084" y="752475"/>
            <a:ext cx="5029200" cy="707886"/>
          </a:xfrm>
          <a:prstGeom prst="rect">
            <a:avLst/>
          </a:prstGeom>
          <a:noFill/>
          <a:ln w="9525">
            <a:noFill/>
            <a:miter lim="800000"/>
            <a:headEnd/>
            <a:tailEnd/>
          </a:ln>
        </p:spPr>
        <p:txBody>
          <a:bodyPr>
            <a:spAutoFit/>
          </a:bodyPr>
          <a:lstStyle/>
          <a:p>
            <a:pPr defTabSz="914400" fontAlgn="base">
              <a:spcBef>
                <a:spcPct val="0"/>
              </a:spcBef>
              <a:spcAft>
                <a:spcPct val="0"/>
              </a:spcAft>
            </a:pPr>
            <a:r>
              <a:rPr lang="en-US" sz="2000" b="1" dirty="0">
                <a:solidFill>
                  <a:srgbClr val="FF0000"/>
                </a:solidFill>
                <a:effectLst>
                  <a:outerShdw blurRad="38100" dist="38100" dir="2700000" algn="tl">
                    <a:srgbClr val="C0C0C0"/>
                  </a:outerShdw>
                </a:effectLst>
                <a:latin typeface="Arial" charset="0"/>
                <a:cs typeface="Times New Roman" pitchFamily="18" charset="0"/>
              </a:rPr>
              <a:t>II. Phong trào đấu tranh giải phóng dân tộc của nhân dân Ấn Độ</a:t>
            </a:r>
          </a:p>
        </p:txBody>
      </p:sp>
      <p:sp>
        <p:nvSpPr>
          <p:cNvPr id="35855" name="Text Box 15"/>
          <p:cNvSpPr txBox="1">
            <a:spLocks noChangeArrowheads="1"/>
          </p:cNvSpPr>
          <p:nvPr/>
        </p:nvSpPr>
        <p:spPr bwMode="auto">
          <a:xfrm>
            <a:off x="1752600" y="3976035"/>
            <a:ext cx="3048000" cy="366713"/>
          </a:xfrm>
          <a:prstGeom prst="rect">
            <a:avLst/>
          </a:prstGeom>
          <a:noFill/>
          <a:ln w="9525">
            <a:noFill/>
            <a:miter lim="800000"/>
            <a:headEnd/>
            <a:tailEnd/>
          </a:ln>
          <a:effectLst/>
        </p:spPr>
        <p:txBody>
          <a:bodyPr>
            <a:spAutoFit/>
          </a:bodyPr>
          <a:lstStyle/>
          <a:p>
            <a:pPr defTabSz="914400" fontAlgn="base">
              <a:spcBef>
                <a:spcPct val="50000"/>
              </a:spcBef>
              <a:spcAft>
                <a:spcPct val="0"/>
              </a:spcAft>
            </a:pPr>
            <a:endParaRPr lang="en-US">
              <a:solidFill>
                <a:prstClr val="black"/>
              </a:solidFill>
              <a:latin typeface="Arial" charset="0"/>
              <a:cs typeface="Arial" charset="0"/>
            </a:endParaRPr>
          </a:p>
        </p:txBody>
      </p:sp>
      <p:sp>
        <p:nvSpPr>
          <p:cNvPr id="2" name="Rectangle 1"/>
          <p:cNvSpPr/>
          <p:nvPr/>
        </p:nvSpPr>
        <p:spPr>
          <a:xfrm>
            <a:off x="1637464" y="1441344"/>
            <a:ext cx="5117432" cy="400110"/>
          </a:xfrm>
          <a:prstGeom prst="rect">
            <a:avLst/>
          </a:prstGeom>
        </p:spPr>
        <p:txBody>
          <a:bodyPr wrap="square">
            <a:spAutoFit/>
          </a:bodyPr>
          <a:lstStyle/>
          <a:p>
            <a:pPr defTabSz="914400" fontAlgn="base">
              <a:spcBef>
                <a:spcPct val="0"/>
              </a:spcBef>
              <a:spcAft>
                <a:spcPct val="0"/>
              </a:spcAft>
            </a:pPr>
            <a:r>
              <a:rPr lang="pt-BR" sz="2000" b="1">
                <a:solidFill>
                  <a:srgbClr val="0000FF"/>
                </a:solidFill>
                <a:effectLst>
                  <a:outerShdw blurRad="38100" dist="38100" dir="2700000" algn="tl">
                    <a:srgbClr val="C0C0C0"/>
                  </a:outerShdw>
                </a:effectLst>
                <a:latin typeface="Arial" charset="0"/>
                <a:cs typeface="Arial" charset="0"/>
              </a:rPr>
              <a:t>2. Hoạt động của </a:t>
            </a:r>
            <a:r>
              <a:rPr lang="en-US" altLang="vi-VN" sz="2000" b="1">
                <a:solidFill>
                  <a:srgbClr val="0000FF"/>
                </a:solidFill>
                <a:latin typeface="Arial" charset="0"/>
                <a:cs typeface="Arial" charset="0"/>
              </a:rPr>
              <a:t>Đảng quốc </a:t>
            </a:r>
            <a:r>
              <a:rPr lang="en-US" altLang="vi-VN" sz="2000" b="1" dirty="0">
                <a:solidFill>
                  <a:srgbClr val="0000FF"/>
                </a:solidFill>
                <a:latin typeface="Arial" charset="0"/>
                <a:cs typeface="Arial" charset="0"/>
              </a:rPr>
              <a:t>đ</a:t>
            </a:r>
            <a:r>
              <a:rPr lang="en-US" altLang="vi-VN" sz="2000" b="1">
                <a:solidFill>
                  <a:srgbClr val="0000FF"/>
                </a:solidFill>
                <a:latin typeface="Arial" charset="0"/>
                <a:cs typeface="Arial" charset="0"/>
              </a:rPr>
              <a:t>ại </a:t>
            </a:r>
            <a:r>
              <a:rPr lang="en-US" altLang="vi-VN" sz="2000" b="1" dirty="0">
                <a:solidFill>
                  <a:srgbClr val="0000FF"/>
                </a:solidFill>
                <a:latin typeface="Arial" charset="0"/>
                <a:cs typeface="Arial" charset="0"/>
              </a:rPr>
              <a:t>(</a:t>
            </a:r>
            <a:r>
              <a:rPr lang="en-US" altLang="vi-VN" sz="2000" b="1">
                <a:solidFill>
                  <a:srgbClr val="0000FF"/>
                </a:solidFill>
                <a:latin typeface="Arial" charset="0"/>
                <a:cs typeface="Arial" charset="0"/>
              </a:rPr>
              <a:t>1885)</a:t>
            </a:r>
            <a:endParaRPr lang="en-US" altLang="vi-VN" sz="2000" b="1" dirty="0">
              <a:solidFill>
                <a:srgbClr val="0000FF"/>
              </a:solidFill>
              <a:latin typeface="Arial" charset="0"/>
              <a:cs typeface="Arial" charset="0"/>
            </a:endParaRPr>
          </a:p>
        </p:txBody>
      </p:sp>
      <p:sp>
        <p:nvSpPr>
          <p:cNvPr id="20" name="Rectangle 3"/>
          <p:cNvSpPr txBox="1">
            <a:spLocks noChangeArrowheads="1"/>
          </p:cNvSpPr>
          <p:nvPr/>
        </p:nvSpPr>
        <p:spPr>
          <a:xfrm>
            <a:off x="1810305" y="2930176"/>
            <a:ext cx="4800600" cy="1258806"/>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endParaRPr lang="en-US" altLang="vi-VN" sz="2000" b="1" dirty="0">
              <a:solidFill>
                <a:srgbClr val="0000FF"/>
              </a:solidFill>
              <a:latin typeface="Arial" panose="020B0604020202020204" pitchFamily="34" charset="0"/>
              <a:cs typeface="Arial" panose="020B0604020202020204" pitchFamily="34" charset="0"/>
            </a:endParaRPr>
          </a:p>
        </p:txBody>
      </p:sp>
      <p:sp>
        <p:nvSpPr>
          <p:cNvPr id="22" name="Rectangle 2"/>
          <p:cNvSpPr txBox="1">
            <a:spLocks noChangeArrowheads="1"/>
          </p:cNvSpPr>
          <p:nvPr/>
        </p:nvSpPr>
        <p:spPr>
          <a:xfrm>
            <a:off x="1828800" y="4170770"/>
            <a:ext cx="4734760" cy="53405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endParaRPr lang="en-US" altLang="vi-VN" sz="2000" b="1" dirty="0">
              <a:solidFill>
                <a:srgbClr val="0000FF"/>
              </a:solidFill>
              <a:latin typeface="Arial" panose="020B0604020202020204" pitchFamily="34" charset="0"/>
              <a:cs typeface="Arial" panose="020B0604020202020204" pitchFamily="34" charset="0"/>
            </a:endParaRPr>
          </a:p>
        </p:txBody>
      </p:sp>
      <p:sp>
        <p:nvSpPr>
          <p:cNvPr id="6" name="Bong bóng Lời nói: Hình chữ nhật với Góc Tròn 5">
            <a:extLst>
              <a:ext uri="{FF2B5EF4-FFF2-40B4-BE49-F238E27FC236}">
                <a16:creationId xmlns:a16="http://schemas.microsoft.com/office/drawing/2014/main" id="{18DB3420-8082-41E3-B478-72E85ABC3677}"/>
              </a:ext>
            </a:extLst>
          </p:cNvPr>
          <p:cNvSpPr/>
          <p:nvPr/>
        </p:nvSpPr>
        <p:spPr>
          <a:xfrm>
            <a:off x="4742935" y="2805025"/>
            <a:ext cx="4876800" cy="2059418"/>
          </a:xfrm>
          <a:prstGeom prst="wedgeRoundRectCallout">
            <a:avLst>
              <a:gd name="adj1" fmla="val -33212"/>
              <a:gd name="adj2" fmla="val 762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base">
              <a:spcBef>
                <a:spcPct val="0"/>
              </a:spcBef>
              <a:spcAft>
                <a:spcPct val="0"/>
              </a:spcAft>
            </a:pPr>
            <a:r>
              <a:rPr lang="en-US" sz="3200" b="1">
                <a:solidFill>
                  <a:srgbClr val="002060"/>
                </a:solidFill>
                <a:latin typeface="Times New Roman" panose="02020603050405020304" pitchFamily="18" charset="0"/>
                <a:ea typeface="Times New Roman" panose="02020603050405020304" pitchFamily="18" charset="0"/>
              </a:rPr>
              <a:t>Đảng Quốc Đại đề ra mục tiêu đấu tranh như thế nào? Trong đấu tranh bị phân hoá ra sao?</a:t>
            </a:r>
            <a:endParaRPr lang="en-US" sz="3200" b="1">
              <a:solidFill>
                <a:srgbClr val="002060"/>
              </a:solidFill>
              <a:latin typeface="Calibri"/>
            </a:endParaRPr>
          </a:p>
        </p:txBody>
      </p:sp>
    </p:spTree>
    <p:extLst>
      <p:ext uri="{BB962C8B-B14F-4D97-AF65-F5344CB8AC3E}">
        <p14:creationId xmlns:p14="http://schemas.microsoft.com/office/powerpoint/2010/main" val="2109101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1987379" y="3365159"/>
            <a:ext cx="8382000" cy="1000897"/>
          </a:xfrm>
        </p:spPr>
        <p:style>
          <a:lnRef idx="2">
            <a:schemeClr val="dk1"/>
          </a:lnRef>
          <a:fillRef idx="1">
            <a:schemeClr val="lt1"/>
          </a:fillRef>
          <a:effectRef idx="0">
            <a:schemeClr val="dk1"/>
          </a:effectRef>
          <a:fontRef idx="minor">
            <a:schemeClr val="dk1"/>
          </a:fontRef>
        </p:style>
        <p:txBody>
          <a:bodyPr/>
          <a:lstStyle/>
          <a:p>
            <a:pPr marL="609600" indent="-609600">
              <a:lnSpc>
                <a:spcPct val="80000"/>
              </a:lnSpc>
              <a:buNone/>
            </a:pPr>
            <a:r>
              <a:rPr lang="en-US" altLang="vi-VN" sz="2400">
                <a:solidFill>
                  <a:schemeClr val="folHlink"/>
                </a:solidFill>
                <a:latin typeface="VNI-Times" pitchFamily="2" charset="0"/>
              </a:rPr>
              <a:t>	</a:t>
            </a:r>
            <a:r>
              <a:rPr lang="en-US" altLang="vi-VN" sz="2000">
                <a:solidFill>
                  <a:schemeClr val="folHlink"/>
                </a:solidFill>
                <a:latin typeface="VNI-Times" pitchFamily="2" charset="0"/>
              </a:rPr>
              <a:t>	</a:t>
            </a:r>
          </a:p>
          <a:p>
            <a:pPr marL="609600" indent="-609600">
              <a:lnSpc>
                <a:spcPct val="80000"/>
              </a:lnSpc>
              <a:buNone/>
            </a:pPr>
            <a:r>
              <a:rPr lang="en-US" altLang="vi-VN">
                <a:solidFill>
                  <a:schemeClr val="folHlink"/>
                </a:solidFill>
                <a:latin typeface="VNI-Times" pitchFamily="2" charset="0"/>
              </a:rPr>
              <a:t>	</a:t>
            </a:r>
            <a:r>
              <a:rPr lang="en-US" altLang="vi-VN" sz="3600" b="1">
                <a:solidFill>
                  <a:srgbClr val="FF0000"/>
                </a:solidFill>
                <a:latin typeface="Times New Roman" panose="02020603050405020304" pitchFamily="18" charset="0"/>
                <a:cs typeface="Times New Roman" panose="02020603050405020304" pitchFamily="18" charset="0"/>
              </a:rPr>
              <a:t>Vì sao các phong trào đều thất bại?</a:t>
            </a:r>
          </a:p>
          <a:p>
            <a:pPr marL="609600" indent="-609600">
              <a:lnSpc>
                <a:spcPct val="80000"/>
              </a:lnSpc>
              <a:buNone/>
            </a:pPr>
            <a:endParaRPr lang="en-US" altLang="vi-VN" sz="3600" dirty="0">
              <a:solidFill>
                <a:srgbClr val="FF0000"/>
              </a:solidFill>
            </a:endParaRPr>
          </a:p>
          <a:p>
            <a:pPr marL="609600" indent="-609600">
              <a:lnSpc>
                <a:spcPct val="80000"/>
              </a:lnSpc>
              <a:buNone/>
            </a:pPr>
            <a:endParaRPr lang="en-US" altLang="vi-VN" sz="3600" u="sng" dirty="0">
              <a:solidFill>
                <a:srgbClr val="FFFF00"/>
              </a:solidFill>
              <a:latin typeface=".Arial"/>
            </a:endParaRPr>
          </a:p>
          <a:p>
            <a:pPr marL="609600" indent="-609600">
              <a:lnSpc>
                <a:spcPct val="80000"/>
              </a:lnSpc>
              <a:buNone/>
            </a:pPr>
            <a:endParaRPr lang="en-US" altLang="vi-VN" dirty="0"/>
          </a:p>
        </p:txBody>
      </p:sp>
      <p:sp>
        <p:nvSpPr>
          <p:cNvPr id="3" name="Hộp Văn bản 2">
            <a:extLst>
              <a:ext uri="{FF2B5EF4-FFF2-40B4-BE49-F238E27FC236}">
                <a16:creationId xmlns:a16="http://schemas.microsoft.com/office/drawing/2014/main" id="{A8818968-BB3F-9796-EB6F-3C159DBEE41D}"/>
              </a:ext>
            </a:extLst>
          </p:cNvPr>
          <p:cNvSpPr txBox="1"/>
          <p:nvPr/>
        </p:nvSpPr>
        <p:spPr>
          <a:xfrm>
            <a:off x="2561969" y="1276865"/>
            <a:ext cx="701863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Em có nhận xét gì về phong trào đấu tranh của nhân dân Ấn Độ trong thời kỳ này?</a:t>
            </a:r>
          </a:p>
        </p:txBody>
      </p:sp>
    </p:spTree>
    <p:extLst>
      <p:ext uri="{BB962C8B-B14F-4D97-AF65-F5344CB8AC3E}">
        <p14:creationId xmlns:p14="http://schemas.microsoft.com/office/powerpoint/2010/main" val="2049971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dissolve">
                                      <p:cBhvr>
                                        <p:cTn id="7"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Rectangle 32">
            <a:extLst>
              <a:ext uri="{FF2B5EF4-FFF2-40B4-BE49-F238E27FC236}">
                <a16:creationId xmlns:a16="http://schemas.microsoft.com/office/drawing/2014/main" id="{3915D61F-904E-4C84-9103-E8C9BB27A63F}"/>
              </a:ext>
            </a:extLst>
          </p:cNvPr>
          <p:cNvSpPr>
            <a:spLocks noChangeArrowheads="1"/>
          </p:cNvSpPr>
          <p:nvPr/>
        </p:nvSpPr>
        <p:spPr bwMode="auto">
          <a:xfrm>
            <a:off x="10247313" y="81900713"/>
            <a:ext cx="1212850" cy="207962"/>
          </a:xfrm>
          <a:prstGeom prst="rect">
            <a:avLst/>
          </a:prstGeom>
          <a:noFill/>
          <a:ln>
            <a:noFill/>
          </a:ln>
        </p:spPr>
        <p:txBody>
          <a:bodyPr wrap="none" lIns="0" tIns="0" rIns="0" bIns="0">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fontAlgn="base">
              <a:spcBef>
                <a:spcPct val="0"/>
              </a:spcBef>
              <a:spcAft>
                <a:spcPct val="0"/>
              </a:spcAft>
              <a:buNone/>
              <a:defRPr/>
            </a:pPr>
            <a:r>
              <a:rPr lang="zh-CN" altLang="zh-CN" sz="1349">
                <a:solidFill>
                  <a:srgbClr val="2E2C2C"/>
                </a:solidFill>
                <a:latin typeface="微软雅黑 Light" panose="020B0502040204020203" pitchFamily="34" charset="-122"/>
                <a:ea typeface="微软雅黑 Light" panose="020B0502040204020203" pitchFamily="34" charset="-122"/>
              </a:rPr>
              <a:t>作者：八音魔琴</a:t>
            </a:r>
            <a:endParaRPr lang="zh-CN" altLang="zh-CN" sz="1349">
              <a:solidFill>
                <a:prstClr val="black"/>
              </a:solidFill>
              <a:ea typeface="微软雅黑 Light" panose="020B0502040204020203" pitchFamily="34" charset="-122"/>
            </a:endParaRPr>
          </a:p>
        </p:txBody>
      </p:sp>
      <p:sp>
        <p:nvSpPr>
          <p:cNvPr id="2" name="Freeform 33">
            <a:extLst>
              <a:ext uri="{FF2B5EF4-FFF2-40B4-BE49-F238E27FC236}">
                <a16:creationId xmlns:a16="http://schemas.microsoft.com/office/drawing/2014/main" id="{F2CDACE6-697F-40B1-BED1-878EDF4E81CF}"/>
              </a:ext>
            </a:extLst>
          </p:cNvPr>
          <p:cNvSpPr>
            <a:spLocks noEditPoints="1"/>
          </p:cNvSpPr>
          <p:nvPr/>
        </p:nvSpPr>
        <p:spPr bwMode="auto">
          <a:xfrm>
            <a:off x="25312688" y="110031213"/>
            <a:ext cx="8112125" cy="7899400"/>
          </a:xfrm>
          <a:custGeom>
            <a:avLst/>
            <a:gdLst>
              <a:gd name="T0" fmla="*/ 2147483646 w 506"/>
              <a:gd name="T1" fmla="*/ 2147483646 h 498"/>
              <a:gd name="T2" fmla="*/ 2147483646 w 506"/>
              <a:gd name="T3" fmla="*/ 2147483646 h 498"/>
              <a:gd name="T4" fmla="*/ 2147483646 w 506"/>
              <a:gd name="T5" fmla="*/ 2147483646 h 498"/>
              <a:gd name="T6" fmla="*/ 2147483646 w 506"/>
              <a:gd name="T7" fmla="*/ 2147483646 h 498"/>
              <a:gd name="T8" fmla="*/ 2147483646 w 506"/>
              <a:gd name="T9" fmla="*/ 2147483646 h 498"/>
              <a:gd name="T10" fmla="*/ 2147483646 w 506"/>
              <a:gd name="T11" fmla="*/ 2147483646 h 498"/>
              <a:gd name="T12" fmla="*/ 2147483646 w 506"/>
              <a:gd name="T13" fmla="*/ 2147483646 h 498"/>
              <a:gd name="T14" fmla="*/ 2147483646 w 506"/>
              <a:gd name="T15" fmla="*/ 2147483646 h 498"/>
              <a:gd name="T16" fmla="*/ 2147483646 w 506"/>
              <a:gd name="T17" fmla="*/ 2147483646 h 498"/>
              <a:gd name="T18" fmla="*/ 2147483646 w 506"/>
              <a:gd name="T19" fmla="*/ 2147483646 h 498"/>
              <a:gd name="T20" fmla="*/ 2147483646 w 506"/>
              <a:gd name="T21" fmla="*/ 2147483646 h 498"/>
              <a:gd name="T22" fmla="*/ 2147483646 w 506"/>
              <a:gd name="T23" fmla="*/ 2147483646 h 498"/>
              <a:gd name="T24" fmla="*/ 2147483646 w 506"/>
              <a:gd name="T25" fmla="*/ 2147483646 h 498"/>
              <a:gd name="T26" fmla="*/ 2147483646 w 506"/>
              <a:gd name="T27" fmla="*/ 2147483646 h 498"/>
              <a:gd name="T28" fmla="*/ 2147483646 w 506"/>
              <a:gd name="T29" fmla="*/ 2147483646 h 498"/>
              <a:gd name="T30" fmla="*/ 2147483646 w 506"/>
              <a:gd name="T31" fmla="*/ 2147483646 h 498"/>
              <a:gd name="T32" fmla="*/ 2147483646 w 506"/>
              <a:gd name="T33" fmla="*/ 2147483646 h 498"/>
              <a:gd name="T34" fmla="*/ 2147483646 w 506"/>
              <a:gd name="T35" fmla="*/ 2147483646 h 498"/>
              <a:gd name="T36" fmla="*/ 2147483646 w 506"/>
              <a:gd name="T37" fmla="*/ 2147483646 h 498"/>
              <a:gd name="T38" fmla="*/ 2147483646 w 506"/>
              <a:gd name="T39" fmla="*/ 2147483646 h 498"/>
              <a:gd name="T40" fmla="*/ 2147483646 w 506"/>
              <a:gd name="T41" fmla="*/ 2147483646 h 498"/>
              <a:gd name="T42" fmla="*/ 2147483646 w 506"/>
              <a:gd name="T43" fmla="*/ 2147483646 h 498"/>
              <a:gd name="T44" fmla="*/ 2147483646 w 506"/>
              <a:gd name="T45" fmla="*/ 2147483646 h 498"/>
              <a:gd name="T46" fmla="*/ 2147483646 w 506"/>
              <a:gd name="T47" fmla="*/ 2147483646 h 498"/>
              <a:gd name="T48" fmla="*/ 2147483646 w 506"/>
              <a:gd name="T49" fmla="*/ 2147483646 h 498"/>
              <a:gd name="T50" fmla="*/ 2147483646 w 506"/>
              <a:gd name="T51" fmla="*/ 2147483646 h 498"/>
              <a:gd name="T52" fmla="*/ 2147483646 w 506"/>
              <a:gd name="T53" fmla="*/ 2147483646 h 498"/>
              <a:gd name="T54" fmla="*/ 2147483646 w 506"/>
              <a:gd name="T55" fmla="*/ 2147483646 h 498"/>
              <a:gd name="T56" fmla="*/ 2147483646 w 506"/>
              <a:gd name="T57" fmla="*/ 2147483646 h 498"/>
              <a:gd name="T58" fmla="*/ 2147483646 w 506"/>
              <a:gd name="T59" fmla="*/ 2147483646 h 498"/>
              <a:gd name="T60" fmla="*/ 2147483646 w 506"/>
              <a:gd name="T61" fmla="*/ 2147483646 h 498"/>
              <a:gd name="T62" fmla="*/ 2147483646 w 506"/>
              <a:gd name="T63" fmla="*/ 2147483646 h 498"/>
              <a:gd name="T64" fmla="*/ 2147483646 w 506"/>
              <a:gd name="T65" fmla="*/ 2147483646 h 498"/>
              <a:gd name="T66" fmla="*/ 2147483646 w 506"/>
              <a:gd name="T67" fmla="*/ 2147483646 h 498"/>
              <a:gd name="T68" fmla="*/ 2147483646 w 506"/>
              <a:gd name="T69" fmla="*/ 2147483646 h 498"/>
              <a:gd name="T70" fmla="*/ 2147483646 w 506"/>
              <a:gd name="T71" fmla="*/ 2147483646 h 498"/>
              <a:gd name="T72" fmla="*/ 2147483646 w 506"/>
              <a:gd name="T73" fmla="*/ 2147483646 h 498"/>
              <a:gd name="T74" fmla="*/ 2147483646 w 506"/>
              <a:gd name="T75" fmla="*/ 2147483646 h 498"/>
              <a:gd name="T76" fmla="*/ 2147483646 w 506"/>
              <a:gd name="T77" fmla="*/ 2147483646 h 498"/>
              <a:gd name="T78" fmla="*/ 2147483646 w 506"/>
              <a:gd name="T79" fmla="*/ 2147483646 h 498"/>
              <a:gd name="T80" fmla="*/ 2147483646 w 506"/>
              <a:gd name="T81" fmla="*/ 2147483646 h 498"/>
              <a:gd name="T82" fmla="*/ 2147483646 w 506"/>
              <a:gd name="T83" fmla="*/ 2147483646 h 498"/>
              <a:gd name="T84" fmla="*/ 2147483646 w 506"/>
              <a:gd name="T85" fmla="*/ 2147483646 h 498"/>
              <a:gd name="T86" fmla="*/ 2147483646 w 506"/>
              <a:gd name="T87" fmla="*/ 2147483646 h 498"/>
              <a:gd name="T88" fmla="*/ 2147483646 w 506"/>
              <a:gd name="T89" fmla="*/ 2147483646 h 498"/>
              <a:gd name="T90" fmla="*/ 2147483646 w 506"/>
              <a:gd name="T91" fmla="*/ 2147483646 h 498"/>
              <a:gd name="T92" fmla="*/ 2147483646 w 506"/>
              <a:gd name="T93" fmla="*/ 2147483646 h 498"/>
              <a:gd name="T94" fmla="*/ 2147483646 w 506"/>
              <a:gd name="T95" fmla="*/ 2147483646 h 498"/>
              <a:gd name="T96" fmla="*/ 2147483646 w 506"/>
              <a:gd name="T97" fmla="*/ 2147483646 h 498"/>
              <a:gd name="T98" fmla="*/ 2147483646 w 506"/>
              <a:gd name="T99" fmla="*/ 2147483646 h 498"/>
              <a:gd name="T100" fmla="*/ 2147483646 w 506"/>
              <a:gd name="T101" fmla="*/ 2147483646 h 498"/>
              <a:gd name="T102" fmla="*/ 2147483646 w 506"/>
              <a:gd name="T103" fmla="*/ 2147483646 h 498"/>
              <a:gd name="T104" fmla="*/ 2147483646 w 506"/>
              <a:gd name="T105" fmla="*/ 2147483646 h 498"/>
              <a:gd name="T106" fmla="*/ 2147483646 w 506"/>
              <a:gd name="T107" fmla="*/ 2147483646 h 498"/>
              <a:gd name="T108" fmla="*/ 2147483646 w 506"/>
              <a:gd name="T109" fmla="*/ 2147483646 h 498"/>
              <a:gd name="T110" fmla="*/ 2147483646 w 506"/>
              <a:gd name="T111" fmla="*/ 2147483646 h 498"/>
              <a:gd name="T112" fmla="*/ 2147483646 w 506"/>
              <a:gd name="T113" fmla="*/ 2147483646 h 498"/>
              <a:gd name="T114" fmla="*/ 2147483646 w 506"/>
              <a:gd name="T115" fmla="*/ 2147483646 h 498"/>
              <a:gd name="T116" fmla="*/ 2147483646 w 506"/>
              <a:gd name="T117" fmla="*/ 2147483646 h 498"/>
              <a:gd name="T118" fmla="*/ 2147483646 w 506"/>
              <a:gd name="T119" fmla="*/ 2147483646 h 498"/>
              <a:gd name="T120" fmla="*/ 2147483646 w 506"/>
              <a:gd name="T121" fmla="*/ 2147483646 h 498"/>
              <a:gd name="T122" fmla="*/ 2147483646 w 506"/>
              <a:gd name="T123" fmla="*/ 2147483646 h 498"/>
              <a:gd name="T124" fmla="*/ 2147483646 w 506"/>
              <a:gd name="T125" fmla="*/ 2147483646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6" h="498">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close/>
                <a:moveTo>
                  <a:pt x="37" y="285"/>
                </a:moveTo>
                <a:lnTo>
                  <a:pt x="37" y="285"/>
                </a:lnTo>
                <a:lnTo>
                  <a:pt x="36" y="285"/>
                </a:lnTo>
                <a:cubicBezTo>
                  <a:pt x="37" y="284"/>
                  <a:pt x="37" y="284"/>
                  <a:pt x="38" y="283"/>
                </a:cubicBezTo>
                <a:cubicBezTo>
                  <a:pt x="38" y="283"/>
                  <a:pt x="37" y="284"/>
                  <a:pt x="37" y="285"/>
                </a:cubicBezTo>
                <a:close/>
                <a:moveTo>
                  <a:pt x="68" y="273"/>
                </a:move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cubicBezTo>
                  <a:pt x="176" y="263"/>
                  <a:pt x="179" y="265"/>
                  <a:pt x="180" y="265"/>
                </a:cubicBezTo>
                <a:cubicBezTo>
                  <a:pt x="179" y="266"/>
                  <a:pt x="176" y="265"/>
                  <a:pt x="174" y="266"/>
                </a:cubicBezTo>
                <a:cubicBezTo>
                  <a:pt x="172" y="266"/>
                  <a:pt x="168" y="266"/>
                  <a:pt x="166" y="267"/>
                </a:cubicBezTo>
                <a:lnTo>
                  <a:pt x="165" y="267"/>
                </a:lnTo>
                <a:cubicBezTo>
                  <a:pt x="166" y="265"/>
                  <a:pt x="166" y="265"/>
                  <a:pt x="166" y="264"/>
                </a:cubicBezTo>
                <a:cubicBezTo>
                  <a:pt x="168" y="263"/>
                  <a:pt x="171" y="262"/>
                  <a:pt x="174" y="261"/>
                </a:cubicBez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cubicBezTo>
                  <a:pt x="10" y="330"/>
                  <a:pt x="12" y="330"/>
                  <a:pt x="13" y="329"/>
                </a:cubicBezTo>
                <a:cubicBezTo>
                  <a:pt x="14" y="328"/>
                  <a:pt x="14" y="327"/>
                  <a:pt x="15" y="327"/>
                </a:cubicBezTo>
                <a:cubicBezTo>
                  <a:pt x="15" y="323"/>
                  <a:pt x="14" y="322"/>
                  <a:pt x="12" y="319"/>
                </a:cubicBez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close/>
                <a:moveTo>
                  <a:pt x="217" y="42"/>
                </a:moveTo>
                <a:cubicBezTo>
                  <a:pt x="217" y="42"/>
                  <a:pt x="217" y="42"/>
                  <a:pt x="218" y="42"/>
                </a:cubicBez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prstClr val="black"/>
              </a:solidFill>
              <a:latin typeface="Arial" panose="020B0604020202020204" pitchFamily="34" charset="0"/>
              <a:ea typeface="宋体" panose="02010600030101010101" pitchFamily="2" charset="-122"/>
            </a:endParaRPr>
          </a:p>
        </p:txBody>
      </p:sp>
      <p:sp>
        <p:nvSpPr>
          <p:cNvPr id="5128" name="Freeform 5">
            <a:extLst>
              <a:ext uri="{FF2B5EF4-FFF2-40B4-BE49-F238E27FC236}">
                <a16:creationId xmlns:a16="http://schemas.microsoft.com/office/drawing/2014/main" id="{EE4CC02C-7ED3-4E0D-B4E9-B9FA043E3F00}"/>
              </a:ext>
            </a:extLst>
          </p:cNvPr>
          <p:cNvSpPr>
            <a:spLocks noEditPoints="1"/>
          </p:cNvSpPr>
          <p:nvPr/>
        </p:nvSpPr>
        <p:spPr bwMode="auto">
          <a:xfrm>
            <a:off x="1871091" y="1700808"/>
            <a:ext cx="1152128" cy="864096"/>
          </a:xfrm>
          <a:custGeom>
            <a:avLst/>
            <a:gdLst>
              <a:gd name="T0" fmla="*/ 2147483646 w 717"/>
              <a:gd name="T1" fmla="*/ 2147483646 h 705"/>
              <a:gd name="T2" fmla="*/ 2147483646 w 717"/>
              <a:gd name="T3" fmla="*/ 2147483646 h 705"/>
              <a:gd name="T4" fmla="*/ 2147483646 w 717"/>
              <a:gd name="T5" fmla="*/ 2147483646 h 705"/>
              <a:gd name="T6" fmla="*/ 2147483646 w 717"/>
              <a:gd name="T7" fmla="*/ 2147483646 h 705"/>
              <a:gd name="T8" fmla="*/ 2147483646 w 717"/>
              <a:gd name="T9" fmla="*/ 2147483646 h 705"/>
              <a:gd name="T10" fmla="*/ 2147483646 w 717"/>
              <a:gd name="T11" fmla="*/ 2147483646 h 705"/>
              <a:gd name="T12" fmla="*/ 2147483646 w 717"/>
              <a:gd name="T13" fmla="*/ 2147483646 h 705"/>
              <a:gd name="T14" fmla="*/ 2147483646 w 717"/>
              <a:gd name="T15" fmla="*/ 2147483646 h 705"/>
              <a:gd name="T16" fmla="*/ 2147483646 w 717"/>
              <a:gd name="T17" fmla="*/ 2147483646 h 705"/>
              <a:gd name="T18" fmla="*/ 2147483646 w 717"/>
              <a:gd name="T19" fmla="*/ 2147483646 h 705"/>
              <a:gd name="T20" fmla="*/ 2147483646 w 717"/>
              <a:gd name="T21" fmla="*/ 2147483646 h 705"/>
              <a:gd name="T22" fmla="*/ 2147483646 w 717"/>
              <a:gd name="T23" fmla="*/ 2147483646 h 705"/>
              <a:gd name="T24" fmla="*/ 2147483646 w 717"/>
              <a:gd name="T25" fmla="*/ 2147483646 h 705"/>
              <a:gd name="T26" fmla="*/ 2147483646 w 717"/>
              <a:gd name="T27" fmla="*/ 2147483646 h 705"/>
              <a:gd name="T28" fmla="*/ 2147483646 w 717"/>
              <a:gd name="T29" fmla="*/ 2147483646 h 705"/>
              <a:gd name="T30" fmla="*/ 2147483646 w 717"/>
              <a:gd name="T31" fmla="*/ 2147483646 h 705"/>
              <a:gd name="T32" fmla="*/ 2147483646 w 717"/>
              <a:gd name="T33" fmla="*/ 2147483646 h 705"/>
              <a:gd name="T34" fmla="*/ 2147483646 w 717"/>
              <a:gd name="T35" fmla="*/ 2147483646 h 705"/>
              <a:gd name="T36" fmla="*/ 2147483646 w 717"/>
              <a:gd name="T37" fmla="*/ 2147483646 h 705"/>
              <a:gd name="T38" fmla="*/ 2147483646 w 717"/>
              <a:gd name="T39" fmla="*/ 2147483646 h 705"/>
              <a:gd name="T40" fmla="*/ 2147483646 w 717"/>
              <a:gd name="T41" fmla="*/ 2147483646 h 705"/>
              <a:gd name="T42" fmla="*/ 2147483646 w 717"/>
              <a:gd name="T43" fmla="*/ 2147483646 h 705"/>
              <a:gd name="T44" fmla="*/ 2147483646 w 717"/>
              <a:gd name="T45" fmla="*/ 2147483646 h 705"/>
              <a:gd name="T46" fmla="*/ 2147483646 w 717"/>
              <a:gd name="T47" fmla="*/ 2147483646 h 705"/>
              <a:gd name="T48" fmla="*/ 2147483646 w 717"/>
              <a:gd name="T49" fmla="*/ 2147483646 h 705"/>
              <a:gd name="T50" fmla="*/ 2147483646 w 717"/>
              <a:gd name="T51" fmla="*/ 2147483646 h 705"/>
              <a:gd name="T52" fmla="*/ 2147483646 w 717"/>
              <a:gd name="T53" fmla="*/ 2147483646 h 705"/>
              <a:gd name="T54" fmla="*/ 2147483646 w 717"/>
              <a:gd name="T55" fmla="*/ 2147483646 h 705"/>
              <a:gd name="T56" fmla="*/ 2147483646 w 717"/>
              <a:gd name="T57" fmla="*/ 2147483646 h 705"/>
              <a:gd name="T58" fmla="*/ 2147483646 w 717"/>
              <a:gd name="T59" fmla="*/ 2147483646 h 705"/>
              <a:gd name="T60" fmla="*/ 2147483646 w 717"/>
              <a:gd name="T61" fmla="*/ 2147483646 h 705"/>
              <a:gd name="T62" fmla="*/ 2147483646 w 717"/>
              <a:gd name="T63" fmla="*/ 2147483646 h 705"/>
              <a:gd name="T64" fmla="*/ 2147483646 w 717"/>
              <a:gd name="T65" fmla="*/ 2147483646 h 705"/>
              <a:gd name="T66" fmla="*/ 2147483646 w 717"/>
              <a:gd name="T67" fmla="*/ 2147483646 h 705"/>
              <a:gd name="T68" fmla="*/ 2147483646 w 717"/>
              <a:gd name="T69" fmla="*/ 2147483646 h 705"/>
              <a:gd name="T70" fmla="*/ 2147483646 w 717"/>
              <a:gd name="T71" fmla="*/ 2147483646 h 705"/>
              <a:gd name="T72" fmla="*/ 2147483646 w 717"/>
              <a:gd name="T73" fmla="*/ 2147483646 h 705"/>
              <a:gd name="T74" fmla="*/ 2147483646 w 717"/>
              <a:gd name="T75" fmla="*/ 2147483646 h 705"/>
              <a:gd name="T76" fmla="*/ 2147483646 w 717"/>
              <a:gd name="T77" fmla="*/ 2147483646 h 705"/>
              <a:gd name="T78" fmla="*/ 2147483646 w 717"/>
              <a:gd name="T79" fmla="*/ 2147483646 h 705"/>
              <a:gd name="T80" fmla="*/ 2147483646 w 717"/>
              <a:gd name="T81" fmla="*/ 2147483646 h 705"/>
              <a:gd name="T82" fmla="*/ 2147483646 w 717"/>
              <a:gd name="T83" fmla="*/ 2147483646 h 705"/>
              <a:gd name="T84" fmla="*/ 2147483646 w 717"/>
              <a:gd name="T85" fmla="*/ 2147483646 h 705"/>
              <a:gd name="T86" fmla="*/ 2147483646 w 717"/>
              <a:gd name="T87" fmla="*/ 2147483646 h 705"/>
              <a:gd name="T88" fmla="*/ 2147483646 w 717"/>
              <a:gd name="T89" fmla="*/ 2147483646 h 705"/>
              <a:gd name="T90" fmla="*/ 2147483646 w 717"/>
              <a:gd name="T91" fmla="*/ 2147483646 h 705"/>
              <a:gd name="T92" fmla="*/ 2147483646 w 717"/>
              <a:gd name="T93" fmla="*/ 2147483646 h 705"/>
              <a:gd name="T94" fmla="*/ 2147483646 w 717"/>
              <a:gd name="T95" fmla="*/ 2147483646 h 705"/>
              <a:gd name="T96" fmla="*/ 2147483646 w 717"/>
              <a:gd name="T97" fmla="*/ 2147483646 h 705"/>
              <a:gd name="T98" fmla="*/ 2147483646 w 717"/>
              <a:gd name="T99" fmla="*/ 2147483646 h 705"/>
              <a:gd name="T100" fmla="*/ 2147483646 w 717"/>
              <a:gd name="T101" fmla="*/ 2147483646 h 705"/>
              <a:gd name="T102" fmla="*/ 2147483646 w 717"/>
              <a:gd name="T103" fmla="*/ 2147483646 h 705"/>
              <a:gd name="T104" fmla="*/ 2147483646 w 717"/>
              <a:gd name="T105" fmla="*/ 2147483646 h 705"/>
              <a:gd name="T106" fmla="*/ 2147483646 w 717"/>
              <a:gd name="T107" fmla="*/ 2147483646 h 705"/>
              <a:gd name="T108" fmla="*/ 2147483646 w 717"/>
              <a:gd name="T109" fmla="*/ 2147483646 h 705"/>
              <a:gd name="T110" fmla="*/ 2147483646 w 717"/>
              <a:gd name="T111" fmla="*/ 2147483646 h 705"/>
              <a:gd name="T112" fmla="*/ 2147483646 w 717"/>
              <a:gd name="T113" fmla="*/ 2147483646 h 705"/>
              <a:gd name="T114" fmla="*/ 2147483646 w 717"/>
              <a:gd name="T115" fmla="*/ 2147483646 h 705"/>
              <a:gd name="T116" fmla="*/ 2147483646 w 717"/>
              <a:gd name="T117" fmla="*/ 2147483646 h 705"/>
              <a:gd name="T118" fmla="*/ 2147483646 w 717"/>
              <a:gd name="T119" fmla="*/ 2147483646 h 705"/>
              <a:gd name="T120" fmla="*/ 2147483646 w 717"/>
              <a:gd name="T121" fmla="*/ 2147483646 h 705"/>
              <a:gd name="T122" fmla="*/ 2147483646 w 717"/>
              <a:gd name="T123" fmla="*/ 2147483646 h 7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7" h="705">
                <a:moveTo>
                  <a:pt x="356" y="16"/>
                </a:moveTo>
                <a:cubicBezTo>
                  <a:pt x="357" y="16"/>
                  <a:pt x="357" y="16"/>
                  <a:pt x="358" y="16"/>
                </a:cubicBezTo>
                <a:cubicBezTo>
                  <a:pt x="358" y="17"/>
                  <a:pt x="358" y="17"/>
                  <a:pt x="358" y="17"/>
                </a:cubicBezTo>
                <a:cubicBezTo>
                  <a:pt x="357" y="17"/>
                  <a:pt x="354" y="18"/>
                  <a:pt x="354" y="17"/>
                </a:cubicBezTo>
                <a:cubicBezTo>
                  <a:pt x="353" y="17"/>
                  <a:pt x="353" y="17"/>
                  <a:pt x="353" y="16"/>
                </a:cubicBezTo>
                <a:cubicBezTo>
                  <a:pt x="354" y="16"/>
                  <a:pt x="355" y="16"/>
                  <a:pt x="356" y="16"/>
                </a:cubicBezTo>
                <a:close/>
                <a:moveTo>
                  <a:pt x="381" y="9"/>
                </a:moveTo>
                <a:lnTo>
                  <a:pt x="383" y="9"/>
                </a:lnTo>
                <a:cubicBezTo>
                  <a:pt x="384" y="9"/>
                  <a:pt x="385" y="10"/>
                  <a:pt x="385" y="11"/>
                </a:cubicBezTo>
                <a:cubicBezTo>
                  <a:pt x="386" y="11"/>
                  <a:pt x="385" y="11"/>
                  <a:pt x="385" y="12"/>
                </a:cubicBezTo>
                <a:cubicBezTo>
                  <a:pt x="383" y="12"/>
                  <a:pt x="382" y="11"/>
                  <a:pt x="380" y="11"/>
                </a:cubicBezTo>
                <a:cubicBezTo>
                  <a:pt x="380" y="10"/>
                  <a:pt x="381" y="9"/>
                  <a:pt x="381" y="9"/>
                </a:cubicBezTo>
                <a:close/>
                <a:moveTo>
                  <a:pt x="272" y="25"/>
                </a:moveTo>
                <a:lnTo>
                  <a:pt x="271" y="25"/>
                </a:lnTo>
                <a:cubicBezTo>
                  <a:pt x="272" y="28"/>
                  <a:pt x="278" y="29"/>
                  <a:pt x="281" y="27"/>
                </a:cubicBezTo>
                <a:cubicBezTo>
                  <a:pt x="283" y="26"/>
                  <a:pt x="286" y="24"/>
                  <a:pt x="288" y="24"/>
                </a:cubicBezTo>
                <a:cubicBezTo>
                  <a:pt x="289" y="24"/>
                  <a:pt x="293" y="24"/>
                  <a:pt x="294" y="24"/>
                </a:cubicBezTo>
                <a:cubicBezTo>
                  <a:pt x="296" y="24"/>
                  <a:pt x="300" y="23"/>
                  <a:pt x="302" y="24"/>
                </a:cubicBezTo>
                <a:cubicBezTo>
                  <a:pt x="307" y="25"/>
                  <a:pt x="312" y="26"/>
                  <a:pt x="318" y="25"/>
                </a:cubicBezTo>
                <a:cubicBezTo>
                  <a:pt x="325" y="23"/>
                  <a:pt x="332" y="30"/>
                  <a:pt x="338" y="26"/>
                </a:cubicBezTo>
                <a:cubicBezTo>
                  <a:pt x="338" y="24"/>
                  <a:pt x="338" y="24"/>
                  <a:pt x="337" y="23"/>
                </a:cubicBezTo>
                <a:cubicBezTo>
                  <a:pt x="337" y="20"/>
                  <a:pt x="339" y="18"/>
                  <a:pt x="341" y="18"/>
                </a:cubicBezTo>
                <a:cubicBezTo>
                  <a:pt x="342" y="17"/>
                  <a:pt x="341" y="18"/>
                  <a:pt x="342" y="17"/>
                </a:cubicBezTo>
                <a:cubicBezTo>
                  <a:pt x="343" y="18"/>
                  <a:pt x="343" y="21"/>
                  <a:pt x="344" y="22"/>
                </a:cubicBezTo>
                <a:cubicBezTo>
                  <a:pt x="345" y="24"/>
                  <a:pt x="350" y="25"/>
                  <a:pt x="354" y="24"/>
                </a:cubicBezTo>
                <a:cubicBezTo>
                  <a:pt x="362" y="22"/>
                  <a:pt x="373" y="22"/>
                  <a:pt x="381" y="23"/>
                </a:cubicBezTo>
                <a:cubicBezTo>
                  <a:pt x="385" y="23"/>
                  <a:pt x="392" y="23"/>
                  <a:pt x="395" y="21"/>
                </a:cubicBezTo>
                <a:cubicBezTo>
                  <a:pt x="396" y="21"/>
                  <a:pt x="397" y="20"/>
                  <a:pt x="397" y="18"/>
                </a:cubicBezTo>
                <a:cubicBezTo>
                  <a:pt x="401" y="17"/>
                  <a:pt x="410" y="17"/>
                  <a:pt x="414" y="19"/>
                </a:cubicBezTo>
                <a:cubicBezTo>
                  <a:pt x="416" y="19"/>
                  <a:pt x="417" y="22"/>
                  <a:pt x="420" y="22"/>
                </a:cubicBezTo>
                <a:lnTo>
                  <a:pt x="425" y="22"/>
                </a:lnTo>
                <a:cubicBezTo>
                  <a:pt x="430" y="22"/>
                  <a:pt x="435" y="23"/>
                  <a:pt x="440" y="22"/>
                </a:cubicBezTo>
                <a:cubicBezTo>
                  <a:pt x="443" y="22"/>
                  <a:pt x="447" y="23"/>
                  <a:pt x="450" y="23"/>
                </a:cubicBezTo>
                <a:cubicBezTo>
                  <a:pt x="452" y="22"/>
                  <a:pt x="455" y="22"/>
                  <a:pt x="457" y="21"/>
                </a:cubicBezTo>
                <a:cubicBezTo>
                  <a:pt x="460" y="20"/>
                  <a:pt x="464" y="22"/>
                  <a:pt x="467" y="22"/>
                </a:cubicBezTo>
                <a:lnTo>
                  <a:pt x="478" y="22"/>
                </a:lnTo>
                <a:cubicBezTo>
                  <a:pt x="482" y="23"/>
                  <a:pt x="488" y="23"/>
                  <a:pt x="491" y="22"/>
                </a:cubicBezTo>
                <a:cubicBezTo>
                  <a:pt x="493" y="22"/>
                  <a:pt x="495" y="22"/>
                  <a:pt x="497" y="22"/>
                </a:cubicBezTo>
                <a:cubicBezTo>
                  <a:pt x="498" y="20"/>
                  <a:pt x="499" y="19"/>
                  <a:pt x="500" y="17"/>
                </a:cubicBezTo>
                <a:cubicBezTo>
                  <a:pt x="501" y="17"/>
                  <a:pt x="504" y="17"/>
                  <a:pt x="506" y="17"/>
                </a:cubicBezTo>
                <a:cubicBezTo>
                  <a:pt x="508" y="19"/>
                  <a:pt x="509" y="23"/>
                  <a:pt x="512" y="24"/>
                </a:cubicBezTo>
                <a:cubicBezTo>
                  <a:pt x="517" y="24"/>
                  <a:pt x="523" y="21"/>
                  <a:pt x="528" y="22"/>
                </a:cubicBezTo>
                <a:cubicBezTo>
                  <a:pt x="532" y="22"/>
                  <a:pt x="540" y="25"/>
                  <a:pt x="544" y="24"/>
                </a:cubicBezTo>
                <a:cubicBezTo>
                  <a:pt x="547" y="23"/>
                  <a:pt x="551" y="21"/>
                  <a:pt x="555" y="22"/>
                </a:cubicBezTo>
                <a:cubicBezTo>
                  <a:pt x="558" y="23"/>
                  <a:pt x="564" y="22"/>
                  <a:pt x="568" y="23"/>
                </a:cubicBezTo>
                <a:cubicBezTo>
                  <a:pt x="572" y="24"/>
                  <a:pt x="575" y="28"/>
                  <a:pt x="581" y="26"/>
                </a:cubicBezTo>
                <a:cubicBezTo>
                  <a:pt x="582" y="26"/>
                  <a:pt x="584" y="24"/>
                  <a:pt x="586" y="24"/>
                </a:cubicBezTo>
                <a:cubicBezTo>
                  <a:pt x="589" y="23"/>
                  <a:pt x="591" y="23"/>
                  <a:pt x="594" y="23"/>
                </a:cubicBezTo>
                <a:cubicBezTo>
                  <a:pt x="595" y="22"/>
                  <a:pt x="597" y="21"/>
                  <a:pt x="598" y="21"/>
                </a:cubicBezTo>
                <a:cubicBezTo>
                  <a:pt x="600" y="21"/>
                  <a:pt x="602" y="23"/>
                  <a:pt x="604" y="23"/>
                </a:cubicBezTo>
                <a:lnTo>
                  <a:pt x="609" y="23"/>
                </a:lnTo>
                <a:cubicBezTo>
                  <a:pt x="613" y="24"/>
                  <a:pt x="620" y="24"/>
                  <a:pt x="624" y="24"/>
                </a:cubicBezTo>
                <a:cubicBezTo>
                  <a:pt x="629" y="25"/>
                  <a:pt x="636" y="22"/>
                  <a:pt x="643" y="24"/>
                </a:cubicBezTo>
                <a:cubicBezTo>
                  <a:pt x="645" y="24"/>
                  <a:pt x="647" y="25"/>
                  <a:pt x="649" y="26"/>
                </a:cubicBezTo>
                <a:cubicBezTo>
                  <a:pt x="653" y="27"/>
                  <a:pt x="657" y="27"/>
                  <a:pt x="661" y="28"/>
                </a:cubicBezTo>
                <a:cubicBezTo>
                  <a:pt x="667" y="31"/>
                  <a:pt x="669" y="38"/>
                  <a:pt x="675" y="41"/>
                </a:cubicBezTo>
                <a:cubicBezTo>
                  <a:pt x="677" y="43"/>
                  <a:pt x="683" y="47"/>
                  <a:pt x="680" y="51"/>
                </a:cubicBezTo>
                <a:cubicBezTo>
                  <a:pt x="681" y="55"/>
                  <a:pt x="682" y="54"/>
                  <a:pt x="684" y="55"/>
                </a:cubicBezTo>
                <a:cubicBezTo>
                  <a:pt x="686" y="56"/>
                  <a:pt x="690" y="61"/>
                  <a:pt x="691" y="63"/>
                </a:cubicBezTo>
                <a:cubicBezTo>
                  <a:pt x="692" y="66"/>
                  <a:pt x="692" y="71"/>
                  <a:pt x="692" y="75"/>
                </a:cubicBezTo>
                <a:lnTo>
                  <a:pt x="692" y="81"/>
                </a:lnTo>
                <a:cubicBezTo>
                  <a:pt x="693" y="83"/>
                  <a:pt x="695" y="84"/>
                  <a:pt x="695" y="85"/>
                </a:cubicBezTo>
                <a:cubicBezTo>
                  <a:pt x="696" y="89"/>
                  <a:pt x="694" y="93"/>
                  <a:pt x="695" y="97"/>
                </a:cubicBezTo>
                <a:cubicBezTo>
                  <a:pt x="696" y="99"/>
                  <a:pt x="697" y="101"/>
                  <a:pt x="698" y="102"/>
                </a:cubicBezTo>
                <a:cubicBezTo>
                  <a:pt x="699" y="105"/>
                  <a:pt x="697" y="106"/>
                  <a:pt x="698" y="109"/>
                </a:cubicBezTo>
                <a:cubicBezTo>
                  <a:pt x="699" y="112"/>
                  <a:pt x="700" y="114"/>
                  <a:pt x="701" y="116"/>
                </a:cubicBezTo>
                <a:cubicBezTo>
                  <a:pt x="702" y="116"/>
                  <a:pt x="703" y="116"/>
                  <a:pt x="704" y="116"/>
                </a:cubicBezTo>
                <a:cubicBezTo>
                  <a:pt x="708" y="114"/>
                  <a:pt x="708" y="102"/>
                  <a:pt x="706" y="99"/>
                </a:cubicBezTo>
                <a:cubicBezTo>
                  <a:pt x="705" y="95"/>
                  <a:pt x="704" y="92"/>
                  <a:pt x="703" y="87"/>
                </a:cubicBezTo>
                <a:lnTo>
                  <a:pt x="703" y="82"/>
                </a:lnTo>
                <a:cubicBezTo>
                  <a:pt x="702" y="81"/>
                  <a:pt x="700" y="79"/>
                  <a:pt x="700" y="77"/>
                </a:cubicBezTo>
                <a:lnTo>
                  <a:pt x="700" y="67"/>
                </a:lnTo>
                <a:cubicBezTo>
                  <a:pt x="699" y="66"/>
                  <a:pt x="699" y="64"/>
                  <a:pt x="699" y="63"/>
                </a:cubicBezTo>
                <a:lnTo>
                  <a:pt x="699" y="59"/>
                </a:lnTo>
                <a:cubicBezTo>
                  <a:pt x="696" y="53"/>
                  <a:pt x="688" y="51"/>
                  <a:pt x="686" y="45"/>
                </a:cubicBezTo>
                <a:cubicBezTo>
                  <a:pt x="684" y="42"/>
                  <a:pt x="688" y="39"/>
                  <a:pt x="689" y="36"/>
                </a:cubicBezTo>
                <a:cubicBezTo>
                  <a:pt x="689" y="34"/>
                  <a:pt x="689" y="33"/>
                  <a:pt x="689" y="32"/>
                </a:cubicBezTo>
                <a:cubicBezTo>
                  <a:pt x="687" y="30"/>
                  <a:pt x="686" y="28"/>
                  <a:pt x="683" y="26"/>
                </a:cubicBezTo>
                <a:cubicBezTo>
                  <a:pt x="679" y="24"/>
                  <a:pt x="673" y="26"/>
                  <a:pt x="668" y="25"/>
                </a:cubicBezTo>
                <a:cubicBezTo>
                  <a:pt x="664" y="24"/>
                  <a:pt x="660" y="22"/>
                  <a:pt x="656" y="21"/>
                </a:cubicBezTo>
                <a:cubicBezTo>
                  <a:pt x="647" y="19"/>
                  <a:pt x="645" y="22"/>
                  <a:pt x="640" y="14"/>
                </a:cubicBezTo>
                <a:cubicBezTo>
                  <a:pt x="639" y="13"/>
                  <a:pt x="635" y="14"/>
                  <a:pt x="632" y="14"/>
                </a:cubicBezTo>
                <a:cubicBezTo>
                  <a:pt x="631" y="13"/>
                  <a:pt x="628" y="12"/>
                  <a:pt x="626" y="11"/>
                </a:cubicBezTo>
                <a:cubicBezTo>
                  <a:pt x="624" y="11"/>
                  <a:pt x="622" y="11"/>
                  <a:pt x="620" y="11"/>
                </a:cubicBezTo>
                <a:cubicBezTo>
                  <a:pt x="619" y="11"/>
                  <a:pt x="618" y="9"/>
                  <a:pt x="617" y="9"/>
                </a:cubicBezTo>
                <a:cubicBezTo>
                  <a:pt x="613" y="7"/>
                  <a:pt x="601" y="12"/>
                  <a:pt x="597" y="13"/>
                </a:cubicBezTo>
                <a:cubicBezTo>
                  <a:pt x="596" y="14"/>
                  <a:pt x="593" y="13"/>
                  <a:pt x="592" y="13"/>
                </a:cubicBezTo>
                <a:cubicBezTo>
                  <a:pt x="590" y="12"/>
                  <a:pt x="587" y="13"/>
                  <a:pt x="585" y="14"/>
                </a:cubicBezTo>
                <a:cubicBezTo>
                  <a:pt x="582" y="14"/>
                  <a:pt x="579" y="13"/>
                  <a:pt x="577" y="12"/>
                </a:cubicBezTo>
                <a:cubicBezTo>
                  <a:pt x="572" y="11"/>
                  <a:pt x="567" y="14"/>
                  <a:pt x="563" y="13"/>
                </a:cubicBezTo>
                <a:cubicBezTo>
                  <a:pt x="560" y="13"/>
                  <a:pt x="557" y="11"/>
                  <a:pt x="552" y="12"/>
                </a:cubicBezTo>
                <a:cubicBezTo>
                  <a:pt x="551" y="12"/>
                  <a:pt x="548" y="13"/>
                  <a:pt x="546" y="12"/>
                </a:cubicBezTo>
                <a:cubicBezTo>
                  <a:pt x="546" y="12"/>
                  <a:pt x="545" y="12"/>
                  <a:pt x="544" y="12"/>
                </a:cubicBezTo>
                <a:cubicBezTo>
                  <a:pt x="543" y="12"/>
                  <a:pt x="541" y="13"/>
                  <a:pt x="540" y="14"/>
                </a:cubicBezTo>
                <a:cubicBezTo>
                  <a:pt x="537" y="14"/>
                  <a:pt x="530" y="12"/>
                  <a:pt x="528" y="12"/>
                </a:cubicBezTo>
                <a:cubicBezTo>
                  <a:pt x="523" y="11"/>
                  <a:pt x="520" y="15"/>
                  <a:pt x="516" y="14"/>
                </a:cubicBezTo>
                <a:cubicBezTo>
                  <a:pt x="510" y="12"/>
                  <a:pt x="505" y="9"/>
                  <a:pt x="499" y="7"/>
                </a:cubicBezTo>
                <a:cubicBezTo>
                  <a:pt x="496" y="7"/>
                  <a:pt x="492" y="7"/>
                  <a:pt x="491" y="7"/>
                </a:cubicBezTo>
                <a:cubicBezTo>
                  <a:pt x="488" y="8"/>
                  <a:pt x="486" y="7"/>
                  <a:pt x="483" y="6"/>
                </a:cubicBezTo>
                <a:cubicBezTo>
                  <a:pt x="480" y="6"/>
                  <a:pt x="476" y="8"/>
                  <a:pt x="472" y="7"/>
                </a:cubicBezTo>
                <a:cubicBezTo>
                  <a:pt x="469" y="7"/>
                  <a:pt x="467" y="7"/>
                  <a:pt x="465" y="6"/>
                </a:cubicBezTo>
                <a:cubicBezTo>
                  <a:pt x="462" y="6"/>
                  <a:pt x="459" y="7"/>
                  <a:pt x="458" y="9"/>
                </a:cubicBezTo>
                <a:lnTo>
                  <a:pt x="458" y="12"/>
                </a:lnTo>
                <a:cubicBezTo>
                  <a:pt x="457" y="14"/>
                  <a:pt x="457" y="15"/>
                  <a:pt x="456" y="16"/>
                </a:cubicBezTo>
                <a:cubicBezTo>
                  <a:pt x="447" y="16"/>
                  <a:pt x="446" y="10"/>
                  <a:pt x="441" y="7"/>
                </a:cubicBezTo>
                <a:cubicBezTo>
                  <a:pt x="438" y="6"/>
                  <a:pt x="436" y="7"/>
                  <a:pt x="433" y="6"/>
                </a:cubicBezTo>
                <a:cubicBezTo>
                  <a:pt x="427" y="5"/>
                  <a:pt x="423" y="7"/>
                  <a:pt x="420" y="11"/>
                </a:cubicBezTo>
                <a:cubicBezTo>
                  <a:pt x="412" y="10"/>
                  <a:pt x="409" y="4"/>
                  <a:pt x="403" y="2"/>
                </a:cubicBezTo>
                <a:cubicBezTo>
                  <a:pt x="398" y="0"/>
                  <a:pt x="393" y="2"/>
                  <a:pt x="388" y="3"/>
                </a:cubicBezTo>
                <a:cubicBezTo>
                  <a:pt x="384" y="4"/>
                  <a:pt x="381" y="1"/>
                  <a:pt x="376" y="1"/>
                </a:cubicBezTo>
                <a:cubicBezTo>
                  <a:pt x="374" y="3"/>
                  <a:pt x="366" y="6"/>
                  <a:pt x="363" y="7"/>
                </a:cubicBezTo>
                <a:cubicBezTo>
                  <a:pt x="362" y="7"/>
                  <a:pt x="360" y="7"/>
                  <a:pt x="359" y="7"/>
                </a:cubicBezTo>
                <a:cubicBezTo>
                  <a:pt x="357" y="8"/>
                  <a:pt x="355" y="9"/>
                  <a:pt x="354" y="9"/>
                </a:cubicBezTo>
                <a:lnTo>
                  <a:pt x="350" y="9"/>
                </a:lnTo>
                <a:cubicBezTo>
                  <a:pt x="345" y="11"/>
                  <a:pt x="340" y="11"/>
                  <a:pt x="337" y="15"/>
                </a:cubicBezTo>
                <a:cubicBezTo>
                  <a:pt x="335" y="15"/>
                  <a:pt x="333" y="14"/>
                  <a:pt x="331" y="14"/>
                </a:cubicBezTo>
                <a:cubicBezTo>
                  <a:pt x="331" y="11"/>
                  <a:pt x="333" y="8"/>
                  <a:pt x="331" y="5"/>
                </a:cubicBezTo>
                <a:cubicBezTo>
                  <a:pt x="330" y="3"/>
                  <a:pt x="330" y="4"/>
                  <a:pt x="328" y="3"/>
                </a:cubicBezTo>
                <a:cubicBezTo>
                  <a:pt x="323" y="0"/>
                  <a:pt x="321" y="2"/>
                  <a:pt x="317" y="5"/>
                </a:cubicBezTo>
                <a:cubicBezTo>
                  <a:pt x="317" y="6"/>
                  <a:pt x="317" y="6"/>
                  <a:pt x="317" y="7"/>
                </a:cubicBezTo>
                <a:cubicBezTo>
                  <a:pt x="317" y="13"/>
                  <a:pt x="325" y="8"/>
                  <a:pt x="327" y="14"/>
                </a:cubicBezTo>
                <a:cubicBezTo>
                  <a:pt x="327" y="19"/>
                  <a:pt x="326" y="18"/>
                  <a:pt x="323" y="20"/>
                </a:cubicBezTo>
                <a:cubicBezTo>
                  <a:pt x="317" y="20"/>
                  <a:pt x="317" y="16"/>
                  <a:pt x="313" y="14"/>
                </a:cubicBezTo>
                <a:cubicBezTo>
                  <a:pt x="310" y="12"/>
                  <a:pt x="308" y="11"/>
                  <a:pt x="305" y="11"/>
                </a:cubicBezTo>
                <a:cubicBezTo>
                  <a:pt x="304" y="10"/>
                  <a:pt x="302" y="9"/>
                  <a:pt x="301" y="10"/>
                </a:cubicBezTo>
                <a:cubicBezTo>
                  <a:pt x="299" y="10"/>
                  <a:pt x="297" y="12"/>
                  <a:pt x="295" y="12"/>
                </a:cubicBezTo>
                <a:cubicBezTo>
                  <a:pt x="291" y="14"/>
                  <a:pt x="286" y="10"/>
                  <a:pt x="283" y="13"/>
                </a:cubicBezTo>
                <a:cubicBezTo>
                  <a:pt x="281" y="14"/>
                  <a:pt x="283" y="15"/>
                  <a:pt x="283" y="17"/>
                </a:cubicBezTo>
                <a:cubicBezTo>
                  <a:pt x="283" y="18"/>
                  <a:pt x="281" y="20"/>
                  <a:pt x="280" y="21"/>
                </a:cubicBezTo>
                <a:cubicBezTo>
                  <a:pt x="279" y="24"/>
                  <a:pt x="275" y="23"/>
                  <a:pt x="272" y="25"/>
                </a:cubicBezTo>
                <a:close/>
                <a:moveTo>
                  <a:pt x="701" y="126"/>
                </a:moveTo>
                <a:cubicBezTo>
                  <a:pt x="700" y="127"/>
                  <a:pt x="697" y="127"/>
                  <a:pt x="697" y="129"/>
                </a:cubicBezTo>
                <a:cubicBezTo>
                  <a:pt x="694" y="134"/>
                  <a:pt x="700" y="143"/>
                  <a:pt x="700" y="147"/>
                </a:cubicBezTo>
                <a:cubicBezTo>
                  <a:pt x="701" y="148"/>
                  <a:pt x="700" y="150"/>
                  <a:pt x="700" y="151"/>
                </a:cubicBezTo>
                <a:cubicBezTo>
                  <a:pt x="698" y="156"/>
                  <a:pt x="699" y="159"/>
                  <a:pt x="701" y="162"/>
                </a:cubicBezTo>
                <a:cubicBezTo>
                  <a:pt x="702" y="162"/>
                  <a:pt x="703" y="162"/>
                  <a:pt x="703" y="162"/>
                </a:cubicBezTo>
                <a:cubicBezTo>
                  <a:pt x="706" y="161"/>
                  <a:pt x="706" y="156"/>
                  <a:pt x="707" y="152"/>
                </a:cubicBezTo>
                <a:cubicBezTo>
                  <a:pt x="707" y="150"/>
                  <a:pt x="709" y="147"/>
                  <a:pt x="708" y="145"/>
                </a:cubicBezTo>
                <a:cubicBezTo>
                  <a:pt x="708" y="143"/>
                  <a:pt x="707" y="139"/>
                  <a:pt x="707" y="137"/>
                </a:cubicBezTo>
                <a:cubicBezTo>
                  <a:pt x="708" y="133"/>
                  <a:pt x="711" y="128"/>
                  <a:pt x="705" y="127"/>
                </a:cubicBezTo>
                <a:cubicBezTo>
                  <a:pt x="705" y="126"/>
                  <a:pt x="702" y="126"/>
                  <a:pt x="701" y="126"/>
                </a:cubicBezTo>
                <a:close/>
                <a:moveTo>
                  <a:pt x="696" y="321"/>
                </a:moveTo>
                <a:cubicBezTo>
                  <a:pt x="697" y="321"/>
                  <a:pt x="697" y="321"/>
                  <a:pt x="697" y="320"/>
                </a:cubicBezTo>
                <a:cubicBezTo>
                  <a:pt x="700" y="319"/>
                  <a:pt x="698" y="315"/>
                  <a:pt x="699" y="312"/>
                </a:cubicBezTo>
                <a:cubicBezTo>
                  <a:pt x="700" y="310"/>
                  <a:pt x="702" y="308"/>
                  <a:pt x="703" y="306"/>
                </a:cubicBezTo>
                <a:cubicBezTo>
                  <a:pt x="703" y="305"/>
                  <a:pt x="703" y="304"/>
                  <a:pt x="703" y="303"/>
                </a:cubicBezTo>
                <a:cubicBezTo>
                  <a:pt x="702" y="301"/>
                  <a:pt x="700" y="301"/>
                  <a:pt x="699" y="301"/>
                </a:cubicBezTo>
                <a:cubicBezTo>
                  <a:pt x="698" y="302"/>
                  <a:pt x="696" y="302"/>
                  <a:pt x="695" y="303"/>
                </a:cubicBezTo>
                <a:cubicBezTo>
                  <a:pt x="694" y="308"/>
                  <a:pt x="693" y="316"/>
                  <a:pt x="696" y="321"/>
                </a:cubicBezTo>
                <a:close/>
                <a:moveTo>
                  <a:pt x="129" y="24"/>
                </a:moveTo>
                <a:cubicBezTo>
                  <a:pt x="133" y="25"/>
                  <a:pt x="136" y="28"/>
                  <a:pt x="139" y="29"/>
                </a:cubicBezTo>
                <a:cubicBezTo>
                  <a:pt x="141" y="29"/>
                  <a:pt x="145" y="27"/>
                  <a:pt x="149" y="27"/>
                </a:cubicBezTo>
                <a:cubicBezTo>
                  <a:pt x="159" y="27"/>
                  <a:pt x="166" y="29"/>
                  <a:pt x="171" y="23"/>
                </a:cubicBezTo>
                <a:cubicBezTo>
                  <a:pt x="174" y="20"/>
                  <a:pt x="173" y="18"/>
                  <a:pt x="171" y="15"/>
                </a:cubicBezTo>
                <a:cubicBezTo>
                  <a:pt x="170" y="15"/>
                  <a:pt x="170" y="15"/>
                  <a:pt x="169" y="15"/>
                </a:cubicBezTo>
                <a:cubicBezTo>
                  <a:pt x="168" y="16"/>
                  <a:pt x="155" y="20"/>
                  <a:pt x="153" y="19"/>
                </a:cubicBezTo>
                <a:cubicBezTo>
                  <a:pt x="151" y="19"/>
                  <a:pt x="148" y="17"/>
                  <a:pt x="145" y="16"/>
                </a:cubicBezTo>
                <a:cubicBezTo>
                  <a:pt x="141" y="15"/>
                  <a:pt x="138" y="19"/>
                  <a:pt x="133" y="19"/>
                </a:cubicBezTo>
                <a:cubicBezTo>
                  <a:pt x="130" y="18"/>
                  <a:pt x="124" y="16"/>
                  <a:pt x="121" y="17"/>
                </a:cubicBezTo>
                <a:cubicBezTo>
                  <a:pt x="119" y="18"/>
                  <a:pt x="119" y="19"/>
                  <a:pt x="118" y="20"/>
                </a:cubicBezTo>
                <a:cubicBezTo>
                  <a:pt x="118" y="21"/>
                  <a:pt x="118" y="21"/>
                  <a:pt x="118" y="22"/>
                </a:cubicBezTo>
                <a:cubicBezTo>
                  <a:pt x="119" y="23"/>
                  <a:pt x="127" y="23"/>
                  <a:pt x="129" y="24"/>
                </a:cubicBezTo>
                <a:close/>
                <a:moveTo>
                  <a:pt x="204" y="26"/>
                </a:moveTo>
                <a:cubicBezTo>
                  <a:pt x="208" y="25"/>
                  <a:pt x="218" y="22"/>
                  <a:pt x="222" y="23"/>
                </a:cubicBezTo>
                <a:cubicBezTo>
                  <a:pt x="226" y="24"/>
                  <a:pt x="230" y="25"/>
                  <a:pt x="234" y="25"/>
                </a:cubicBezTo>
                <a:cubicBezTo>
                  <a:pt x="235" y="25"/>
                  <a:pt x="237" y="25"/>
                  <a:pt x="238" y="24"/>
                </a:cubicBezTo>
                <a:cubicBezTo>
                  <a:pt x="240" y="24"/>
                  <a:pt x="243" y="25"/>
                  <a:pt x="244" y="25"/>
                </a:cubicBezTo>
                <a:cubicBezTo>
                  <a:pt x="248" y="25"/>
                  <a:pt x="253" y="25"/>
                  <a:pt x="256" y="24"/>
                </a:cubicBezTo>
                <a:cubicBezTo>
                  <a:pt x="258" y="23"/>
                  <a:pt x="261" y="21"/>
                  <a:pt x="263" y="22"/>
                </a:cubicBezTo>
                <a:cubicBezTo>
                  <a:pt x="265" y="23"/>
                  <a:pt x="266" y="24"/>
                  <a:pt x="269" y="24"/>
                </a:cubicBezTo>
                <a:cubicBezTo>
                  <a:pt x="269" y="20"/>
                  <a:pt x="271" y="16"/>
                  <a:pt x="273" y="14"/>
                </a:cubicBezTo>
                <a:lnTo>
                  <a:pt x="273" y="13"/>
                </a:lnTo>
                <a:cubicBezTo>
                  <a:pt x="268" y="11"/>
                  <a:pt x="259" y="15"/>
                  <a:pt x="253" y="13"/>
                </a:cubicBezTo>
                <a:cubicBezTo>
                  <a:pt x="251" y="12"/>
                  <a:pt x="249" y="11"/>
                  <a:pt x="247" y="10"/>
                </a:cubicBezTo>
                <a:cubicBezTo>
                  <a:pt x="243" y="9"/>
                  <a:pt x="239" y="12"/>
                  <a:pt x="236" y="13"/>
                </a:cubicBezTo>
                <a:cubicBezTo>
                  <a:pt x="232" y="14"/>
                  <a:pt x="228" y="11"/>
                  <a:pt x="223" y="12"/>
                </a:cubicBezTo>
                <a:cubicBezTo>
                  <a:pt x="221" y="13"/>
                  <a:pt x="219" y="15"/>
                  <a:pt x="217" y="15"/>
                </a:cubicBezTo>
                <a:cubicBezTo>
                  <a:pt x="214" y="16"/>
                  <a:pt x="211" y="15"/>
                  <a:pt x="209" y="14"/>
                </a:cubicBezTo>
                <a:cubicBezTo>
                  <a:pt x="207" y="15"/>
                  <a:pt x="205" y="15"/>
                  <a:pt x="203" y="15"/>
                </a:cubicBezTo>
                <a:cubicBezTo>
                  <a:pt x="201" y="14"/>
                  <a:pt x="199" y="13"/>
                  <a:pt x="197" y="13"/>
                </a:cubicBezTo>
                <a:cubicBezTo>
                  <a:pt x="194" y="14"/>
                  <a:pt x="193" y="16"/>
                  <a:pt x="191" y="16"/>
                </a:cubicBezTo>
                <a:cubicBezTo>
                  <a:pt x="188" y="17"/>
                  <a:pt x="186" y="17"/>
                  <a:pt x="184" y="18"/>
                </a:cubicBezTo>
                <a:lnTo>
                  <a:pt x="184" y="21"/>
                </a:lnTo>
                <a:cubicBezTo>
                  <a:pt x="184" y="23"/>
                  <a:pt x="187" y="23"/>
                  <a:pt x="188" y="23"/>
                </a:cubicBezTo>
                <a:cubicBezTo>
                  <a:pt x="191" y="24"/>
                  <a:pt x="201" y="27"/>
                  <a:pt x="204" y="26"/>
                </a:cubicBezTo>
                <a:close/>
                <a:moveTo>
                  <a:pt x="373" y="229"/>
                </a:moveTo>
                <a:cubicBezTo>
                  <a:pt x="372" y="228"/>
                  <a:pt x="371" y="227"/>
                  <a:pt x="370" y="226"/>
                </a:cubicBezTo>
                <a:lnTo>
                  <a:pt x="369" y="226"/>
                </a:lnTo>
                <a:cubicBezTo>
                  <a:pt x="369" y="227"/>
                  <a:pt x="368" y="227"/>
                  <a:pt x="368" y="228"/>
                </a:cubicBezTo>
                <a:cubicBezTo>
                  <a:pt x="368" y="231"/>
                  <a:pt x="368" y="232"/>
                  <a:pt x="369" y="235"/>
                </a:cubicBezTo>
                <a:cubicBezTo>
                  <a:pt x="370" y="235"/>
                  <a:pt x="370" y="235"/>
                  <a:pt x="371" y="235"/>
                </a:cubicBezTo>
                <a:cubicBezTo>
                  <a:pt x="374" y="234"/>
                  <a:pt x="373" y="232"/>
                  <a:pt x="373" y="229"/>
                </a:cubicBezTo>
                <a:close/>
                <a:moveTo>
                  <a:pt x="668" y="231"/>
                </a:moveTo>
                <a:cubicBezTo>
                  <a:pt x="670" y="231"/>
                  <a:pt x="672" y="233"/>
                  <a:pt x="671" y="234"/>
                </a:cubicBezTo>
                <a:cubicBezTo>
                  <a:pt x="671" y="237"/>
                  <a:pt x="670" y="237"/>
                  <a:pt x="669" y="238"/>
                </a:cubicBezTo>
                <a:cubicBezTo>
                  <a:pt x="668" y="238"/>
                  <a:pt x="667" y="238"/>
                  <a:pt x="666" y="237"/>
                </a:cubicBezTo>
                <a:lnTo>
                  <a:pt x="666" y="231"/>
                </a:lnTo>
                <a:cubicBezTo>
                  <a:pt x="666" y="231"/>
                  <a:pt x="666" y="231"/>
                  <a:pt x="666" y="231"/>
                </a:cubicBezTo>
                <a:cubicBezTo>
                  <a:pt x="667" y="231"/>
                  <a:pt x="668" y="231"/>
                  <a:pt x="668" y="231"/>
                </a:cubicBezTo>
                <a:close/>
                <a:moveTo>
                  <a:pt x="665" y="296"/>
                </a:moveTo>
                <a:cubicBezTo>
                  <a:pt x="663" y="296"/>
                  <a:pt x="662" y="296"/>
                  <a:pt x="661" y="295"/>
                </a:cubicBezTo>
                <a:lnTo>
                  <a:pt x="661" y="292"/>
                </a:lnTo>
                <a:cubicBezTo>
                  <a:pt x="662" y="292"/>
                  <a:pt x="662" y="291"/>
                  <a:pt x="663" y="291"/>
                </a:cubicBezTo>
                <a:lnTo>
                  <a:pt x="665" y="291"/>
                </a:lnTo>
                <a:cubicBezTo>
                  <a:pt x="666" y="291"/>
                  <a:pt x="666" y="291"/>
                  <a:pt x="666" y="291"/>
                </a:cubicBezTo>
                <a:cubicBezTo>
                  <a:pt x="666" y="294"/>
                  <a:pt x="666" y="295"/>
                  <a:pt x="665" y="296"/>
                </a:cubicBezTo>
                <a:close/>
                <a:moveTo>
                  <a:pt x="658" y="96"/>
                </a:moveTo>
                <a:cubicBezTo>
                  <a:pt x="659" y="97"/>
                  <a:pt x="660" y="99"/>
                  <a:pt x="660" y="102"/>
                </a:cubicBezTo>
                <a:cubicBezTo>
                  <a:pt x="659" y="101"/>
                  <a:pt x="658" y="97"/>
                  <a:pt x="658" y="96"/>
                </a:cubicBezTo>
                <a:close/>
                <a:moveTo>
                  <a:pt x="657" y="93"/>
                </a:moveTo>
                <a:lnTo>
                  <a:pt x="657" y="93"/>
                </a:lnTo>
                <a:cubicBezTo>
                  <a:pt x="655" y="88"/>
                  <a:pt x="648" y="85"/>
                  <a:pt x="658" y="86"/>
                </a:cubicBezTo>
                <a:lnTo>
                  <a:pt x="658" y="87"/>
                </a:lnTo>
                <a:cubicBezTo>
                  <a:pt x="658" y="89"/>
                  <a:pt x="657" y="90"/>
                  <a:pt x="657" y="93"/>
                </a:cubicBezTo>
                <a:close/>
                <a:moveTo>
                  <a:pt x="645" y="70"/>
                </a:moveTo>
                <a:cubicBezTo>
                  <a:pt x="645" y="69"/>
                  <a:pt x="645" y="68"/>
                  <a:pt x="645" y="67"/>
                </a:cubicBezTo>
                <a:cubicBezTo>
                  <a:pt x="647" y="66"/>
                  <a:pt x="648" y="66"/>
                  <a:pt x="650" y="65"/>
                </a:cubicBezTo>
                <a:cubicBezTo>
                  <a:pt x="651" y="65"/>
                  <a:pt x="651" y="65"/>
                  <a:pt x="652" y="65"/>
                </a:cubicBezTo>
                <a:cubicBezTo>
                  <a:pt x="653" y="65"/>
                  <a:pt x="653" y="65"/>
                  <a:pt x="653" y="66"/>
                </a:cubicBezTo>
                <a:cubicBezTo>
                  <a:pt x="656" y="71"/>
                  <a:pt x="649" y="75"/>
                  <a:pt x="645" y="70"/>
                </a:cubicBezTo>
                <a:close/>
                <a:moveTo>
                  <a:pt x="642" y="55"/>
                </a:moveTo>
                <a:cubicBezTo>
                  <a:pt x="642" y="54"/>
                  <a:pt x="642" y="54"/>
                  <a:pt x="643" y="53"/>
                </a:cubicBezTo>
                <a:cubicBezTo>
                  <a:pt x="644" y="53"/>
                  <a:pt x="645" y="53"/>
                  <a:pt x="646" y="54"/>
                </a:cubicBezTo>
                <a:cubicBezTo>
                  <a:pt x="647" y="54"/>
                  <a:pt x="647" y="54"/>
                  <a:pt x="647" y="54"/>
                </a:cubicBezTo>
                <a:cubicBezTo>
                  <a:pt x="647" y="55"/>
                  <a:pt x="647" y="55"/>
                  <a:pt x="646" y="56"/>
                </a:cubicBezTo>
                <a:cubicBezTo>
                  <a:pt x="644" y="56"/>
                  <a:pt x="643" y="56"/>
                  <a:pt x="642" y="55"/>
                </a:cubicBezTo>
                <a:close/>
                <a:moveTo>
                  <a:pt x="663" y="91"/>
                </a:moveTo>
                <a:cubicBezTo>
                  <a:pt x="664" y="93"/>
                  <a:pt x="664" y="93"/>
                  <a:pt x="663" y="94"/>
                </a:cubicBezTo>
                <a:cubicBezTo>
                  <a:pt x="663" y="93"/>
                  <a:pt x="663" y="92"/>
                  <a:pt x="663" y="91"/>
                </a:cubicBezTo>
                <a:close/>
                <a:moveTo>
                  <a:pt x="666" y="211"/>
                </a:moveTo>
                <a:cubicBezTo>
                  <a:pt x="666" y="214"/>
                  <a:pt x="665" y="216"/>
                  <a:pt x="664" y="217"/>
                </a:cubicBezTo>
                <a:lnTo>
                  <a:pt x="664" y="211"/>
                </a:lnTo>
                <a:cubicBezTo>
                  <a:pt x="664" y="211"/>
                  <a:pt x="665" y="211"/>
                  <a:pt x="666" y="211"/>
                </a:cubicBezTo>
                <a:close/>
                <a:moveTo>
                  <a:pt x="639" y="320"/>
                </a:moveTo>
                <a:cubicBezTo>
                  <a:pt x="622" y="324"/>
                  <a:pt x="645" y="300"/>
                  <a:pt x="639" y="320"/>
                </a:cubicBezTo>
                <a:close/>
                <a:moveTo>
                  <a:pt x="617" y="62"/>
                </a:moveTo>
                <a:cubicBezTo>
                  <a:pt x="615" y="62"/>
                  <a:pt x="614" y="62"/>
                  <a:pt x="612" y="62"/>
                </a:cubicBezTo>
                <a:lnTo>
                  <a:pt x="612" y="59"/>
                </a:lnTo>
                <a:cubicBezTo>
                  <a:pt x="613" y="59"/>
                  <a:pt x="613" y="57"/>
                  <a:pt x="614" y="56"/>
                </a:cubicBezTo>
                <a:cubicBezTo>
                  <a:pt x="617" y="56"/>
                  <a:pt x="618" y="57"/>
                  <a:pt x="619" y="58"/>
                </a:cubicBezTo>
                <a:cubicBezTo>
                  <a:pt x="619" y="59"/>
                  <a:pt x="619" y="58"/>
                  <a:pt x="619" y="59"/>
                </a:cubicBezTo>
                <a:cubicBezTo>
                  <a:pt x="619" y="61"/>
                  <a:pt x="618" y="61"/>
                  <a:pt x="617" y="62"/>
                </a:cubicBezTo>
                <a:close/>
                <a:moveTo>
                  <a:pt x="589" y="54"/>
                </a:moveTo>
                <a:cubicBezTo>
                  <a:pt x="588" y="54"/>
                  <a:pt x="582" y="53"/>
                  <a:pt x="581" y="52"/>
                </a:cubicBezTo>
                <a:lnTo>
                  <a:pt x="576" y="52"/>
                </a:lnTo>
                <a:cubicBezTo>
                  <a:pt x="577" y="52"/>
                  <a:pt x="577" y="51"/>
                  <a:pt x="577" y="51"/>
                </a:cubicBezTo>
                <a:cubicBezTo>
                  <a:pt x="577" y="49"/>
                  <a:pt x="577" y="49"/>
                  <a:pt x="578" y="48"/>
                </a:cubicBezTo>
                <a:cubicBezTo>
                  <a:pt x="582" y="49"/>
                  <a:pt x="586" y="52"/>
                  <a:pt x="589" y="54"/>
                </a:cubicBezTo>
                <a:close/>
                <a:moveTo>
                  <a:pt x="538" y="55"/>
                </a:moveTo>
                <a:cubicBezTo>
                  <a:pt x="535" y="55"/>
                  <a:pt x="530" y="55"/>
                  <a:pt x="528" y="54"/>
                </a:cubicBezTo>
                <a:lnTo>
                  <a:pt x="523" y="54"/>
                </a:lnTo>
                <a:lnTo>
                  <a:pt x="523" y="53"/>
                </a:lnTo>
                <a:cubicBezTo>
                  <a:pt x="524" y="53"/>
                  <a:pt x="525" y="51"/>
                  <a:pt x="526" y="49"/>
                </a:cubicBezTo>
                <a:cubicBezTo>
                  <a:pt x="527" y="49"/>
                  <a:pt x="531" y="48"/>
                  <a:pt x="532" y="48"/>
                </a:cubicBezTo>
                <a:cubicBezTo>
                  <a:pt x="533" y="48"/>
                  <a:pt x="533" y="48"/>
                  <a:pt x="534" y="48"/>
                </a:cubicBezTo>
                <a:cubicBezTo>
                  <a:pt x="536" y="48"/>
                  <a:pt x="536" y="49"/>
                  <a:pt x="537" y="49"/>
                </a:cubicBezTo>
                <a:cubicBezTo>
                  <a:pt x="537" y="50"/>
                  <a:pt x="537" y="53"/>
                  <a:pt x="538" y="54"/>
                </a:cubicBezTo>
                <a:lnTo>
                  <a:pt x="538" y="55"/>
                </a:lnTo>
                <a:close/>
                <a:moveTo>
                  <a:pt x="481" y="53"/>
                </a:moveTo>
                <a:cubicBezTo>
                  <a:pt x="480" y="53"/>
                  <a:pt x="478" y="53"/>
                  <a:pt x="477" y="52"/>
                </a:cubicBezTo>
                <a:lnTo>
                  <a:pt x="481" y="52"/>
                </a:lnTo>
                <a:lnTo>
                  <a:pt x="481" y="53"/>
                </a:lnTo>
                <a:cubicBezTo>
                  <a:pt x="481" y="53"/>
                  <a:pt x="481" y="53"/>
                  <a:pt x="481" y="53"/>
                </a:cubicBezTo>
                <a:close/>
                <a:moveTo>
                  <a:pt x="407" y="63"/>
                </a:moveTo>
                <a:cubicBezTo>
                  <a:pt x="405" y="66"/>
                  <a:pt x="397" y="76"/>
                  <a:pt x="394" y="74"/>
                </a:cubicBezTo>
                <a:cubicBezTo>
                  <a:pt x="392" y="74"/>
                  <a:pt x="392" y="73"/>
                  <a:pt x="391" y="73"/>
                </a:cubicBezTo>
                <a:cubicBezTo>
                  <a:pt x="390" y="71"/>
                  <a:pt x="390" y="70"/>
                  <a:pt x="390" y="67"/>
                </a:cubicBezTo>
                <a:cubicBezTo>
                  <a:pt x="387" y="67"/>
                  <a:pt x="381" y="63"/>
                  <a:pt x="378" y="61"/>
                </a:cubicBezTo>
                <a:cubicBezTo>
                  <a:pt x="378" y="61"/>
                  <a:pt x="378" y="60"/>
                  <a:pt x="377" y="60"/>
                </a:cubicBezTo>
                <a:cubicBezTo>
                  <a:pt x="377" y="56"/>
                  <a:pt x="382" y="54"/>
                  <a:pt x="385" y="57"/>
                </a:cubicBezTo>
                <a:cubicBezTo>
                  <a:pt x="387" y="58"/>
                  <a:pt x="387" y="61"/>
                  <a:pt x="390" y="63"/>
                </a:cubicBezTo>
                <a:cubicBezTo>
                  <a:pt x="392" y="64"/>
                  <a:pt x="395" y="58"/>
                  <a:pt x="398" y="57"/>
                </a:cubicBezTo>
                <a:cubicBezTo>
                  <a:pt x="399" y="55"/>
                  <a:pt x="404" y="56"/>
                  <a:pt x="406" y="57"/>
                </a:cubicBezTo>
                <a:cubicBezTo>
                  <a:pt x="406" y="58"/>
                  <a:pt x="406" y="58"/>
                  <a:pt x="407" y="59"/>
                </a:cubicBezTo>
                <a:cubicBezTo>
                  <a:pt x="408" y="60"/>
                  <a:pt x="407" y="62"/>
                  <a:pt x="407" y="63"/>
                </a:cubicBezTo>
                <a:close/>
                <a:moveTo>
                  <a:pt x="399" y="85"/>
                </a:moveTo>
                <a:cubicBezTo>
                  <a:pt x="397" y="85"/>
                  <a:pt x="396" y="84"/>
                  <a:pt x="395" y="83"/>
                </a:cubicBezTo>
                <a:cubicBezTo>
                  <a:pt x="395" y="82"/>
                  <a:pt x="394" y="81"/>
                  <a:pt x="395" y="80"/>
                </a:cubicBezTo>
                <a:cubicBezTo>
                  <a:pt x="395" y="79"/>
                  <a:pt x="396" y="80"/>
                  <a:pt x="396" y="79"/>
                </a:cubicBezTo>
                <a:cubicBezTo>
                  <a:pt x="398" y="79"/>
                  <a:pt x="399" y="79"/>
                  <a:pt x="400" y="79"/>
                </a:cubicBezTo>
                <a:cubicBezTo>
                  <a:pt x="401" y="80"/>
                  <a:pt x="401" y="80"/>
                  <a:pt x="402" y="81"/>
                </a:cubicBezTo>
                <a:cubicBezTo>
                  <a:pt x="402" y="84"/>
                  <a:pt x="401" y="83"/>
                  <a:pt x="399" y="85"/>
                </a:cubicBezTo>
                <a:close/>
                <a:moveTo>
                  <a:pt x="382" y="164"/>
                </a:moveTo>
                <a:cubicBezTo>
                  <a:pt x="381" y="165"/>
                  <a:pt x="381" y="165"/>
                  <a:pt x="380" y="166"/>
                </a:cubicBezTo>
                <a:lnTo>
                  <a:pt x="377" y="166"/>
                </a:lnTo>
                <a:cubicBezTo>
                  <a:pt x="377" y="163"/>
                  <a:pt x="374" y="155"/>
                  <a:pt x="376" y="153"/>
                </a:cubicBezTo>
                <a:cubicBezTo>
                  <a:pt x="377" y="151"/>
                  <a:pt x="379" y="151"/>
                  <a:pt x="381" y="150"/>
                </a:cubicBezTo>
                <a:lnTo>
                  <a:pt x="384" y="150"/>
                </a:lnTo>
                <a:cubicBezTo>
                  <a:pt x="384" y="151"/>
                  <a:pt x="385" y="151"/>
                  <a:pt x="385" y="151"/>
                </a:cubicBezTo>
                <a:cubicBezTo>
                  <a:pt x="386" y="153"/>
                  <a:pt x="386" y="153"/>
                  <a:pt x="386" y="155"/>
                </a:cubicBezTo>
                <a:cubicBezTo>
                  <a:pt x="386" y="156"/>
                  <a:pt x="382" y="164"/>
                  <a:pt x="382" y="164"/>
                </a:cubicBezTo>
                <a:close/>
                <a:moveTo>
                  <a:pt x="377" y="111"/>
                </a:moveTo>
                <a:cubicBezTo>
                  <a:pt x="379" y="111"/>
                  <a:pt x="380" y="111"/>
                  <a:pt x="381" y="111"/>
                </a:cubicBezTo>
                <a:cubicBezTo>
                  <a:pt x="382" y="112"/>
                  <a:pt x="382" y="112"/>
                  <a:pt x="383" y="113"/>
                </a:cubicBezTo>
                <a:cubicBezTo>
                  <a:pt x="383" y="116"/>
                  <a:pt x="381" y="118"/>
                  <a:pt x="378" y="118"/>
                </a:cubicBezTo>
                <a:cubicBezTo>
                  <a:pt x="377" y="117"/>
                  <a:pt x="376" y="117"/>
                  <a:pt x="375" y="116"/>
                </a:cubicBezTo>
                <a:cubicBezTo>
                  <a:pt x="375" y="112"/>
                  <a:pt x="375" y="112"/>
                  <a:pt x="377" y="111"/>
                </a:cubicBezTo>
                <a:close/>
                <a:moveTo>
                  <a:pt x="670" y="154"/>
                </a:moveTo>
                <a:cubicBezTo>
                  <a:pt x="672" y="154"/>
                  <a:pt x="672" y="154"/>
                  <a:pt x="673" y="155"/>
                </a:cubicBezTo>
                <a:cubicBezTo>
                  <a:pt x="673" y="156"/>
                  <a:pt x="673" y="157"/>
                  <a:pt x="673" y="158"/>
                </a:cubicBezTo>
                <a:cubicBezTo>
                  <a:pt x="672" y="158"/>
                  <a:pt x="672" y="158"/>
                  <a:pt x="671" y="158"/>
                </a:cubicBezTo>
                <a:cubicBezTo>
                  <a:pt x="670" y="157"/>
                  <a:pt x="670" y="157"/>
                  <a:pt x="669" y="157"/>
                </a:cubicBezTo>
                <a:cubicBezTo>
                  <a:pt x="669" y="156"/>
                  <a:pt x="669" y="156"/>
                  <a:pt x="669" y="156"/>
                </a:cubicBezTo>
                <a:cubicBezTo>
                  <a:pt x="669" y="154"/>
                  <a:pt x="669" y="155"/>
                  <a:pt x="670" y="154"/>
                </a:cubicBezTo>
                <a:close/>
                <a:moveTo>
                  <a:pt x="674" y="201"/>
                </a:moveTo>
                <a:cubicBezTo>
                  <a:pt x="677" y="194"/>
                  <a:pt x="676" y="191"/>
                  <a:pt x="683" y="187"/>
                </a:cubicBezTo>
                <a:cubicBezTo>
                  <a:pt x="684" y="186"/>
                  <a:pt x="685" y="184"/>
                  <a:pt x="685" y="182"/>
                </a:cubicBezTo>
                <a:cubicBezTo>
                  <a:pt x="685" y="178"/>
                  <a:pt x="681" y="172"/>
                  <a:pt x="680" y="169"/>
                </a:cubicBezTo>
                <a:cubicBezTo>
                  <a:pt x="679" y="167"/>
                  <a:pt x="679" y="164"/>
                  <a:pt x="679" y="162"/>
                </a:cubicBezTo>
                <a:cubicBezTo>
                  <a:pt x="679" y="160"/>
                  <a:pt x="679" y="157"/>
                  <a:pt x="679" y="155"/>
                </a:cubicBezTo>
                <a:cubicBezTo>
                  <a:pt x="679" y="153"/>
                  <a:pt x="678" y="150"/>
                  <a:pt x="678" y="148"/>
                </a:cubicBezTo>
                <a:cubicBezTo>
                  <a:pt x="678" y="144"/>
                  <a:pt x="678" y="140"/>
                  <a:pt x="678" y="136"/>
                </a:cubicBezTo>
                <a:cubicBezTo>
                  <a:pt x="678" y="134"/>
                  <a:pt x="677" y="130"/>
                  <a:pt x="678" y="127"/>
                </a:cubicBezTo>
                <a:cubicBezTo>
                  <a:pt x="678" y="124"/>
                  <a:pt x="680" y="115"/>
                  <a:pt x="679" y="111"/>
                </a:cubicBezTo>
                <a:cubicBezTo>
                  <a:pt x="678" y="108"/>
                  <a:pt x="676" y="105"/>
                  <a:pt x="676" y="103"/>
                </a:cubicBezTo>
                <a:cubicBezTo>
                  <a:pt x="674" y="98"/>
                  <a:pt x="677" y="94"/>
                  <a:pt x="677" y="91"/>
                </a:cubicBezTo>
                <a:cubicBezTo>
                  <a:pt x="677" y="90"/>
                  <a:pt x="676" y="88"/>
                  <a:pt x="676" y="88"/>
                </a:cubicBezTo>
                <a:cubicBezTo>
                  <a:pt x="676" y="86"/>
                  <a:pt x="678" y="82"/>
                  <a:pt x="679" y="81"/>
                </a:cubicBezTo>
                <a:cubicBezTo>
                  <a:pt x="679" y="77"/>
                  <a:pt x="677" y="76"/>
                  <a:pt x="674" y="74"/>
                </a:cubicBezTo>
                <a:cubicBezTo>
                  <a:pt x="673" y="70"/>
                  <a:pt x="674" y="66"/>
                  <a:pt x="676" y="64"/>
                </a:cubicBezTo>
                <a:cubicBezTo>
                  <a:pt x="676" y="61"/>
                  <a:pt x="675" y="59"/>
                  <a:pt x="673" y="58"/>
                </a:cubicBezTo>
                <a:cubicBezTo>
                  <a:pt x="672" y="58"/>
                  <a:pt x="670" y="59"/>
                  <a:pt x="669" y="60"/>
                </a:cubicBezTo>
                <a:cubicBezTo>
                  <a:pt x="665" y="59"/>
                  <a:pt x="659" y="57"/>
                  <a:pt x="658" y="53"/>
                </a:cubicBezTo>
                <a:cubicBezTo>
                  <a:pt x="657" y="52"/>
                  <a:pt x="658" y="51"/>
                  <a:pt x="657" y="50"/>
                </a:cubicBezTo>
                <a:cubicBezTo>
                  <a:pt x="657" y="48"/>
                  <a:pt x="655" y="48"/>
                  <a:pt x="655" y="47"/>
                </a:cubicBezTo>
                <a:cubicBezTo>
                  <a:pt x="644" y="45"/>
                  <a:pt x="631" y="45"/>
                  <a:pt x="618" y="45"/>
                </a:cubicBezTo>
                <a:cubicBezTo>
                  <a:pt x="614" y="44"/>
                  <a:pt x="609" y="42"/>
                  <a:pt x="604" y="43"/>
                </a:cubicBezTo>
                <a:cubicBezTo>
                  <a:pt x="601" y="44"/>
                  <a:pt x="598" y="46"/>
                  <a:pt x="595" y="47"/>
                </a:cubicBezTo>
                <a:cubicBezTo>
                  <a:pt x="589" y="48"/>
                  <a:pt x="587" y="44"/>
                  <a:pt x="583" y="44"/>
                </a:cubicBezTo>
                <a:cubicBezTo>
                  <a:pt x="580" y="45"/>
                  <a:pt x="579" y="47"/>
                  <a:pt x="577" y="48"/>
                </a:cubicBezTo>
                <a:cubicBezTo>
                  <a:pt x="575" y="48"/>
                  <a:pt x="571" y="48"/>
                  <a:pt x="569" y="48"/>
                </a:cubicBezTo>
                <a:cubicBezTo>
                  <a:pt x="564" y="49"/>
                  <a:pt x="561" y="47"/>
                  <a:pt x="557" y="46"/>
                </a:cubicBezTo>
                <a:lnTo>
                  <a:pt x="552" y="46"/>
                </a:lnTo>
                <a:cubicBezTo>
                  <a:pt x="550" y="45"/>
                  <a:pt x="548" y="44"/>
                  <a:pt x="546" y="43"/>
                </a:cubicBezTo>
                <a:cubicBezTo>
                  <a:pt x="544" y="43"/>
                  <a:pt x="542" y="43"/>
                  <a:pt x="540" y="43"/>
                </a:cubicBezTo>
                <a:cubicBezTo>
                  <a:pt x="538" y="42"/>
                  <a:pt x="536" y="40"/>
                  <a:pt x="534" y="39"/>
                </a:cubicBezTo>
                <a:cubicBezTo>
                  <a:pt x="528" y="38"/>
                  <a:pt x="526" y="43"/>
                  <a:pt x="522" y="44"/>
                </a:cubicBezTo>
                <a:cubicBezTo>
                  <a:pt x="520" y="45"/>
                  <a:pt x="518" y="42"/>
                  <a:pt x="516" y="41"/>
                </a:cubicBezTo>
                <a:cubicBezTo>
                  <a:pt x="514" y="41"/>
                  <a:pt x="513" y="42"/>
                  <a:pt x="511" y="41"/>
                </a:cubicBezTo>
                <a:cubicBezTo>
                  <a:pt x="509" y="41"/>
                  <a:pt x="508" y="39"/>
                  <a:pt x="505" y="40"/>
                </a:cubicBezTo>
                <a:cubicBezTo>
                  <a:pt x="503" y="41"/>
                  <a:pt x="500" y="43"/>
                  <a:pt x="497" y="43"/>
                </a:cubicBezTo>
                <a:cubicBezTo>
                  <a:pt x="494" y="44"/>
                  <a:pt x="492" y="44"/>
                  <a:pt x="489" y="45"/>
                </a:cubicBezTo>
                <a:cubicBezTo>
                  <a:pt x="487" y="45"/>
                  <a:pt x="485" y="47"/>
                  <a:pt x="483" y="48"/>
                </a:cubicBezTo>
                <a:cubicBezTo>
                  <a:pt x="483" y="48"/>
                  <a:pt x="474" y="48"/>
                  <a:pt x="474" y="48"/>
                </a:cubicBezTo>
                <a:cubicBezTo>
                  <a:pt x="473" y="47"/>
                  <a:pt x="469" y="47"/>
                  <a:pt x="467" y="47"/>
                </a:cubicBezTo>
                <a:cubicBezTo>
                  <a:pt x="466" y="48"/>
                  <a:pt x="464" y="48"/>
                  <a:pt x="463" y="49"/>
                </a:cubicBezTo>
                <a:cubicBezTo>
                  <a:pt x="455" y="48"/>
                  <a:pt x="447" y="49"/>
                  <a:pt x="441" y="50"/>
                </a:cubicBezTo>
                <a:cubicBezTo>
                  <a:pt x="435" y="49"/>
                  <a:pt x="434" y="51"/>
                  <a:pt x="429" y="52"/>
                </a:cubicBezTo>
                <a:cubicBezTo>
                  <a:pt x="425" y="52"/>
                  <a:pt x="421" y="52"/>
                  <a:pt x="417" y="52"/>
                </a:cubicBezTo>
                <a:cubicBezTo>
                  <a:pt x="415" y="52"/>
                  <a:pt x="412" y="54"/>
                  <a:pt x="410" y="53"/>
                </a:cubicBezTo>
                <a:cubicBezTo>
                  <a:pt x="408" y="52"/>
                  <a:pt x="407" y="51"/>
                  <a:pt x="406" y="50"/>
                </a:cubicBezTo>
                <a:cubicBezTo>
                  <a:pt x="404" y="49"/>
                  <a:pt x="401" y="48"/>
                  <a:pt x="399" y="48"/>
                </a:cubicBezTo>
                <a:cubicBezTo>
                  <a:pt x="396" y="47"/>
                  <a:pt x="392" y="49"/>
                  <a:pt x="390" y="49"/>
                </a:cubicBezTo>
                <a:cubicBezTo>
                  <a:pt x="387" y="49"/>
                  <a:pt x="380" y="47"/>
                  <a:pt x="379" y="46"/>
                </a:cubicBezTo>
                <a:cubicBezTo>
                  <a:pt x="371" y="46"/>
                  <a:pt x="369" y="53"/>
                  <a:pt x="365" y="58"/>
                </a:cubicBezTo>
                <a:cubicBezTo>
                  <a:pt x="365" y="60"/>
                  <a:pt x="367" y="61"/>
                  <a:pt x="367" y="63"/>
                </a:cubicBezTo>
                <a:cubicBezTo>
                  <a:pt x="368" y="65"/>
                  <a:pt x="367" y="68"/>
                  <a:pt x="368" y="70"/>
                </a:cubicBezTo>
                <a:cubicBezTo>
                  <a:pt x="369" y="72"/>
                  <a:pt x="372" y="72"/>
                  <a:pt x="374" y="73"/>
                </a:cubicBezTo>
                <a:cubicBezTo>
                  <a:pt x="374" y="75"/>
                  <a:pt x="375" y="77"/>
                  <a:pt x="374" y="78"/>
                </a:cubicBezTo>
                <a:cubicBezTo>
                  <a:pt x="373" y="79"/>
                  <a:pt x="372" y="80"/>
                  <a:pt x="371" y="80"/>
                </a:cubicBezTo>
                <a:cubicBezTo>
                  <a:pt x="368" y="80"/>
                  <a:pt x="365" y="80"/>
                  <a:pt x="363" y="82"/>
                </a:cubicBezTo>
                <a:cubicBezTo>
                  <a:pt x="362" y="90"/>
                  <a:pt x="366" y="95"/>
                  <a:pt x="367" y="101"/>
                </a:cubicBezTo>
                <a:cubicBezTo>
                  <a:pt x="369" y="106"/>
                  <a:pt x="366" y="110"/>
                  <a:pt x="365" y="113"/>
                </a:cubicBezTo>
                <a:cubicBezTo>
                  <a:pt x="364" y="119"/>
                  <a:pt x="369" y="122"/>
                  <a:pt x="373" y="123"/>
                </a:cubicBezTo>
                <a:cubicBezTo>
                  <a:pt x="373" y="124"/>
                  <a:pt x="373" y="126"/>
                  <a:pt x="373" y="127"/>
                </a:cubicBezTo>
                <a:cubicBezTo>
                  <a:pt x="372" y="128"/>
                  <a:pt x="371" y="128"/>
                  <a:pt x="370" y="128"/>
                </a:cubicBezTo>
                <a:cubicBezTo>
                  <a:pt x="368" y="129"/>
                  <a:pt x="368" y="131"/>
                  <a:pt x="367" y="132"/>
                </a:cubicBezTo>
                <a:cubicBezTo>
                  <a:pt x="368" y="137"/>
                  <a:pt x="369" y="140"/>
                  <a:pt x="371" y="143"/>
                </a:cubicBezTo>
                <a:cubicBezTo>
                  <a:pt x="372" y="146"/>
                  <a:pt x="372" y="148"/>
                  <a:pt x="373" y="150"/>
                </a:cubicBezTo>
                <a:cubicBezTo>
                  <a:pt x="373" y="153"/>
                  <a:pt x="370" y="155"/>
                  <a:pt x="369" y="156"/>
                </a:cubicBezTo>
                <a:cubicBezTo>
                  <a:pt x="369" y="162"/>
                  <a:pt x="371" y="161"/>
                  <a:pt x="372" y="164"/>
                </a:cubicBezTo>
                <a:cubicBezTo>
                  <a:pt x="373" y="165"/>
                  <a:pt x="372" y="166"/>
                  <a:pt x="372" y="166"/>
                </a:cubicBezTo>
                <a:cubicBezTo>
                  <a:pt x="371" y="171"/>
                  <a:pt x="368" y="176"/>
                  <a:pt x="372" y="180"/>
                </a:cubicBezTo>
                <a:cubicBezTo>
                  <a:pt x="372" y="184"/>
                  <a:pt x="369" y="185"/>
                  <a:pt x="368" y="188"/>
                </a:cubicBezTo>
                <a:cubicBezTo>
                  <a:pt x="367" y="190"/>
                  <a:pt x="367" y="192"/>
                  <a:pt x="366" y="194"/>
                </a:cubicBezTo>
                <a:cubicBezTo>
                  <a:pt x="366" y="195"/>
                  <a:pt x="365" y="196"/>
                  <a:pt x="364" y="197"/>
                </a:cubicBezTo>
                <a:cubicBezTo>
                  <a:pt x="363" y="202"/>
                  <a:pt x="366" y="206"/>
                  <a:pt x="363" y="209"/>
                </a:cubicBezTo>
                <a:cubicBezTo>
                  <a:pt x="363" y="214"/>
                  <a:pt x="367" y="214"/>
                  <a:pt x="369" y="217"/>
                </a:cubicBezTo>
                <a:cubicBezTo>
                  <a:pt x="369" y="219"/>
                  <a:pt x="369" y="221"/>
                  <a:pt x="370" y="223"/>
                </a:cubicBezTo>
                <a:cubicBezTo>
                  <a:pt x="374" y="223"/>
                  <a:pt x="375" y="223"/>
                  <a:pt x="378" y="223"/>
                </a:cubicBezTo>
                <a:cubicBezTo>
                  <a:pt x="379" y="224"/>
                  <a:pt x="381" y="225"/>
                  <a:pt x="382" y="227"/>
                </a:cubicBezTo>
                <a:lnTo>
                  <a:pt x="381" y="236"/>
                </a:lnTo>
                <a:cubicBezTo>
                  <a:pt x="379" y="238"/>
                  <a:pt x="378" y="239"/>
                  <a:pt x="377" y="240"/>
                </a:cubicBezTo>
                <a:cubicBezTo>
                  <a:pt x="374" y="240"/>
                  <a:pt x="371" y="241"/>
                  <a:pt x="369" y="242"/>
                </a:cubicBezTo>
                <a:cubicBezTo>
                  <a:pt x="368" y="247"/>
                  <a:pt x="368" y="251"/>
                  <a:pt x="365" y="253"/>
                </a:cubicBezTo>
                <a:cubicBezTo>
                  <a:pt x="366" y="256"/>
                  <a:pt x="367" y="259"/>
                  <a:pt x="369" y="261"/>
                </a:cubicBezTo>
                <a:cubicBezTo>
                  <a:pt x="371" y="265"/>
                  <a:pt x="375" y="263"/>
                  <a:pt x="372" y="270"/>
                </a:cubicBezTo>
                <a:cubicBezTo>
                  <a:pt x="373" y="271"/>
                  <a:pt x="373" y="271"/>
                  <a:pt x="374" y="272"/>
                </a:cubicBezTo>
                <a:cubicBezTo>
                  <a:pt x="375" y="272"/>
                  <a:pt x="379" y="272"/>
                  <a:pt x="379" y="273"/>
                </a:cubicBezTo>
                <a:cubicBezTo>
                  <a:pt x="380" y="275"/>
                  <a:pt x="379" y="277"/>
                  <a:pt x="378" y="278"/>
                </a:cubicBezTo>
                <a:cubicBezTo>
                  <a:pt x="378" y="280"/>
                  <a:pt x="377" y="282"/>
                  <a:pt x="377" y="284"/>
                </a:cubicBezTo>
                <a:cubicBezTo>
                  <a:pt x="376" y="285"/>
                  <a:pt x="374" y="285"/>
                  <a:pt x="373" y="286"/>
                </a:cubicBezTo>
                <a:cubicBezTo>
                  <a:pt x="372" y="288"/>
                  <a:pt x="372" y="289"/>
                  <a:pt x="371" y="289"/>
                </a:cubicBezTo>
                <a:cubicBezTo>
                  <a:pt x="371" y="291"/>
                  <a:pt x="371" y="292"/>
                  <a:pt x="372" y="294"/>
                </a:cubicBezTo>
                <a:cubicBezTo>
                  <a:pt x="371" y="296"/>
                  <a:pt x="370" y="298"/>
                  <a:pt x="370" y="301"/>
                </a:cubicBezTo>
                <a:cubicBezTo>
                  <a:pt x="371" y="304"/>
                  <a:pt x="374" y="306"/>
                  <a:pt x="373" y="311"/>
                </a:cubicBezTo>
                <a:cubicBezTo>
                  <a:pt x="373" y="313"/>
                  <a:pt x="372" y="316"/>
                  <a:pt x="372" y="317"/>
                </a:cubicBezTo>
                <a:cubicBezTo>
                  <a:pt x="370" y="319"/>
                  <a:pt x="367" y="320"/>
                  <a:pt x="367" y="324"/>
                </a:cubicBezTo>
                <a:cubicBezTo>
                  <a:pt x="368" y="327"/>
                  <a:pt x="372" y="330"/>
                  <a:pt x="374" y="332"/>
                </a:cubicBezTo>
                <a:cubicBezTo>
                  <a:pt x="378" y="332"/>
                  <a:pt x="383" y="333"/>
                  <a:pt x="386" y="331"/>
                </a:cubicBezTo>
                <a:cubicBezTo>
                  <a:pt x="387" y="331"/>
                  <a:pt x="387" y="330"/>
                  <a:pt x="388" y="329"/>
                </a:cubicBezTo>
                <a:cubicBezTo>
                  <a:pt x="390" y="327"/>
                  <a:pt x="393" y="326"/>
                  <a:pt x="398" y="326"/>
                </a:cubicBezTo>
                <a:cubicBezTo>
                  <a:pt x="399" y="327"/>
                  <a:pt x="400" y="330"/>
                  <a:pt x="402" y="331"/>
                </a:cubicBezTo>
                <a:cubicBezTo>
                  <a:pt x="403" y="332"/>
                  <a:pt x="405" y="332"/>
                  <a:pt x="406" y="333"/>
                </a:cubicBezTo>
                <a:cubicBezTo>
                  <a:pt x="410" y="332"/>
                  <a:pt x="411" y="330"/>
                  <a:pt x="414" y="328"/>
                </a:cubicBezTo>
                <a:cubicBezTo>
                  <a:pt x="417" y="326"/>
                  <a:pt x="422" y="332"/>
                  <a:pt x="428" y="332"/>
                </a:cubicBezTo>
                <a:cubicBezTo>
                  <a:pt x="436" y="332"/>
                  <a:pt x="441" y="332"/>
                  <a:pt x="447" y="331"/>
                </a:cubicBezTo>
                <a:cubicBezTo>
                  <a:pt x="449" y="331"/>
                  <a:pt x="451" y="331"/>
                  <a:pt x="453" y="331"/>
                </a:cubicBezTo>
                <a:cubicBezTo>
                  <a:pt x="455" y="330"/>
                  <a:pt x="457" y="328"/>
                  <a:pt x="458" y="328"/>
                </a:cubicBezTo>
                <a:cubicBezTo>
                  <a:pt x="460" y="327"/>
                  <a:pt x="462" y="327"/>
                  <a:pt x="464" y="326"/>
                </a:cubicBezTo>
                <a:cubicBezTo>
                  <a:pt x="464" y="325"/>
                  <a:pt x="464" y="326"/>
                  <a:pt x="464" y="325"/>
                </a:cubicBezTo>
                <a:cubicBezTo>
                  <a:pt x="444" y="317"/>
                  <a:pt x="475" y="321"/>
                  <a:pt x="466" y="325"/>
                </a:cubicBezTo>
                <a:cubicBezTo>
                  <a:pt x="467" y="327"/>
                  <a:pt x="478" y="332"/>
                  <a:pt x="482" y="331"/>
                </a:cubicBezTo>
                <a:cubicBezTo>
                  <a:pt x="483" y="330"/>
                  <a:pt x="484" y="329"/>
                  <a:pt x="484" y="329"/>
                </a:cubicBezTo>
                <a:cubicBezTo>
                  <a:pt x="486" y="328"/>
                  <a:pt x="488" y="327"/>
                  <a:pt x="490" y="327"/>
                </a:cubicBezTo>
                <a:lnTo>
                  <a:pt x="504" y="329"/>
                </a:lnTo>
                <a:lnTo>
                  <a:pt x="536" y="334"/>
                </a:lnTo>
                <a:cubicBezTo>
                  <a:pt x="538" y="338"/>
                  <a:pt x="541" y="341"/>
                  <a:pt x="546" y="342"/>
                </a:cubicBezTo>
                <a:cubicBezTo>
                  <a:pt x="554" y="344"/>
                  <a:pt x="559" y="339"/>
                  <a:pt x="561" y="332"/>
                </a:cubicBezTo>
                <a:lnTo>
                  <a:pt x="568" y="332"/>
                </a:lnTo>
                <a:lnTo>
                  <a:pt x="571" y="327"/>
                </a:lnTo>
                <a:cubicBezTo>
                  <a:pt x="576" y="326"/>
                  <a:pt x="581" y="325"/>
                  <a:pt x="585" y="322"/>
                </a:cubicBezTo>
                <a:cubicBezTo>
                  <a:pt x="585" y="322"/>
                  <a:pt x="585" y="322"/>
                  <a:pt x="585" y="321"/>
                </a:cubicBezTo>
                <a:cubicBezTo>
                  <a:pt x="584" y="309"/>
                  <a:pt x="599" y="314"/>
                  <a:pt x="596" y="320"/>
                </a:cubicBezTo>
                <a:cubicBezTo>
                  <a:pt x="598" y="322"/>
                  <a:pt x="602" y="326"/>
                  <a:pt x="606" y="325"/>
                </a:cubicBezTo>
                <a:cubicBezTo>
                  <a:pt x="609" y="325"/>
                  <a:pt x="612" y="321"/>
                  <a:pt x="618" y="322"/>
                </a:cubicBezTo>
                <a:cubicBezTo>
                  <a:pt x="619" y="323"/>
                  <a:pt x="620" y="324"/>
                  <a:pt x="622" y="325"/>
                </a:cubicBezTo>
                <a:cubicBezTo>
                  <a:pt x="623" y="326"/>
                  <a:pt x="627" y="327"/>
                  <a:pt x="629" y="327"/>
                </a:cubicBezTo>
                <a:cubicBezTo>
                  <a:pt x="634" y="329"/>
                  <a:pt x="640" y="326"/>
                  <a:pt x="644" y="326"/>
                </a:cubicBezTo>
                <a:cubicBezTo>
                  <a:pt x="649" y="327"/>
                  <a:pt x="652" y="330"/>
                  <a:pt x="657" y="330"/>
                </a:cubicBezTo>
                <a:cubicBezTo>
                  <a:pt x="664" y="330"/>
                  <a:pt x="665" y="334"/>
                  <a:pt x="669" y="336"/>
                </a:cubicBezTo>
                <a:cubicBezTo>
                  <a:pt x="670" y="337"/>
                  <a:pt x="674" y="338"/>
                  <a:pt x="676" y="337"/>
                </a:cubicBezTo>
                <a:cubicBezTo>
                  <a:pt x="679" y="337"/>
                  <a:pt x="681" y="335"/>
                  <a:pt x="682" y="332"/>
                </a:cubicBezTo>
                <a:cubicBezTo>
                  <a:pt x="683" y="331"/>
                  <a:pt x="680" y="319"/>
                  <a:pt x="679" y="318"/>
                </a:cubicBezTo>
                <a:cubicBezTo>
                  <a:pt x="678" y="317"/>
                  <a:pt x="678" y="317"/>
                  <a:pt x="677" y="317"/>
                </a:cubicBezTo>
                <a:lnTo>
                  <a:pt x="677" y="316"/>
                </a:lnTo>
                <a:lnTo>
                  <a:pt x="677" y="317"/>
                </a:lnTo>
                <a:cubicBezTo>
                  <a:pt x="675" y="317"/>
                  <a:pt x="675" y="320"/>
                  <a:pt x="673" y="321"/>
                </a:cubicBezTo>
                <a:cubicBezTo>
                  <a:pt x="672" y="321"/>
                  <a:pt x="671" y="321"/>
                  <a:pt x="670" y="322"/>
                </a:cubicBezTo>
                <a:cubicBezTo>
                  <a:pt x="666" y="322"/>
                  <a:pt x="665" y="319"/>
                  <a:pt x="663" y="317"/>
                </a:cubicBezTo>
                <a:cubicBezTo>
                  <a:pt x="661" y="316"/>
                  <a:pt x="656" y="317"/>
                  <a:pt x="655" y="317"/>
                </a:cubicBezTo>
                <a:cubicBezTo>
                  <a:pt x="649" y="315"/>
                  <a:pt x="650" y="296"/>
                  <a:pt x="658" y="300"/>
                </a:cubicBezTo>
                <a:cubicBezTo>
                  <a:pt x="661" y="301"/>
                  <a:pt x="662" y="305"/>
                  <a:pt x="664" y="307"/>
                </a:cubicBezTo>
                <a:cubicBezTo>
                  <a:pt x="665" y="308"/>
                  <a:pt x="667" y="307"/>
                  <a:pt x="668" y="308"/>
                </a:cubicBezTo>
                <a:cubicBezTo>
                  <a:pt x="670" y="309"/>
                  <a:pt x="673" y="311"/>
                  <a:pt x="674" y="313"/>
                </a:cubicBezTo>
                <a:cubicBezTo>
                  <a:pt x="675" y="313"/>
                  <a:pt x="675" y="313"/>
                  <a:pt x="675" y="312"/>
                </a:cubicBezTo>
                <a:cubicBezTo>
                  <a:pt x="677" y="311"/>
                  <a:pt x="676" y="308"/>
                  <a:pt x="677" y="306"/>
                </a:cubicBezTo>
                <a:cubicBezTo>
                  <a:pt x="678" y="301"/>
                  <a:pt x="681" y="297"/>
                  <a:pt x="681" y="292"/>
                </a:cubicBezTo>
                <a:cubicBezTo>
                  <a:pt x="678" y="289"/>
                  <a:pt x="677" y="287"/>
                  <a:pt x="673" y="285"/>
                </a:cubicBezTo>
                <a:cubicBezTo>
                  <a:pt x="673" y="283"/>
                  <a:pt x="672" y="280"/>
                  <a:pt x="673" y="279"/>
                </a:cubicBezTo>
                <a:cubicBezTo>
                  <a:pt x="674" y="277"/>
                  <a:pt x="676" y="277"/>
                  <a:pt x="678" y="276"/>
                </a:cubicBezTo>
                <a:cubicBezTo>
                  <a:pt x="679" y="275"/>
                  <a:pt x="681" y="272"/>
                  <a:pt x="682" y="270"/>
                </a:cubicBezTo>
                <a:cubicBezTo>
                  <a:pt x="683" y="265"/>
                  <a:pt x="677" y="259"/>
                  <a:pt x="676" y="256"/>
                </a:cubicBezTo>
                <a:cubicBezTo>
                  <a:pt x="674" y="251"/>
                  <a:pt x="677" y="246"/>
                  <a:pt x="678" y="244"/>
                </a:cubicBezTo>
                <a:lnTo>
                  <a:pt x="678" y="236"/>
                </a:lnTo>
                <a:cubicBezTo>
                  <a:pt x="678" y="234"/>
                  <a:pt x="679" y="232"/>
                  <a:pt x="680" y="231"/>
                </a:cubicBezTo>
                <a:cubicBezTo>
                  <a:pt x="681" y="227"/>
                  <a:pt x="677" y="224"/>
                  <a:pt x="679" y="221"/>
                </a:cubicBezTo>
                <a:cubicBezTo>
                  <a:pt x="679" y="219"/>
                  <a:pt x="684" y="216"/>
                  <a:pt x="685" y="215"/>
                </a:cubicBezTo>
                <a:cubicBezTo>
                  <a:pt x="685" y="214"/>
                  <a:pt x="685" y="214"/>
                  <a:pt x="684" y="213"/>
                </a:cubicBezTo>
                <a:cubicBezTo>
                  <a:pt x="682" y="209"/>
                  <a:pt x="675" y="213"/>
                  <a:pt x="671" y="213"/>
                </a:cubicBezTo>
                <a:cubicBezTo>
                  <a:pt x="670" y="212"/>
                  <a:pt x="668" y="211"/>
                  <a:pt x="667" y="210"/>
                </a:cubicBezTo>
                <a:cubicBezTo>
                  <a:pt x="667" y="210"/>
                  <a:pt x="667" y="210"/>
                  <a:pt x="666" y="210"/>
                </a:cubicBezTo>
                <a:cubicBezTo>
                  <a:pt x="667" y="206"/>
                  <a:pt x="668" y="205"/>
                  <a:pt x="669" y="203"/>
                </a:cubicBezTo>
                <a:cubicBezTo>
                  <a:pt x="671" y="203"/>
                  <a:pt x="673" y="202"/>
                  <a:pt x="674" y="201"/>
                </a:cubicBezTo>
                <a:close/>
                <a:moveTo>
                  <a:pt x="15" y="142"/>
                </a:moveTo>
                <a:cubicBezTo>
                  <a:pt x="15" y="142"/>
                  <a:pt x="14" y="142"/>
                  <a:pt x="14" y="142"/>
                </a:cubicBezTo>
                <a:cubicBezTo>
                  <a:pt x="13" y="144"/>
                  <a:pt x="14" y="146"/>
                  <a:pt x="14" y="148"/>
                </a:cubicBezTo>
                <a:cubicBezTo>
                  <a:pt x="16" y="148"/>
                  <a:pt x="16" y="147"/>
                  <a:pt x="17" y="147"/>
                </a:cubicBezTo>
                <a:cubicBezTo>
                  <a:pt x="17" y="144"/>
                  <a:pt x="16" y="144"/>
                  <a:pt x="15" y="142"/>
                </a:cubicBezTo>
                <a:close/>
                <a:moveTo>
                  <a:pt x="56" y="676"/>
                </a:moveTo>
                <a:cubicBezTo>
                  <a:pt x="52" y="674"/>
                  <a:pt x="50" y="667"/>
                  <a:pt x="45" y="665"/>
                </a:cubicBezTo>
                <a:cubicBezTo>
                  <a:pt x="44" y="665"/>
                  <a:pt x="38" y="667"/>
                  <a:pt x="35" y="666"/>
                </a:cubicBezTo>
                <a:cubicBezTo>
                  <a:pt x="33" y="662"/>
                  <a:pt x="31" y="657"/>
                  <a:pt x="28" y="653"/>
                </a:cubicBezTo>
                <a:cubicBezTo>
                  <a:pt x="27" y="652"/>
                  <a:pt x="25" y="652"/>
                  <a:pt x="24" y="651"/>
                </a:cubicBezTo>
                <a:cubicBezTo>
                  <a:pt x="23" y="649"/>
                  <a:pt x="24" y="645"/>
                  <a:pt x="23" y="643"/>
                </a:cubicBezTo>
                <a:cubicBezTo>
                  <a:pt x="23" y="641"/>
                  <a:pt x="23" y="641"/>
                  <a:pt x="22" y="640"/>
                </a:cubicBezTo>
                <a:lnTo>
                  <a:pt x="20" y="640"/>
                </a:lnTo>
                <a:cubicBezTo>
                  <a:pt x="18" y="642"/>
                  <a:pt x="15" y="643"/>
                  <a:pt x="14" y="644"/>
                </a:cubicBezTo>
                <a:cubicBezTo>
                  <a:pt x="11" y="648"/>
                  <a:pt x="14" y="656"/>
                  <a:pt x="17" y="658"/>
                </a:cubicBezTo>
                <a:cubicBezTo>
                  <a:pt x="18" y="659"/>
                  <a:pt x="20" y="659"/>
                  <a:pt x="21" y="661"/>
                </a:cubicBezTo>
                <a:cubicBezTo>
                  <a:pt x="23" y="663"/>
                  <a:pt x="24" y="666"/>
                  <a:pt x="26" y="667"/>
                </a:cubicBezTo>
                <a:cubicBezTo>
                  <a:pt x="28" y="670"/>
                  <a:pt x="31" y="668"/>
                  <a:pt x="34" y="669"/>
                </a:cubicBezTo>
                <a:cubicBezTo>
                  <a:pt x="37" y="671"/>
                  <a:pt x="39" y="675"/>
                  <a:pt x="42" y="677"/>
                </a:cubicBezTo>
                <a:cubicBezTo>
                  <a:pt x="44" y="678"/>
                  <a:pt x="47" y="678"/>
                  <a:pt x="50" y="679"/>
                </a:cubicBezTo>
                <a:cubicBezTo>
                  <a:pt x="51" y="679"/>
                  <a:pt x="53" y="681"/>
                  <a:pt x="55" y="681"/>
                </a:cubicBezTo>
                <a:cubicBezTo>
                  <a:pt x="58" y="681"/>
                  <a:pt x="61" y="681"/>
                  <a:pt x="64" y="682"/>
                </a:cubicBezTo>
                <a:cubicBezTo>
                  <a:pt x="65" y="682"/>
                  <a:pt x="67" y="683"/>
                  <a:pt x="68" y="683"/>
                </a:cubicBezTo>
                <a:cubicBezTo>
                  <a:pt x="70" y="682"/>
                  <a:pt x="71" y="681"/>
                  <a:pt x="72" y="680"/>
                </a:cubicBezTo>
                <a:cubicBezTo>
                  <a:pt x="72" y="679"/>
                  <a:pt x="72" y="678"/>
                  <a:pt x="72" y="677"/>
                </a:cubicBezTo>
                <a:cubicBezTo>
                  <a:pt x="69" y="671"/>
                  <a:pt x="61" y="679"/>
                  <a:pt x="56" y="676"/>
                </a:cubicBezTo>
                <a:close/>
                <a:moveTo>
                  <a:pt x="16" y="473"/>
                </a:moveTo>
                <a:cubicBezTo>
                  <a:pt x="16" y="477"/>
                  <a:pt x="16" y="481"/>
                  <a:pt x="17" y="483"/>
                </a:cubicBezTo>
                <a:cubicBezTo>
                  <a:pt x="17" y="483"/>
                  <a:pt x="17" y="483"/>
                  <a:pt x="18" y="484"/>
                </a:cubicBezTo>
                <a:cubicBezTo>
                  <a:pt x="22" y="484"/>
                  <a:pt x="23" y="480"/>
                  <a:pt x="23" y="475"/>
                </a:cubicBezTo>
                <a:cubicBezTo>
                  <a:pt x="22" y="474"/>
                  <a:pt x="22" y="474"/>
                  <a:pt x="21" y="473"/>
                </a:cubicBezTo>
                <a:cubicBezTo>
                  <a:pt x="20" y="473"/>
                  <a:pt x="18" y="473"/>
                  <a:pt x="16" y="473"/>
                </a:cubicBezTo>
                <a:cubicBezTo>
                  <a:pt x="16" y="473"/>
                  <a:pt x="16" y="473"/>
                  <a:pt x="16" y="473"/>
                </a:cubicBezTo>
                <a:close/>
                <a:moveTo>
                  <a:pt x="19" y="610"/>
                </a:moveTo>
                <a:cubicBezTo>
                  <a:pt x="18" y="607"/>
                  <a:pt x="17" y="603"/>
                  <a:pt x="18" y="599"/>
                </a:cubicBezTo>
                <a:cubicBezTo>
                  <a:pt x="19" y="595"/>
                  <a:pt x="22" y="591"/>
                  <a:pt x="21" y="586"/>
                </a:cubicBezTo>
                <a:cubicBezTo>
                  <a:pt x="19" y="578"/>
                  <a:pt x="11" y="573"/>
                  <a:pt x="18" y="565"/>
                </a:cubicBezTo>
                <a:cubicBezTo>
                  <a:pt x="19" y="564"/>
                  <a:pt x="19" y="562"/>
                  <a:pt x="21" y="561"/>
                </a:cubicBezTo>
                <a:cubicBezTo>
                  <a:pt x="21" y="558"/>
                  <a:pt x="23" y="550"/>
                  <a:pt x="21" y="548"/>
                </a:cubicBezTo>
                <a:cubicBezTo>
                  <a:pt x="20" y="547"/>
                  <a:pt x="19" y="547"/>
                  <a:pt x="18" y="547"/>
                </a:cubicBezTo>
                <a:cubicBezTo>
                  <a:pt x="17" y="549"/>
                  <a:pt x="13" y="553"/>
                  <a:pt x="10" y="551"/>
                </a:cubicBezTo>
                <a:cubicBezTo>
                  <a:pt x="8" y="551"/>
                  <a:pt x="7" y="550"/>
                  <a:pt x="6" y="548"/>
                </a:cubicBezTo>
                <a:cubicBezTo>
                  <a:pt x="4" y="549"/>
                  <a:pt x="4" y="551"/>
                  <a:pt x="3" y="553"/>
                </a:cubicBezTo>
                <a:cubicBezTo>
                  <a:pt x="3" y="555"/>
                  <a:pt x="2" y="556"/>
                  <a:pt x="2" y="559"/>
                </a:cubicBezTo>
                <a:cubicBezTo>
                  <a:pt x="2" y="560"/>
                  <a:pt x="3" y="561"/>
                  <a:pt x="3" y="563"/>
                </a:cubicBezTo>
                <a:cubicBezTo>
                  <a:pt x="2" y="566"/>
                  <a:pt x="2" y="570"/>
                  <a:pt x="2" y="574"/>
                </a:cubicBezTo>
                <a:cubicBezTo>
                  <a:pt x="2" y="578"/>
                  <a:pt x="2" y="581"/>
                  <a:pt x="2" y="584"/>
                </a:cubicBezTo>
                <a:cubicBezTo>
                  <a:pt x="2" y="585"/>
                  <a:pt x="1" y="587"/>
                  <a:pt x="1" y="588"/>
                </a:cubicBezTo>
                <a:cubicBezTo>
                  <a:pt x="1" y="590"/>
                  <a:pt x="3" y="592"/>
                  <a:pt x="4" y="594"/>
                </a:cubicBezTo>
                <a:lnTo>
                  <a:pt x="4" y="598"/>
                </a:lnTo>
                <a:cubicBezTo>
                  <a:pt x="4" y="599"/>
                  <a:pt x="6" y="601"/>
                  <a:pt x="6" y="603"/>
                </a:cubicBezTo>
                <a:lnTo>
                  <a:pt x="6" y="607"/>
                </a:lnTo>
                <a:cubicBezTo>
                  <a:pt x="7" y="610"/>
                  <a:pt x="9" y="614"/>
                  <a:pt x="10" y="617"/>
                </a:cubicBezTo>
                <a:cubicBezTo>
                  <a:pt x="11" y="619"/>
                  <a:pt x="10" y="622"/>
                  <a:pt x="10" y="624"/>
                </a:cubicBezTo>
                <a:cubicBezTo>
                  <a:pt x="9" y="626"/>
                  <a:pt x="11" y="628"/>
                  <a:pt x="11" y="630"/>
                </a:cubicBezTo>
                <a:cubicBezTo>
                  <a:pt x="12" y="630"/>
                  <a:pt x="12" y="630"/>
                  <a:pt x="12" y="630"/>
                </a:cubicBezTo>
                <a:cubicBezTo>
                  <a:pt x="20" y="630"/>
                  <a:pt x="21" y="618"/>
                  <a:pt x="19" y="610"/>
                </a:cubicBezTo>
                <a:close/>
                <a:moveTo>
                  <a:pt x="42" y="636"/>
                </a:moveTo>
                <a:lnTo>
                  <a:pt x="42" y="637"/>
                </a:lnTo>
                <a:cubicBezTo>
                  <a:pt x="43" y="636"/>
                  <a:pt x="43" y="635"/>
                  <a:pt x="42" y="634"/>
                </a:cubicBezTo>
                <a:cubicBezTo>
                  <a:pt x="42" y="635"/>
                  <a:pt x="41" y="635"/>
                  <a:pt x="42" y="636"/>
                </a:cubicBezTo>
                <a:close/>
                <a:moveTo>
                  <a:pt x="6" y="439"/>
                </a:moveTo>
                <a:cubicBezTo>
                  <a:pt x="6" y="439"/>
                  <a:pt x="6" y="439"/>
                  <a:pt x="7" y="440"/>
                </a:cubicBezTo>
                <a:cubicBezTo>
                  <a:pt x="9" y="441"/>
                  <a:pt x="14" y="439"/>
                  <a:pt x="16" y="438"/>
                </a:cubicBezTo>
                <a:cubicBezTo>
                  <a:pt x="16" y="433"/>
                  <a:pt x="14" y="433"/>
                  <a:pt x="13" y="430"/>
                </a:cubicBezTo>
                <a:lnTo>
                  <a:pt x="11" y="430"/>
                </a:lnTo>
                <a:cubicBezTo>
                  <a:pt x="10" y="431"/>
                  <a:pt x="8" y="432"/>
                  <a:pt x="6" y="433"/>
                </a:cubicBezTo>
                <a:cubicBezTo>
                  <a:pt x="6" y="435"/>
                  <a:pt x="6" y="436"/>
                  <a:pt x="6" y="439"/>
                </a:cubicBezTo>
                <a:close/>
                <a:moveTo>
                  <a:pt x="87" y="637"/>
                </a:moveTo>
                <a:cubicBezTo>
                  <a:pt x="82" y="638"/>
                  <a:pt x="73" y="637"/>
                  <a:pt x="69" y="635"/>
                </a:cubicBezTo>
                <a:lnTo>
                  <a:pt x="89" y="635"/>
                </a:lnTo>
                <a:cubicBezTo>
                  <a:pt x="88" y="636"/>
                  <a:pt x="88" y="636"/>
                  <a:pt x="87" y="637"/>
                </a:cubicBezTo>
                <a:close/>
                <a:moveTo>
                  <a:pt x="60" y="625"/>
                </a:moveTo>
                <a:cubicBezTo>
                  <a:pt x="60" y="624"/>
                  <a:pt x="60" y="623"/>
                  <a:pt x="60" y="621"/>
                </a:cubicBezTo>
                <a:cubicBezTo>
                  <a:pt x="62" y="628"/>
                  <a:pt x="66" y="632"/>
                  <a:pt x="68" y="634"/>
                </a:cubicBezTo>
                <a:cubicBezTo>
                  <a:pt x="65" y="632"/>
                  <a:pt x="63" y="628"/>
                  <a:pt x="60" y="625"/>
                </a:cubicBezTo>
                <a:close/>
                <a:moveTo>
                  <a:pt x="70" y="388"/>
                </a:moveTo>
                <a:lnTo>
                  <a:pt x="71" y="388"/>
                </a:lnTo>
                <a:cubicBezTo>
                  <a:pt x="71" y="385"/>
                  <a:pt x="74" y="386"/>
                  <a:pt x="76" y="385"/>
                </a:cubicBezTo>
                <a:cubicBezTo>
                  <a:pt x="78" y="385"/>
                  <a:pt x="78" y="385"/>
                  <a:pt x="80" y="386"/>
                </a:cubicBezTo>
                <a:cubicBezTo>
                  <a:pt x="77" y="387"/>
                  <a:pt x="73" y="386"/>
                  <a:pt x="71" y="388"/>
                </a:cubicBezTo>
                <a:lnTo>
                  <a:pt x="70" y="388"/>
                </a:lnTo>
                <a:close/>
                <a:moveTo>
                  <a:pt x="52" y="403"/>
                </a:moveTo>
                <a:lnTo>
                  <a:pt x="52" y="404"/>
                </a:lnTo>
                <a:lnTo>
                  <a:pt x="51" y="404"/>
                </a:lnTo>
                <a:cubicBezTo>
                  <a:pt x="52" y="402"/>
                  <a:pt x="53" y="401"/>
                  <a:pt x="53" y="400"/>
                </a:cubicBezTo>
                <a:lnTo>
                  <a:pt x="54" y="400"/>
                </a:lnTo>
                <a:cubicBezTo>
                  <a:pt x="53" y="401"/>
                  <a:pt x="53" y="402"/>
                  <a:pt x="52" y="403"/>
                </a:cubicBezTo>
                <a:close/>
                <a:moveTo>
                  <a:pt x="96" y="387"/>
                </a:moveTo>
                <a:lnTo>
                  <a:pt x="99" y="387"/>
                </a:lnTo>
                <a:lnTo>
                  <a:pt x="100" y="387"/>
                </a:lnTo>
                <a:lnTo>
                  <a:pt x="100" y="388"/>
                </a:lnTo>
                <a:cubicBezTo>
                  <a:pt x="98" y="388"/>
                  <a:pt x="97" y="388"/>
                  <a:pt x="96" y="388"/>
                </a:cubicBezTo>
                <a:lnTo>
                  <a:pt x="96" y="387"/>
                </a:lnTo>
                <a:close/>
                <a:moveTo>
                  <a:pt x="178" y="637"/>
                </a:moveTo>
                <a:cubicBezTo>
                  <a:pt x="179" y="636"/>
                  <a:pt x="179" y="636"/>
                  <a:pt x="180" y="636"/>
                </a:cubicBezTo>
                <a:cubicBezTo>
                  <a:pt x="183" y="636"/>
                  <a:pt x="186" y="640"/>
                  <a:pt x="188" y="643"/>
                </a:cubicBezTo>
                <a:cubicBezTo>
                  <a:pt x="188" y="645"/>
                  <a:pt x="188" y="646"/>
                  <a:pt x="187" y="648"/>
                </a:cubicBezTo>
                <a:cubicBezTo>
                  <a:pt x="182" y="649"/>
                  <a:pt x="180" y="645"/>
                  <a:pt x="176" y="643"/>
                </a:cubicBezTo>
                <a:cubicBezTo>
                  <a:pt x="176" y="643"/>
                  <a:pt x="176" y="643"/>
                  <a:pt x="176" y="642"/>
                </a:cubicBezTo>
                <a:cubicBezTo>
                  <a:pt x="176" y="639"/>
                  <a:pt x="176" y="637"/>
                  <a:pt x="178" y="637"/>
                </a:cubicBezTo>
                <a:close/>
                <a:moveTo>
                  <a:pt x="239" y="647"/>
                </a:moveTo>
                <a:cubicBezTo>
                  <a:pt x="239" y="647"/>
                  <a:pt x="242" y="648"/>
                  <a:pt x="246" y="648"/>
                </a:cubicBezTo>
                <a:cubicBezTo>
                  <a:pt x="246" y="648"/>
                  <a:pt x="246" y="649"/>
                  <a:pt x="246" y="649"/>
                </a:cubicBezTo>
                <a:cubicBezTo>
                  <a:pt x="245" y="650"/>
                  <a:pt x="245" y="650"/>
                  <a:pt x="244" y="651"/>
                </a:cubicBezTo>
                <a:cubicBezTo>
                  <a:pt x="242" y="651"/>
                  <a:pt x="241" y="651"/>
                  <a:pt x="240" y="650"/>
                </a:cubicBezTo>
                <a:cubicBezTo>
                  <a:pt x="240" y="650"/>
                  <a:pt x="239" y="650"/>
                  <a:pt x="239" y="650"/>
                </a:cubicBezTo>
                <a:cubicBezTo>
                  <a:pt x="239" y="649"/>
                  <a:pt x="239" y="648"/>
                  <a:pt x="239" y="647"/>
                </a:cubicBezTo>
                <a:close/>
                <a:moveTo>
                  <a:pt x="101" y="650"/>
                </a:moveTo>
                <a:cubicBezTo>
                  <a:pt x="104" y="650"/>
                  <a:pt x="107" y="650"/>
                  <a:pt x="110" y="651"/>
                </a:cubicBezTo>
                <a:cubicBezTo>
                  <a:pt x="112" y="651"/>
                  <a:pt x="114" y="653"/>
                  <a:pt x="115" y="653"/>
                </a:cubicBezTo>
                <a:cubicBezTo>
                  <a:pt x="118" y="654"/>
                  <a:pt x="127" y="655"/>
                  <a:pt x="131" y="654"/>
                </a:cubicBezTo>
                <a:cubicBezTo>
                  <a:pt x="131" y="654"/>
                  <a:pt x="134" y="653"/>
                  <a:pt x="135" y="654"/>
                </a:cubicBezTo>
                <a:cubicBezTo>
                  <a:pt x="139" y="655"/>
                  <a:pt x="143" y="655"/>
                  <a:pt x="147" y="656"/>
                </a:cubicBezTo>
                <a:cubicBezTo>
                  <a:pt x="151" y="657"/>
                  <a:pt x="156" y="655"/>
                  <a:pt x="159" y="655"/>
                </a:cubicBezTo>
                <a:lnTo>
                  <a:pt x="170" y="655"/>
                </a:lnTo>
                <a:cubicBezTo>
                  <a:pt x="172" y="654"/>
                  <a:pt x="176" y="651"/>
                  <a:pt x="179" y="652"/>
                </a:cubicBezTo>
                <a:cubicBezTo>
                  <a:pt x="182" y="652"/>
                  <a:pt x="186" y="656"/>
                  <a:pt x="190" y="657"/>
                </a:cubicBezTo>
                <a:cubicBezTo>
                  <a:pt x="199" y="660"/>
                  <a:pt x="207" y="653"/>
                  <a:pt x="214" y="652"/>
                </a:cubicBezTo>
                <a:cubicBezTo>
                  <a:pt x="218" y="651"/>
                  <a:pt x="220" y="655"/>
                  <a:pt x="223" y="655"/>
                </a:cubicBezTo>
                <a:cubicBezTo>
                  <a:pt x="227" y="656"/>
                  <a:pt x="232" y="655"/>
                  <a:pt x="236" y="655"/>
                </a:cubicBezTo>
                <a:lnTo>
                  <a:pt x="244" y="655"/>
                </a:lnTo>
                <a:cubicBezTo>
                  <a:pt x="246" y="655"/>
                  <a:pt x="248" y="657"/>
                  <a:pt x="249" y="657"/>
                </a:cubicBezTo>
                <a:cubicBezTo>
                  <a:pt x="252" y="658"/>
                  <a:pt x="263" y="658"/>
                  <a:pt x="264" y="657"/>
                </a:cubicBezTo>
                <a:cubicBezTo>
                  <a:pt x="266" y="657"/>
                  <a:pt x="266" y="654"/>
                  <a:pt x="267" y="652"/>
                </a:cubicBezTo>
                <a:cubicBezTo>
                  <a:pt x="265" y="652"/>
                  <a:pt x="264" y="651"/>
                  <a:pt x="262" y="651"/>
                </a:cubicBezTo>
                <a:cubicBezTo>
                  <a:pt x="270" y="652"/>
                  <a:pt x="279" y="653"/>
                  <a:pt x="288" y="654"/>
                </a:cubicBezTo>
                <a:cubicBezTo>
                  <a:pt x="288" y="654"/>
                  <a:pt x="289" y="654"/>
                  <a:pt x="289" y="655"/>
                </a:cubicBezTo>
                <a:cubicBezTo>
                  <a:pt x="293" y="656"/>
                  <a:pt x="296" y="656"/>
                  <a:pt x="300" y="657"/>
                </a:cubicBezTo>
                <a:cubicBezTo>
                  <a:pt x="302" y="657"/>
                  <a:pt x="305" y="658"/>
                  <a:pt x="307" y="657"/>
                </a:cubicBezTo>
                <a:cubicBezTo>
                  <a:pt x="309" y="657"/>
                  <a:pt x="311" y="656"/>
                  <a:pt x="313" y="656"/>
                </a:cubicBezTo>
                <a:cubicBezTo>
                  <a:pt x="317" y="656"/>
                  <a:pt x="321" y="656"/>
                  <a:pt x="325" y="656"/>
                </a:cubicBezTo>
                <a:lnTo>
                  <a:pt x="330" y="656"/>
                </a:lnTo>
                <a:cubicBezTo>
                  <a:pt x="335" y="655"/>
                  <a:pt x="345" y="656"/>
                  <a:pt x="348" y="654"/>
                </a:cubicBezTo>
                <a:cubicBezTo>
                  <a:pt x="349" y="654"/>
                  <a:pt x="348" y="654"/>
                  <a:pt x="349" y="653"/>
                </a:cubicBezTo>
                <a:cubicBezTo>
                  <a:pt x="350" y="650"/>
                  <a:pt x="344" y="646"/>
                  <a:pt x="343" y="644"/>
                </a:cubicBezTo>
                <a:cubicBezTo>
                  <a:pt x="343" y="644"/>
                  <a:pt x="343" y="644"/>
                  <a:pt x="343" y="644"/>
                </a:cubicBezTo>
                <a:cubicBezTo>
                  <a:pt x="343" y="643"/>
                  <a:pt x="343" y="643"/>
                  <a:pt x="343" y="643"/>
                </a:cubicBezTo>
                <a:cubicBezTo>
                  <a:pt x="353" y="636"/>
                  <a:pt x="352" y="626"/>
                  <a:pt x="347" y="618"/>
                </a:cubicBezTo>
                <a:cubicBezTo>
                  <a:pt x="348" y="605"/>
                  <a:pt x="352" y="596"/>
                  <a:pt x="341" y="590"/>
                </a:cubicBezTo>
                <a:cubicBezTo>
                  <a:pt x="341" y="588"/>
                  <a:pt x="341" y="586"/>
                  <a:pt x="341" y="584"/>
                </a:cubicBezTo>
                <a:cubicBezTo>
                  <a:pt x="342" y="579"/>
                  <a:pt x="343" y="576"/>
                  <a:pt x="341" y="570"/>
                </a:cubicBezTo>
                <a:cubicBezTo>
                  <a:pt x="341" y="568"/>
                  <a:pt x="341" y="567"/>
                  <a:pt x="341" y="565"/>
                </a:cubicBezTo>
                <a:cubicBezTo>
                  <a:pt x="340" y="563"/>
                  <a:pt x="338" y="563"/>
                  <a:pt x="336" y="561"/>
                </a:cubicBezTo>
                <a:cubicBezTo>
                  <a:pt x="334" y="560"/>
                  <a:pt x="334" y="557"/>
                  <a:pt x="333" y="555"/>
                </a:cubicBezTo>
                <a:lnTo>
                  <a:pt x="333" y="554"/>
                </a:lnTo>
                <a:cubicBezTo>
                  <a:pt x="334" y="555"/>
                  <a:pt x="335" y="556"/>
                  <a:pt x="336" y="556"/>
                </a:cubicBezTo>
                <a:cubicBezTo>
                  <a:pt x="337" y="555"/>
                  <a:pt x="338" y="554"/>
                  <a:pt x="339" y="553"/>
                </a:cubicBezTo>
                <a:cubicBezTo>
                  <a:pt x="339" y="549"/>
                  <a:pt x="336" y="544"/>
                  <a:pt x="334" y="542"/>
                </a:cubicBezTo>
                <a:cubicBezTo>
                  <a:pt x="334" y="536"/>
                  <a:pt x="341" y="533"/>
                  <a:pt x="339" y="527"/>
                </a:cubicBezTo>
                <a:cubicBezTo>
                  <a:pt x="337" y="520"/>
                  <a:pt x="331" y="514"/>
                  <a:pt x="333" y="505"/>
                </a:cubicBezTo>
                <a:cubicBezTo>
                  <a:pt x="334" y="498"/>
                  <a:pt x="334" y="491"/>
                  <a:pt x="336" y="484"/>
                </a:cubicBezTo>
                <a:cubicBezTo>
                  <a:pt x="338" y="477"/>
                  <a:pt x="342" y="468"/>
                  <a:pt x="339" y="457"/>
                </a:cubicBezTo>
                <a:cubicBezTo>
                  <a:pt x="337" y="450"/>
                  <a:pt x="333" y="445"/>
                  <a:pt x="330" y="440"/>
                </a:cubicBezTo>
                <a:cubicBezTo>
                  <a:pt x="329" y="439"/>
                  <a:pt x="331" y="437"/>
                  <a:pt x="331" y="436"/>
                </a:cubicBezTo>
                <a:lnTo>
                  <a:pt x="331" y="433"/>
                </a:lnTo>
                <a:cubicBezTo>
                  <a:pt x="332" y="430"/>
                  <a:pt x="335" y="427"/>
                  <a:pt x="334" y="423"/>
                </a:cubicBezTo>
                <a:cubicBezTo>
                  <a:pt x="333" y="422"/>
                  <a:pt x="332" y="420"/>
                  <a:pt x="332" y="418"/>
                </a:cubicBezTo>
                <a:cubicBezTo>
                  <a:pt x="331" y="416"/>
                  <a:pt x="332" y="414"/>
                  <a:pt x="331" y="412"/>
                </a:cubicBezTo>
                <a:cubicBezTo>
                  <a:pt x="331" y="410"/>
                  <a:pt x="329" y="407"/>
                  <a:pt x="329" y="405"/>
                </a:cubicBezTo>
                <a:cubicBezTo>
                  <a:pt x="330" y="404"/>
                  <a:pt x="331" y="402"/>
                  <a:pt x="331" y="400"/>
                </a:cubicBezTo>
                <a:cubicBezTo>
                  <a:pt x="332" y="397"/>
                  <a:pt x="330" y="393"/>
                  <a:pt x="331" y="391"/>
                </a:cubicBezTo>
                <a:cubicBezTo>
                  <a:pt x="332" y="389"/>
                  <a:pt x="334" y="381"/>
                  <a:pt x="332" y="377"/>
                </a:cubicBezTo>
                <a:cubicBezTo>
                  <a:pt x="331" y="374"/>
                  <a:pt x="328" y="372"/>
                  <a:pt x="327" y="368"/>
                </a:cubicBezTo>
                <a:cubicBezTo>
                  <a:pt x="321" y="368"/>
                  <a:pt x="321" y="370"/>
                  <a:pt x="318" y="371"/>
                </a:cubicBezTo>
                <a:cubicBezTo>
                  <a:pt x="317" y="372"/>
                  <a:pt x="315" y="372"/>
                  <a:pt x="314" y="372"/>
                </a:cubicBezTo>
                <a:cubicBezTo>
                  <a:pt x="310" y="373"/>
                  <a:pt x="306" y="376"/>
                  <a:pt x="301" y="378"/>
                </a:cubicBezTo>
                <a:cubicBezTo>
                  <a:pt x="297" y="379"/>
                  <a:pt x="296" y="375"/>
                  <a:pt x="292" y="376"/>
                </a:cubicBezTo>
                <a:cubicBezTo>
                  <a:pt x="289" y="376"/>
                  <a:pt x="285" y="375"/>
                  <a:pt x="281" y="374"/>
                </a:cubicBezTo>
                <a:lnTo>
                  <a:pt x="277" y="374"/>
                </a:lnTo>
                <a:lnTo>
                  <a:pt x="276" y="373"/>
                </a:lnTo>
                <a:cubicBezTo>
                  <a:pt x="275" y="372"/>
                  <a:pt x="274" y="372"/>
                  <a:pt x="273" y="371"/>
                </a:cubicBezTo>
                <a:cubicBezTo>
                  <a:pt x="270" y="371"/>
                  <a:pt x="267" y="372"/>
                  <a:pt x="263" y="371"/>
                </a:cubicBezTo>
                <a:cubicBezTo>
                  <a:pt x="260" y="371"/>
                  <a:pt x="253" y="368"/>
                  <a:pt x="250" y="370"/>
                </a:cubicBezTo>
                <a:lnTo>
                  <a:pt x="249" y="370"/>
                </a:lnTo>
                <a:cubicBezTo>
                  <a:pt x="249" y="373"/>
                  <a:pt x="253" y="374"/>
                  <a:pt x="255" y="375"/>
                </a:cubicBezTo>
                <a:cubicBezTo>
                  <a:pt x="253" y="377"/>
                  <a:pt x="250" y="375"/>
                  <a:pt x="247" y="376"/>
                </a:cubicBezTo>
                <a:cubicBezTo>
                  <a:pt x="243" y="377"/>
                  <a:pt x="239" y="377"/>
                  <a:pt x="235" y="378"/>
                </a:cubicBezTo>
                <a:lnTo>
                  <a:pt x="234" y="378"/>
                </a:lnTo>
                <a:cubicBezTo>
                  <a:pt x="235" y="376"/>
                  <a:pt x="235" y="375"/>
                  <a:pt x="235" y="373"/>
                </a:cubicBezTo>
                <a:cubicBezTo>
                  <a:pt x="239" y="372"/>
                  <a:pt x="243" y="372"/>
                  <a:pt x="246" y="370"/>
                </a:cubicBezTo>
                <a:cubicBezTo>
                  <a:pt x="246" y="369"/>
                  <a:pt x="246" y="369"/>
                  <a:pt x="245" y="368"/>
                </a:cubicBezTo>
                <a:cubicBezTo>
                  <a:pt x="240" y="367"/>
                  <a:pt x="236" y="366"/>
                  <a:pt x="231" y="368"/>
                </a:cubicBezTo>
                <a:cubicBezTo>
                  <a:pt x="232" y="370"/>
                  <a:pt x="232" y="371"/>
                  <a:pt x="233" y="371"/>
                </a:cubicBezTo>
                <a:cubicBezTo>
                  <a:pt x="232" y="372"/>
                  <a:pt x="232" y="372"/>
                  <a:pt x="232" y="373"/>
                </a:cubicBezTo>
                <a:cubicBezTo>
                  <a:pt x="225" y="373"/>
                  <a:pt x="222" y="368"/>
                  <a:pt x="216" y="367"/>
                </a:cubicBezTo>
                <a:cubicBezTo>
                  <a:pt x="215" y="367"/>
                  <a:pt x="212" y="368"/>
                  <a:pt x="210" y="368"/>
                </a:cubicBezTo>
                <a:lnTo>
                  <a:pt x="208" y="367"/>
                </a:lnTo>
                <a:cubicBezTo>
                  <a:pt x="207" y="366"/>
                  <a:pt x="206" y="365"/>
                  <a:pt x="205" y="363"/>
                </a:cubicBezTo>
                <a:cubicBezTo>
                  <a:pt x="202" y="363"/>
                  <a:pt x="199" y="362"/>
                  <a:pt x="194" y="362"/>
                </a:cubicBezTo>
                <a:cubicBezTo>
                  <a:pt x="193" y="363"/>
                  <a:pt x="191" y="363"/>
                  <a:pt x="189" y="363"/>
                </a:cubicBezTo>
                <a:cubicBezTo>
                  <a:pt x="187" y="365"/>
                  <a:pt x="184" y="366"/>
                  <a:pt x="183" y="369"/>
                </a:cubicBezTo>
                <a:cubicBezTo>
                  <a:pt x="183" y="370"/>
                  <a:pt x="182" y="371"/>
                  <a:pt x="182" y="372"/>
                </a:cubicBezTo>
                <a:lnTo>
                  <a:pt x="147" y="372"/>
                </a:lnTo>
                <a:cubicBezTo>
                  <a:pt x="144" y="372"/>
                  <a:pt x="142" y="373"/>
                  <a:pt x="139" y="373"/>
                </a:cubicBezTo>
                <a:cubicBezTo>
                  <a:pt x="136" y="374"/>
                  <a:pt x="134" y="376"/>
                  <a:pt x="132" y="377"/>
                </a:cubicBezTo>
                <a:cubicBezTo>
                  <a:pt x="130" y="377"/>
                  <a:pt x="129" y="376"/>
                  <a:pt x="128" y="376"/>
                </a:cubicBezTo>
                <a:lnTo>
                  <a:pt x="123" y="375"/>
                </a:lnTo>
                <a:cubicBezTo>
                  <a:pt x="122" y="375"/>
                  <a:pt x="121" y="374"/>
                  <a:pt x="120" y="373"/>
                </a:cubicBezTo>
                <a:cubicBezTo>
                  <a:pt x="117" y="372"/>
                  <a:pt x="114" y="374"/>
                  <a:pt x="112" y="375"/>
                </a:cubicBezTo>
                <a:cubicBezTo>
                  <a:pt x="107" y="374"/>
                  <a:pt x="102" y="374"/>
                  <a:pt x="97" y="374"/>
                </a:cubicBezTo>
                <a:cubicBezTo>
                  <a:pt x="93" y="375"/>
                  <a:pt x="88" y="376"/>
                  <a:pt x="85" y="377"/>
                </a:cubicBezTo>
                <a:cubicBezTo>
                  <a:pt x="82" y="377"/>
                  <a:pt x="79" y="376"/>
                  <a:pt x="77" y="377"/>
                </a:cubicBezTo>
                <a:cubicBezTo>
                  <a:pt x="75" y="377"/>
                  <a:pt x="71" y="383"/>
                  <a:pt x="69" y="385"/>
                </a:cubicBezTo>
                <a:cubicBezTo>
                  <a:pt x="67" y="385"/>
                  <a:pt x="57" y="384"/>
                  <a:pt x="55" y="383"/>
                </a:cubicBezTo>
                <a:cubicBezTo>
                  <a:pt x="53" y="382"/>
                  <a:pt x="55" y="379"/>
                  <a:pt x="53" y="377"/>
                </a:cubicBezTo>
                <a:cubicBezTo>
                  <a:pt x="52" y="376"/>
                  <a:pt x="52" y="377"/>
                  <a:pt x="51" y="377"/>
                </a:cubicBezTo>
                <a:cubicBezTo>
                  <a:pt x="49" y="381"/>
                  <a:pt x="47" y="383"/>
                  <a:pt x="45" y="386"/>
                </a:cubicBezTo>
                <a:cubicBezTo>
                  <a:pt x="45" y="390"/>
                  <a:pt x="48" y="398"/>
                  <a:pt x="50" y="400"/>
                </a:cubicBezTo>
                <a:cubicBezTo>
                  <a:pt x="50" y="405"/>
                  <a:pt x="44" y="407"/>
                  <a:pt x="41" y="409"/>
                </a:cubicBezTo>
                <a:cubicBezTo>
                  <a:pt x="42" y="413"/>
                  <a:pt x="44" y="414"/>
                  <a:pt x="45" y="417"/>
                </a:cubicBezTo>
                <a:cubicBezTo>
                  <a:pt x="46" y="422"/>
                  <a:pt x="43" y="425"/>
                  <a:pt x="44" y="430"/>
                </a:cubicBezTo>
                <a:cubicBezTo>
                  <a:pt x="45" y="433"/>
                  <a:pt x="50" y="443"/>
                  <a:pt x="52" y="445"/>
                </a:cubicBezTo>
                <a:cubicBezTo>
                  <a:pt x="52" y="448"/>
                  <a:pt x="47" y="454"/>
                  <a:pt x="50" y="458"/>
                </a:cubicBezTo>
                <a:lnTo>
                  <a:pt x="50" y="459"/>
                </a:lnTo>
                <a:cubicBezTo>
                  <a:pt x="53" y="458"/>
                  <a:pt x="53" y="457"/>
                  <a:pt x="54" y="456"/>
                </a:cubicBezTo>
                <a:cubicBezTo>
                  <a:pt x="55" y="456"/>
                  <a:pt x="55" y="456"/>
                  <a:pt x="56" y="456"/>
                </a:cubicBezTo>
                <a:cubicBezTo>
                  <a:pt x="59" y="463"/>
                  <a:pt x="55" y="467"/>
                  <a:pt x="53" y="473"/>
                </a:cubicBezTo>
                <a:cubicBezTo>
                  <a:pt x="51" y="476"/>
                  <a:pt x="51" y="480"/>
                  <a:pt x="50" y="483"/>
                </a:cubicBezTo>
                <a:cubicBezTo>
                  <a:pt x="49" y="485"/>
                  <a:pt x="47" y="486"/>
                  <a:pt x="47" y="488"/>
                </a:cubicBezTo>
                <a:cubicBezTo>
                  <a:pt x="47" y="491"/>
                  <a:pt x="47" y="493"/>
                  <a:pt x="47" y="496"/>
                </a:cubicBezTo>
                <a:cubicBezTo>
                  <a:pt x="47" y="498"/>
                  <a:pt x="45" y="500"/>
                  <a:pt x="45" y="501"/>
                </a:cubicBezTo>
                <a:cubicBezTo>
                  <a:pt x="44" y="505"/>
                  <a:pt x="47" y="512"/>
                  <a:pt x="48" y="515"/>
                </a:cubicBezTo>
                <a:cubicBezTo>
                  <a:pt x="50" y="519"/>
                  <a:pt x="50" y="527"/>
                  <a:pt x="50" y="533"/>
                </a:cubicBezTo>
                <a:cubicBezTo>
                  <a:pt x="48" y="533"/>
                  <a:pt x="48" y="533"/>
                  <a:pt x="47" y="534"/>
                </a:cubicBezTo>
                <a:cubicBezTo>
                  <a:pt x="46" y="538"/>
                  <a:pt x="47" y="543"/>
                  <a:pt x="45" y="545"/>
                </a:cubicBezTo>
                <a:cubicBezTo>
                  <a:pt x="45" y="549"/>
                  <a:pt x="48" y="550"/>
                  <a:pt x="50" y="552"/>
                </a:cubicBezTo>
                <a:cubicBezTo>
                  <a:pt x="49" y="556"/>
                  <a:pt x="46" y="557"/>
                  <a:pt x="45" y="560"/>
                </a:cubicBezTo>
                <a:cubicBezTo>
                  <a:pt x="45" y="562"/>
                  <a:pt x="51" y="569"/>
                  <a:pt x="53" y="571"/>
                </a:cubicBezTo>
                <a:cubicBezTo>
                  <a:pt x="52" y="575"/>
                  <a:pt x="50" y="583"/>
                  <a:pt x="51" y="588"/>
                </a:cubicBezTo>
                <a:cubicBezTo>
                  <a:pt x="52" y="590"/>
                  <a:pt x="53" y="591"/>
                  <a:pt x="53" y="595"/>
                </a:cubicBezTo>
                <a:cubicBezTo>
                  <a:pt x="52" y="596"/>
                  <a:pt x="50" y="598"/>
                  <a:pt x="49" y="600"/>
                </a:cubicBezTo>
                <a:cubicBezTo>
                  <a:pt x="49" y="601"/>
                  <a:pt x="49" y="601"/>
                  <a:pt x="49" y="602"/>
                </a:cubicBezTo>
                <a:cubicBezTo>
                  <a:pt x="50" y="605"/>
                  <a:pt x="55" y="604"/>
                  <a:pt x="57" y="610"/>
                </a:cubicBezTo>
                <a:cubicBezTo>
                  <a:pt x="59" y="618"/>
                  <a:pt x="51" y="619"/>
                  <a:pt x="49" y="622"/>
                </a:cubicBezTo>
                <a:cubicBezTo>
                  <a:pt x="47" y="626"/>
                  <a:pt x="46" y="630"/>
                  <a:pt x="43" y="633"/>
                </a:cubicBezTo>
                <a:lnTo>
                  <a:pt x="43" y="634"/>
                </a:lnTo>
                <a:cubicBezTo>
                  <a:pt x="53" y="628"/>
                  <a:pt x="60" y="634"/>
                  <a:pt x="67" y="638"/>
                </a:cubicBezTo>
                <a:cubicBezTo>
                  <a:pt x="67" y="641"/>
                  <a:pt x="64" y="646"/>
                  <a:pt x="62" y="647"/>
                </a:cubicBezTo>
                <a:cubicBezTo>
                  <a:pt x="62" y="648"/>
                  <a:pt x="62" y="648"/>
                  <a:pt x="63" y="649"/>
                </a:cubicBezTo>
                <a:cubicBezTo>
                  <a:pt x="66" y="649"/>
                  <a:pt x="69" y="648"/>
                  <a:pt x="72" y="647"/>
                </a:cubicBezTo>
                <a:cubicBezTo>
                  <a:pt x="75" y="646"/>
                  <a:pt x="77" y="649"/>
                  <a:pt x="80" y="648"/>
                </a:cubicBezTo>
                <a:cubicBezTo>
                  <a:pt x="82" y="647"/>
                  <a:pt x="86" y="646"/>
                  <a:pt x="90" y="647"/>
                </a:cubicBezTo>
                <a:cubicBezTo>
                  <a:pt x="93" y="647"/>
                  <a:pt x="97" y="649"/>
                  <a:pt x="101" y="650"/>
                </a:cubicBezTo>
                <a:close/>
                <a:moveTo>
                  <a:pt x="9" y="460"/>
                </a:moveTo>
                <a:cubicBezTo>
                  <a:pt x="9" y="461"/>
                  <a:pt x="8" y="463"/>
                  <a:pt x="8" y="464"/>
                </a:cubicBezTo>
                <a:cubicBezTo>
                  <a:pt x="8" y="466"/>
                  <a:pt x="9" y="469"/>
                  <a:pt x="8" y="470"/>
                </a:cubicBezTo>
                <a:lnTo>
                  <a:pt x="8" y="473"/>
                </a:lnTo>
                <a:cubicBezTo>
                  <a:pt x="9" y="473"/>
                  <a:pt x="10" y="474"/>
                  <a:pt x="11" y="473"/>
                </a:cubicBezTo>
                <a:cubicBezTo>
                  <a:pt x="13" y="472"/>
                  <a:pt x="12" y="471"/>
                  <a:pt x="13" y="469"/>
                </a:cubicBezTo>
                <a:cubicBezTo>
                  <a:pt x="14" y="467"/>
                  <a:pt x="17" y="467"/>
                  <a:pt x="19" y="465"/>
                </a:cubicBezTo>
                <a:cubicBezTo>
                  <a:pt x="20" y="465"/>
                  <a:pt x="20" y="463"/>
                  <a:pt x="21" y="463"/>
                </a:cubicBezTo>
                <a:cubicBezTo>
                  <a:pt x="21" y="458"/>
                  <a:pt x="19" y="455"/>
                  <a:pt x="18" y="452"/>
                </a:cubicBezTo>
                <a:lnTo>
                  <a:pt x="17" y="452"/>
                </a:lnTo>
                <a:cubicBezTo>
                  <a:pt x="16" y="451"/>
                  <a:pt x="15" y="452"/>
                  <a:pt x="14" y="452"/>
                </a:cubicBezTo>
                <a:cubicBezTo>
                  <a:pt x="11" y="451"/>
                  <a:pt x="11" y="447"/>
                  <a:pt x="7" y="446"/>
                </a:cubicBezTo>
                <a:cubicBezTo>
                  <a:pt x="0" y="453"/>
                  <a:pt x="8" y="454"/>
                  <a:pt x="9" y="460"/>
                </a:cubicBezTo>
                <a:close/>
                <a:moveTo>
                  <a:pt x="7" y="413"/>
                </a:moveTo>
                <a:lnTo>
                  <a:pt x="7" y="413"/>
                </a:lnTo>
                <a:lnTo>
                  <a:pt x="8" y="413"/>
                </a:lnTo>
                <a:cubicBezTo>
                  <a:pt x="7" y="413"/>
                  <a:pt x="8" y="413"/>
                  <a:pt x="7" y="413"/>
                </a:cubicBezTo>
                <a:close/>
                <a:moveTo>
                  <a:pt x="541" y="357"/>
                </a:moveTo>
                <a:cubicBezTo>
                  <a:pt x="538" y="353"/>
                  <a:pt x="534" y="351"/>
                  <a:pt x="525" y="351"/>
                </a:cubicBezTo>
                <a:cubicBezTo>
                  <a:pt x="523" y="352"/>
                  <a:pt x="522" y="353"/>
                  <a:pt x="520" y="354"/>
                </a:cubicBezTo>
                <a:cubicBezTo>
                  <a:pt x="525" y="355"/>
                  <a:pt x="529" y="352"/>
                  <a:pt x="534" y="353"/>
                </a:cubicBezTo>
                <a:cubicBezTo>
                  <a:pt x="536" y="354"/>
                  <a:pt x="539" y="355"/>
                  <a:pt x="541" y="357"/>
                </a:cubicBezTo>
                <a:close/>
                <a:moveTo>
                  <a:pt x="688" y="580"/>
                </a:moveTo>
                <a:cubicBezTo>
                  <a:pt x="688" y="580"/>
                  <a:pt x="687" y="580"/>
                  <a:pt x="687" y="581"/>
                </a:cubicBezTo>
                <a:cubicBezTo>
                  <a:pt x="686" y="581"/>
                  <a:pt x="687" y="581"/>
                  <a:pt x="686" y="582"/>
                </a:cubicBezTo>
                <a:cubicBezTo>
                  <a:pt x="687" y="584"/>
                  <a:pt x="688" y="587"/>
                  <a:pt x="690" y="588"/>
                </a:cubicBezTo>
                <a:cubicBezTo>
                  <a:pt x="690" y="594"/>
                  <a:pt x="688" y="595"/>
                  <a:pt x="685" y="597"/>
                </a:cubicBezTo>
                <a:cubicBezTo>
                  <a:pt x="684" y="597"/>
                  <a:pt x="683" y="598"/>
                  <a:pt x="682" y="598"/>
                </a:cubicBezTo>
                <a:cubicBezTo>
                  <a:pt x="682" y="599"/>
                  <a:pt x="682" y="599"/>
                  <a:pt x="681" y="600"/>
                </a:cubicBezTo>
                <a:cubicBezTo>
                  <a:pt x="681" y="606"/>
                  <a:pt x="682" y="610"/>
                  <a:pt x="683" y="615"/>
                </a:cubicBezTo>
                <a:cubicBezTo>
                  <a:pt x="683" y="617"/>
                  <a:pt x="683" y="619"/>
                  <a:pt x="684" y="621"/>
                </a:cubicBezTo>
                <a:cubicBezTo>
                  <a:pt x="684" y="623"/>
                  <a:pt x="686" y="627"/>
                  <a:pt x="685" y="631"/>
                </a:cubicBezTo>
                <a:cubicBezTo>
                  <a:pt x="684" y="634"/>
                  <a:pt x="682" y="638"/>
                  <a:pt x="681" y="641"/>
                </a:cubicBezTo>
                <a:cubicBezTo>
                  <a:pt x="681" y="643"/>
                  <a:pt x="681" y="644"/>
                  <a:pt x="681" y="645"/>
                </a:cubicBezTo>
                <a:cubicBezTo>
                  <a:pt x="679" y="647"/>
                  <a:pt x="676" y="648"/>
                  <a:pt x="675" y="650"/>
                </a:cubicBezTo>
                <a:cubicBezTo>
                  <a:pt x="673" y="653"/>
                  <a:pt x="673" y="657"/>
                  <a:pt x="670" y="659"/>
                </a:cubicBezTo>
                <a:cubicBezTo>
                  <a:pt x="669" y="660"/>
                  <a:pt x="665" y="661"/>
                  <a:pt x="664" y="662"/>
                </a:cubicBezTo>
                <a:cubicBezTo>
                  <a:pt x="662" y="663"/>
                  <a:pt x="663" y="666"/>
                  <a:pt x="662" y="667"/>
                </a:cubicBezTo>
                <a:cubicBezTo>
                  <a:pt x="661" y="669"/>
                  <a:pt x="658" y="671"/>
                  <a:pt x="657" y="672"/>
                </a:cubicBezTo>
                <a:cubicBezTo>
                  <a:pt x="657" y="674"/>
                  <a:pt x="657" y="675"/>
                  <a:pt x="657" y="677"/>
                </a:cubicBezTo>
                <a:cubicBezTo>
                  <a:pt x="655" y="680"/>
                  <a:pt x="646" y="687"/>
                  <a:pt x="640" y="685"/>
                </a:cubicBezTo>
                <a:cubicBezTo>
                  <a:pt x="637" y="685"/>
                  <a:pt x="636" y="683"/>
                  <a:pt x="633" y="682"/>
                </a:cubicBezTo>
                <a:cubicBezTo>
                  <a:pt x="629" y="679"/>
                  <a:pt x="624" y="684"/>
                  <a:pt x="621" y="685"/>
                </a:cubicBezTo>
                <a:cubicBezTo>
                  <a:pt x="617" y="686"/>
                  <a:pt x="611" y="685"/>
                  <a:pt x="609" y="684"/>
                </a:cubicBezTo>
                <a:cubicBezTo>
                  <a:pt x="609" y="683"/>
                  <a:pt x="607" y="682"/>
                  <a:pt x="607" y="682"/>
                </a:cubicBezTo>
                <a:cubicBezTo>
                  <a:pt x="604" y="681"/>
                  <a:pt x="603" y="683"/>
                  <a:pt x="602" y="683"/>
                </a:cubicBezTo>
                <a:cubicBezTo>
                  <a:pt x="598" y="686"/>
                  <a:pt x="595" y="687"/>
                  <a:pt x="592" y="690"/>
                </a:cubicBezTo>
                <a:cubicBezTo>
                  <a:pt x="586" y="690"/>
                  <a:pt x="581" y="689"/>
                  <a:pt x="578" y="685"/>
                </a:cubicBezTo>
                <a:cubicBezTo>
                  <a:pt x="577" y="685"/>
                  <a:pt x="576" y="685"/>
                  <a:pt x="575" y="686"/>
                </a:cubicBezTo>
                <a:cubicBezTo>
                  <a:pt x="573" y="687"/>
                  <a:pt x="571" y="691"/>
                  <a:pt x="571" y="694"/>
                </a:cubicBezTo>
                <a:cubicBezTo>
                  <a:pt x="570" y="695"/>
                  <a:pt x="571" y="696"/>
                  <a:pt x="570" y="697"/>
                </a:cubicBezTo>
                <a:cubicBezTo>
                  <a:pt x="570" y="698"/>
                  <a:pt x="571" y="699"/>
                  <a:pt x="571" y="700"/>
                </a:cubicBezTo>
                <a:cubicBezTo>
                  <a:pt x="578" y="702"/>
                  <a:pt x="586" y="700"/>
                  <a:pt x="592" y="698"/>
                </a:cubicBezTo>
                <a:cubicBezTo>
                  <a:pt x="597" y="697"/>
                  <a:pt x="601" y="702"/>
                  <a:pt x="607" y="700"/>
                </a:cubicBezTo>
                <a:cubicBezTo>
                  <a:pt x="610" y="699"/>
                  <a:pt x="613" y="696"/>
                  <a:pt x="617" y="695"/>
                </a:cubicBezTo>
                <a:cubicBezTo>
                  <a:pt x="621" y="694"/>
                  <a:pt x="624" y="697"/>
                  <a:pt x="628" y="696"/>
                </a:cubicBezTo>
                <a:cubicBezTo>
                  <a:pt x="631" y="695"/>
                  <a:pt x="633" y="693"/>
                  <a:pt x="636" y="692"/>
                </a:cubicBezTo>
                <a:cubicBezTo>
                  <a:pt x="639" y="692"/>
                  <a:pt x="641" y="692"/>
                  <a:pt x="644" y="692"/>
                </a:cubicBezTo>
                <a:cubicBezTo>
                  <a:pt x="650" y="690"/>
                  <a:pt x="655" y="689"/>
                  <a:pt x="660" y="687"/>
                </a:cubicBezTo>
                <a:lnTo>
                  <a:pt x="663" y="687"/>
                </a:lnTo>
                <a:cubicBezTo>
                  <a:pt x="665" y="687"/>
                  <a:pt x="668" y="683"/>
                  <a:pt x="669" y="681"/>
                </a:cubicBezTo>
                <a:cubicBezTo>
                  <a:pt x="669" y="679"/>
                  <a:pt x="669" y="678"/>
                  <a:pt x="669" y="676"/>
                </a:cubicBezTo>
                <a:cubicBezTo>
                  <a:pt x="670" y="673"/>
                  <a:pt x="673" y="672"/>
                  <a:pt x="674" y="670"/>
                </a:cubicBezTo>
                <a:cubicBezTo>
                  <a:pt x="675" y="668"/>
                  <a:pt x="675" y="665"/>
                  <a:pt x="676" y="663"/>
                </a:cubicBezTo>
                <a:cubicBezTo>
                  <a:pt x="677" y="661"/>
                  <a:pt x="679" y="659"/>
                  <a:pt x="681" y="659"/>
                </a:cubicBezTo>
                <a:cubicBezTo>
                  <a:pt x="684" y="658"/>
                  <a:pt x="686" y="660"/>
                  <a:pt x="689" y="658"/>
                </a:cubicBezTo>
                <a:cubicBezTo>
                  <a:pt x="695" y="653"/>
                  <a:pt x="689" y="648"/>
                  <a:pt x="690" y="641"/>
                </a:cubicBezTo>
                <a:cubicBezTo>
                  <a:pt x="691" y="638"/>
                  <a:pt x="693" y="633"/>
                  <a:pt x="692" y="629"/>
                </a:cubicBezTo>
                <a:cubicBezTo>
                  <a:pt x="692" y="628"/>
                  <a:pt x="691" y="626"/>
                  <a:pt x="691" y="624"/>
                </a:cubicBezTo>
                <a:cubicBezTo>
                  <a:pt x="692" y="622"/>
                  <a:pt x="692" y="619"/>
                  <a:pt x="692" y="617"/>
                </a:cubicBezTo>
                <a:cubicBezTo>
                  <a:pt x="693" y="613"/>
                  <a:pt x="692" y="607"/>
                  <a:pt x="693" y="603"/>
                </a:cubicBezTo>
                <a:lnTo>
                  <a:pt x="693" y="598"/>
                </a:lnTo>
                <a:cubicBezTo>
                  <a:pt x="693" y="595"/>
                  <a:pt x="697" y="590"/>
                  <a:pt x="694" y="586"/>
                </a:cubicBezTo>
                <a:cubicBezTo>
                  <a:pt x="694" y="583"/>
                  <a:pt x="691" y="580"/>
                  <a:pt x="688" y="580"/>
                </a:cubicBezTo>
                <a:close/>
                <a:moveTo>
                  <a:pt x="703" y="469"/>
                </a:moveTo>
                <a:cubicBezTo>
                  <a:pt x="703" y="463"/>
                  <a:pt x="701" y="459"/>
                  <a:pt x="700" y="453"/>
                </a:cubicBezTo>
                <a:cubicBezTo>
                  <a:pt x="701" y="451"/>
                  <a:pt x="701" y="448"/>
                  <a:pt x="701" y="446"/>
                </a:cubicBezTo>
                <a:cubicBezTo>
                  <a:pt x="701" y="444"/>
                  <a:pt x="698" y="443"/>
                  <a:pt x="697" y="441"/>
                </a:cubicBezTo>
                <a:lnTo>
                  <a:pt x="697" y="437"/>
                </a:lnTo>
                <a:cubicBezTo>
                  <a:pt x="697" y="436"/>
                  <a:pt x="695" y="434"/>
                  <a:pt x="695" y="433"/>
                </a:cubicBezTo>
                <a:cubicBezTo>
                  <a:pt x="694" y="433"/>
                  <a:pt x="694" y="431"/>
                  <a:pt x="694" y="431"/>
                </a:cubicBezTo>
                <a:cubicBezTo>
                  <a:pt x="694" y="425"/>
                  <a:pt x="699" y="425"/>
                  <a:pt x="700" y="420"/>
                </a:cubicBezTo>
                <a:cubicBezTo>
                  <a:pt x="700" y="419"/>
                  <a:pt x="700" y="417"/>
                  <a:pt x="700" y="416"/>
                </a:cubicBezTo>
                <a:lnTo>
                  <a:pt x="700" y="404"/>
                </a:lnTo>
                <a:cubicBezTo>
                  <a:pt x="699" y="404"/>
                  <a:pt x="699" y="402"/>
                  <a:pt x="699" y="402"/>
                </a:cubicBezTo>
                <a:cubicBezTo>
                  <a:pt x="699" y="397"/>
                  <a:pt x="699" y="392"/>
                  <a:pt x="699" y="387"/>
                </a:cubicBezTo>
                <a:cubicBezTo>
                  <a:pt x="699" y="378"/>
                  <a:pt x="697" y="368"/>
                  <a:pt x="699" y="360"/>
                </a:cubicBezTo>
                <a:cubicBezTo>
                  <a:pt x="700" y="357"/>
                  <a:pt x="698" y="355"/>
                  <a:pt x="698" y="353"/>
                </a:cubicBezTo>
                <a:cubicBezTo>
                  <a:pt x="697" y="349"/>
                  <a:pt x="699" y="346"/>
                  <a:pt x="697" y="344"/>
                </a:cubicBezTo>
                <a:lnTo>
                  <a:pt x="697" y="343"/>
                </a:lnTo>
                <a:lnTo>
                  <a:pt x="695" y="343"/>
                </a:lnTo>
                <a:cubicBezTo>
                  <a:pt x="695" y="343"/>
                  <a:pt x="694" y="344"/>
                  <a:pt x="693" y="344"/>
                </a:cubicBezTo>
                <a:cubicBezTo>
                  <a:pt x="692" y="349"/>
                  <a:pt x="695" y="352"/>
                  <a:pt x="694" y="355"/>
                </a:cubicBezTo>
                <a:cubicBezTo>
                  <a:pt x="692" y="366"/>
                  <a:pt x="691" y="383"/>
                  <a:pt x="693" y="393"/>
                </a:cubicBezTo>
                <a:cubicBezTo>
                  <a:pt x="694" y="396"/>
                  <a:pt x="691" y="399"/>
                  <a:pt x="691" y="402"/>
                </a:cubicBezTo>
                <a:cubicBezTo>
                  <a:pt x="689" y="407"/>
                  <a:pt x="690" y="414"/>
                  <a:pt x="692" y="419"/>
                </a:cubicBezTo>
                <a:cubicBezTo>
                  <a:pt x="692" y="420"/>
                  <a:pt x="693" y="428"/>
                  <a:pt x="693" y="428"/>
                </a:cubicBezTo>
                <a:cubicBezTo>
                  <a:pt x="693" y="429"/>
                  <a:pt x="691" y="430"/>
                  <a:pt x="691" y="431"/>
                </a:cubicBezTo>
                <a:cubicBezTo>
                  <a:pt x="689" y="435"/>
                  <a:pt x="693" y="439"/>
                  <a:pt x="695" y="440"/>
                </a:cubicBezTo>
                <a:cubicBezTo>
                  <a:pt x="695" y="446"/>
                  <a:pt x="692" y="448"/>
                  <a:pt x="691" y="452"/>
                </a:cubicBezTo>
                <a:cubicBezTo>
                  <a:pt x="691" y="455"/>
                  <a:pt x="690" y="458"/>
                  <a:pt x="690" y="461"/>
                </a:cubicBezTo>
                <a:cubicBezTo>
                  <a:pt x="689" y="464"/>
                  <a:pt x="688" y="466"/>
                  <a:pt x="687" y="469"/>
                </a:cubicBezTo>
                <a:cubicBezTo>
                  <a:pt x="686" y="473"/>
                  <a:pt x="689" y="475"/>
                  <a:pt x="689" y="478"/>
                </a:cubicBezTo>
                <a:cubicBezTo>
                  <a:pt x="689" y="480"/>
                  <a:pt x="687" y="482"/>
                  <a:pt x="689" y="485"/>
                </a:cubicBezTo>
                <a:cubicBezTo>
                  <a:pt x="689" y="488"/>
                  <a:pt x="692" y="489"/>
                  <a:pt x="692" y="492"/>
                </a:cubicBezTo>
                <a:cubicBezTo>
                  <a:pt x="693" y="494"/>
                  <a:pt x="692" y="498"/>
                  <a:pt x="691" y="500"/>
                </a:cubicBezTo>
                <a:lnTo>
                  <a:pt x="691" y="507"/>
                </a:lnTo>
                <a:cubicBezTo>
                  <a:pt x="690" y="512"/>
                  <a:pt x="690" y="515"/>
                  <a:pt x="691" y="521"/>
                </a:cubicBezTo>
                <a:cubicBezTo>
                  <a:pt x="693" y="528"/>
                  <a:pt x="688" y="533"/>
                  <a:pt x="687" y="537"/>
                </a:cubicBezTo>
                <a:cubicBezTo>
                  <a:pt x="685" y="541"/>
                  <a:pt x="689" y="544"/>
                  <a:pt x="689" y="547"/>
                </a:cubicBezTo>
                <a:cubicBezTo>
                  <a:pt x="690" y="550"/>
                  <a:pt x="690" y="551"/>
                  <a:pt x="690" y="553"/>
                </a:cubicBezTo>
                <a:cubicBezTo>
                  <a:pt x="691" y="553"/>
                  <a:pt x="692" y="553"/>
                  <a:pt x="692" y="553"/>
                </a:cubicBezTo>
                <a:cubicBezTo>
                  <a:pt x="693" y="552"/>
                  <a:pt x="693" y="551"/>
                  <a:pt x="694" y="550"/>
                </a:cubicBezTo>
                <a:cubicBezTo>
                  <a:pt x="695" y="548"/>
                  <a:pt x="697" y="547"/>
                  <a:pt x="697" y="545"/>
                </a:cubicBezTo>
                <a:cubicBezTo>
                  <a:pt x="699" y="541"/>
                  <a:pt x="695" y="538"/>
                  <a:pt x="696" y="533"/>
                </a:cubicBezTo>
                <a:cubicBezTo>
                  <a:pt x="696" y="531"/>
                  <a:pt x="697" y="528"/>
                  <a:pt x="698" y="526"/>
                </a:cubicBezTo>
                <a:cubicBezTo>
                  <a:pt x="698" y="523"/>
                  <a:pt x="698" y="519"/>
                  <a:pt x="698" y="516"/>
                </a:cubicBezTo>
                <a:cubicBezTo>
                  <a:pt x="699" y="513"/>
                  <a:pt x="697" y="509"/>
                  <a:pt x="698" y="506"/>
                </a:cubicBezTo>
                <a:cubicBezTo>
                  <a:pt x="698" y="504"/>
                  <a:pt x="700" y="502"/>
                  <a:pt x="700" y="499"/>
                </a:cubicBezTo>
                <a:cubicBezTo>
                  <a:pt x="699" y="496"/>
                  <a:pt x="697" y="495"/>
                  <a:pt x="696" y="493"/>
                </a:cubicBezTo>
                <a:cubicBezTo>
                  <a:pt x="695" y="490"/>
                  <a:pt x="697" y="486"/>
                  <a:pt x="697" y="485"/>
                </a:cubicBezTo>
                <a:cubicBezTo>
                  <a:pt x="700" y="478"/>
                  <a:pt x="697" y="473"/>
                  <a:pt x="703" y="469"/>
                </a:cubicBezTo>
                <a:close/>
                <a:moveTo>
                  <a:pt x="712" y="190"/>
                </a:moveTo>
                <a:cubicBezTo>
                  <a:pt x="712" y="188"/>
                  <a:pt x="714" y="187"/>
                  <a:pt x="715" y="185"/>
                </a:cubicBezTo>
                <a:cubicBezTo>
                  <a:pt x="717" y="181"/>
                  <a:pt x="716" y="173"/>
                  <a:pt x="714" y="169"/>
                </a:cubicBezTo>
                <a:cubicBezTo>
                  <a:pt x="711" y="168"/>
                  <a:pt x="709" y="167"/>
                  <a:pt x="705" y="168"/>
                </a:cubicBezTo>
                <a:cubicBezTo>
                  <a:pt x="705" y="168"/>
                  <a:pt x="705" y="168"/>
                  <a:pt x="704" y="168"/>
                </a:cubicBezTo>
                <a:cubicBezTo>
                  <a:pt x="704" y="171"/>
                  <a:pt x="705" y="175"/>
                  <a:pt x="704" y="179"/>
                </a:cubicBezTo>
                <a:cubicBezTo>
                  <a:pt x="703" y="182"/>
                  <a:pt x="702" y="183"/>
                  <a:pt x="702" y="187"/>
                </a:cubicBezTo>
                <a:cubicBezTo>
                  <a:pt x="705" y="190"/>
                  <a:pt x="707" y="191"/>
                  <a:pt x="706" y="198"/>
                </a:cubicBezTo>
                <a:cubicBezTo>
                  <a:pt x="706" y="199"/>
                  <a:pt x="705" y="200"/>
                  <a:pt x="704" y="201"/>
                </a:cubicBezTo>
                <a:cubicBezTo>
                  <a:pt x="702" y="202"/>
                  <a:pt x="700" y="201"/>
                  <a:pt x="699" y="203"/>
                </a:cubicBezTo>
                <a:cubicBezTo>
                  <a:pt x="697" y="207"/>
                  <a:pt x="701" y="209"/>
                  <a:pt x="700" y="212"/>
                </a:cubicBezTo>
                <a:cubicBezTo>
                  <a:pt x="700" y="214"/>
                  <a:pt x="697" y="216"/>
                  <a:pt x="697" y="219"/>
                </a:cubicBezTo>
                <a:cubicBezTo>
                  <a:pt x="696" y="221"/>
                  <a:pt x="698" y="232"/>
                  <a:pt x="699" y="233"/>
                </a:cubicBezTo>
                <a:cubicBezTo>
                  <a:pt x="700" y="238"/>
                  <a:pt x="697" y="241"/>
                  <a:pt x="696" y="243"/>
                </a:cubicBezTo>
                <a:cubicBezTo>
                  <a:pt x="696" y="244"/>
                  <a:pt x="696" y="246"/>
                  <a:pt x="697" y="247"/>
                </a:cubicBezTo>
                <a:cubicBezTo>
                  <a:pt x="697" y="250"/>
                  <a:pt x="697" y="253"/>
                  <a:pt x="697" y="256"/>
                </a:cubicBezTo>
                <a:cubicBezTo>
                  <a:pt x="697" y="257"/>
                  <a:pt x="699" y="258"/>
                  <a:pt x="699" y="260"/>
                </a:cubicBezTo>
                <a:cubicBezTo>
                  <a:pt x="700" y="263"/>
                  <a:pt x="697" y="269"/>
                  <a:pt x="698" y="270"/>
                </a:cubicBezTo>
                <a:cubicBezTo>
                  <a:pt x="698" y="272"/>
                  <a:pt x="699" y="272"/>
                  <a:pt x="700" y="273"/>
                </a:cubicBezTo>
                <a:cubicBezTo>
                  <a:pt x="702" y="273"/>
                  <a:pt x="703" y="271"/>
                  <a:pt x="704" y="270"/>
                </a:cubicBezTo>
                <a:cubicBezTo>
                  <a:pt x="705" y="268"/>
                  <a:pt x="706" y="266"/>
                  <a:pt x="706" y="264"/>
                </a:cubicBezTo>
                <a:cubicBezTo>
                  <a:pt x="707" y="261"/>
                  <a:pt x="705" y="259"/>
                  <a:pt x="704" y="257"/>
                </a:cubicBezTo>
                <a:cubicBezTo>
                  <a:pt x="704" y="254"/>
                  <a:pt x="706" y="250"/>
                  <a:pt x="706" y="249"/>
                </a:cubicBezTo>
                <a:cubicBezTo>
                  <a:pt x="707" y="245"/>
                  <a:pt x="705" y="242"/>
                  <a:pt x="705" y="240"/>
                </a:cubicBezTo>
                <a:cubicBezTo>
                  <a:pt x="704" y="238"/>
                  <a:pt x="705" y="236"/>
                  <a:pt x="706" y="235"/>
                </a:cubicBezTo>
                <a:cubicBezTo>
                  <a:pt x="707" y="230"/>
                  <a:pt x="701" y="228"/>
                  <a:pt x="703" y="223"/>
                </a:cubicBezTo>
                <a:cubicBezTo>
                  <a:pt x="704" y="220"/>
                  <a:pt x="712" y="217"/>
                  <a:pt x="715" y="215"/>
                </a:cubicBezTo>
                <a:cubicBezTo>
                  <a:pt x="715" y="211"/>
                  <a:pt x="717" y="207"/>
                  <a:pt x="716" y="203"/>
                </a:cubicBezTo>
                <a:cubicBezTo>
                  <a:pt x="715" y="200"/>
                  <a:pt x="711" y="192"/>
                  <a:pt x="712" y="190"/>
                </a:cubicBezTo>
                <a:close/>
                <a:moveTo>
                  <a:pt x="346" y="694"/>
                </a:moveTo>
                <a:cubicBezTo>
                  <a:pt x="345" y="694"/>
                  <a:pt x="343" y="694"/>
                  <a:pt x="343" y="694"/>
                </a:cubicBezTo>
                <a:lnTo>
                  <a:pt x="341" y="694"/>
                </a:lnTo>
                <a:cubicBezTo>
                  <a:pt x="342" y="693"/>
                  <a:pt x="342" y="690"/>
                  <a:pt x="343" y="690"/>
                </a:cubicBezTo>
                <a:cubicBezTo>
                  <a:pt x="343" y="689"/>
                  <a:pt x="343" y="689"/>
                  <a:pt x="344" y="689"/>
                </a:cubicBezTo>
                <a:cubicBezTo>
                  <a:pt x="345" y="689"/>
                  <a:pt x="345" y="689"/>
                  <a:pt x="345" y="689"/>
                </a:cubicBezTo>
                <a:cubicBezTo>
                  <a:pt x="346" y="690"/>
                  <a:pt x="346" y="690"/>
                  <a:pt x="347" y="690"/>
                </a:cubicBezTo>
                <a:cubicBezTo>
                  <a:pt x="347" y="691"/>
                  <a:pt x="347" y="692"/>
                  <a:pt x="347" y="693"/>
                </a:cubicBezTo>
                <a:cubicBezTo>
                  <a:pt x="347" y="693"/>
                  <a:pt x="347" y="693"/>
                  <a:pt x="346" y="694"/>
                </a:cubicBezTo>
                <a:close/>
                <a:moveTo>
                  <a:pt x="455" y="684"/>
                </a:moveTo>
                <a:cubicBezTo>
                  <a:pt x="451" y="684"/>
                  <a:pt x="448" y="687"/>
                  <a:pt x="443" y="686"/>
                </a:cubicBezTo>
                <a:cubicBezTo>
                  <a:pt x="439" y="685"/>
                  <a:pt x="438" y="682"/>
                  <a:pt x="434" y="681"/>
                </a:cubicBezTo>
                <a:cubicBezTo>
                  <a:pt x="427" y="681"/>
                  <a:pt x="419" y="681"/>
                  <a:pt x="411" y="682"/>
                </a:cubicBezTo>
                <a:cubicBezTo>
                  <a:pt x="409" y="682"/>
                  <a:pt x="406" y="683"/>
                  <a:pt x="403" y="682"/>
                </a:cubicBezTo>
                <a:cubicBezTo>
                  <a:pt x="402" y="682"/>
                  <a:pt x="399" y="682"/>
                  <a:pt x="398" y="681"/>
                </a:cubicBezTo>
                <a:lnTo>
                  <a:pt x="389" y="681"/>
                </a:lnTo>
                <a:cubicBezTo>
                  <a:pt x="385" y="680"/>
                  <a:pt x="377" y="679"/>
                  <a:pt x="373" y="681"/>
                </a:cubicBezTo>
                <a:lnTo>
                  <a:pt x="359" y="681"/>
                </a:lnTo>
                <a:cubicBezTo>
                  <a:pt x="356" y="681"/>
                  <a:pt x="354" y="683"/>
                  <a:pt x="352" y="684"/>
                </a:cubicBezTo>
                <a:cubicBezTo>
                  <a:pt x="350" y="685"/>
                  <a:pt x="346" y="686"/>
                  <a:pt x="343" y="686"/>
                </a:cubicBezTo>
                <a:cubicBezTo>
                  <a:pt x="340" y="687"/>
                  <a:pt x="338" y="685"/>
                  <a:pt x="336" y="685"/>
                </a:cubicBezTo>
                <a:cubicBezTo>
                  <a:pt x="332" y="684"/>
                  <a:pt x="329" y="683"/>
                  <a:pt x="325" y="684"/>
                </a:cubicBezTo>
                <a:cubicBezTo>
                  <a:pt x="325" y="685"/>
                  <a:pt x="325" y="684"/>
                  <a:pt x="325" y="685"/>
                </a:cubicBezTo>
                <a:cubicBezTo>
                  <a:pt x="325" y="686"/>
                  <a:pt x="333" y="693"/>
                  <a:pt x="335" y="694"/>
                </a:cubicBezTo>
                <a:cubicBezTo>
                  <a:pt x="334" y="694"/>
                  <a:pt x="334" y="695"/>
                  <a:pt x="334" y="695"/>
                </a:cubicBezTo>
                <a:cubicBezTo>
                  <a:pt x="328" y="696"/>
                  <a:pt x="323" y="694"/>
                  <a:pt x="319" y="692"/>
                </a:cubicBezTo>
                <a:cubicBezTo>
                  <a:pt x="319" y="688"/>
                  <a:pt x="320" y="688"/>
                  <a:pt x="322" y="686"/>
                </a:cubicBezTo>
                <a:cubicBezTo>
                  <a:pt x="321" y="685"/>
                  <a:pt x="321" y="685"/>
                  <a:pt x="320" y="685"/>
                </a:cubicBezTo>
                <a:cubicBezTo>
                  <a:pt x="319" y="683"/>
                  <a:pt x="314" y="684"/>
                  <a:pt x="311" y="684"/>
                </a:cubicBezTo>
                <a:cubicBezTo>
                  <a:pt x="309" y="684"/>
                  <a:pt x="306" y="683"/>
                  <a:pt x="304" y="684"/>
                </a:cubicBezTo>
                <a:cubicBezTo>
                  <a:pt x="301" y="684"/>
                  <a:pt x="295" y="685"/>
                  <a:pt x="291" y="684"/>
                </a:cubicBezTo>
                <a:cubicBezTo>
                  <a:pt x="289" y="684"/>
                  <a:pt x="286" y="683"/>
                  <a:pt x="284" y="682"/>
                </a:cubicBezTo>
                <a:cubicBezTo>
                  <a:pt x="279" y="681"/>
                  <a:pt x="274" y="684"/>
                  <a:pt x="269" y="683"/>
                </a:cubicBezTo>
                <a:cubicBezTo>
                  <a:pt x="266" y="682"/>
                  <a:pt x="264" y="684"/>
                  <a:pt x="262" y="684"/>
                </a:cubicBezTo>
                <a:cubicBezTo>
                  <a:pt x="261" y="683"/>
                  <a:pt x="259" y="683"/>
                  <a:pt x="258" y="682"/>
                </a:cubicBezTo>
                <a:cubicBezTo>
                  <a:pt x="258" y="682"/>
                  <a:pt x="247" y="683"/>
                  <a:pt x="247" y="683"/>
                </a:cubicBezTo>
                <a:cubicBezTo>
                  <a:pt x="245" y="683"/>
                  <a:pt x="241" y="681"/>
                  <a:pt x="240" y="682"/>
                </a:cubicBezTo>
                <a:cubicBezTo>
                  <a:pt x="237" y="682"/>
                  <a:pt x="234" y="684"/>
                  <a:pt x="231" y="685"/>
                </a:cubicBezTo>
                <a:cubicBezTo>
                  <a:pt x="226" y="686"/>
                  <a:pt x="222" y="684"/>
                  <a:pt x="217" y="684"/>
                </a:cubicBezTo>
                <a:cubicBezTo>
                  <a:pt x="216" y="685"/>
                  <a:pt x="214" y="686"/>
                  <a:pt x="212" y="688"/>
                </a:cubicBezTo>
                <a:cubicBezTo>
                  <a:pt x="209" y="688"/>
                  <a:pt x="208" y="687"/>
                  <a:pt x="205" y="686"/>
                </a:cubicBezTo>
                <a:cubicBezTo>
                  <a:pt x="205" y="685"/>
                  <a:pt x="204" y="682"/>
                  <a:pt x="203" y="681"/>
                </a:cubicBezTo>
                <a:cubicBezTo>
                  <a:pt x="204" y="678"/>
                  <a:pt x="203" y="677"/>
                  <a:pt x="201" y="676"/>
                </a:cubicBezTo>
                <a:cubicBezTo>
                  <a:pt x="201" y="677"/>
                  <a:pt x="199" y="677"/>
                  <a:pt x="199" y="678"/>
                </a:cubicBezTo>
                <a:cubicBezTo>
                  <a:pt x="197" y="680"/>
                  <a:pt x="197" y="682"/>
                  <a:pt x="195" y="684"/>
                </a:cubicBezTo>
                <a:cubicBezTo>
                  <a:pt x="193" y="685"/>
                  <a:pt x="191" y="685"/>
                  <a:pt x="189" y="687"/>
                </a:cubicBezTo>
                <a:cubicBezTo>
                  <a:pt x="187" y="687"/>
                  <a:pt x="186" y="684"/>
                  <a:pt x="185" y="683"/>
                </a:cubicBezTo>
                <a:cubicBezTo>
                  <a:pt x="181" y="683"/>
                  <a:pt x="177" y="682"/>
                  <a:pt x="174" y="682"/>
                </a:cubicBezTo>
                <a:lnTo>
                  <a:pt x="170" y="682"/>
                </a:lnTo>
                <a:cubicBezTo>
                  <a:pt x="167" y="681"/>
                  <a:pt x="165" y="679"/>
                  <a:pt x="162" y="680"/>
                </a:cubicBezTo>
                <a:cubicBezTo>
                  <a:pt x="160" y="681"/>
                  <a:pt x="158" y="682"/>
                  <a:pt x="156" y="682"/>
                </a:cubicBezTo>
                <a:lnTo>
                  <a:pt x="151" y="683"/>
                </a:lnTo>
                <a:cubicBezTo>
                  <a:pt x="147" y="684"/>
                  <a:pt x="139" y="686"/>
                  <a:pt x="133" y="685"/>
                </a:cubicBezTo>
                <a:cubicBezTo>
                  <a:pt x="131" y="684"/>
                  <a:pt x="127" y="685"/>
                  <a:pt x="123" y="684"/>
                </a:cubicBezTo>
                <a:cubicBezTo>
                  <a:pt x="122" y="684"/>
                  <a:pt x="121" y="683"/>
                  <a:pt x="119" y="682"/>
                </a:cubicBezTo>
                <a:lnTo>
                  <a:pt x="109" y="682"/>
                </a:lnTo>
                <a:cubicBezTo>
                  <a:pt x="103" y="681"/>
                  <a:pt x="94" y="680"/>
                  <a:pt x="87" y="680"/>
                </a:cubicBezTo>
                <a:cubicBezTo>
                  <a:pt x="87" y="680"/>
                  <a:pt x="86" y="681"/>
                  <a:pt x="86" y="681"/>
                </a:cubicBezTo>
                <a:cubicBezTo>
                  <a:pt x="84" y="688"/>
                  <a:pt x="91" y="684"/>
                  <a:pt x="95" y="686"/>
                </a:cubicBezTo>
                <a:cubicBezTo>
                  <a:pt x="97" y="688"/>
                  <a:pt x="99" y="691"/>
                  <a:pt x="102" y="692"/>
                </a:cubicBezTo>
                <a:cubicBezTo>
                  <a:pt x="105" y="693"/>
                  <a:pt x="108" y="691"/>
                  <a:pt x="112" y="692"/>
                </a:cubicBezTo>
                <a:cubicBezTo>
                  <a:pt x="114" y="693"/>
                  <a:pt x="118" y="694"/>
                  <a:pt x="121" y="694"/>
                </a:cubicBezTo>
                <a:cubicBezTo>
                  <a:pt x="124" y="693"/>
                  <a:pt x="130" y="693"/>
                  <a:pt x="134" y="694"/>
                </a:cubicBezTo>
                <a:cubicBezTo>
                  <a:pt x="139" y="695"/>
                  <a:pt x="145" y="697"/>
                  <a:pt x="152" y="696"/>
                </a:cubicBezTo>
                <a:lnTo>
                  <a:pt x="157" y="696"/>
                </a:lnTo>
                <a:cubicBezTo>
                  <a:pt x="166" y="694"/>
                  <a:pt x="180" y="694"/>
                  <a:pt x="188" y="697"/>
                </a:cubicBezTo>
                <a:cubicBezTo>
                  <a:pt x="191" y="697"/>
                  <a:pt x="195" y="697"/>
                  <a:pt x="198" y="697"/>
                </a:cubicBezTo>
                <a:cubicBezTo>
                  <a:pt x="199" y="697"/>
                  <a:pt x="201" y="699"/>
                  <a:pt x="203" y="700"/>
                </a:cubicBezTo>
                <a:cubicBezTo>
                  <a:pt x="210" y="701"/>
                  <a:pt x="213" y="696"/>
                  <a:pt x="220" y="698"/>
                </a:cubicBezTo>
                <a:cubicBezTo>
                  <a:pt x="221" y="698"/>
                  <a:pt x="223" y="700"/>
                  <a:pt x="225" y="700"/>
                </a:cubicBezTo>
                <a:cubicBezTo>
                  <a:pt x="229" y="700"/>
                  <a:pt x="232" y="700"/>
                  <a:pt x="235" y="700"/>
                </a:cubicBezTo>
                <a:cubicBezTo>
                  <a:pt x="238" y="700"/>
                  <a:pt x="240" y="703"/>
                  <a:pt x="243" y="702"/>
                </a:cubicBezTo>
                <a:cubicBezTo>
                  <a:pt x="247" y="702"/>
                  <a:pt x="251" y="698"/>
                  <a:pt x="255" y="699"/>
                </a:cubicBezTo>
                <a:cubicBezTo>
                  <a:pt x="263" y="700"/>
                  <a:pt x="271" y="701"/>
                  <a:pt x="277" y="702"/>
                </a:cubicBezTo>
                <a:cubicBezTo>
                  <a:pt x="281" y="703"/>
                  <a:pt x="284" y="701"/>
                  <a:pt x="288" y="701"/>
                </a:cubicBezTo>
                <a:cubicBezTo>
                  <a:pt x="294" y="703"/>
                  <a:pt x="301" y="703"/>
                  <a:pt x="307" y="701"/>
                </a:cubicBezTo>
                <a:cubicBezTo>
                  <a:pt x="313" y="700"/>
                  <a:pt x="319" y="702"/>
                  <a:pt x="323" y="703"/>
                </a:cubicBezTo>
                <a:cubicBezTo>
                  <a:pt x="324" y="703"/>
                  <a:pt x="326" y="702"/>
                  <a:pt x="328" y="702"/>
                </a:cubicBezTo>
                <a:cubicBezTo>
                  <a:pt x="330" y="703"/>
                  <a:pt x="332" y="703"/>
                  <a:pt x="333" y="704"/>
                </a:cubicBezTo>
                <a:cubicBezTo>
                  <a:pt x="338" y="705"/>
                  <a:pt x="341" y="701"/>
                  <a:pt x="344" y="700"/>
                </a:cubicBezTo>
                <a:lnTo>
                  <a:pt x="350" y="700"/>
                </a:lnTo>
                <a:cubicBezTo>
                  <a:pt x="358" y="700"/>
                  <a:pt x="366" y="702"/>
                  <a:pt x="373" y="700"/>
                </a:cubicBezTo>
                <a:cubicBezTo>
                  <a:pt x="377" y="699"/>
                  <a:pt x="378" y="697"/>
                  <a:pt x="381" y="695"/>
                </a:cubicBezTo>
                <a:cubicBezTo>
                  <a:pt x="381" y="693"/>
                  <a:pt x="380" y="692"/>
                  <a:pt x="381" y="691"/>
                </a:cubicBezTo>
                <a:cubicBezTo>
                  <a:pt x="381" y="690"/>
                  <a:pt x="381" y="690"/>
                  <a:pt x="382" y="689"/>
                </a:cubicBezTo>
                <a:cubicBezTo>
                  <a:pt x="384" y="689"/>
                  <a:pt x="387" y="689"/>
                  <a:pt x="389" y="690"/>
                </a:cubicBezTo>
                <a:cubicBezTo>
                  <a:pt x="389" y="690"/>
                  <a:pt x="390" y="690"/>
                  <a:pt x="390" y="690"/>
                </a:cubicBezTo>
                <a:cubicBezTo>
                  <a:pt x="389" y="695"/>
                  <a:pt x="389" y="696"/>
                  <a:pt x="391" y="700"/>
                </a:cubicBezTo>
                <a:cubicBezTo>
                  <a:pt x="399" y="701"/>
                  <a:pt x="401" y="700"/>
                  <a:pt x="406" y="698"/>
                </a:cubicBezTo>
                <a:cubicBezTo>
                  <a:pt x="407" y="697"/>
                  <a:pt x="409" y="697"/>
                  <a:pt x="411" y="697"/>
                </a:cubicBezTo>
                <a:cubicBezTo>
                  <a:pt x="412" y="695"/>
                  <a:pt x="416" y="690"/>
                  <a:pt x="419" y="692"/>
                </a:cubicBezTo>
                <a:cubicBezTo>
                  <a:pt x="422" y="693"/>
                  <a:pt x="422" y="696"/>
                  <a:pt x="425" y="697"/>
                </a:cubicBezTo>
                <a:cubicBezTo>
                  <a:pt x="427" y="697"/>
                  <a:pt x="430" y="697"/>
                  <a:pt x="432" y="697"/>
                </a:cubicBezTo>
                <a:cubicBezTo>
                  <a:pt x="441" y="699"/>
                  <a:pt x="444" y="696"/>
                  <a:pt x="449" y="693"/>
                </a:cubicBezTo>
                <a:cubicBezTo>
                  <a:pt x="451" y="692"/>
                  <a:pt x="453" y="691"/>
                  <a:pt x="454" y="690"/>
                </a:cubicBezTo>
                <a:cubicBezTo>
                  <a:pt x="455" y="689"/>
                  <a:pt x="456" y="688"/>
                  <a:pt x="457" y="687"/>
                </a:cubicBezTo>
                <a:cubicBezTo>
                  <a:pt x="457" y="686"/>
                  <a:pt x="457" y="686"/>
                  <a:pt x="456" y="685"/>
                </a:cubicBezTo>
                <a:cubicBezTo>
                  <a:pt x="456" y="685"/>
                  <a:pt x="456" y="685"/>
                  <a:pt x="455" y="684"/>
                </a:cubicBezTo>
                <a:close/>
                <a:moveTo>
                  <a:pt x="577" y="367"/>
                </a:moveTo>
                <a:cubicBezTo>
                  <a:pt x="581" y="367"/>
                  <a:pt x="583" y="368"/>
                  <a:pt x="585" y="369"/>
                </a:cubicBezTo>
                <a:cubicBezTo>
                  <a:pt x="584" y="370"/>
                  <a:pt x="581" y="369"/>
                  <a:pt x="579" y="370"/>
                </a:cubicBezTo>
                <a:cubicBezTo>
                  <a:pt x="578" y="369"/>
                  <a:pt x="576" y="368"/>
                  <a:pt x="575" y="368"/>
                </a:cubicBezTo>
                <a:cubicBezTo>
                  <a:pt x="575" y="367"/>
                  <a:pt x="576" y="367"/>
                  <a:pt x="577" y="367"/>
                </a:cubicBezTo>
                <a:close/>
                <a:moveTo>
                  <a:pt x="390" y="381"/>
                </a:moveTo>
                <a:cubicBezTo>
                  <a:pt x="388" y="381"/>
                  <a:pt x="388" y="382"/>
                  <a:pt x="387" y="381"/>
                </a:cubicBezTo>
                <a:cubicBezTo>
                  <a:pt x="386" y="381"/>
                  <a:pt x="386" y="380"/>
                  <a:pt x="385" y="380"/>
                </a:cubicBezTo>
                <a:cubicBezTo>
                  <a:pt x="385" y="378"/>
                  <a:pt x="385" y="377"/>
                  <a:pt x="386" y="376"/>
                </a:cubicBezTo>
                <a:cubicBezTo>
                  <a:pt x="386" y="376"/>
                  <a:pt x="386" y="376"/>
                  <a:pt x="387" y="375"/>
                </a:cubicBezTo>
                <a:cubicBezTo>
                  <a:pt x="388" y="375"/>
                  <a:pt x="388" y="375"/>
                  <a:pt x="388" y="376"/>
                </a:cubicBezTo>
                <a:cubicBezTo>
                  <a:pt x="389" y="376"/>
                  <a:pt x="389" y="377"/>
                  <a:pt x="390" y="378"/>
                </a:cubicBezTo>
                <a:cubicBezTo>
                  <a:pt x="390" y="380"/>
                  <a:pt x="390" y="380"/>
                  <a:pt x="390" y="381"/>
                </a:cubicBezTo>
                <a:close/>
                <a:moveTo>
                  <a:pt x="653" y="382"/>
                </a:moveTo>
                <a:cubicBezTo>
                  <a:pt x="655" y="382"/>
                  <a:pt x="655" y="383"/>
                  <a:pt x="656" y="383"/>
                </a:cubicBezTo>
                <a:cubicBezTo>
                  <a:pt x="657" y="384"/>
                  <a:pt x="657" y="384"/>
                  <a:pt x="658" y="386"/>
                </a:cubicBezTo>
                <a:cubicBezTo>
                  <a:pt x="658" y="386"/>
                  <a:pt x="658" y="387"/>
                  <a:pt x="657" y="388"/>
                </a:cubicBezTo>
                <a:cubicBezTo>
                  <a:pt x="657" y="388"/>
                  <a:pt x="656" y="389"/>
                  <a:pt x="655" y="389"/>
                </a:cubicBezTo>
                <a:cubicBezTo>
                  <a:pt x="650" y="389"/>
                  <a:pt x="651" y="385"/>
                  <a:pt x="653" y="382"/>
                </a:cubicBezTo>
                <a:close/>
                <a:moveTo>
                  <a:pt x="663" y="360"/>
                </a:moveTo>
                <a:cubicBezTo>
                  <a:pt x="664" y="360"/>
                  <a:pt x="664" y="360"/>
                  <a:pt x="665" y="360"/>
                </a:cubicBezTo>
                <a:cubicBezTo>
                  <a:pt x="666" y="361"/>
                  <a:pt x="666" y="361"/>
                  <a:pt x="667" y="362"/>
                </a:cubicBezTo>
                <a:cubicBezTo>
                  <a:pt x="667" y="364"/>
                  <a:pt x="663" y="368"/>
                  <a:pt x="660" y="366"/>
                </a:cubicBezTo>
                <a:cubicBezTo>
                  <a:pt x="657" y="365"/>
                  <a:pt x="657" y="364"/>
                  <a:pt x="655" y="363"/>
                </a:cubicBezTo>
                <a:cubicBezTo>
                  <a:pt x="656" y="360"/>
                  <a:pt x="660" y="361"/>
                  <a:pt x="663" y="360"/>
                </a:cubicBezTo>
                <a:close/>
                <a:moveTo>
                  <a:pt x="661" y="514"/>
                </a:moveTo>
                <a:lnTo>
                  <a:pt x="661" y="515"/>
                </a:lnTo>
                <a:lnTo>
                  <a:pt x="661" y="506"/>
                </a:lnTo>
                <a:cubicBezTo>
                  <a:pt x="661" y="506"/>
                  <a:pt x="662" y="507"/>
                  <a:pt x="662" y="507"/>
                </a:cubicBezTo>
                <a:cubicBezTo>
                  <a:pt x="663" y="510"/>
                  <a:pt x="664" y="513"/>
                  <a:pt x="661" y="514"/>
                </a:cubicBezTo>
                <a:close/>
                <a:moveTo>
                  <a:pt x="660" y="471"/>
                </a:moveTo>
                <a:cubicBezTo>
                  <a:pt x="659" y="469"/>
                  <a:pt x="660" y="464"/>
                  <a:pt x="660" y="461"/>
                </a:cubicBezTo>
                <a:cubicBezTo>
                  <a:pt x="662" y="464"/>
                  <a:pt x="660" y="468"/>
                  <a:pt x="660" y="471"/>
                </a:cubicBezTo>
                <a:close/>
                <a:moveTo>
                  <a:pt x="587" y="654"/>
                </a:moveTo>
                <a:cubicBezTo>
                  <a:pt x="594" y="652"/>
                  <a:pt x="600" y="657"/>
                  <a:pt x="605" y="658"/>
                </a:cubicBezTo>
                <a:cubicBezTo>
                  <a:pt x="609" y="659"/>
                  <a:pt x="614" y="659"/>
                  <a:pt x="618" y="659"/>
                </a:cubicBezTo>
                <a:cubicBezTo>
                  <a:pt x="620" y="660"/>
                  <a:pt x="624" y="663"/>
                  <a:pt x="626" y="664"/>
                </a:cubicBezTo>
                <a:cubicBezTo>
                  <a:pt x="628" y="664"/>
                  <a:pt x="628" y="664"/>
                  <a:pt x="629" y="663"/>
                </a:cubicBezTo>
                <a:cubicBezTo>
                  <a:pt x="629" y="659"/>
                  <a:pt x="626" y="658"/>
                  <a:pt x="626" y="653"/>
                </a:cubicBezTo>
                <a:cubicBezTo>
                  <a:pt x="626" y="652"/>
                  <a:pt x="626" y="652"/>
                  <a:pt x="627" y="651"/>
                </a:cubicBezTo>
                <a:cubicBezTo>
                  <a:pt x="628" y="651"/>
                  <a:pt x="629" y="650"/>
                  <a:pt x="631" y="650"/>
                </a:cubicBezTo>
                <a:cubicBezTo>
                  <a:pt x="632" y="649"/>
                  <a:pt x="635" y="650"/>
                  <a:pt x="636" y="650"/>
                </a:cubicBezTo>
                <a:cubicBezTo>
                  <a:pt x="644" y="651"/>
                  <a:pt x="654" y="651"/>
                  <a:pt x="658" y="647"/>
                </a:cubicBezTo>
                <a:cubicBezTo>
                  <a:pt x="662" y="644"/>
                  <a:pt x="659" y="636"/>
                  <a:pt x="661" y="630"/>
                </a:cubicBezTo>
                <a:cubicBezTo>
                  <a:pt x="661" y="628"/>
                  <a:pt x="663" y="626"/>
                  <a:pt x="664" y="624"/>
                </a:cubicBezTo>
                <a:cubicBezTo>
                  <a:pt x="665" y="619"/>
                  <a:pt x="664" y="614"/>
                  <a:pt x="665" y="609"/>
                </a:cubicBezTo>
                <a:cubicBezTo>
                  <a:pt x="666" y="607"/>
                  <a:pt x="666" y="604"/>
                  <a:pt x="667" y="603"/>
                </a:cubicBezTo>
                <a:cubicBezTo>
                  <a:pt x="667" y="602"/>
                  <a:pt x="668" y="601"/>
                  <a:pt x="669" y="600"/>
                </a:cubicBezTo>
                <a:cubicBezTo>
                  <a:pt x="671" y="594"/>
                  <a:pt x="663" y="589"/>
                  <a:pt x="665" y="582"/>
                </a:cubicBezTo>
                <a:cubicBezTo>
                  <a:pt x="667" y="573"/>
                  <a:pt x="674" y="569"/>
                  <a:pt x="676" y="561"/>
                </a:cubicBezTo>
                <a:cubicBezTo>
                  <a:pt x="676" y="558"/>
                  <a:pt x="673" y="554"/>
                  <a:pt x="674" y="549"/>
                </a:cubicBezTo>
                <a:cubicBezTo>
                  <a:pt x="674" y="548"/>
                  <a:pt x="675" y="545"/>
                  <a:pt x="675" y="543"/>
                </a:cubicBezTo>
                <a:cubicBezTo>
                  <a:pt x="673" y="539"/>
                  <a:pt x="672" y="534"/>
                  <a:pt x="671" y="530"/>
                </a:cubicBezTo>
                <a:cubicBezTo>
                  <a:pt x="670" y="526"/>
                  <a:pt x="670" y="522"/>
                  <a:pt x="670" y="518"/>
                </a:cubicBezTo>
                <a:cubicBezTo>
                  <a:pt x="669" y="515"/>
                  <a:pt x="667" y="512"/>
                  <a:pt x="666" y="509"/>
                </a:cubicBezTo>
                <a:cubicBezTo>
                  <a:pt x="666" y="507"/>
                  <a:pt x="668" y="505"/>
                  <a:pt x="669" y="504"/>
                </a:cubicBezTo>
                <a:cubicBezTo>
                  <a:pt x="669" y="502"/>
                  <a:pt x="671" y="494"/>
                  <a:pt x="671" y="492"/>
                </a:cubicBezTo>
                <a:cubicBezTo>
                  <a:pt x="670" y="490"/>
                  <a:pt x="667" y="489"/>
                  <a:pt x="668" y="486"/>
                </a:cubicBezTo>
                <a:lnTo>
                  <a:pt x="669" y="469"/>
                </a:lnTo>
                <a:cubicBezTo>
                  <a:pt x="669" y="466"/>
                  <a:pt x="666" y="463"/>
                  <a:pt x="667" y="459"/>
                </a:cubicBezTo>
                <a:cubicBezTo>
                  <a:pt x="669" y="452"/>
                  <a:pt x="673" y="448"/>
                  <a:pt x="675" y="440"/>
                </a:cubicBezTo>
                <a:cubicBezTo>
                  <a:pt x="677" y="435"/>
                  <a:pt x="670" y="429"/>
                  <a:pt x="669" y="425"/>
                </a:cubicBezTo>
                <a:cubicBezTo>
                  <a:pt x="668" y="420"/>
                  <a:pt x="670" y="417"/>
                  <a:pt x="670" y="412"/>
                </a:cubicBezTo>
                <a:cubicBezTo>
                  <a:pt x="670" y="407"/>
                  <a:pt x="668" y="403"/>
                  <a:pt x="669" y="399"/>
                </a:cubicBezTo>
                <a:cubicBezTo>
                  <a:pt x="670" y="393"/>
                  <a:pt x="675" y="384"/>
                  <a:pt x="679" y="381"/>
                </a:cubicBezTo>
                <a:cubicBezTo>
                  <a:pt x="678" y="376"/>
                  <a:pt x="678" y="372"/>
                  <a:pt x="676" y="369"/>
                </a:cubicBezTo>
                <a:cubicBezTo>
                  <a:pt x="675" y="367"/>
                  <a:pt x="674" y="366"/>
                  <a:pt x="673" y="364"/>
                </a:cubicBezTo>
                <a:cubicBezTo>
                  <a:pt x="673" y="362"/>
                  <a:pt x="674" y="357"/>
                  <a:pt x="675" y="356"/>
                </a:cubicBezTo>
                <a:cubicBezTo>
                  <a:pt x="674" y="354"/>
                  <a:pt x="674" y="355"/>
                  <a:pt x="673" y="354"/>
                </a:cubicBezTo>
                <a:cubicBezTo>
                  <a:pt x="669" y="354"/>
                  <a:pt x="667" y="356"/>
                  <a:pt x="663" y="355"/>
                </a:cubicBezTo>
                <a:cubicBezTo>
                  <a:pt x="657" y="353"/>
                  <a:pt x="653" y="351"/>
                  <a:pt x="647" y="355"/>
                </a:cubicBezTo>
                <a:cubicBezTo>
                  <a:pt x="647" y="357"/>
                  <a:pt x="648" y="360"/>
                  <a:pt x="649" y="361"/>
                </a:cubicBezTo>
                <a:cubicBezTo>
                  <a:pt x="649" y="363"/>
                  <a:pt x="648" y="363"/>
                  <a:pt x="648" y="363"/>
                </a:cubicBezTo>
                <a:cubicBezTo>
                  <a:pt x="643" y="363"/>
                  <a:pt x="644" y="360"/>
                  <a:pt x="641" y="359"/>
                </a:cubicBezTo>
                <a:cubicBezTo>
                  <a:pt x="638" y="358"/>
                  <a:pt x="636" y="358"/>
                  <a:pt x="633" y="357"/>
                </a:cubicBezTo>
                <a:cubicBezTo>
                  <a:pt x="632" y="356"/>
                  <a:pt x="631" y="355"/>
                  <a:pt x="629" y="354"/>
                </a:cubicBezTo>
                <a:cubicBezTo>
                  <a:pt x="626" y="352"/>
                  <a:pt x="622" y="352"/>
                  <a:pt x="618" y="352"/>
                </a:cubicBezTo>
                <a:cubicBezTo>
                  <a:pt x="616" y="354"/>
                  <a:pt x="607" y="355"/>
                  <a:pt x="603" y="354"/>
                </a:cubicBezTo>
                <a:cubicBezTo>
                  <a:pt x="602" y="354"/>
                  <a:pt x="600" y="354"/>
                  <a:pt x="599" y="354"/>
                </a:cubicBezTo>
                <a:cubicBezTo>
                  <a:pt x="597" y="355"/>
                  <a:pt x="596" y="358"/>
                  <a:pt x="594" y="359"/>
                </a:cubicBezTo>
                <a:cubicBezTo>
                  <a:pt x="591" y="360"/>
                  <a:pt x="586" y="360"/>
                  <a:pt x="582" y="359"/>
                </a:cubicBezTo>
                <a:cubicBezTo>
                  <a:pt x="581" y="359"/>
                  <a:pt x="580" y="357"/>
                  <a:pt x="579" y="357"/>
                </a:cubicBezTo>
                <a:cubicBezTo>
                  <a:pt x="576" y="356"/>
                  <a:pt x="574" y="358"/>
                  <a:pt x="573" y="358"/>
                </a:cubicBezTo>
                <a:cubicBezTo>
                  <a:pt x="569" y="358"/>
                  <a:pt x="566" y="356"/>
                  <a:pt x="562" y="357"/>
                </a:cubicBezTo>
                <a:cubicBezTo>
                  <a:pt x="559" y="358"/>
                  <a:pt x="548" y="359"/>
                  <a:pt x="546" y="359"/>
                </a:cubicBezTo>
                <a:cubicBezTo>
                  <a:pt x="544" y="358"/>
                  <a:pt x="543" y="357"/>
                  <a:pt x="541" y="357"/>
                </a:cubicBezTo>
                <a:cubicBezTo>
                  <a:pt x="541" y="357"/>
                  <a:pt x="542" y="358"/>
                  <a:pt x="542" y="358"/>
                </a:cubicBezTo>
                <a:cubicBezTo>
                  <a:pt x="530" y="355"/>
                  <a:pt x="520" y="354"/>
                  <a:pt x="520" y="354"/>
                </a:cubicBezTo>
                <a:cubicBezTo>
                  <a:pt x="520" y="354"/>
                  <a:pt x="520" y="354"/>
                  <a:pt x="520" y="354"/>
                </a:cubicBezTo>
                <a:cubicBezTo>
                  <a:pt x="519" y="354"/>
                  <a:pt x="518" y="353"/>
                  <a:pt x="517" y="353"/>
                </a:cubicBezTo>
                <a:cubicBezTo>
                  <a:pt x="515" y="352"/>
                  <a:pt x="510" y="354"/>
                  <a:pt x="508" y="354"/>
                </a:cubicBezTo>
                <a:cubicBezTo>
                  <a:pt x="496" y="354"/>
                  <a:pt x="486" y="354"/>
                  <a:pt x="475" y="356"/>
                </a:cubicBezTo>
                <a:cubicBezTo>
                  <a:pt x="469" y="358"/>
                  <a:pt x="461" y="352"/>
                  <a:pt x="454" y="354"/>
                </a:cubicBezTo>
                <a:cubicBezTo>
                  <a:pt x="450" y="355"/>
                  <a:pt x="449" y="360"/>
                  <a:pt x="445" y="361"/>
                </a:cubicBezTo>
                <a:cubicBezTo>
                  <a:pt x="441" y="362"/>
                  <a:pt x="439" y="360"/>
                  <a:pt x="437" y="359"/>
                </a:cubicBezTo>
                <a:cubicBezTo>
                  <a:pt x="431" y="357"/>
                  <a:pt x="426" y="356"/>
                  <a:pt x="420" y="355"/>
                </a:cubicBezTo>
                <a:cubicBezTo>
                  <a:pt x="411" y="353"/>
                  <a:pt x="406" y="358"/>
                  <a:pt x="401" y="360"/>
                </a:cubicBezTo>
                <a:cubicBezTo>
                  <a:pt x="396" y="362"/>
                  <a:pt x="391" y="358"/>
                  <a:pt x="387" y="360"/>
                </a:cubicBezTo>
                <a:cubicBezTo>
                  <a:pt x="383" y="362"/>
                  <a:pt x="380" y="368"/>
                  <a:pt x="379" y="373"/>
                </a:cubicBezTo>
                <a:lnTo>
                  <a:pt x="379" y="377"/>
                </a:lnTo>
                <a:cubicBezTo>
                  <a:pt x="378" y="380"/>
                  <a:pt x="374" y="382"/>
                  <a:pt x="373" y="385"/>
                </a:cubicBezTo>
                <a:cubicBezTo>
                  <a:pt x="372" y="388"/>
                  <a:pt x="374" y="390"/>
                  <a:pt x="373" y="393"/>
                </a:cubicBezTo>
                <a:cubicBezTo>
                  <a:pt x="372" y="398"/>
                  <a:pt x="369" y="405"/>
                  <a:pt x="372" y="409"/>
                </a:cubicBezTo>
                <a:cubicBezTo>
                  <a:pt x="374" y="412"/>
                  <a:pt x="379" y="414"/>
                  <a:pt x="380" y="417"/>
                </a:cubicBezTo>
                <a:cubicBezTo>
                  <a:pt x="380" y="419"/>
                  <a:pt x="375" y="426"/>
                  <a:pt x="375" y="428"/>
                </a:cubicBezTo>
                <a:cubicBezTo>
                  <a:pt x="374" y="431"/>
                  <a:pt x="377" y="434"/>
                  <a:pt x="377" y="436"/>
                </a:cubicBezTo>
                <a:cubicBezTo>
                  <a:pt x="378" y="439"/>
                  <a:pt x="378" y="442"/>
                  <a:pt x="378" y="444"/>
                </a:cubicBezTo>
                <a:cubicBezTo>
                  <a:pt x="379" y="448"/>
                  <a:pt x="376" y="451"/>
                  <a:pt x="377" y="455"/>
                </a:cubicBezTo>
                <a:cubicBezTo>
                  <a:pt x="377" y="457"/>
                  <a:pt x="379" y="460"/>
                  <a:pt x="379" y="462"/>
                </a:cubicBezTo>
                <a:cubicBezTo>
                  <a:pt x="381" y="466"/>
                  <a:pt x="377" y="470"/>
                  <a:pt x="377" y="473"/>
                </a:cubicBezTo>
                <a:cubicBezTo>
                  <a:pt x="376" y="478"/>
                  <a:pt x="379" y="483"/>
                  <a:pt x="377" y="486"/>
                </a:cubicBezTo>
                <a:cubicBezTo>
                  <a:pt x="377" y="490"/>
                  <a:pt x="376" y="500"/>
                  <a:pt x="378" y="502"/>
                </a:cubicBezTo>
                <a:cubicBezTo>
                  <a:pt x="379" y="503"/>
                  <a:pt x="382" y="503"/>
                  <a:pt x="384" y="503"/>
                </a:cubicBezTo>
                <a:lnTo>
                  <a:pt x="385" y="509"/>
                </a:lnTo>
                <a:cubicBezTo>
                  <a:pt x="383" y="510"/>
                  <a:pt x="382" y="512"/>
                  <a:pt x="380" y="514"/>
                </a:cubicBezTo>
                <a:cubicBezTo>
                  <a:pt x="379" y="516"/>
                  <a:pt x="378" y="518"/>
                  <a:pt x="377" y="520"/>
                </a:cubicBezTo>
                <a:lnTo>
                  <a:pt x="377" y="524"/>
                </a:lnTo>
                <a:cubicBezTo>
                  <a:pt x="377" y="525"/>
                  <a:pt x="376" y="527"/>
                  <a:pt x="376" y="528"/>
                </a:cubicBezTo>
                <a:cubicBezTo>
                  <a:pt x="375" y="530"/>
                  <a:pt x="377" y="533"/>
                  <a:pt x="377" y="534"/>
                </a:cubicBezTo>
                <a:cubicBezTo>
                  <a:pt x="377" y="535"/>
                  <a:pt x="377" y="537"/>
                  <a:pt x="377" y="538"/>
                </a:cubicBezTo>
                <a:cubicBezTo>
                  <a:pt x="378" y="540"/>
                  <a:pt x="380" y="541"/>
                  <a:pt x="382" y="543"/>
                </a:cubicBezTo>
                <a:cubicBezTo>
                  <a:pt x="382" y="544"/>
                  <a:pt x="383" y="546"/>
                  <a:pt x="383" y="547"/>
                </a:cubicBezTo>
                <a:cubicBezTo>
                  <a:pt x="384" y="548"/>
                  <a:pt x="384" y="548"/>
                  <a:pt x="385" y="549"/>
                </a:cubicBezTo>
                <a:cubicBezTo>
                  <a:pt x="386" y="551"/>
                  <a:pt x="387" y="554"/>
                  <a:pt x="388" y="555"/>
                </a:cubicBezTo>
                <a:cubicBezTo>
                  <a:pt x="388" y="561"/>
                  <a:pt x="385" y="562"/>
                  <a:pt x="383" y="566"/>
                </a:cubicBezTo>
                <a:cubicBezTo>
                  <a:pt x="382" y="569"/>
                  <a:pt x="383" y="572"/>
                  <a:pt x="382" y="574"/>
                </a:cubicBezTo>
                <a:cubicBezTo>
                  <a:pt x="380" y="576"/>
                  <a:pt x="377" y="577"/>
                  <a:pt x="375" y="579"/>
                </a:cubicBezTo>
                <a:cubicBezTo>
                  <a:pt x="374" y="579"/>
                  <a:pt x="374" y="581"/>
                  <a:pt x="373" y="581"/>
                </a:cubicBezTo>
                <a:cubicBezTo>
                  <a:pt x="373" y="590"/>
                  <a:pt x="382" y="597"/>
                  <a:pt x="380" y="605"/>
                </a:cubicBezTo>
                <a:cubicBezTo>
                  <a:pt x="378" y="610"/>
                  <a:pt x="375" y="612"/>
                  <a:pt x="374" y="616"/>
                </a:cubicBezTo>
                <a:cubicBezTo>
                  <a:pt x="373" y="619"/>
                  <a:pt x="375" y="624"/>
                  <a:pt x="375" y="627"/>
                </a:cubicBezTo>
                <a:lnTo>
                  <a:pt x="375" y="630"/>
                </a:lnTo>
                <a:cubicBezTo>
                  <a:pt x="376" y="632"/>
                  <a:pt x="378" y="634"/>
                  <a:pt x="377" y="636"/>
                </a:cubicBezTo>
                <a:cubicBezTo>
                  <a:pt x="377" y="639"/>
                  <a:pt x="371" y="643"/>
                  <a:pt x="374" y="648"/>
                </a:cubicBezTo>
                <a:cubicBezTo>
                  <a:pt x="374" y="650"/>
                  <a:pt x="381" y="654"/>
                  <a:pt x="383" y="655"/>
                </a:cubicBezTo>
                <a:lnTo>
                  <a:pt x="388" y="655"/>
                </a:lnTo>
                <a:cubicBezTo>
                  <a:pt x="390" y="655"/>
                  <a:pt x="391" y="656"/>
                  <a:pt x="392" y="657"/>
                </a:cubicBezTo>
                <a:cubicBezTo>
                  <a:pt x="394" y="659"/>
                  <a:pt x="398" y="659"/>
                  <a:pt x="401" y="660"/>
                </a:cubicBezTo>
                <a:cubicBezTo>
                  <a:pt x="405" y="661"/>
                  <a:pt x="410" y="659"/>
                  <a:pt x="414" y="659"/>
                </a:cubicBezTo>
                <a:cubicBezTo>
                  <a:pt x="417" y="658"/>
                  <a:pt x="421" y="659"/>
                  <a:pt x="423" y="659"/>
                </a:cubicBezTo>
                <a:cubicBezTo>
                  <a:pt x="426" y="660"/>
                  <a:pt x="430" y="659"/>
                  <a:pt x="433" y="660"/>
                </a:cubicBezTo>
                <a:lnTo>
                  <a:pt x="438" y="664"/>
                </a:lnTo>
                <a:cubicBezTo>
                  <a:pt x="441" y="664"/>
                  <a:pt x="443" y="664"/>
                  <a:pt x="445" y="663"/>
                </a:cubicBezTo>
                <a:cubicBezTo>
                  <a:pt x="446" y="662"/>
                  <a:pt x="447" y="661"/>
                  <a:pt x="448" y="660"/>
                </a:cubicBezTo>
                <a:cubicBezTo>
                  <a:pt x="451" y="658"/>
                  <a:pt x="455" y="658"/>
                  <a:pt x="458" y="657"/>
                </a:cubicBezTo>
                <a:cubicBezTo>
                  <a:pt x="459" y="657"/>
                  <a:pt x="469" y="657"/>
                  <a:pt x="469" y="657"/>
                </a:cubicBezTo>
                <a:cubicBezTo>
                  <a:pt x="472" y="657"/>
                  <a:pt x="476" y="660"/>
                  <a:pt x="480" y="659"/>
                </a:cubicBezTo>
                <a:cubicBezTo>
                  <a:pt x="484" y="658"/>
                  <a:pt x="486" y="656"/>
                  <a:pt x="490" y="655"/>
                </a:cubicBezTo>
                <a:cubicBezTo>
                  <a:pt x="496" y="654"/>
                  <a:pt x="499" y="658"/>
                  <a:pt x="503" y="659"/>
                </a:cubicBezTo>
                <a:cubicBezTo>
                  <a:pt x="506" y="659"/>
                  <a:pt x="509" y="659"/>
                  <a:pt x="512" y="659"/>
                </a:cubicBezTo>
                <a:cubicBezTo>
                  <a:pt x="517" y="660"/>
                  <a:pt x="522" y="658"/>
                  <a:pt x="527" y="659"/>
                </a:cubicBezTo>
                <a:cubicBezTo>
                  <a:pt x="528" y="659"/>
                  <a:pt x="531" y="660"/>
                  <a:pt x="532" y="660"/>
                </a:cubicBezTo>
                <a:cubicBezTo>
                  <a:pt x="535" y="660"/>
                  <a:pt x="537" y="660"/>
                  <a:pt x="539" y="660"/>
                </a:cubicBezTo>
                <a:cubicBezTo>
                  <a:pt x="548" y="660"/>
                  <a:pt x="554" y="661"/>
                  <a:pt x="561" y="659"/>
                </a:cubicBezTo>
                <a:cubicBezTo>
                  <a:pt x="566" y="657"/>
                  <a:pt x="572" y="655"/>
                  <a:pt x="577" y="658"/>
                </a:cubicBezTo>
                <a:cubicBezTo>
                  <a:pt x="583" y="658"/>
                  <a:pt x="583" y="655"/>
                  <a:pt x="587" y="654"/>
                </a:cubicBezTo>
                <a:close/>
                <a:moveTo>
                  <a:pt x="551" y="684"/>
                </a:moveTo>
                <a:lnTo>
                  <a:pt x="548" y="686"/>
                </a:lnTo>
                <a:cubicBezTo>
                  <a:pt x="548" y="687"/>
                  <a:pt x="548" y="689"/>
                  <a:pt x="548" y="690"/>
                </a:cubicBezTo>
                <a:cubicBezTo>
                  <a:pt x="547" y="691"/>
                  <a:pt x="545" y="693"/>
                  <a:pt x="544" y="694"/>
                </a:cubicBezTo>
                <a:cubicBezTo>
                  <a:pt x="542" y="695"/>
                  <a:pt x="541" y="695"/>
                  <a:pt x="538" y="695"/>
                </a:cubicBezTo>
                <a:cubicBezTo>
                  <a:pt x="537" y="694"/>
                  <a:pt x="535" y="692"/>
                  <a:pt x="534" y="690"/>
                </a:cubicBezTo>
                <a:cubicBezTo>
                  <a:pt x="534" y="689"/>
                  <a:pt x="534" y="687"/>
                  <a:pt x="534" y="686"/>
                </a:cubicBezTo>
                <a:cubicBezTo>
                  <a:pt x="529" y="686"/>
                  <a:pt x="525" y="684"/>
                  <a:pt x="521" y="686"/>
                </a:cubicBezTo>
                <a:cubicBezTo>
                  <a:pt x="518" y="687"/>
                  <a:pt x="517" y="691"/>
                  <a:pt x="512" y="690"/>
                </a:cubicBezTo>
                <a:cubicBezTo>
                  <a:pt x="510" y="689"/>
                  <a:pt x="509" y="687"/>
                  <a:pt x="507" y="687"/>
                </a:cubicBezTo>
                <a:cubicBezTo>
                  <a:pt x="506" y="686"/>
                  <a:pt x="504" y="687"/>
                  <a:pt x="503" y="688"/>
                </a:cubicBezTo>
                <a:cubicBezTo>
                  <a:pt x="500" y="689"/>
                  <a:pt x="497" y="687"/>
                  <a:pt x="495" y="687"/>
                </a:cubicBezTo>
                <a:cubicBezTo>
                  <a:pt x="494" y="686"/>
                  <a:pt x="493" y="687"/>
                  <a:pt x="492" y="687"/>
                </a:cubicBezTo>
                <a:cubicBezTo>
                  <a:pt x="491" y="687"/>
                  <a:pt x="491" y="688"/>
                  <a:pt x="491" y="688"/>
                </a:cubicBezTo>
                <a:cubicBezTo>
                  <a:pt x="491" y="691"/>
                  <a:pt x="495" y="691"/>
                  <a:pt x="497" y="692"/>
                </a:cubicBezTo>
                <a:cubicBezTo>
                  <a:pt x="499" y="693"/>
                  <a:pt x="500" y="695"/>
                  <a:pt x="502" y="696"/>
                </a:cubicBezTo>
                <a:cubicBezTo>
                  <a:pt x="503" y="696"/>
                  <a:pt x="505" y="696"/>
                  <a:pt x="507" y="697"/>
                </a:cubicBezTo>
                <a:cubicBezTo>
                  <a:pt x="508" y="697"/>
                  <a:pt x="511" y="700"/>
                  <a:pt x="512" y="701"/>
                </a:cubicBezTo>
                <a:cubicBezTo>
                  <a:pt x="519" y="701"/>
                  <a:pt x="531" y="702"/>
                  <a:pt x="538" y="700"/>
                </a:cubicBezTo>
                <a:cubicBezTo>
                  <a:pt x="543" y="699"/>
                  <a:pt x="548" y="701"/>
                  <a:pt x="553" y="701"/>
                </a:cubicBezTo>
                <a:cubicBezTo>
                  <a:pt x="553" y="701"/>
                  <a:pt x="554" y="701"/>
                  <a:pt x="554" y="700"/>
                </a:cubicBezTo>
                <a:cubicBezTo>
                  <a:pt x="555" y="697"/>
                  <a:pt x="555" y="692"/>
                  <a:pt x="557" y="689"/>
                </a:cubicBezTo>
                <a:cubicBezTo>
                  <a:pt x="557" y="687"/>
                  <a:pt x="556" y="686"/>
                  <a:pt x="556" y="685"/>
                </a:cubicBezTo>
                <a:cubicBezTo>
                  <a:pt x="554" y="685"/>
                  <a:pt x="553" y="684"/>
                  <a:pt x="551" y="684"/>
                </a:cubicBezTo>
                <a:close/>
                <a:moveTo>
                  <a:pt x="22" y="494"/>
                </a:moveTo>
                <a:cubicBezTo>
                  <a:pt x="21" y="492"/>
                  <a:pt x="17" y="492"/>
                  <a:pt x="16" y="490"/>
                </a:cubicBezTo>
                <a:cubicBezTo>
                  <a:pt x="14" y="489"/>
                  <a:pt x="16" y="488"/>
                  <a:pt x="13" y="487"/>
                </a:cubicBezTo>
                <a:cubicBezTo>
                  <a:pt x="12" y="486"/>
                  <a:pt x="11" y="486"/>
                  <a:pt x="9" y="486"/>
                </a:cubicBezTo>
                <a:cubicBezTo>
                  <a:pt x="9" y="487"/>
                  <a:pt x="9" y="487"/>
                  <a:pt x="8" y="487"/>
                </a:cubicBezTo>
                <a:cubicBezTo>
                  <a:pt x="7" y="487"/>
                  <a:pt x="6" y="488"/>
                  <a:pt x="6" y="488"/>
                </a:cubicBezTo>
                <a:cubicBezTo>
                  <a:pt x="6" y="491"/>
                  <a:pt x="5" y="494"/>
                  <a:pt x="5" y="497"/>
                </a:cubicBezTo>
                <a:cubicBezTo>
                  <a:pt x="4" y="501"/>
                  <a:pt x="5" y="505"/>
                  <a:pt x="4" y="508"/>
                </a:cubicBezTo>
                <a:cubicBezTo>
                  <a:pt x="3" y="511"/>
                  <a:pt x="4" y="515"/>
                  <a:pt x="4" y="517"/>
                </a:cubicBezTo>
                <a:cubicBezTo>
                  <a:pt x="5" y="521"/>
                  <a:pt x="3" y="527"/>
                  <a:pt x="3" y="530"/>
                </a:cubicBezTo>
                <a:cubicBezTo>
                  <a:pt x="1" y="535"/>
                  <a:pt x="4" y="545"/>
                  <a:pt x="6" y="546"/>
                </a:cubicBezTo>
                <a:lnTo>
                  <a:pt x="6" y="547"/>
                </a:lnTo>
                <a:cubicBezTo>
                  <a:pt x="8" y="544"/>
                  <a:pt x="13" y="543"/>
                  <a:pt x="14" y="540"/>
                </a:cubicBezTo>
                <a:cubicBezTo>
                  <a:pt x="15" y="539"/>
                  <a:pt x="15" y="538"/>
                  <a:pt x="16" y="536"/>
                </a:cubicBezTo>
                <a:cubicBezTo>
                  <a:pt x="17" y="533"/>
                  <a:pt x="20" y="532"/>
                  <a:pt x="23" y="530"/>
                </a:cubicBezTo>
                <a:cubicBezTo>
                  <a:pt x="24" y="525"/>
                  <a:pt x="22" y="523"/>
                  <a:pt x="21" y="518"/>
                </a:cubicBezTo>
                <a:lnTo>
                  <a:pt x="21" y="511"/>
                </a:lnTo>
                <a:cubicBezTo>
                  <a:pt x="21" y="509"/>
                  <a:pt x="20" y="508"/>
                  <a:pt x="19" y="507"/>
                </a:cubicBezTo>
                <a:cubicBezTo>
                  <a:pt x="19" y="502"/>
                  <a:pt x="26" y="498"/>
                  <a:pt x="22" y="494"/>
                </a:cubicBezTo>
                <a:close/>
                <a:moveTo>
                  <a:pt x="13" y="318"/>
                </a:moveTo>
                <a:cubicBezTo>
                  <a:pt x="16" y="317"/>
                  <a:pt x="15" y="313"/>
                  <a:pt x="17" y="310"/>
                </a:cubicBezTo>
                <a:cubicBezTo>
                  <a:pt x="17" y="305"/>
                  <a:pt x="13" y="301"/>
                  <a:pt x="9" y="305"/>
                </a:cubicBezTo>
                <a:cubicBezTo>
                  <a:pt x="7" y="304"/>
                  <a:pt x="7" y="304"/>
                  <a:pt x="5" y="303"/>
                </a:cubicBezTo>
                <a:cubicBezTo>
                  <a:pt x="4" y="305"/>
                  <a:pt x="3" y="310"/>
                  <a:pt x="5" y="312"/>
                </a:cubicBezTo>
                <a:cubicBezTo>
                  <a:pt x="7" y="314"/>
                  <a:pt x="11" y="315"/>
                  <a:pt x="13" y="318"/>
                </a:cubicBezTo>
                <a:close/>
                <a:moveTo>
                  <a:pt x="20" y="144"/>
                </a:moveTo>
                <a:lnTo>
                  <a:pt x="20" y="146"/>
                </a:lnTo>
                <a:cubicBezTo>
                  <a:pt x="22" y="146"/>
                  <a:pt x="22" y="145"/>
                  <a:pt x="24" y="144"/>
                </a:cubicBezTo>
                <a:cubicBezTo>
                  <a:pt x="23" y="143"/>
                  <a:pt x="23" y="143"/>
                  <a:pt x="23" y="142"/>
                </a:cubicBezTo>
                <a:cubicBezTo>
                  <a:pt x="21" y="142"/>
                  <a:pt x="21" y="143"/>
                  <a:pt x="20" y="144"/>
                </a:cubicBezTo>
                <a:close/>
                <a:moveTo>
                  <a:pt x="30" y="98"/>
                </a:moveTo>
                <a:lnTo>
                  <a:pt x="30" y="100"/>
                </a:lnTo>
                <a:lnTo>
                  <a:pt x="31" y="100"/>
                </a:lnTo>
                <a:cubicBezTo>
                  <a:pt x="31" y="98"/>
                  <a:pt x="31" y="99"/>
                  <a:pt x="30" y="98"/>
                </a:cubicBezTo>
                <a:close/>
                <a:moveTo>
                  <a:pt x="22" y="100"/>
                </a:moveTo>
                <a:cubicBezTo>
                  <a:pt x="23" y="99"/>
                  <a:pt x="22" y="99"/>
                  <a:pt x="22" y="98"/>
                </a:cubicBezTo>
                <a:cubicBezTo>
                  <a:pt x="21" y="98"/>
                  <a:pt x="20" y="98"/>
                  <a:pt x="19" y="98"/>
                </a:cubicBezTo>
                <a:cubicBezTo>
                  <a:pt x="18" y="98"/>
                  <a:pt x="18" y="98"/>
                  <a:pt x="18" y="98"/>
                </a:cubicBezTo>
                <a:cubicBezTo>
                  <a:pt x="17" y="99"/>
                  <a:pt x="17" y="101"/>
                  <a:pt x="18" y="101"/>
                </a:cubicBezTo>
                <a:cubicBezTo>
                  <a:pt x="18" y="102"/>
                  <a:pt x="19" y="103"/>
                  <a:pt x="20" y="102"/>
                </a:cubicBezTo>
                <a:cubicBezTo>
                  <a:pt x="21" y="102"/>
                  <a:pt x="22" y="101"/>
                  <a:pt x="22" y="100"/>
                </a:cubicBezTo>
                <a:close/>
                <a:moveTo>
                  <a:pt x="20" y="161"/>
                </a:moveTo>
                <a:cubicBezTo>
                  <a:pt x="20" y="163"/>
                  <a:pt x="20" y="162"/>
                  <a:pt x="21" y="163"/>
                </a:cubicBezTo>
                <a:cubicBezTo>
                  <a:pt x="25" y="163"/>
                  <a:pt x="33" y="155"/>
                  <a:pt x="30" y="150"/>
                </a:cubicBezTo>
                <a:cubicBezTo>
                  <a:pt x="29" y="148"/>
                  <a:pt x="28" y="148"/>
                  <a:pt x="26" y="148"/>
                </a:cubicBezTo>
                <a:cubicBezTo>
                  <a:pt x="26" y="148"/>
                  <a:pt x="26" y="148"/>
                  <a:pt x="26" y="148"/>
                </a:cubicBezTo>
                <a:cubicBezTo>
                  <a:pt x="25" y="154"/>
                  <a:pt x="23" y="157"/>
                  <a:pt x="20" y="160"/>
                </a:cubicBezTo>
                <a:cubicBezTo>
                  <a:pt x="20" y="161"/>
                  <a:pt x="20" y="161"/>
                  <a:pt x="20" y="161"/>
                </a:cubicBezTo>
                <a:close/>
                <a:moveTo>
                  <a:pt x="5" y="394"/>
                </a:moveTo>
                <a:cubicBezTo>
                  <a:pt x="5" y="395"/>
                  <a:pt x="7" y="396"/>
                  <a:pt x="7" y="397"/>
                </a:cubicBezTo>
                <a:cubicBezTo>
                  <a:pt x="8" y="401"/>
                  <a:pt x="8" y="404"/>
                  <a:pt x="11" y="406"/>
                </a:cubicBezTo>
                <a:cubicBezTo>
                  <a:pt x="12" y="406"/>
                  <a:pt x="11" y="406"/>
                  <a:pt x="12" y="406"/>
                </a:cubicBezTo>
                <a:cubicBezTo>
                  <a:pt x="12" y="406"/>
                  <a:pt x="13" y="406"/>
                  <a:pt x="13" y="405"/>
                </a:cubicBezTo>
                <a:cubicBezTo>
                  <a:pt x="14" y="403"/>
                  <a:pt x="16" y="392"/>
                  <a:pt x="15" y="389"/>
                </a:cubicBezTo>
                <a:cubicBezTo>
                  <a:pt x="15" y="389"/>
                  <a:pt x="15" y="387"/>
                  <a:pt x="14" y="386"/>
                </a:cubicBezTo>
                <a:cubicBezTo>
                  <a:pt x="18" y="383"/>
                  <a:pt x="20" y="379"/>
                  <a:pt x="23" y="376"/>
                </a:cubicBezTo>
                <a:cubicBezTo>
                  <a:pt x="23" y="374"/>
                  <a:pt x="23" y="373"/>
                  <a:pt x="22" y="372"/>
                </a:cubicBezTo>
                <a:cubicBezTo>
                  <a:pt x="20" y="367"/>
                  <a:pt x="14" y="372"/>
                  <a:pt x="11" y="370"/>
                </a:cubicBezTo>
                <a:cubicBezTo>
                  <a:pt x="7" y="368"/>
                  <a:pt x="9" y="362"/>
                  <a:pt x="6" y="360"/>
                </a:cubicBezTo>
                <a:cubicBezTo>
                  <a:pt x="6" y="358"/>
                  <a:pt x="7" y="358"/>
                  <a:pt x="8" y="356"/>
                </a:cubicBezTo>
                <a:cubicBezTo>
                  <a:pt x="10" y="357"/>
                  <a:pt x="11" y="359"/>
                  <a:pt x="11" y="362"/>
                </a:cubicBezTo>
                <a:cubicBezTo>
                  <a:pt x="13" y="362"/>
                  <a:pt x="15" y="363"/>
                  <a:pt x="16" y="365"/>
                </a:cubicBezTo>
                <a:cubicBezTo>
                  <a:pt x="19" y="364"/>
                  <a:pt x="18" y="363"/>
                  <a:pt x="19" y="361"/>
                </a:cubicBezTo>
                <a:cubicBezTo>
                  <a:pt x="22" y="354"/>
                  <a:pt x="17" y="352"/>
                  <a:pt x="17" y="345"/>
                </a:cubicBezTo>
                <a:cubicBezTo>
                  <a:pt x="16" y="345"/>
                  <a:pt x="16" y="345"/>
                  <a:pt x="15" y="344"/>
                </a:cubicBezTo>
                <a:cubicBezTo>
                  <a:pt x="14" y="346"/>
                  <a:pt x="8" y="347"/>
                  <a:pt x="6" y="346"/>
                </a:cubicBezTo>
                <a:cubicBezTo>
                  <a:pt x="5" y="347"/>
                  <a:pt x="5" y="347"/>
                  <a:pt x="5" y="347"/>
                </a:cubicBezTo>
                <a:cubicBezTo>
                  <a:pt x="4" y="350"/>
                  <a:pt x="4" y="354"/>
                  <a:pt x="5" y="357"/>
                </a:cubicBezTo>
                <a:cubicBezTo>
                  <a:pt x="5" y="358"/>
                  <a:pt x="6" y="359"/>
                  <a:pt x="6" y="360"/>
                </a:cubicBezTo>
                <a:cubicBezTo>
                  <a:pt x="5" y="363"/>
                  <a:pt x="0" y="377"/>
                  <a:pt x="1" y="380"/>
                </a:cubicBezTo>
                <a:cubicBezTo>
                  <a:pt x="2" y="382"/>
                  <a:pt x="3" y="384"/>
                  <a:pt x="3" y="386"/>
                </a:cubicBezTo>
                <a:cubicBezTo>
                  <a:pt x="4" y="389"/>
                  <a:pt x="4" y="392"/>
                  <a:pt x="5" y="394"/>
                </a:cubicBezTo>
                <a:close/>
                <a:moveTo>
                  <a:pt x="29" y="93"/>
                </a:moveTo>
                <a:cubicBezTo>
                  <a:pt x="31" y="93"/>
                  <a:pt x="31" y="93"/>
                  <a:pt x="31" y="92"/>
                </a:cubicBezTo>
                <a:cubicBezTo>
                  <a:pt x="32" y="90"/>
                  <a:pt x="28" y="86"/>
                  <a:pt x="28" y="83"/>
                </a:cubicBezTo>
                <a:cubicBezTo>
                  <a:pt x="27" y="81"/>
                  <a:pt x="30" y="78"/>
                  <a:pt x="30" y="74"/>
                </a:cubicBezTo>
                <a:cubicBezTo>
                  <a:pt x="29" y="74"/>
                  <a:pt x="29" y="74"/>
                  <a:pt x="29" y="74"/>
                </a:cubicBezTo>
                <a:cubicBezTo>
                  <a:pt x="27" y="75"/>
                  <a:pt x="25" y="76"/>
                  <a:pt x="24" y="77"/>
                </a:cubicBezTo>
                <a:cubicBezTo>
                  <a:pt x="23" y="78"/>
                  <a:pt x="24" y="79"/>
                  <a:pt x="23" y="81"/>
                </a:cubicBezTo>
                <a:cubicBezTo>
                  <a:pt x="23" y="83"/>
                  <a:pt x="21" y="85"/>
                  <a:pt x="20" y="87"/>
                </a:cubicBezTo>
                <a:cubicBezTo>
                  <a:pt x="22" y="89"/>
                  <a:pt x="23" y="91"/>
                  <a:pt x="24" y="92"/>
                </a:cubicBezTo>
                <a:cubicBezTo>
                  <a:pt x="26" y="93"/>
                  <a:pt x="27" y="93"/>
                  <a:pt x="29" y="93"/>
                </a:cubicBezTo>
                <a:close/>
                <a:moveTo>
                  <a:pt x="49" y="294"/>
                </a:moveTo>
                <a:cubicBezTo>
                  <a:pt x="50" y="294"/>
                  <a:pt x="51" y="294"/>
                  <a:pt x="51" y="294"/>
                </a:cubicBezTo>
                <a:lnTo>
                  <a:pt x="51" y="290"/>
                </a:lnTo>
                <a:cubicBezTo>
                  <a:pt x="51" y="290"/>
                  <a:pt x="50" y="290"/>
                  <a:pt x="49" y="290"/>
                </a:cubicBezTo>
                <a:cubicBezTo>
                  <a:pt x="49" y="290"/>
                  <a:pt x="49" y="290"/>
                  <a:pt x="48" y="291"/>
                </a:cubicBezTo>
                <a:cubicBezTo>
                  <a:pt x="48" y="292"/>
                  <a:pt x="48" y="292"/>
                  <a:pt x="48" y="293"/>
                </a:cubicBezTo>
                <a:lnTo>
                  <a:pt x="48" y="294"/>
                </a:lnTo>
                <a:cubicBezTo>
                  <a:pt x="49" y="294"/>
                  <a:pt x="49" y="294"/>
                  <a:pt x="49" y="294"/>
                </a:cubicBezTo>
                <a:close/>
                <a:moveTo>
                  <a:pt x="14" y="166"/>
                </a:moveTo>
                <a:cubicBezTo>
                  <a:pt x="15" y="166"/>
                  <a:pt x="15" y="166"/>
                  <a:pt x="16" y="165"/>
                </a:cubicBezTo>
                <a:cubicBezTo>
                  <a:pt x="16" y="165"/>
                  <a:pt x="17" y="164"/>
                  <a:pt x="17" y="163"/>
                </a:cubicBezTo>
                <a:cubicBezTo>
                  <a:pt x="17" y="160"/>
                  <a:pt x="15" y="157"/>
                  <a:pt x="13" y="156"/>
                </a:cubicBezTo>
                <a:cubicBezTo>
                  <a:pt x="12" y="157"/>
                  <a:pt x="11" y="161"/>
                  <a:pt x="12" y="163"/>
                </a:cubicBezTo>
                <a:cubicBezTo>
                  <a:pt x="13" y="165"/>
                  <a:pt x="13" y="165"/>
                  <a:pt x="14" y="166"/>
                </a:cubicBezTo>
                <a:close/>
                <a:moveTo>
                  <a:pt x="32" y="69"/>
                </a:moveTo>
                <a:cubicBezTo>
                  <a:pt x="34" y="69"/>
                  <a:pt x="35" y="68"/>
                  <a:pt x="37" y="67"/>
                </a:cubicBezTo>
                <a:cubicBezTo>
                  <a:pt x="37" y="63"/>
                  <a:pt x="38" y="58"/>
                  <a:pt x="41" y="56"/>
                </a:cubicBezTo>
                <a:cubicBezTo>
                  <a:pt x="45" y="53"/>
                  <a:pt x="49" y="53"/>
                  <a:pt x="52" y="49"/>
                </a:cubicBezTo>
                <a:cubicBezTo>
                  <a:pt x="57" y="43"/>
                  <a:pt x="61" y="36"/>
                  <a:pt x="69" y="32"/>
                </a:cubicBezTo>
                <a:cubicBezTo>
                  <a:pt x="72" y="31"/>
                  <a:pt x="80" y="32"/>
                  <a:pt x="83" y="30"/>
                </a:cubicBezTo>
                <a:lnTo>
                  <a:pt x="85" y="28"/>
                </a:lnTo>
                <a:cubicBezTo>
                  <a:pt x="85" y="25"/>
                  <a:pt x="84" y="25"/>
                  <a:pt x="83" y="24"/>
                </a:cubicBezTo>
                <a:lnTo>
                  <a:pt x="80" y="24"/>
                </a:lnTo>
                <a:cubicBezTo>
                  <a:pt x="78" y="25"/>
                  <a:pt x="74" y="24"/>
                  <a:pt x="71" y="25"/>
                </a:cubicBezTo>
                <a:cubicBezTo>
                  <a:pt x="68" y="26"/>
                  <a:pt x="66" y="29"/>
                  <a:pt x="64" y="30"/>
                </a:cubicBezTo>
                <a:cubicBezTo>
                  <a:pt x="58" y="33"/>
                  <a:pt x="51" y="33"/>
                  <a:pt x="47" y="36"/>
                </a:cubicBezTo>
                <a:cubicBezTo>
                  <a:pt x="45" y="37"/>
                  <a:pt x="46" y="38"/>
                  <a:pt x="45" y="39"/>
                </a:cubicBezTo>
                <a:cubicBezTo>
                  <a:pt x="45" y="40"/>
                  <a:pt x="43" y="41"/>
                  <a:pt x="43" y="41"/>
                </a:cubicBezTo>
                <a:cubicBezTo>
                  <a:pt x="39" y="48"/>
                  <a:pt x="37" y="55"/>
                  <a:pt x="32" y="59"/>
                </a:cubicBezTo>
                <a:cubicBezTo>
                  <a:pt x="32" y="61"/>
                  <a:pt x="31" y="66"/>
                  <a:pt x="32" y="68"/>
                </a:cubicBezTo>
                <a:lnTo>
                  <a:pt x="32" y="69"/>
                </a:lnTo>
                <a:close/>
                <a:moveTo>
                  <a:pt x="6" y="292"/>
                </a:moveTo>
                <a:cubicBezTo>
                  <a:pt x="6" y="294"/>
                  <a:pt x="6" y="295"/>
                  <a:pt x="7" y="296"/>
                </a:cubicBezTo>
                <a:cubicBezTo>
                  <a:pt x="12" y="296"/>
                  <a:pt x="16" y="292"/>
                  <a:pt x="19" y="290"/>
                </a:cubicBezTo>
                <a:cubicBezTo>
                  <a:pt x="19" y="287"/>
                  <a:pt x="17" y="286"/>
                  <a:pt x="18" y="282"/>
                </a:cubicBezTo>
                <a:cubicBezTo>
                  <a:pt x="18" y="280"/>
                  <a:pt x="19" y="277"/>
                  <a:pt x="20" y="274"/>
                </a:cubicBezTo>
                <a:lnTo>
                  <a:pt x="20" y="271"/>
                </a:lnTo>
                <a:cubicBezTo>
                  <a:pt x="20" y="270"/>
                  <a:pt x="22" y="268"/>
                  <a:pt x="22" y="267"/>
                </a:cubicBezTo>
                <a:cubicBezTo>
                  <a:pt x="22" y="265"/>
                  <a:pt x="22" y="263"/>
                  <a:pt x="22" y="262"/>
                </a:cubicBezTo>
                <a:cubicBezTo>
                  <a:pt x="21" y="260"/>
                  <a:pt x="17" y="260"/>
                  <a:pt x="16" y="260"/>
                </a:cubicBezTo>
                <a:cubicBezTo>
                  <a:pt x="12" y="258"/>
                  <a:pt x="11" y="255"/>
                  <a:pt x="7" y="253"/>
                </a:cubicBezTo>
                <a:cubicBezTo>
                  <a:pt x="7" y="256"/>
                  <a:pt x="5" y="260"/>
                  <a:pt x="6" y="262"/>
                </a:cubicBezTo>
                <a:cubicBezTo>
                  <a:pt x="6" y="264"/>
                  <a:pt x="9" y="266"/>
                  <a:pt x="10" y="267"/>
                </a:cubicBezTo>
                <a:cubicBezTo>
                  <a:pt x="9" y="270"/>
                  <a:pt x="7" y="269"/>
                  <a:pt x="5" y="271"/>
                </a:cubicBezTo>
                <a:cubicBezTo>
                  <a:pt x="5" y="277"/>
                  <a:pt x="5" y="282"/>
                  <a:pt x="6" y="287"/>
                </a:cubicBezTo>
                <a:cubicBezTo>
                  <a:pt x="7" y="289"/>
                  <a:pt x="7" y="291"/>
                  <a:pt x="6" y="292"/>
                </a:cubicBezTo>
                <a:close/>
                <a:moveTo>
                  <a:pt x="13" y="196"/>
                </a:moveTo>
                <a:cubicBezTo>
                  <a:pt x="13" y="195"/>
                  <a:pt x="14" y="195"/>
                  <a:pt x="14" y="194"/>
                </a:cubicBezTo>
                <a:cubicBezTo>
                  <a:pt x="14" y="186"/>
                  <a:pt x="13" y="187"/>
                  <a:pt x="17" y="181"/>
                </a:cubicBezTo>
                <a:cubicBezTo>
                  <a:pt x="19" y="181"/>
                  <a:pt x="20" y="181"/>
                  <a:pt x="21" y="182"/>
                </a:cubicBezTo>
                <a:cubicBezTo>
                  <a:pt x="25" y="182"/>
                  <a:pt x="24" y="177"/>
                  <a:pt x="26" y="175"/>
                </a:cubicBezTo>
                <a:cubicBezTo>
                  <a:pt x="25" y="171"/>
                  <a:pt x="22" y="171"/>
                  <a:pt x="20" y="168"/>
                </a:cubicBezTo>
                <a:lnTo>
                  <a:pt x="19" y="168"/>
                </a:lnTo>
                <a:cubicBezTo>
                  <a:pt x="19" y="170"/>
                  <a:pt x="20" y="173"/>
                  <a:pt x="19" y="175"/>
                </a:cubicBezTo>
                <a:cubicBezTo>
                  <a:pt x="18" y="178"/>
                  <a:pt x="13" y="177"/>
                  <a:pt x="11" y="180"/>
                </a:cubicBezTo>
                <a:cubicBezTo>
                  <a:pt x="9" y="184"/>
                  <a:pt x="10" y="190"/>
                  <a:pt x="11" y="195"/>
                </a:cubicBezTo>
                <a:lnTo>
                  <a:pt x="13" y="196"/>
                </a:lnTo>
                <a:close/>
                <a:moveTo>
                  <a:pt x="5" y="337"/>
                </a:moveTo>
                <a:cubicBezTo>
                  <a:pt x="7" y="337"/>
                  <a:pt x="11" y="336"/>
                  <a:pt x="13" y="334"/>
                </a:cubicBezTo>
                <a:cubicBezTo>
                  <a:pt x="16" y="335"/>
                  <a:pt x="15" y="337"/>
                  <a:pt x="17" y="339"/>
                </a:cubicBezTo>
                <a:cubicBezTo>
                  <a:pt x="18" y="339"/>
                  <a:pt x="18" y="339"/>
                  <a:pt x="18" y="339"/>
                </a:cubicBezTo>
                <a:cubicBezTo>
                  <a:pt x="20" y="334"/>
                  <a:pt x="20" y="326"/>
                  <a:pt x="18" y="322"/>
                </a:cubicBezTo>
                <a:lnTo>
                  <a:pt x="16" y="321"/>
                </a:lnTo>
                <a:cubicBezTo>
                  <a:pt x="15" y="323"/>
                  <a:pt x="9" y="325"/>
                  <a:pt x="8" y="324"/>
                </a:cubicBezTo>
                <a:cubicBezTo>
                  <a:pt x="4" y="324"/>
                  <a:pt x="4" y="325"/>
                  <a:pt x="3" y="326"/>
                </a:cubicBezTo>
                <a:cubicBezTo>
                  <a:pt x="2" y="328"/>
                  <a:pt x="2" y="331"/>
                  <a:pt x="3" y="333"/>
                </a:cubicBezTo>
                <a:cubicBezTo>
                  <a:pt x="3" y="335"/>
                  <a:pt x="4" y="336"/>
                  <a:pt x="5" y="337"/>
                </a:cubicBezTo>
                <a:close/>
                <a:moveTo>
                  <a:pt x="84" y="57"/>
                </a:moveTo>
                <a:cubicBezTo>
                  <a:pt x="85" y="56"/>
                  <a:pt x="85" y="56"/>
                  <a:pt x="86" y="56"/>
                </a:cubicBezTo>
                <a:cubicBezTo>
                  <a:pt x="90" y="56"/>
                  <a:pt x="91" y="57"/>
                  <a:pt x="94" y="59"/>
                </a:cubicBezTo>
                <a:cubicBezTo>
                  <a:pt x="90" y="60"/>
                  <a:pt x="87" y="61"/>
                  <a:pt x="84" y="61"/>
                </a:cubicBezTo>
                <a:cubicBezTo>
                  <a:pt x="84" y="59"/>
                  <a:pt x="83" y="59"/>
                  <a:pt x="84" y="57"/>
                </a:cubicBezTo>
                <a:close/>
                <a:moveTo>
                  <a:pt x="102" y="55"/>
                </a:moveTo>
                <a:cubicBezTo>
                  <a:pt x="108" y="55"/>
                  <a:pt x="111" y="55"/>
                  <a:pt x="114" y="57"/>
                </a:cubicBezTo>
                <a:cubicBezTo>
                  <a:pt x="113" y="60"/>
                  <a:pt x="110" y="60"/>
                  <a:pt x="109" y="62"/>
                </a:cubicBezTo>
                <a:cubicBezTo>
                  <a:pt x="105" y="62"/>
                  <a:pt x="103" y="60"/>
                  <a:pt x="99" y="60"/>
                </a:cubicBezTo>
                <a:lnTo>
                  <a:pt x="99" y="59"/>
                </a:lnTo>
                <a:cubicBezTo>
                  <a:pt x="99" y="56"/>
                  <a:pt x="101" y="56"/>
                  <a:pt x="102" y="55"/>
                </a:cubicBezTo>
                <a:close/>
                <a:moveTo>
                  <a:pt x="265" y="331"/>
                </a:moveTo>
                <a:lnTo>
                  <a:pt x="294" y="333"/>
                </a:lnTo>
                <a:cubicBezTo>
                  <a:pt x="296" y="334"/>
                  <a:pt x="297" y="335"/>
                  <a:pt x="299" y="336"/>
                </a:cubicBezTo>
                <a:cubicBezTo>
                  <a:pt x="298" y="335"/>
                  <a:pt x="297" y="335"/>
                  <a:pt x="295" y="335"/>
                </a:cubicBezTo>
                <a:cubicBezTo>
                  <a:pt x="295" y="334"/>
                  <a:pt x="294" y="334"/>
                  <a:pt x="294" y="333"/>
                </a:cubicBezTo>
                <a:cubicBezTo>
                  <a:pt x="287" y="332"/>
                  <a:pt x="280" y="332"/>
                  <a:pt x="273" y="332"/>
                </a:cubicBezTo>
                <a:cubicBezTo>
                  <a:pt x="270" y="332"/>
                  <a:pt x="268" y="331"/>
                  <a:pt x="265" y="331"/>
                </a:cubicBezTo>
                <a:lnTo>
                  <a:pt x="266" y="331"/>
                </a:lnTo>
                <a:cubicBezTo>
                  <a:pt x="267" y="332"/>
                  <a:pt x="267" y="332"/>
                  <a:pt x="267" y="334"/>
                </a:cubicBezTo>
                <a:cubicBezTo>
                  <a:pt x="262" y="337"/>
                  <a:pt x="258" y="334"/>
                  <a:pt x="254" y="333"/>
                </a:cubicBezTo>
                <a:cubicBezTo>
                  <a:pt x="250" y="332"/>
                  <a:pt x="247" y="333"/>
                  <a:pt x="244" y="333"/>
                </a:cubicBezTo>
                <a:lnTo>
                  <a:pt x="265" y="331"/>
                </a:lnTo>
                <a:close/>
                <a:moveTo>
                  <a:pt x="280" y="63"/>
                </a:moveTo>
                <a:cubicBezTo>
                  <a:pt x="282" y="62"/>
                  <a:pt x="284" y="61"/>
                  <a:pt x="285" y="59"/>
                </a:cubicBezTo>
                <a:cubicBezTo>
                  <a:pt x="287" y="59"/>
                  <a:pt x="289" y="60"/>
                  <a:pt x="291" y="60"/>
                </a:cubicBezTo>
                <a:cubicBezTo>
                  <a:pt x="288" y="62"/>
                  <a:pt x="284" y="61"/>
                  <a:pt x="281" y="63"/>
                </a:cubicBezTo>
                <a:lnTo>
                  <a:pt x="280" y="63"/>
                </a:lnTo>
                <a:close/>
                <a:moveTo>
                  <a:pt x="308" y="59"/>
                </a:moveTo>
                <a:cubicBezTo>
                  <a:pt x="308" y="59"/>
                  <a:pt x="308" y="59"/>
                  <a:pt x="309" y="59"/>
                </a:cubicBezTo>
                <a:lnTo>
                  <a:pt x="309" y="60"/>
                </a:lnTo>
                <a:cubicBezTo>
                  <a:pt x="308" y="60"/>
                  <a:pt x="307" y="60"/>
                  <a:pt x="307" y="59"/>
                </a:cubicBezTo>
                <a:cubicBezTo>
                  <a:pt x="305" y="59"/>
                  <a:pt x="304" y="60"/>
                  <a:pt x="304" y="59"/>
                </a:cubicBezTo>
                <a:lnTo>
                  <a:pt x="308" y="59"/>
                </a:lnTo>
                <a:close/>
                <a:moveTo>
                  <a:pt x="324" y="322"/>
                </a:moveTo>
                <a:cubicBezTo>
                  <a:pt x="324" y="323"/>
                  <a:pt x="325" y="323"/>
                  <a:pt x="326" y="324"/>
                </a:cubicBezTo>
                <a:cubicBezTo>
                  <a:pt x="327" y="322"/>
                  <a:pt x="328" y="319"/>
                  <a:pt x="328" y="317"/>
                </a:cubicBezTo>
                <a:cubicBezTo>
                  <a:pt x="323" y="313"/>
                  <a:pt x="327" y="308"/>
                  <a:pt x="328" y="302"/>
                </a:cubicBezTo>
                <a:cubicBezTo>
                  <a:pt x="328" y="304"/>
                  <a:pt x="327" y="306"/>
                  <a:pt x="327" y="307"/>
                </a:cubicBezTo>
                <a:cubicBezTo>
                  <a:pt x="328" y="307"/>
                  <a:pt x="328" y="307"/>
                  <a:pt x="328" y="307"/>
                </a:cubicBezTo>
                <a:cubicBezTo>
                  <a:pt x="330" y="306"/>
                  <a:pt x="330" y="306"/>
                  <a:pt x="331" y="305"/>
                </a:cubicBezTo>
                <a:cubicBezTo>
                  <a:pt x="331" y="305"/>
                  <a:pt x="331" y="305"/>
                  <a:pt x="331" y="305"/>
                </a:cubicBezTo>
                <a:lnTo>
                  <a:pt x="331" y="298"/>
                </a:lnTo>
                <a:cubicBezTo>
                  <a:pt x="331" y="298"/>
                  <a:pt x="331" y="298"/>
                  <a:pt x="331" y="297"/>
                </a:cubicBezTo>
                <a:cubicBezTo>
                  <a:pt x="331" y="297"/>
                  <a:pt x="330" y="297"/>
                  <a:pt x="330" y="296"/>
                </a:cubicBezTo>
                <a:cubicBezTo>
                  <a:pt x="329" y="297"/>
                  <a:pt x="329" y="299"/>
                  <a:pt x="328" y="301"/>
                </a:cubicBezTo>
                <a:lnTo>
                  <a:pt x="332" y="283"/>
                </a:lnTo>
                <a:cubicBezTo>
                  <a:pt x="334" y="288"/>
                  <a:pt x="332" y="294"/>
                  <a:pt x="331" y="297"/>
                </a:cubicBezTo>
                <a:cubicBezTo>
                  <a:pt x="332" y="299"/>
                  <a:pt x="332" y="303"/>
                  <a:pt x="331" y="305"/>
                </a:cubicBezTo>
                <a:lnTo>
                  <a:pt x="331" y="309"/>
                </a:lnTo>
                <a:cubicBezTo>
                  <a:pt x="330" y="312"/>
                  <a:pt x="329" y="315"/>
                  <a:pt x="328" y="317"/>
                </a:cubicBezTo>
                <a:cubicBezTo>
                  <a:pt x="330" y="319"/>
                  <a:pt x="331" y="320"/>
                  <a:pt x="332" y="320"/>
                </a:cubicBezTo>
                <a:cubicBezTo>
                  <a:pt x="331" y="322"/>
                  <a:pt x="329" y="322"/>
                  <a:pt x="328" y="324"/>
                </a:cubicBezTo>
                <a:cubicBezTo>
                  <a:pt x="327" y="324"/>
                  <a:pt x="326" y="324"/>
                  <a:pt x="326" y="324"/>
                </a:cubicBezTo>
                <a:cubicBezTo>
                  <a:pt x="325" y="326"/>
                  <a:pt x="323" y="328"/>
                  <a:pt x="322" y="330"/>
                </a:cubicBezTo>
                <a:cubicBezTo>
                  <a:pt x="323" y="326"/>
                  <a:pt x="324" y="322"/>
                  <a:pt x="324" y="322"/>
                </a:cubicBezTo>
                <a:close/>
                <a:moveTo>
                  <a:pt x="331" y="225"/>
                </a:moveTo>
                <a:cubicBezTo>
                  <a:pt x="333" y="226"/>
                  <a:pt x="338" y="231"/>
                  <a:pt x="336" y="234"/>
                </a:cubicBezTo>
                <a:cubicBezTo>
                  <a:pt x="335" y="236"/>
                  <a:pt x="333" y="236"/>
                  <a:pt x="331" y="237"/>
                </a:cubicBezTo>
                <a:cubicBezTo>
                  <a:pt x="331" y="236"/>
                  <a:pt x="330" y="236"/>
                  <a:pt x="329" y="235"/>
                </a:cubicBezTo>
                <a:cubicBezTo>
                  <a:pt x="329" y="232"/>
                  <a:pt x="331" y="229"/>
                  <a:pt x="331" y="225"/>
                </a:cubicBezTo>
                <a:close/>
                <a:moveTo>
                  <a:pt x="77" y="65"/>
                </a:moveTo>
                <a:cubicBezTo>
                  <a:pt x="73" y="67"/>
                  <a:pt x="71" y="70"/>
                  <a:pt x="68" y="72"/>
                </a:cubicBezTo>
                <a:cubicBezTo>
                  <a:pt x="68" y="72"/>
                  <a:pt x="68" y="72"/>
                  <a:pt x="67" y="72"/>
                </a:cubicBezTo>
                <a:cubicBezTo>
                  <a:pt x="67" y="71"/>
                  <a:pt x="67" y="71"/>
                  <a:pt x="66" y="70"/>
                </a:cubicBezTo>
                <a:cubicBezTo>
                  <a:pt x="66" y="67"/>
                  <a:pt x="66" y="65"/>
                  <a:pt x="68" y="63"/>
                </a:cubicBezTo>
                <a:cubicBezTo>
                  <a:pt x="72" y="63"/>
                  <a:pt x="74" y="64"/>
                  <a:pt x="77" y="64"/>
                </a:cubicBezTo>
                <a:lnTo>
                  <a:pt x="77" y="65"/>
                </a:lnTo>
                <a:close/>
                <a:moveTo>
                  <a:pt x="74" y="50"/>
                </a:moveTo>
                <a:cubicBezTo>
                  <a:pt x="73" y="51"/>
                  <a:pt x="72" y="53"/>
                  <a:pt x="71" y="53"/>
                </a:cubicBezTo>
                <a:cubicBezTo>
                  <a:pt x="68" y="55"/>
                  <a:pt x="65" y="56"/>
                  <a:pt x="63" y="57"/>
                </a:cubicBezTo>
                <a:cubicBezTo>
                  <a:pt x="61" y="58"/>
                  <a:pt x="60" y="61"/>
                  <a:pt x="58" y="62"/>
                </a:cubicBezTo>
                <a:cubicBezTo>
                  <a:pt x="57" y="62"/>
                  <a:pt x="56" y="63"/>
                  <a:pt x="55" y="63"/>
                </a:cubicBezTo>
                <a:cubicBezTo>
                  <a:pt x="53" y="70"/>
                  <a:pt x="58" y="74"/>
                  <a:pt x="60" y="79"/>
                </a:cubicBezTo>
                <a:cubicBezTo>
                  <a:pt x="61" y="83"/>
                  <a:pt x="57" y="85"/>
                  <a:pt x="56" y="87"/>
                </a:cubicBezTo>
                <a:cubicBezTo>
                  <a:pt x="55" y="89"/>
                  <a:pt x="55" y="92"/>
                  <a:pt x="55" y="95"/>
                </a:cubicBezTo>
                <a:cubicBezTo>
                  <a:pt x="55" y="95"/>
                  <a:pt x="56" y="95"/>
                  <a:pt x="56" y="95"/>
                </a:cubicBezTo>
                <a:lnTo>
                  <a:pt x="56" y="99"/>
                </a:lnTo>
                <a:cubicBezTo>
                  <a:pt x="55" y="98"/>
                  <a:pt x="55" y="96"/>
                  <a:pt x="55" y="95"/>
                </a:cubicBezTo>
                <a:cubicBezTo>
                  <a:pt x="55" y="95"/>
                  <a:pt x="54" y="95"/>
                  <a:pt x="54" y="95"/>
                </a:cubicBezTo>
                <a:cubicBezTo>
                  <a:pt x="52" y="97"/>
                  <a:pt x="48" y="100"/>
                  <a:pt x="46" y="103"/>
                </a:cubicBezTo>
                <a:cubicBezTo>
                  <a:pt x="45" y="105"/>
                  <a:pt x="46" y="108"/>
                  <a:pt x="45" y="109"/>
                </a:cubicBezTo>
                <a:cubicBezTo>
                  <a:pt x="45" y="114"/>
                  <a:pt x="49" y="119"/>
                  <a:pt x="55" y="121"/>
                </a:cubicBezTo>
                <a:lnTo>
                  <a:pt x="54" y="126"/>
                </a:lnTo>
                <a:cubicBezTo>
                  <a:pt x="54" y="128"/>
                  <a:pt x="54" y="130"/>
                  <a:pt x="54" y="132"/>
                </a:cubicBezTo>
                <a:lnTo>
                  <a:pt x="57" y="150"/>
                </a:lnTo>
                <a:cubicBezTo>
                  <a:pt x="57" y="151"/>
                  <a:pt x="57" y="151"/>
                  <a:pt x="57" y="152"/>
                </a:cubicBezTo>
                <a:lnTo>
                  <a:pt x="58" y="163"/>
                </a:lnTo>
                <a:cubicBezTo>
                  <a:pt x="58" y="163"/>
                  <a:pt x="58" y="164"/>
                  <a:pt x="58" y="164"/>
                </a:cubicBezTo>
                <a:cubicBezTo>
                  <a:pt x="58" y="168"/>
                  <a:pt x="58" y="173"/>
                  <a:pt x="57" y="177"/>
                </a:cubicBezTo>
                <a:cubicBezTo>
                  <a:pt x="57" y="179"/>
                  <a:pt x="55" y="181"/>
                  <a:pt x="54" y="183"/>
                </a:cubicBezTo>
                <a:cubicBezTo>
                  <a:pt x="53" y="187"/>
                  <a:pt x="53" y="189"/>
                  <a:pt x="51" y="191"/>
                </a:cubicBezTo>
                <a:cubicBezTo>
                  <a:pt x="51" y="193"/>
                  <a:pt x="54" y="197"/>
                  <a:pt x="56" y="198"/>
                </a:cubicBezTo>
                <a:cubicBezTo>
                  <a:pt x="55" y="201"/>
                  <a:pt x="55" y="203"/>
                  <a:pt x="54" y="205"/>
                </a:cubicBezTo>
                <a:cubicBezTo>
                  <a:pt x="54" y="207"/>
                  <a:pt x="54" y="210"/>
                  <a:pt x="53" y="212"/>
                </a:cubicBezTo>
                <a:lnTo>
                  <a:pt x="53" y="219"/>
                </a:lnTo>
                <a:cubicBezTo>
                  <a:pt x="53" y="225"/>
                  <a:pt x="53" y="231"/>
                  <a:pt x="54" y="236"/>
                </a:cubicBezTo>
                <a:lnTo>
                  <a:pt x="53" y="247"/>
                </a:lnTo>
                <a:lnTo>
                  <a:pt x="54" y="261"/>
                </a:lnTo>
                <a:cubicBezTo>
                  <a:pt x="53" y="261"/>
                  <a:pt x="52" y="260"/>
                  <a:pt x="51" y="260"/>
                </a:cubicBezTo>
                <a:cubicBezTo>
                  <a:pt x="51" y="259"/>
                  <a:pt x="51" y="259"/>
                  <a:pt x="50" y="260"/>
                </a:cubicBezTo>
                <a:cubicBezTo>
                  <a:pt x="48" y="262"/>
                  <a:pt x="50" y="264"/>
                  <a:pt x="50" y="266"/>
                </a:cubicBezTo>
                <a:cubicBezTo>
                  <a:pt x="51" y="268"/>
                  <a:pt x="50" y="270"/>
                  <a:pt x="51" y="271"/>
                </a:cubicBezTo>
                <a:cubicBezTo>
                  <a:pt x="51" y="272"/>
                  <a:pt x="51" y="271"/>
                  <a:pt x="52" y="272"/>
                </a:cubicBezTo>
                <a:cubicBezTo>
                  <a:pt x="52" y="272"/>
                  <a:pt x="54" y="271"/>
                  <a:pt x="55" y="271"/>
                </a:cubicBezTo>
                <a:lnTo>
                  <a:pt x="55" y="276"/>
                </a:lnTo>
                <a:cubicBezTo>
                  <a:pt x="54" y="287"/>
                  <a:pt x="50" y="298"/>
                  <a:pt x="51" y="309"/>
                </a:cubicBezTo>
                <a:cubicBezTo>
                  <a:pt x="52" y="310"/>
                  <a:pt x="51" y="312"/>
                  <a:pt x="50" y="313"/>
                </a:cubicBezTo>
                <a:cubicBezTo>
                  <a:pt x="52" y="311"/>
                  <a:pt x="54" y="310"/>
                  <a:pt x="57" y="309"/>
                </a:cubicBezTo>
                <a:lnTo>
                  <a:pt x="56" y="321"/>
                </a:lnTo>
                <a:cubicBezTo>
                  <a:pt x="55" y="320"/>
                  <a:pt x="54" y="319"/>
                  <a:pt x="53" y="319"/>
                </a:cubicBezTo>
                <a:cubicBezTo>
                  <a:pt x="53" y="319"/>
                  <a:pt x="52" y="319"/>
                  <a:pt x="51" y="319"/>
                </a:cubicBezTo>
                <a:cubicBezTo>
                  <a:pt x="51" y="319"/>
                  <a:pt x="51" y="319"/>
                  <a:pt x="50" y="318"/>
                </a:cubicBezTo>
                <a:cubicBezTo>
                  <a:pt x="49" y="316"/>
                  <a:pt x="49" y="315"/>
                  <a:pt x="50" y="313"/>
                </a:cubicBezTo>
                <a:cubicBezTo>
                  <a:pt x="49" y="314"/>
                  <a:pt x="48" y="315"/>
                  <a:pt x="47" y="316"/>
                </a:cubicBezTo>
                <a:cubicBezTo>
                  <a:pt x="43" y="323"/>
                  <a:pt x="46" y="328"/>
                  <a:pt x="50" y="332"/>
                </a:cubicBezTo>
                <a:cubicBezTo>
                  <a:pt x="50" y="331"/>
                  <a:pt x="50" y="330"/>
                  <a:pt x="50" y="329"/>
                </a:cubicBezTo>
                <a:lnTo>
                  <a:pt x="52" y="329"/>
                </a:lnTo>
                <a:cubicBezTo>
                  <a:pt x="53" y="330"/>
                  <a:pt x="54" y="331"/>
                  <a:pt x="56" y="332"/>
                </a:cubicBezTo>
                <a:cubicBezTo>
                  <a:pt x="57" y="333"/>
                  <a:pt x="57" y="334"/>
                  <a:pt x="57" y="335"/>
                </a:cubicBezTo>
                <a:cubicBezTo>
                  <a:pt x="58" y="335"/>
                  <a:pt x="59" y="336"/>
                  <a:pt x="60" y="337"/>
                </a:cubicBezTo>
                <a:cubicBezTo>
                  <a:pt x="65" y="337"/>
                  <a:pt x="69" y="336"/>
                  <a:pt x="75" y="336"/>
                </a:cubicBezTo>
                <a:cubicBezTo>
                  <a:pt x="75" y="336"/>
                  <a:pt x="76" y="336"/>
                  <a:pt x="76" y="336"/>
                </a:cubicBezTo>
                <a:cubicBezTo>
                  <a:pt x="74" y="335"/>
                  <a:pt x="71" y="334"/>
                  <a:pt x="69" y="333"/>
                </a:cubicBezTo>
                <a:lnTo>
                  <a:pt x="80" y="333"/>
                </a:lnTo>
                <a:cubicBezTo>
                  <a:pt x="78" y="334"/>
                  <a:pt x="77" y="335"/>
                  <a:pt x="76" y="336"/>
                </a:cubicBezTo>
                <a:cubicBezTo>
                  <a:pt x="76" y="336"/>
                  <a:pt x="76" y="336"/>
                  <a:pt x="76" y="336"/>
                </a:cubicBezTo>
                <a:lnTo>
                  <a:pt x="75" y="336"/>
                </a:lnTo>
                <a:cubicBezTo>
                  <a:pt x="75" y="337"/>
                  <a:pt x="75" y="337"/>
                  <a:pt x="74" y="337"/>
                </a:cubicBezTo>
                <a:cubicBezTo>
                  <a:pt x="69" y="339"/>
                  <a:pt x="60" y="338"/>
                  <a:pt x="54" y="337"/>
                </a:cubicBezTo>
                <a:cubicBezTo>
                  <a:pt x="53" y="336"/>
                  <a:pt x="51" y="334"/>
                  <a:pt x="50" y="332"/>
                </a:cubicBezTo>
                <a:cubicBezTo>
                  <a:pt x="49" y="335"/>
                  <a:pt x="50" y="336"/>
                  <a:pt x="51" y="339"/>
                </a:cubicBezTo>
                <a:cubicBezTo>
                  <a:pt x="53" y="340"/>
                  <a:pt x="54" y="341"/>
                  <a:pt x="55" y="341"/>
                </a:cubicBezTo>
                <a:cubicBezTo>
                  <a:pt x="58" y="342"/>
                  <a:pt x="61" y="340"/>
                  <a:pt x="63" y="340"/>
                </a:cubicBezTo>
                <a:cubicBezTo>
                  <a:pt x="66" y="340"/>
                  <a:pt x="69" y="340"/>
                  <a:pt x="71" y="341"/>
                </a:cubicBezTo>
                <a:cubicBezTo>
                  <a:pt x="75" y="341"/>
                  <a:pt x="81" y="339"/>
                  <a:pt x="84" y="339"/>
                </a:cubicBezTo>
                <a:cubicBezTo>
                  <a:pt x="88" y="338"/>
                  <a:pt x="90" y="340"/>
                  <a:pt x="93" y="339"/>
                </a:cubicBezTo>
                <a:cubicBezTo>
                  <a:pt x="96" y="339"/>
                  <a:pt x="99" y="338"/>
                  <a:pt x="103" y="337"/>
                </a:cubicBezTo>
                <a:cubicBezTo>
                  <a:pt x="109" y="336"/>
                  <a:pt x="113" y="338"/>
                  <a:pt x="116" y="339"/>
                </a:cubicBezTo>
                <a:cubicBezTo>
                  <a:pt x="119" y="340"/>
                  <a:pt x="122" y="340"/>
                  <a:pt x="124" y="340"/>
                </a:cubicBezTo>
                <a:cubicBezTo>
                  <a:pt x="129" y="341"/>
                  <a:pt x="134" y="339"/>
                  <a:pt x="137" y="338"/>
                </a:cubicBezTo>
                <a:cubicBezTo>
                  <a:pt x="145" y="338"/>
                  <a:pt x="153" y="339"/>
                  <a:pt x="162" y="339"/>
                </a:cubicBezTo>
                <a:cubicBezTo>
                  <a:pt x="174" y="339"/>
                  <a:pt x="190" y="340"/>
                  <a:pt x="201" y="337"/>
                </a:cubicBezTo>
                <a:cubicBezTo>
                  <a:pt x="205" y="337"/>
                  <a:pt x="210" y="337"/>
                  <a:pt x="213" y="336"/>
                </a:cubicBezTo>
                <a:cubicBezTo>
                  <a:pt x="217" y="336"/>
                  <a:pt x="218" y="339"/>
                  <a:pt x="221" y="340"/>
                </a:cubicBezTo>
                <a:cubicBezTo>
                  <a:pt x="223" y="341"/>
                  <a:pt x="226" y="340"/>
                  <a:pt x="228" y="339"/>
                </a:cubicBezTo>
                <a:cubicBezTo>
                  <a:pt x="227" y="338"/>
                  <a:pt x="226" y="338"/>
                  <a:pt x="225" y="338"/>
                </a:cubicBezTo>
                <a:cubicBezTo>
                  <a:pt x="223" y="337"/>
                  <a:pt x="221" y="336"/>
                  <a:pt x="219" y="335"/>
                </a:cubicBezTo>
                <a:lnTo>
                  <a:pt x="234" y="334"/>
                </a:lnTo>
                <a:cubicBezTo>
                  <a:pt x="235" y="334"/>
                  <a:pt x="235" y="334"/>
                  <a:pt x="235" y="335"/>
                </a:cubicBezTo>
                <a:cubicBezTo>
                  <a:pt x="233" y="336"/>
                  <a:pt x="231" y="337"/>
                  <a:pt x="228" y="339"/>
                </a:cubicBezTo>
                <a:cubicBezTo>
                  <a:pt x="234" y="340"/>
                  <a:pt x="240" y="339"/>
                  <a:pt x="246" y="340"/>
                </a:cubicBezTo>
                <a:cubicBezTo>
                  <a:pt x="252" y="341"/>
                  <a:pt x="259" y="342"/>
                  <a:pt x="265" y="343"/>
                </a:cubicBezTo>
                <a:lnTo>
                  <a:pt x="283" y="343"/>
                </a:lnTo>
                <a:cubicBezTo>
                  <a:pt x="291" y="345"/>
                  <a:pt x="301" y="345"/>
                  <a:pt x="308" y="342"/>
                </a:cubicBezTo>
                <a:cubicBezTo>
                  <a:pt x="310" y="341"/>
                  <a:pt x="312" y="340"/>
                  <a:pt x="313" y="339"/>
                </a:cubicBezTo>
                <a:cubicBezTo>
                  <a:pt x="313" y="339"/>
                  <a:pt x="313" y="339"/>
                  <a:pt x="314" y="339"/>
                </a:cubicBezTo>
                <a:cubicBezTo>
                  <a:pt x="314" y="339"/>
                  <a:pt x="315" y="340"/>
                  <a:pt x="316" y="340"/>
                </a:cubicBezTo>
                <a:cubicBezTo>
                  <a:pt x="320" y="340"/>
                  <a:pt x="320" y="337"/>
                  <a:pt x="322" y="336"/>
                </a:cubicBezTo>
                <a:cubicBezTo>
                  <a:pt x="325" y="335"/>
                  <a:pt x="328" y="337"/>
                  <a:pt x="331" y="336"/>
                </a:cubicBezTo>
                <a:cubicBezTo>
                  <a:pt x="334" y="335"/>
                  <a:pt x="337" y="331"/>
                  <a:pt x="339" y="328"/>
                </a:cubicBezTo>
                <a:cubicBezTo>
                  <a:pt x="339" y="324"/>
                  <a:pt x="336" y="321"/>
                  <a:pt x="333" y="319"/>
                </a:cubicBezTo>
                <a:cubicBezTo>
                  <a:pt x="334" y="315"/>
                  <a:pt x="336" y="312"/>
                  <a:pt x="337" y="308"/>
                </a:cubicBezTo>
                <a:cubicBezTo>
                  <a:pt x="338" y="303"/>
                  <a:pt x="337" y="299"/>
                  <a:pt x="338" y="294"/>
                </a:cubicBezTo>
                <a:cubicBezTo>
                  <a:pt x="339" y="290"/>
                  <a:pt x="341" y="287"/>
                  <a:pt x="342" y="282"/>
                </a:cubicBezTo>
                <a:cubicBezTo>
                  <a:pt x="343" y="279"/>
                  <a:pt x="342" y="269"/>
                  <a:pt x="341" y="266"/>
                </a:cubicBezTo>
                <a:cubicBezTo>
                  <a:pt x="340" y="264"/>
                  <a:pt x="338" y="261"/>
                  <a:pt x="339" y="258"/>
                </a:cubicBezTo>
                <a:cubicBezTo>
                  <a:pt x="340" y="254"/>
                  <a:pt x="342" y="250"/>
                  <a:pt x="343" y="246"/>
                </a:cubicBezTo>
                <a:cubicBezTo>
                  <a:pt x="343" y="240"/>
                  <a:pt x="344" y="235"/>
                  <a:pt x="344" y="229"/>
                </a:cubicBezTo>
                <a:cubicBezTo>
                  <a:pt x="344" y="228"/>
                  <a:pt x="345" y="227"/>
                  <a:pt x="345" y="225"/>
                </a:cubicBezTo>
                <a:cubicBezTo>
                  <a:pt x="344" y="224"/>
                  <a:pt x="342" y="222"/>
                  <a:pt x="340" y="221"/>
                </a:cubicBezTo>
                <a:cubicBezTo>
                  <a:pt x="340" y="215"/>
                  <a:pt x="342" y="214"/>
                  <a:pt x="346" y="212"/>
                </a:cubicBezTo>
                <a:cubicBezTo>
                  <a:pt x="346" y="210"/>
                  <a:pt x="345" y="208"/>
                  <a:pt x="346" y="205"/>
                </a:cubicBezTo>
                <a:cubicBezTo>
                  <a:pt x="346" y="203"/>
                  <a:pt x="349" y="198"/>
                  <a:pt x="348" y="194"/>
                </a:cubicBezTo>
                <a:cubicBezTo>
                  <a:pt x="346" y="190"/>
                  <a:pt x="344" y="186"/>
                  <a:pt x="343" y="182"/>
                </a:cubicBezTo>
                <a:cubicBezTo>
                  <a:pt x="343" y="180"/>
                  <a:pt x="343" y="178"/>
                  <a:pt x="343" y="175"/>
                </a:cubicBezTo>
                <a:cubicBezTo>
                  <a:pt x="342" y="174"/>
                  <a:pt x="341" y="171"/>
                  <a:pt x="341" y="170"/>
                </a:cubicBezTo>
                <a:cubicBezTo>
                  <a:pt x="341" y="166"/>
                  <a:pt x="341" y="161"/>
                  <a:pt x="341" y="157"/>
                </a:cubicBezTo>
                <a:cubicBezTo>
                  <a:pt x="341" y="156"/>
                  <a:pt x="339" y="155"/>
                  <a:pt x="339" y="154"/>
                </a:cubicBezTo>
                <a:cubicBezTo>
                  <a:pt x="338" y="152"/>
                  <a:pt x="340" y="149"/>
                  <a:pt x="341" y="147"/>
                </a:cubicBezTo>
                <a:cubicBezTo>
                  <a:pt x="342" y="143"/>
                  <a:pt x="342" y="138"/>
                  <a:pt x="343" y="133"/>
                </a:cubicBezTo>
                <a:lnTo>
                  <a:pt x="343" y="127"/>
                </a:lnTo>
                <a:cubicBezTo>
                  <a:pt x="343" y="118"/>
                  <a:pt x="342" y="112"/>
                  <a:pt x="341" y="105"/>
                </a:cubicBezTo>
                <a:cubicBezTo>
                  <a:pt x="340" y="100"/>
                  <a:pt x="343" y="93"/>
                  <a:pt x="342" y="88"/>
                </a:cubicBezTo>
                <a:cubicBezTo>
                  <a:pt x="341" y="86"/>
                  <a:pt x="340" y="81"/>
                  <a:pt x="339" y="78"/>
                </a:cubicBezTo>
                <a:cubicBezTo>
                  <a:pt x="338" y="76"/>
                  <a:pt x="336" y="75"/>
                  <a:pt x="335" y="73"/>
                </a:cubicBezTo>
                <a:cubicBezTo>
                  <a:pt x="332" y="73"/>
                  <a:pt x="331" y="73"/>
                  <a:pt x="330" y="74"/>
                </a:cubicBezTo>
                <a:cubicBezTo>
                  <a:pt x="328" y="71"/>
                  <a:pt x="325" y="68"/>
                  <a:pt x="322" y="66"/>
                </a:cubicBezTo>
                <a:cubicBezTo>
                  <a:pt x="322" y="64"/>
                  <a:pt x="322" y="64"/>
                  <a:pt x="322" y="63"/>
                </a:cubicBezTo>
                <a:cubicBezTo>
                  <a:pt x="323" y="62"/>
                  <a:pt x="324" y="61"/>
                  <a:pt x="325" y="61"/>
                </a:cubicBezTo>
                <a:cubicBezTo>
                  <a:pt x="332" y="61"/>
                  <a:pt x="329" y="69"/>
                  <a:pt x="334" y="71"/>
                </a:cubicBezTo>
                <a:lnTo>
                  <a:pt x="335" y="71"/>
                </a:lnTo>
                <a:cubicBezTo>
                  <a:pt x="336" y="69"/>
                  <a:pt x="344" y="60"/>
                  <a:pt x="340" y="55"/>
                </a:cubicBezTo>
                <a:cubicBezTo>
                  <a:pt x="339" y="51"/>
                  <a:pt x="335" y="53"/>
                  <a:pt x="330" y="52"/>
                </a:cubicBezTo>
                <a:cubicBezTo>
                  <a:pt x="330" y="52"/>
                  <a:pt x="329" y="51"/>
                  <a:pt x="328" y="51"/>
                </a:cubicBezTo>
                <a:cubicBezTo>
                  <a:pt x="325" y="52"/>
                  <a:pt x="324" y="56"/>
                  <a:pt x="319" y="55"/>
                </a:cubicBezTo>
                <a:cubicBezTo>
                  <a:pt x="313" y="53"/>
                  <a:pt x="310" y="49"/>
                  <a:pt x="304" y="48"/>
                </a:cubicBezTo>
                <a:cubicBezTo>
                  <a:pt x="301" y="47"/>
                  <a:pt x="299" y="50"/>
                  <a:pt x="296" y="50"/>
                </a:cubicBezTo>
                <a:cubicBezTo>
                  <a:pt x="292" y="51"/>
                  <a:pt x="287" y="48"/>
                  <a:pt x="286" y="46"/>
                </a:cubicBezTo>
                <a:cubicBezTo>
                  <a:pt x="280" y="46"/>
                  <a:pt x="279" y="50"/>
                  <a:pt x="275" y="51"/>
                </a:cubicBezTo>
                <a:cubicBezTo>
                  <a:pt x="271" y="53"/>
                  <a:pt x="265" y="54"/>
                  <a:pt x="260" y="56"/>
                </a:cubicBezTo>
                <a:cubicBezTo>
                  <a:pt x="252" y="58"/>
                  <a:pt x="251" y="51"/>
                  <a:pt x="246" y="50"/>
                </a:cubicBezTo>
                <a:cubicBezTo>
                  <a:pt x="242" y="49"/>
                  <a:pt x="239" y="52"/>
                  <a:pt x="234" y="50"/>
                </a:cubicBezTo>
                <a:cubicBezTo>
                  <a:pt x="233" y="50"/>
                  <a:pt x="230" y="49"/>
                  <a:pt x="229" y="49"/>
                </a:cubicBezTo>
                <a:cubicBezTo>
                  <a:pt x="220" y="47"/>
                  <a:pt x="217" y="53"/>
                  <a:pt x="211" y="55"/>
                </a:cubicBezTo>
                <a:cubicBezTo>
                  <a:pt x="207" y="56"/>
                  <a:pt x="203" y="54"/>
                  <a:pt x="199" y="54"/>
                </a:cubicBezTo>
                <a:cubicBezTo>
                  <a:pt x="196" y="53"/>
                  <a:pt x="194" y="55"/>
                  <a:pt x="191" y="55"/>
                </a:cubicBezTo>
                <a:cubicBezTo>
                  <a:pt x="192" y="56"/>
                  <a:pt x="192" y="56"/>
                  <a:pt x="193" y="57"/>
                </a:cubicBezTo>
                <a:cubicBezTo>
                  <a:pt x="186" y="55"/>
                  <a:pt x="179" y="54"/>
                  <a:pt x="174" y="54"/>
                </a:cubicBezTo>
                <a:cubicBezTo>
                  <a:pt x="177" y="54"/>
                  <a:pt x="179" y="53"/>
                  <a:pt x="182" y="53"/>
                </a:cubicBezTo>
                <a:cubicBezTo>
                  <a:pt x="184" y="54"/>
                  <a:pt x="187" y="56"/>
                  <a:pt x="190" y="56"/>
                </a:cubicBezTo>
                <a:cubicBezTo>
                  <a:pt x="190" y="56"/>
                  <a:pt x="191" y="55"/>
                  <a:pt x="191" y="55"/>
                </a:cubicBezTo>
                <a:cubicBezTo>
                  <a:pt x="190" y="52"/>
                  <a:pt x="187" y="49"/>
                  <a:pt x="178" y="49"/>
                </a:cubicBezTo>
                <a:cubicBezTo>
                  <a:pt x="176" y="51"/>
                  <a:pt x="173" y="50"/>
                  <a:pt x="171" y="52"/>
                </a:cubicBezTo>
                <a:cubicBezTo>
                  <a:pt x="170" y="53"/>
                  <a:pt x="168" y="54"/>
                  <a:pt x="167" y="54"/>
                </a:cubicBezTo>
                <a:cubicBezTo>
                  <a:pt x="163" y="55"/>
                  <a:pt x="161" y="55"/>
                  <a:pt x="161" y="55"/>
                </a:cubicBezTo>
                <a:lnTo>
                  <a:pt x="160" y="55"/>
                </a:lnTo>
                <a:cubicBezTo>
                  <a:pt x="155" y="55"/>
                  <a:pt x="151" y="55"/>
                  <a:pt x="149" y="55"/>
                </a:cubicBezTo>
                <a:cubicBezTo>
                  <a:pt x="147" y="54"/>
                  <a:pt x="147" y="52"/>
                  <a:pt x="146" y="50"/>
                </a:cubicBezTo>
                <a:cubicBezTo>
                  <a:pt x="145" y="49"/>
                  <a:pt x="144" y="49"/>
                  <a:pt x="143" y="48"/>
                </a:cubicBezTo>
                <a:cubicBezTo>
                  <a:pt x="139" y="48"/>
                  <a:pt x="136" y="50"/>
                  <a:pt x="132" y="51"/>
                </a:cubicBezTo>
                <a:cubicBezTo>
                  <a:pt x="129" y="52"/>
                  <a:pt x="127" y="51"/>
                  <a:pt x="124" y="52"/>
                </a:cubicBezTo>
                <a:cubicBezTo>
                  <a:pt x="121" y="53"/>
                  <a:pt x="116" y="55"/>
                  <a:pt x="112" y="54"/>
                </a:cubicBezTo>
                <a:cubicBezTo>
                  <a:pt x="110" y="54"/>
                  <a:pt x="107" y="52"/>
                  <a:pt x="105" y="52"/>
                </a:cubicBezTo>
                <a:cubicBezTo>
                  <a:pt x="104" y="52"/>
                  <a:pt x="103" y="52"/>
                  <a:pt x="103" y="52"/>
                </a:cubicBezTo>
                <a:cubicBezTo>
                  <a:pt x="101" y="52"/>
                  <a:pt x="99" y="52"/>
                  <a:pt x="98" y="51"/>
                </a:cubicBezTo>
                <a:cubicBezTo>
                  <a:pt x="95" y="50"/>
                  <a:pt x="90" y="48"/>
                  <a:pt x="86" y="49"/>
                </a:cubicBezTo>
                <a:cubicBezTo>
                  <a:pt x="84" y="49"/>
                  <a:pt x="82" y="51"/>
                  <a:pt x="79" y="51"/>
                </a:cubicBezTo>
                <a:cubicBezTo>
                  <a:pt x="77" y="51"/>
                  <a:pt x="76" y="51"/>
                  <a:pt x="74" y="50"/>
                </a:cubicBezTo>
                <a:close/>
                <a:moveTo>
                  <a:pt x="10" y="211"/>
                </a:moveTo>
                <a:cubicBezTo>
                  <a:pt x="13" y="211"/>
                  <a:pt x="13" y="210"/>
                  <a:pt x="14" y="209"/>
                </a:cubicBezTo>
                <a:cubicBezTo>
                  <a:pt x="14" y="207"/>
                  <a:pt x="14" y="207"/>
                  <a:pt x="13" y="205"/>
                </a:cubicBezTo>
                <a:cubicBezTo>
                  <a:pt x="13" y="205"/>
                  <a:pt x="12" y="205"/>
                  <a:pt x="11" y="205"/>
                </a:cubicBezTo>
                <a:cubicBezTo>
                  <a:pt x="11" y="205"/>
                  <a:pt x="11" y="205"/>
                  <a:pt x="10" y="206"/>
                </a:cubicBezTo>
                <a:cubicBezTo>
                  <a:pt x="10" y="207"/>
                  <a:pt x="9" y="209"/>
                  <a:pt x="10" y="210"/>
                </a:cubicBezTo>
                <a:cubicBezTo>
                  <a:pt x="10" y="211"/>
                  <a:pt x="10" y="211"/>
                  <a:pt x="10" y="211"/>
                </a:cubicBezTo>
                <a:close/>
                <a:moveTo>
                  <a:pt x="18" y="226"/>
                </a:moveTo>
                <a:cubicBezTo>
                  <a:pt x="20" y="225"/>
                  <a:pt x="21" y="227"/>
                  <a:pt x="23" y="226"/>
                </a:cubicBezTo>
                <a:cubicBezTo>
                  <a:pt x="23" y="225"/>
                  <a:pt x="23" y="225"/>
                  <a:pt x="23" y="224"/>
                </a:cubicBezTo>
                <a:cubicBezTo>
                  <a:pt x="23" y="223"/>
                  <a:pt x="22" y="223"/>
                  <a:pt x="22" y="223"/>
                </a:cubicBezTo>
                <a:cubicBezTo>
                  <a:pt x="17" y="222"/>
                  <a:pt x="13" y="222"/>
                  <a:pt x="9" y="221"/>
                </a:cubicBezTo>
                <a:cubicBezTo>
                  <a:pt x="9" y="221"/>
                  <a:pt x="9" y="221"/>
                  <a:pt x="9" y="221"/>
                </a:cubicBezTo>
                <a:cubicBezTo>
                  <a:pt x="9" y="222"/>
                  <a:pt x="8" y="223"/>
                  <a:pt x="8" y="224"/>
                </a:cubicBezTo>
                <a:cubicBezTo>
                  <a:pt x="9" y="225"/>
                  <a:pt x="9" y="226"/>
                  <a:pt x="9" y="226"/>
                </a:cubicBezTo>
                <a:cubicBezTo>
                  <a:pt x="13" y="227"/>
                  <a:pt x="14" y="226"/>
                  <a:pt x="18" y="226"/>
                </a:cubicBezTo>
                <a:close/>
                <a:moveTo>
                  <a:pt x="10" y="249"/>
                </a:moveTo>
                <a:cubicBezTo>
                  <a:pt x="10" y="248"/>
                  <a:pt x="10" y="247"/>
                  <a:pt x="9" y="247"/>
                </a:cubicBezTo>
                <a:cubicBezTo>
                  <a:pt x="9" y="247"/>
                  <a:pt x="9" y="246"/>
                  <a:pt x="9" y="246"/>
                </a:cubicBezTo>
                <a:lnTo>
                  <a:pt x="7" y="246"/>
                </a:lnTo>
                <a:cubicBezTo>
                  <a:pt x="7" y="247"/>
                  <a:pt x="6" y="247"/>
                  <a:pt x="6" y="248"/>
                </a:cubicBezTo>
                <a:cubicBezTo>
                  <a:pt x="6" y="250"/>
                  <a:pt x="6" y="250"/>
                  <a:pt x="7" y="251"/>
                </a:cubicBezTo>
                <a:cubicBezTo>
                  <a:pt x="9" y="251"/>
                  <a:pt x="9" y="250"/>
                  <a:pt x="10" y="249"/>
                </a:cubicBezTo>
                <a:close/>
                <a:moveTo>
                  <a:pt x="612" y="321"/>
                </a:moveTo>
                <a:lnTo>
                  <a:pt x="579" y="321"/>
                </a:lnTo>
                <a:cubicBezTo>
                  <a:pt x="574" y="321"/>
                  <a:pt x="643" y="321"/>
                  <a:pt x="612" y="321"/>
                </a:cubicBezTo>
                <a:close/>
                <a:moveTo>
                  <a:pt x="99" y="98"/>
                </a:moveTo>
                <a:cubicBezTo>
                  <a:pt x="98" y="108"/>
                  <a:pt x="97" y="120"/>
                  <a:pt x="97" y="135"/>
                </a:cubicBezTo>
                <a:cubicBezTo>
                  <a:pt x="96" y="150"/>
                  <a:pt x="96" y="168"/>
                  <a:pt x="96" y="188"/>
                </a:cubicBezTo>
                <a:cubicBezTo>
                  <a:pt x="96" y="208"/>
                  <a:pt x="96" y="226"/>
                  <a:pt x="96" y="241"/>
                </a:cubicBezTo>
                <a:cubicBezTo>
                  <a:pt x="97" y="256"/>
                  <a:pt x="97" y="269"/>
                  <a:pt x="97" y="279"/>
                </a:cubicBezTo>
                <a:cubicBezTo>
                  <a:pt x="97" y="282"/>
                  <a:pt x="98" y="286"/>
                  <a:pt x="100" y="291"/>
                </a:cubicBezTo>
                <a:cubicBezTo>
                  <a:pt x="102" y="295"/>
                  <a:pt x="107" y="299"/>
                  <a:pt x="113" y="302"/>
                </a:cubicBezTo>
                <a:cubicBezTo>
                  <a:pt x="119" y="305"/>
                  <a:pt x="124" y="307"/>
                  <a:pt x="129" y="307"/>
                </a:cubicBezTo>
                <a:cubicBezTo>
                  <a:pt x="135" y="307"/>
                  <a:pt x="139" y="307"/>
                  <a:pt x="142" y="306"/>
                </a:cubicBezTo>
                <a:lnTo>
                  <a:pt x="255" y="306"/>
                </a:lnTo>
                <a:cubicBezTo>
                  <a:pt x="255" y="306"/>
                  <a:pt x="256" y="306"/>
                  <a:pt x="257" y="306"/>
                </a:cubicBezTo>
                <a:cubicBezTo>
                  <a:pt x="258" y="306"/>
                  <a:pt x="258" y="306"/>
                  <a:pt x="259" y="306"/>
                </a:cubicBezTo>
                <a:cubicBezTo>
                  <a:pt x="260" y="306"/>
                  <a:pt x="261" y="306"/>
                  <a:pt x="262" y="306"/>
                </a:cubicBezTo>
                <a:cubicBezTo>
                  <a:pt x="263" y="306"/>
                  <a:pt x="264" y="306"/>
                  <a:pt x="264" y="306"/>
                </a:cubicBezTo>
                <a:lnTo>
                  <a:pt x="294" y="306"/>
                </a:lnTo>
                <a:cubicBezTo>
                  <a:pt x="295" y="306"/>
                  <a:pt x="296" y="306"/>
                  <a:pt x="297" y="306"/>
                </a:cubicBezTo>
                <a:cubicBezTo>
                  <a:pt x="299" y="305"/>
                  <a:pt x="300" y="305"/>
                  <a:pt x="302" y="304"/>
                </a:cubicBezTo>
                <a:cubicBezTo>
                  <a:pt x="304" y="303"/>
                  <a:pt x="306" y="302"/>
                  <a:pt x="307" y="301"/>
                </a:cubicBezTo>
                <a:cubicBezTo>
                  <a:pt x="309" y="300"/>
                  <a:pt x="310" y="299"/>
                  <a:pt x="311" y="298"/>
                </a:cubicBezTo>
                <a:cubicBezTo>
                  <a:pt x="313" y="296"/>
                  <a:pt x="315" y="293"/>
                  <a:pt x="317" y="290"/>
                </a:cubicBezTo>
                <a:cubicBezTo>
                  <a:pt x="319" y="286"/>
                  <a:pt x="320" y="282"/>
                  <a:pt x="320" y="277"/>
                </a:cubicBezTo>
                <a:cubicBezTo>
                  <a:pt x="321" y="272"/>
                  <a:pt x="321" y="268"/>
                  <a:pt x="321" y="264"/>
                </a:cubicBezTo>
                <a:cubicBezTo>
                  <a:pt x="320" y="261"/>
                  <a:pt x="321" y="258"/>
                  <a:pt x="321" y="255"/>
                </a:cubicBezTo>
                <a:lnTo>
                  <a:pt x="321" y="174"/>
                </a:lnTo>
                <a:cubicBezTo>
                  <a:pt x="321" y="172"/>
                  <a:pt x="321" y="171"/>
                  <a:pt x="321" y="169"/>
                </a:cubicBezTo>
                <a:cubicBezTo>
                  <a:pt x="321" y="167"/>
                  <a:pt x="321" y="164"/>
                  <a:pt x="321" y="162"/>
                </a:cubicBezTo>
                <a:cubicBezTo>
                  <a:pt x="321" y="159"/>
                  <a:pt x="321" y="157"/>
                  <a:pt x="321" y="155"/>
                </a:cubicBezTo>
                <a:cubicBezTo>
                  <a:pt x="321" y="153"/>
                  <a:pt x="321" y="151"/>
                  <a:pt x="321" y="150"/>
                </a:cubicBezTo>
                <a:lnTo>
                  <a:pt x="321" y="111"/>
                </a:lnTo>
                <a:cubicBezTo>
                  <a:pt x="321" y="110"/>
                  <a:pt x="321" y="108"/>
                  <a:pt x="321" y="106"/>
                </a:cubicBezTo>
                <a:cubicBezTo>
                  <a:pt x="320" y="104"/>
                  <a:pt x="320" y="102"/>
                  <a:pt x="319" y="100"/>
                </a:cubicBezTo>
                <a:cubicBezTo>
                  <a:pt x="318" y="97"/>
                  <a:pt x="317" y="95"/>
                  <a:pt x="316" y="93"/>
                </a:cubicBezTo>
                <a:cubicBezTo>
                  <a:pt x="315" y="91"/>
                  <a:pt x="314" y="89"/>
                  <a:pt x="313" y="88"/>
                </a:cubicBezTo>
                <a:cubicBezTo>
                  <a:pt x="309" y="85"/>
                  <a:pt x="305" y="83"/>
                  <a:pt x="300" y="82"/>
                </a:cubicBezTo>
                <a:cubicBezTo>
                  <a:pt x="294" y="80"/>
                  <a:pt x="288" y="79"/>
                  <a:pt x="281" y="80"/>
                </a:cubicBezTo>
                <a:cubicBezTo>
                  <a:pt x="274" y="80"/>
                  <a:pt x="267" y="80"/>
                  <a:pt x="262" y="81"/>
                </a:cubicBezTo>
                <a:cubicBezTo>
                  <a:pt x="257" y="81"/>
                  <a:pt x="252" y="81"/>
                  <a:pt x="249" y="80"/>
                </a:cubicBezTo>
                <a:lnTo>
                  <a:pt x="192" y="80"/>
                </a:lnTo>
                <a:cubicBezTo>
                  <a:pt x="191" y="80"/>
                  <a:pt x="189" y="80"/>
                  <a:pt x="186" y="80"/>
                </a:cubicBezTo>
                <a:cubicBezTo>
                  <a:pt x="184" y="80"/>
                  <a:pt x="181" y="80"/>
                  <a:pt x="178" y="80"/>
                </a:cubicBezTo>
                <a:cubicBezTo>
                  <a:pt x="174" y="80"/>
                  <a:pt x="171" y="80"/>
                  <a:pt x="169" y="80"/>
                </a:cubicBezTo>
                <a:cubicBezTo>
                  <a:pt x="167" y="80"/>
                  <a:pt x="165" y="80"/>
                  <a:pt x="163" y="80"/>
                </a:cubicBezTo>
                <a:lnTo>
                  <a:pt x="120" y="80"/>
                </a:lnTo>
                <a:cubicBezTo>
                  <a:pt x="119" y="80"/>
                  <a:pt x="117" y="80"/>
                  <a:pt x="115" y="81"/>
                </a:cubicBezTo>
                <a:cubicBezTo>
                  <a:pt x="112" y="81"/>
                  <a:pt x="110" y="83"/>
                  <a:pt x="107" y="85"/>
                </a:cubicBezTo>
                <a:cubicBezTo>
                  <a:pt x="104" y="88"/>
                  <a:pt x="102" y="90"/>
                  <a:pt x="101" y="92"/>
                </a:cubicBezTo>
                <a:cubicBezTo>
                  <a:pt x="100" y="94"/>
                  <a:pt x="99" y="96"/>
                  <a:pt x="99" y="98"/>
                </a:cubicBezTo>
                <a:close/>
                <a:moveTo>
                  <a:pt x="231" y="96"/>
                </a:moveTo>
                <a:cubicBezTo>
                  <a:pt x="231" y="98"/>
                  <a:pt x="231" y="102"/>
                  <a:pt x="231" y="106"/>
                </a:cubicBezTo>
                <a:cubicBezTo>
                  <a:pt x="231" y="110"/>
                  <a:pt x="231" y="115"/>
                  <a:pt x="231" y="120"/>
                </a:cubicBezTo>
                <a:cubicBezTo>
                  <a:pt x="231" y="126"/>
                  <a:pt x="231" y="131"/>
                  <a:pt x="231" y="135"/>
                </a:cubicBezTo>
                <a:cubicBezTo>
                  <a:pt x="231" y="140"/>
                  <a:pt x="231" y="143"/>
                  <a:pt x="231" y="146"/>
                </a:cubicBezTo>
                <a:cubicBezTo>
                  <a:pt x="224" y="146"/>
                  <a:pt x="216" y="146"/>
                  <a:pt x="206" y="146"/>
                </a:cubicBezTo>
                <a:cubicBezTo>
                  <a:pt x="196" y="145"/>
                  <a:pt x="184" y="145"/>
                  <a:pt x="171" y="145"/>
                </a:cubicBezTo>
                <a:cubicBezTo>
                  <a:pt x="157" y="145"/>
                  <a:pt x="146" y="145"/>
                  <a:pt x="136" y="145"/>
                </a:cubicBezTo>
                <a:cubicBezTo>
                  <a:pt x="126" y="145"/>
                  <a:pt x="117" y="145"/>
                  <a:pt x="110" y="144"/>
                </a:cubicBezTo>
                <a:lnTo>
                  <a:pt x="110" y="121"/>
                </a:lnTo>
                <a:cubicBezTo>
                  <a:pt x="110" y="120"/>
                  <a:pt x="110" y="118"/>
                  <a:pt x="110" y="116"/>
                </a:cubicBezTo>
                <a:cubicBezTo>
                  <a:pt x="110" y="114"/>
                  <a:pt x="111" y="112"/>
                  <a:pt x="111" y="109"/>
                </a:cubicBezTo>
                <a:cubicBezTo>
                  <a:pt x="111" y="107"/>
                  <a:pt x="112" y="104"/>
                  <a:pt x="112" y="102"/>
                </a:cubicBezTo>
                <a:cubicBezTo>
                  <a:pt x="113" y="101"/>
                  <a:pt x="114" y="99"/>
                  <a:pt x="114" y="98"/>
                </a:cubicBezTo>
                <a:lnTo>
                  <a:pt x="120" y="94"/>
                </a:lnTo>
                <a:cubicBezTo>
                  <a:pt x="126" y="94"/>
                  <a:pt x="134" y="94"/>
                  <a:pt x="143" y="94"/>
                </a:cubicBezTo>
                <a:cubicBezTo>
                  <a:pt x="152" y="94"/>
                  <a:pt x="163" y="94"/>
                  <a:pt x="176" y="94"/>
                </a:cubicBezTo>
                <a:cubicBezTo>
                  <a:pt x="188" y="94"/>
                  <a:pt x="199" y="94"/>
                  <a:pt x="208" y="95"/>
                </a:cubicBezTo>
                <a:cubicBezTo>
                  <a:pt x="217" y="95"/>
                  <a:pt x="225" y="95"/>
                  <a:pt x="231" y="96"/>
                </a:cubicBezTo>
                <a:close/>
                <a:moveTo>
                  <a:pt x="122" y="265"/>
                </a:moveTo>
                <a:lnTo>
                  <a:pt x="122" y="269"/>
                </a:lnTo>
                <a:cubicBezTo>
                  <a:pt x="122" y="269"/>
                  <a:pt x="123" y="270"/>
                  <a:pt x="123" y="270"/>
                </a:cubicBezTo>
                <a:cubicBezTo>
                  <a:pt x="123" y="271"/>
                  <a:pt x="124" y="271"/>
                  <a:pt x="124" y="272"/>
                </a:cubicBezTo>
                <a:cubicBezTo>
                  <a:pt x="125" y="273"/>
                  <a:pt x="125" y="273"/>
                  <a:pt x="126" y="274"/>
                </a:cubicBezTo>
                <a:cubicBezTo>
                  <a:pt x="127" y="274"/>
                  <a:pt x="127" y="275"/>
                  <a:pt x="128" y="275"/>
                </a:cubicBezTo>
                <a:cubicBezTo>
                  <a:pt x="133" y="275"/>
                  <a:pt x="139" y="275"/>
                  <a:pt x="146" y="275"/>
                </a:cubicBezTo>
                <a:cubicBezTo>
                  <a:pt x="153" y="275"/>
                  <a:pt x="162" y="275"/>
                  <a:pt x="172" y="276"/>
                </a:cubicBezTo>
                <a:cubicBezTo>
                  <a:pt x="181" y="276"/>
                  <a:pt x="190" y="276"/>
                  <a:pt x="197" y="276"/>
                </a:cubicBezTo>
                <a:cubicBezTo>
                  <a:pt x="205" y="275"/>
                  <a:pt x="211" y="275"/>
                  <a:pt x="216" y="275"/>
                </a:cubicBezTo>
                <a:lnTo>
                  <a:pt x="218" y="273"/>
                </a:lnTo>
                <a:cubicBezTo>
                  <a:pt x="218" y="273"/>
                  <a:pt x="218" y="272"/>
                  <a:pt x="219" y="272"/>
                </a:cubicBezTo>
                <a:cubicBezTo>
                  <a:pt x="219" y="271"/>
                  <a:pt x="219" y="271"/>
                  <a:pt x="219" y="270"/>
                </a:cubicBezTo>
                <a:cubicBezTo>
                  <a:pt x="219" y="269"/>
                  <a:pt x="220" y="269"/>
                  <a:pt x="220" y="268"/>
                </a:cubicBezTo>
                <a:cubicBezTo>
                  <a:pt x="220" y="268"/>
                  <a:pt x="220" y="267"/>
                  <a:pt x="220" y="267"/>
                </a:cubicBezTo>
                <a:lnTo>
                  <a:pt x="216" y="261"/>
                </a:lnTo>
                <a:cubicBezTo>
                  <a:pt x="211" y="261"/>
                  <a:pt x="205" y="261"/>
                  <a:pt x="197" y="261"/>
                </a:cubicBezTo>
                <a:cubicBezTo>
                  <a:pt x="190" y="261"/>
                  <a:pt x="181" y="261"/>
                  <a:pt x="171" y="261"/>
                </a:cubicBezTo>
                <a:cubicBezTo>
                  <a:pt x="161" y="261"/>
                  <a:pt x="152" y="261"/>
                  <a:pt x="144" y="262"/>
                </a:cubicBezTo>
                <a:cubicBezTo>
                  <a:pt x="137" y="262"/>
                  <a:pt x="131" y="263"/>
                  <a:pt x="126" y="263"/>
                </a:cubicBezTo>
                <a:lnTo>
                  <a:pt x="122" y="265"/>
                </a:lnTo>
                <a:close/>
                <a:moveTo>
                  <a:pt x="149" y="176"/>
                </a:moveTo>
                <a:cubicBezTo>
                  <a:pt x="146" y="175"/>
                  <a:pt x="142" y="176"/>
                  <a:pt x="138" y="178"/>
                </a:cubicBezTo>
                <a:cubicBezTo>
                  <a:pt x="133" y="180"/>
                  <a:pt x="130" y="184"/>
                  <a:pt x="127" y="189"/>
                </a:cubicBezTo>
                <a:cubicBezTo>
                  <a:pt x="124" y="195"/>
                  <a:pt x="122" y="200"/>
                  <a:pt x="122" y="205"/>
                </a:cubicBezTo>
                <a:cubicBezTo>
                  <a:pt x="122" y="210"/>
                  <a:pt x="122" y="214"/>
                  <a:pt x="122" y="216"/>
                </a:cubicBezTo>
                <a:cubicBezTo>
                  <a:pt x="122" y="218"/>
                  <a:pt x="123" y="221"/>
                  <a:pt x="124" y="225"/>
                </a:cubicBezTo>
                <a:cubicBezTo>
                  <a:pt x="124" y="229"/>
                  <a:pt x="127" y="233"/>
                  <a:pt x="130" y="237"/>
                </a:cubicBezTo>
                <a:cubicBezTo>
                  <a:pt x="133" y="242"/>
                  <a:pt x="137" y="244"/>
                  <a:pt x="141" y="246"/>
                </a:cubicBezTo>
                <a:cubicBezTo>
                  <a:pt x="145" y="247"/>
                  <a:pt x="148" y="248"/>
                  <a:pt x="151" y="248"/>
                </a:cubicBezTo>
                <a:lnTo>
                  <a:pt x="194" y="248"/>
                </a:lnTo>
                <a:cubicBezTo>
                  <a:pt x="195" y="248"/>
                  <a:pt x="197" y="247"/>
                  <a:pt x="200" y="246"/>
                </a:cubicBezTo>
                <a:cubicBezTo>
                  <a:pt x="202" y="246"/>
                  <a:pt x="205" y="244"/>
                  <a:pt x="208" y="241"/>
                </a:cubicBezTo>
                <a:cubicBezTo>
                  <a:pt x="211" y="239"/>
                  <a:pt x="213" y="236"/>
                  <a:pt x="215" y="233"/>
                </a:cubicBezTo>
                <a:cubicBezTo>
                  <a:pt x="216" y="231"/>
                  <a:pt x="217" y="228"/>
                  <a:pt x="218" y="226"/>
                </a:cubicBezTo>
                <a:cubicBezTo>
                  <a:pt x="218" y="224"/>
                  <a:pt x="218" y="221"/>
                  <a:pt x="219" y="218"/>
                </a:cubicBezTo>
                <a:cubicBezTo>
                  <a:pt x="219" y="214"/>
                  <a:pt x="219" y="210"/>
                  <a:pt x="219" y="206"/>
                </a:cubicBezTo>
                <a:cubicBezTo>
                  <a:pt x="219" y="201"/>
                  <a:pt x="218" y="197"/>
                  <a:pt x="217" y="194"/>
                </a:cubicBezTo>
                <a:cubicBezTo>
                  <a:pt x="216" y="190"/>
                  <a:pt x="215" y="188"/>
                  <a:pt x="214" y="185"/>
                </a:cubicBezTo>
                <a:cubicBezTo>
                  <a:pt x="210" y="182"/>
                  <a:pt x="206" y="179"/>
                  <a:pt x="200" y="177"/>
                </a:cubicBezTo>
                <a:cubicBezTo>
                  <a:pt x="195" y="175"/>
                  <a:pt x="189" y="174"/>
                  <a:pt x="181" y="174"/>
                </a:cubicBezTo>
                <a:cubicBezTo>
                  <a:pt x="174" y="174"/>
                  <a:pt x="168" y="174"/>
                  <a:pt x="163" y="175"/>
                </a:cubicBezTo>
                <a:cubicBezTo>
                  <a:pt x="157" y="176"/>
                  <a:pt x="153" y="176"/>
                  <a:pt x="149" y="176"/>
                </a:cubicBezTo>
                <a:close/>
                <a:moveTo>
                  <a:pt x="124" y="113"/>
                </a:moveTo>
                <a:cubicBezTo>
                  <a:pt x="124" y="113"/>
                  <a:pt x="124" y="114"/>
                  <a:pt x="124" y="114"/>
                </a:cubicBezTo>
                <a:cubicBezTo>
                  <a:pt x="124" y="115"/>
                  <a:pt x="124" y="116"/>
                  <a:pt x="124" y="116"/>
                </a:cubicBezTo>
                <a:cubicBezTo>
                  <a:pt x="124" y="117"/>
                  <a:pt x="124" y="118"/>
                  <a:pt x="124" y="119"/>
                </a:cubicBezTo>
                <a:cubicBezTo>
                  <a:pt x="124" y="120"/>
                  <a:pt x="124" y="120"/>
                  <a:pt x="124" y="121"/>
                </a:cubicBezTo>
                <a:cubicBezTo>
                  <a:pt x="124" y="121"/>
                  <a:pt x="124" y="122"/>
                  <a:pt x="124" y="122"/>
                </a:cubicBezTo>
                <a:cubicBezTo>
                  <a:pt x="124" y="123"/>
                  <a:pt x="125" y="123"/>
                  <a:pt x="125" y="124"/>
                </a:cubicBezTo>
                <a:cubicBezTo>
                  <a:pt x="126" y="125"/>
                  <a:pt x="127" y="125"/>
                  <a:pt x="128" y="126"/>
                </a:cubicBezTo>
                <a:cubicBezTo>
                  <a:pt x="128" y="126"/>
                  <a:pt x="129" y="126"/>
                  <a:pt x="130" y="127"/>
                </a:cubicBezTo>
                <a:lnTo>
                  <a:pt x="173" y="127"/>
                </a:lnTo>
                <a:cubicBezTo>
                  <a:pt x="173" y="127"/>
                  <a:pt x="174" y="127"/>
                  <a:pt x="175" y="127"/>
                </a:cubicBezTo>
                <a:cubicBezTo>
                  <a:pt x="176" y="127"/>
                  <a:pt x="177" y="127"/>
                  <a:pt x="178" y="127"/>
                </a:cubicBezTo>
                <a:cubicBezTo>
                  <a:pt x="179" y="127"/>
                  <a:pt x="179" y="127"/>
                  <a:pt x="180" y="127"/>
                </a:cubicBezTo>
                <a:cubicBezTo>
                  <a:pt x="181" y="127"/>
                  <a:pt x="182" y="127"/>
                  <a:pt x="182" y="127"/>
                </a:cubicBezTo>
                <a:lnTo>
                  <a:pt x="214" y="127"/>
                </a:lnTo>
                <a:cubicBezTo>
                  <a:pt x="214" y="126"/>
                  <a:pt x="214" y="126"/>
                  <a:pt x="215" y="126"/>
                </a:cubicBezTo>
                <a:cubicBezTo>
                  <a:pt x="215" y="125"/>
                  <a:pt x="216" y="125"/>
                  <a:pt x="217" y="124"/>
                </a:cubicBezTo>
                <a:cubicBezTo>
                  <a:pt x="217" y="123"/>
                  <a:pt x="218" y="123"/>
                  <a:pt x="218" y="122"/>
                </a:cubicBezTo>
                <a:cubicBezTo>
                  <a:pt x="219" y="122"/>
                  <a:pt x="219" y="121"/>
                  <a:pt x="220" y="121"/>
                </a:cubicBezTo>
                <a:lnTo>
                  <a:pt x="220" y="117"/>
                </a:lnTo>
                <a:lnTo>
                  <a:pt x="216" y="113"/>
                </a:lnTo>
                <a:cubicBezTo>
                  <a:pt x="214" y="113"/>
                  <a:pt x="213" y="113"/>
                  <a:pt x="211" y="112"/>
                </a:cubicBezTo>
                <a:cubicBezTo>
                  <a:pt x="209" y="112"/>
                  <a:pt x="207" y="112"/>
                  <a:pt x="204" y="111"/>
                </a:cubicBezTo>
                <a:cubicBezTo>
                  <a:pt x="202" y="111"/>
                  <a:pt x="200" y="111"/>
                  <a:pt x="198" y="111"/>
                </a:cubicBezTo>
                <a:cubicBezTo>
                  <a:pt x="196" y="111"/>
                  <a:pt x="195" y="111"/>
                  <a:pt x="194" y="111"/>
                </a:cubicBezTo>
                <a:cubicBezTo>
                  <a:pt x="190" y="112"/>
                  <a:pt x="185" y="112"/>
                  <a:pt x="180" y="111"/>
                </a:cubicBezTo>
                <a:cubicBezTo>
                  <a:pt x="174" y="111"/>
                  <a:pt x="167" y="111"/>
                  <a:pt x="159" y="111"/>
                </a:cubicBezTo>
                <a:cubicBezTo>
                  <a:pt x="151" y="110"/>
                  <a:pt x="144" y="110"/>
                  <a:pt x="139" y="111"/>
                </a:cubicBezTo>
                <a:cubicBezTo>
                  <a:pt x="133" y="111"/>
                  <a:pt x="128" y="112"/>
                  <a:pt x="124" y="113"/>
                </a:cubicBezTo>
                <a:close/>
                <a:moveTo>
                  <a:pt x="249" y="238"/>
                </a:moveTo>
                <a:lnTo>
                  <a:pt x="225" y="291"/>
                </a:lnTo>
                <a:cubicBezTo>
                  <a:pt x="221" y="291"/>
                  <a:pt x="217" y="291"/>
                  <a:pt x="211" y="291"/>
                </a:cubicBezTo>
                <a:cubicBezTo>
                  <a:pt x="205" y="291"/>
                  <a:pt x="198" y="291"/>
                  <a:pt x="190" y="291"/>
                </a:cubicBezTo>
                <a:cubicBezTo>
                  <a:pt x="182" y="291"/>
                  <a:pt x="175" y="291"/>
                  <a:pt x="169" y="291"/>
                </a:cubicBezTo>
                <a:cubicBezTo>
                  <a:pt x="163" y="291"/>
                  <a:pt x="157" y="291"/>
                  <a:pt x="153" y="291"/>
                </a:cubicBezTo>
                <a:cubicBezTo>
                  <a:pt x="151" y="290"/>
                  <a:pt x="148" y="290"/>
                  <a:pt x="144" y="291"/>
                </a:cubicBezTo>
                <a:cubicBezTo>
                  <a:pt x="141" y="291"/>
                  <a:pt x="137" y="292"/>
                  <a:pt x="132" y="292"/>
                </a:cubicBezTo>
                <a:cubicBezTo>
                  <a:pt x="127" y="292"/>
                  <a:pt x="123" y="291"/>
                  <a:pt x="119" y="289"/>
                </a:cubicBezTo>
                <a:cubicBezTo>
                  <a:pt x="116" y="288"/>
                  <a:pt x="113" y="285"/>
                  <a:pt x="110" y="283"/>
                </a:cubicBezTo>
                <a:cubicBezTo>
                  <a:pt x="110" y="280"/>
                  <a:pt x="110" y="276"/>
                  <a:pt x="110" y="272"/>
                </a:cubicBezTo>
                <a:cubicBezTo>
                  <a:pt x="110" y="267"/>
                  <a:pt x="110" y="262"/>
                  <a:pt x="110" y="256"/>
                </a:cubicBezTo>
                <a:cubicBezTo>
                  <a:pt x="110" y="251"/>
                  <a:pt x="110" y="245"/>
                  <a:pt x="110" y="241"/>
                </a:cubicBezTo>
                <a:cubicBezTo>
                  <a:pt x="110" y="237"/>
                  <a:pt x="110" y="233"/>
                  <a:pt x="110" y="230"/>
                </a:cubicBezTo>
                <a:lnTo>
                  <a:pt x="110" y="201"/>
                </a:lnTo>
                <a:cubicBezTo>
                  <a:pt x="110" y="200"/>
                  <a:pt x="110" y="199"/>
                  <a:pt x="110" y="198"/>
                </a:cubicBezTo>
                <a:cubicBezTo>
                  <a:pt x="110" y="197"/>
                  <a:pt x="110" y="196"/>
                  <a:pt x="110" y="195"/>
                </a:cubicBezTo>
                <a:cubicBezTo>
                  <a:pt x="110" y="194"/>
                  <a:pt x="110" y="193"/>
                  <a:pt x="110" y="193"/>
                </a:cubicBezTo>
                <a:cubicBezTo>
                  <a:pt x="110" y="192"/>
                  <a:pt x="110" y="191"/>
                  <a:pt x="110" y="191"/>
                </a:cubicBezTo>
                <a:lnTo>
                  <a:pt x="110" y="160"/>
                </a:lnTo>
                <a:lnTo>
                  <a:pt x="149" y="160"/>
                </a:lnTo>
                <a:cubicBezTo>
                  <a:pt x="154" y="160"/>
                  <a:pt x="160" y="160"/>
                  <a:pt x="166" y="160"/>
                </a:cubicBezTo>
                <a:cubicBezTo>
                  <a:pt x="173" y="160"/>
                  <a:pt x="181" y="159"/>
                  <a:pt x="190" y="159"/>
                </a:cubicBezTo>
                <a:cubicBezTo>
                  <a:pt x="199" y="159"/>
                  <a:pt x="207" y="160"/>
                  <a:pt x="214" y="160"/>
                </a:cubicBezTo>
                <a:cubicBezTo>
                  <a:pt x="221" y="161"/>
                  <a:pt x="227" y="161"/>
                  <a:pt x="231" y="162"/>
                </a:cubicBezTo>
                <a:lnTo>
                  <a:pt x="229" y="174"/>
                </a:lnTo>
                <a:cubicBezTo>
                  <a:pt x="229" y="177"/>
                  <a:pt x="230" y="182"/>
                  <a:pt x="230" y="187"/>
                </a:cubicBezTo>
                <a:cubicBezTo>
                  <a:pt x="231" y="192"/>
                  <a:pt x="232" y="199"/>
                  <a:pt x="235" y="206"/>
                </a:cubicBezTo>
                <a:cubicBezTo>
                  <a:pt x="237" y="213"/>
                  <a:pt x="239" y="219"/>
                  <a:pt x="242" y="224"/>
                </a:cubicBezTo>
                <a:cubicBezTo>
                  <a:pt x="245" y="230"/>
                  <a:pt x="247" y="234"/>
                  <a:pt x="249" y="238"/>
                </a:cubicBezTo>
                <a:close/>
                <a:moveTo>
                  <a:pt x="202" y="228"/>
                </a:moveTo>
                <a:lnTo>
                  <a:pt x="196" y="232"/>
                </a:lnTo>
                <a:cubicBezTo>
                  <a:pt x="195" y="232"/>
                  <a:pt x="195" y="232"/>
                  <a:pt x="194" y="232"/>
                </a:cubicBezTo>
                <a:cubicBezTo>
                  <a:pt x="193" y="232"/>
                  <a:pt x="192" y="232"/>
                  <a:pt x="190" y="232"/>
                </a:cubicBezTo>
                <a:cubicBezTo>
                  <a:pt x="189" y="232"/>
                  <a:pt x="188" y="232"/>
                  <a:pt x="187" y="232"/>
                </a:cubicBezTo>
                <a:cubicBezTo>
                  <a:pt x="186" y="232"/>
                  <a:pt x="185" y="232"/>
                  <a:pt x="184" y="232"/>
                </a:cubicBezTo>
                <a:cubicBezTo>
                  <a:pt x="182" y="232"/>
                  <a:pt x="179" y="232"/>
                  <a:pt x="176" y="233"/>
                </a:cubicBezTo>
                <a:cubicBezTo>
                  <a:pt x="172" y="233"/>
                  <a:pt x="168" y="233"/>
                  <a:pt x="163" y="233"/>
                </a:cubicBezTo>
                <a:cubicBezTo>
                  <a:pt x="158" y="233"/>
                  <a:pt x="154" y="233"/>
                  <a:pt x="150" y="233"/>
                </a:cubicBezTo>
                <a:cubicBezTo>
                  <a:pt x="147" y="232"/>
                  <a:pt x="144" y="231"/>
                  <a:pt x="142" y="230"/>
                </a:cubicBezTo>
                <a:cubicBezTo>
                  <a:pt x="142" y="230"/>
                  <a:pt x="141" y="229"/>
                  <a:pt x="141" y="229"/>
                </a:cubicBezTo>
                <a:cubicBezTo>
                  <a:pt x="141" y="229"/>
                  <a:pt x="141" y="229"/>
                  <a:pt x="141" y="228"/>
                </a:cubicBezTo>
                <a:cubicBezTo>
                  <a:pt x="140" y="228"/>
                  <a:pt x="140" y="228"/>
                  <a:pt x="140" y="228"/>
                </a:cubicBezTo>
                <a:cubicBezTo>
                  <a:pt x="140" y="228"/>
                  <a:pt x="140" y="228"/>
                  <a:pt x="140" y="228"/>
                </a:cubicBezTo>
                <a:cubicBezTo>
                  <a:pt x="139" y="226"/>
                  <a:pt x="138" y="223"/>
                  <a:pt x="137" y="219"/>
                </a:cubicBezTo>
                <a:cubicBezTo>
                  <a:pt x="137" y="215"/>
                  <a:pt x="136" y="211"/>
                  <a:pt x="137" y="206"/>
                </a:cubicBezTo>
                <a:cubicBezTo>
                  <a:pt x="137" y="202"/>
                  <a:pt x="139" y="198"/>
                  <a:pt x="141" y="195"/>
                </a:cubicBezTo>
                <a:cubicBezTo>
                  <a:pt x="143" y="193"/>
                  <a:pt x="145" y="190"/>
                  <a:pt x="147" y="189"/>
                </a:cubicBezTo>
                <a:lnTo>
                  <a:pt x="196" y="189"/>
                </a:lnTo>
                <a:cubicBezTo>
                  <a:pt x="197" y="189"/>
                  <a:pt x="197" y="190"/>
                  <a:pt x="198" y="191"/>
                </a:cubicBezTo>
                <a:cubicBezTo>
                  <a:pt x="199" y="191"/>
                  <a:pt x="200" y="192"/>
                  <a:pt x="201" y="193"/>
                </a:cubicBezTo>
                <a:cubicBezTo>
                  <a:pt x="202" y="194"/>
                  <a:pt x="202" y="196"/>
                  <a:pt x="203" y="196"/>
                </a:cubicBezTo>
                <a:cubicBezTo>
                  <a:pt x="203" y="197"/>
                  <a:pt x="204" y="198"/>
                  <a:pt x="204" y="199"/>
                </a:cubicBezTo>
                <a:cubicBezTo>
                  <a:pt x="204" y="201"/>
                  <a:pt x="204" y="203"/>
                  <a:pt x="204" y="205"/>
                </a:cubicBezTo>
                <a:cubicBezTo>
                  <a:pt x="204" y="207"/>
                  <a:pt x="204" y="210"/>
                  <a:pt x="204" y="214"/>
                </a:cubicBezTo>
                <a:cubicBezTo>
                  <a:pt x="204" y="217"/>
                  <a:pt x="204" y="220"/>
                  <a:pt x="204" y="222"/>
                </a:cubicBezTo>
                <a:cubicBezTo>
                  <a:pt x="203" y="224"/>
                  <a:pt x="203" y="227"/>
                  <a:pt x="202" y="228"/>
                </a:cubicBezTo>
                <a:close/>
                <a:moveTo>
                  <a:pt x="258" y="220"/>
                </a:moveTo>
                <a:cubicBezTo>
                  <a:pt x="256" y="217"/>
                  <a:pt x="253" y="212"/>
                  <a:pt x="251" y="207"/>
                </a:cubicBezTo>
                <a:cubicBezTo>
                  <a:pt x="249" y="202"/>
                  <a:pt x="247" y="196"/>
                  <a:pt x="247" y="189"/>
                </a:cubicBezTo>
                <a:cubicBezTo>
                  <a:pt x="246" y="183"/>
                  <a:pt x="245" y="177"/>
                  <a:pt x="245" y="172"/>
                </a:cubicBezTo>
                <a:cubicBezTo>
                  <a:pt x="245" y="167"/>
                  <a:pt x="245" y="163"/>
                  <a:pt x="245" y="160"/>
                </a:cubicBezTo>
                <a:cubicBezTo>
                  <a:pt x="248" y="160"/>
                  <a:pt x="253" y="160"/>
                  <a:pt x="258" y="160"/>
                </a:cubicBezTo>
                <a:cubicBezTo>
                  <a:pt x="263" y="160"/>
                  <a:pt x="269" y="160"/>
                  <a:pt x="276" y="160"/>
                </a:cubicBezTo>
                <a:cubicBezTo>
                  <a:pt x="283" y="160"/>
                  <a:pt x="289" y="161"/>
                  <a:pt x="294" y="161"/>
                </a:cubicBezTo>
                <a:cubicBezTo>
                  <a:pt x="299" y="161"/>
                  <a:pt x="304" y="162"/>
                  <a:pt x="307" y="162"/>
                </a:cubicBezTo>
                <a:cubicBezTo>
                  <a:pt x="307" y="162"/>
                  <a:pt x="307" y="163"/>
                  <a:pt x="307" y="163"/>
                </a:cubicBezTo>
                <a:cubicBezTo>
                  <a:pt x="307" y="164"/>
                  <a:pt x="307" y="165"/>
                  <a:pt x="307" y="166"/>
                </a:cubicBezTo>
                <a:cubicBezTo>
                  <a:pt x="307" y="167"/>
                  <a:pt x="307" y="168"/>
                  <a:pt x="306" y="168"/>
                </a:cubicBezTo>
                <a:cubicBezTo>
                  <a:pt x="306" y="169"/>
                  <a:pt x="306" y="169"/>
                  <a:pt x="305" y="170"/>
                </a:cubicBezTo>
                <a:cubicBezTo>
                  <a:pt x="302" y="172"/>
                  <a:pt x="299" y="175"/>
                  <a:pt x="295" y="179"/>
                </a:cubicBezTo>
                <a:cubicBezTo>
                  <a:pt x="291" y="183"/>
                  <a:pt x="286" y="188"/>
                  <a:pt x="282" y="193"/>
                </a:cubicBezTo>
                <a:cubicBezTo>
                  <a:pt x="277" y="199"/>
                  <a:pt x="273" y="204"/>
                  <a:pt x="270" y="208"/>
                </a:cubicBezTo>
                <a:cubicBezTo>
                  <a:pt x="267" y="212"/>
                  <a:pt x="264" y="216"/>
                  <a:pt x="262" y="218"/>
                </a:cubicBezTo>
                <a:lnTo>
                  <a:pt x="258" y="220"/>
                </a:lnTo>
                <a:close/>
                <a:moveTo>
                  <a:pt x="245" y="144"/>
                </a:moveTo>
                <a:lnTo>
                  <a:pt x="245" y="137"/>
                </a:lnTo>
                <a:cubicBezTo>
                  <a:pt x="245" y="137"/>
                  <a:pt x="246" y="137"/>
                  <a:pt x="247" y="137"/>
                </a:cubicBezTo>
                <a:cubicBezTo>
                  <a:pt x="248" y="137"/>
                  <a:pt x="249" y="136"/>
                  <a:pt x="251" y="136"/>
                </a:cubicBezTo>
                <a:cubicBezTo>
                  <a:pt x="252" y="136"/>
                  <a:pt x="253" y="136"/>
                  <a:pt x="254" y="136"/>
                </a:cubicBezTo>
                <a:cubicBezTo>
                  <a:pt x="255" y="135"/>
                  <a:pt x="256" y="135"/>
                  <a:pt x="257" y="135"/>
                </a:cubicBezTo>
                <a:cubicBezTo>
                  <a:pt x="259" y="136"/>
                  <a:pt x="263" y="136"/>
                  <a:pt x="268" y="136"/>
                </a:cubicBezTo>
                <a:cubicBezTo>
                  <a:pt x="273" y="135"/>
                  <a:pt x="278" y="133"/>
                  <a:pt x="283" y="129"/>
                </a:cubicBezTo>
                <a:cubicBezTo>
                  <a:pt x="288" y="126"/>
                  <a:pt x="292" y="122"/>
                  <a:pt x="293" y="117"/>
                </a:cubicBezTo>
                <a:cubicBezTo>
                  <a:pt x="294" y="113"/>
                  <a:pt x="295" y="109"/>
                  <a:pt x="294" y="105"/>
                </a:cubicBezTo>
                <a:cubicBezTo>
                  <a:pt x="293" y="105"/>
                  <a:pt x="291" y="104"/>
                  <a:pt x="290" y="104"/>
                </a:cubicBezTo>
                <a:cubicBezTo>
                  <a:pt x="289" y="103"/>
                  <a:pt x="287" y="103"/>
                  <a:pt x="286" y="103"/>
                </a:cubicBezTo>
                <a:cubicBezTo>
                  <a:pt x="285" y="103"/>
                  <a:pt x="283" y="104"/>
                  <a:pt x="282" y="104"/>
                </a:cubicBezTo>
                <a:cubicBezTo>
                  <a:pt x="281" y="105"/>
                  <a:pt x="281" y="105"/>
                  <a:pt x="280" y="105"/>
                </a:cubicBezTo>
                <a:cubicBezTo>
                  <a:pt x="280" y="106"/>
                  <a:pt x="279" y="106"/>
                  <a:pt x="279" y="107"/>
                </a:cubicBezTo>
                <a:cubicBezTo>
                  <a:pt x="279" y="107"/>
                  <a:pt x="279" y="108"/>
                  <a:pt x="279" y="110"/>
                </a:cubicBezTo>
                <a:cubicBezTo>
                  <a:pt x="279" y="111"/>
                  <a:pt x="279" y="112"/>
                  <a:pt x="280" y="113"/>
                </a:cubicBezTo>
                <a:cubicBezTo>
                  <a:pt x="280" y="114"/>
                  <a:pt x="280" y="114"/>
                  <a:pt x="280" y="115"/>
                </a:cubicBezTo>
                <a:lnTo>
                  <a:pt x="276" y="119"/>
                </a:lnTo>
                <a:cubicBezTo>
                  <a:pt x="274" y="119"/>
                  <a:pt x="272" y="120"/>
                  <a:pt x="270" y="120"/>
                </a:cubicBezTo>
                <a:cubicBezTo>
                  <a:pt x="267" y="120"/>
                  <a:pt x="265" y="121"/>
                  <a:pt x="261" y="121"/>
                </a:cubicBezTo>
                <a:cubicBezTo>
                  <a:pt x="258" y="121"/>
                  <a:pt x="255" y="121"/>
                  <a:pt x="253" y="121"/>
                </a:cubicBezTo>
                <a:cubicBezTo>
                  <a:pt x="250" y="121"/>
                  <a:pt x="248" y="121"/>
                  <a:pt x="247" y="121"/>
                </a:cubicBezTo>
                <a:cubicBezTo>
                  <a:pt x="246" y="120"/>
                  <a:pt x="246" y="118"/>
                  <a:pt x="246" y="116"/>
                </a:cubicBezTo>
                <a:cubicBezTo>
                  <a:pt x="245" y="114"/>
                  <a:pt x="245" y="111"/>
                  <a:pt x="245" y="108"/>
                </a:cubicBezTo>
                <a:cubicBezTo>
                  <a:pt x="245" y="105"/>
                  <a:pt x="245" y="103"/>
                  <a:pt x="246" y="101"/>
                </a:cubicBezTo>
                <a:cubicBezTo>
                  <a:pt x="246" y="99"/>
                  <a:pt x="246" y="97"/>
                  <a:pt x="247" y="96"/>
                </a:cubicBezTo>
                <a:cubicBezTo>
                  <a:pt x="248" y="95"/>
                  <a:pt x="249" y="95"/>
                  <a:pt x="250" y="95"/>
                </a:cubicBezTo>
                <a:cubicBezTo>
                  <a:pt x="252" y="94"/>
                  <a:pt x="254" y="94"/>
                  <a:pt x="256" y="94"/>
                </a:cubicBezTo>
                <a:cubicBezTo>
                  <a:pt x="258" y="94"/>
                  <a:pt x="259" y="94"/>
                  <a:pt x="261" y="94"/>
                </a:cubicBezTo>
                <a:cubicBezTo>
                  <a:pt x="262" y="94"/>
                  <a:pt x="263" y="94"/>
                  <a:pt x="264" y="94"/>
                </a:cubicBezTo>
                <a:cubicBezTo>
                  <a:pt x="267" y="94"/>
                  <a:pt x="270" y="94"/>
                  <a:pt x="273" y="94"/>
                </a:cubicBezTo>
                <a:cubicBezTo>
                  <a:pt x="277" y="94"/>
                  <a:pt x="281" y="94"/>
                  <a:pt x="286" y="93"/>
                </a:cubicBezTo>
                <a:cubicBezTo>
                  <a:pt x="292" y="93"/>
                  <a:pt x="296" y="94"/>
                  <a:pt x="299" y="96"/>
                </a:cubicBezTo>
                <a:cubicBezTo>
                  <a:pt x="303" y="98"/>
                  <a:pt x="305" y="101"/>
                  <a:pt x="307" y="103"/>
                </a:cubicBezTo>
                <a:lnTo>
                  <a:pt x="307" y="146"/>
                </a:lnTo>
                <a:cubicBezTo>
                  <a:pt x="304" y="146"/>
                  <a:pt x="299" y="146"/>
                  <a:pt x="294" y="146"/>
                </a:cubicBezTo>
                <a:cubicBezTo>
                  <a:pt x="289" y="146"/>
                  <a:pt x="283" y="146"/>
                  <a:pt x="276" y="146"/>
                </a:cubicBezTo>
                <a:cubicBezTo>
                  <a:pt x="269" y="146"/>
                  <a:pt x="263" y="146"/>
                  <a:pt x="258" y="145"/>
                </a:cubicBezTo>
                <a:cubicBezTo>
                  <a:pt x="253" y="145"/>
                  <a:pt x="248" y="145"/>
                  <a:pt x="245" y="144"/>
                </a:cubicBezTo>
                <a:close/>
                <a:moveTo>
                  <a:pt x="241" y="291"/>
                </a:moveTo>
                <a:lnTo>
                  <a:pt x="262" y="248"/>
                </a:lnTo>
                <a:cubicBezTo>
                  <a:pt x="265" y="250"/>
                  <a:pt x="268" y="252"/>
                  <a:pt x="271" y="255"/>
                </a:cubicBezTo>
                <a:cubicBezTo>
                  <a:pt x="275" y="258"/>
                  <a:pt x="279" y="260"/>
                  <a:pt x="284" y="262"/>
                </a:cubicBezTo>
                <a:cubicBezTo>
                  <a:pt x="289" y="264"/>
                  <a:pt x="293" y="266"/>
                  <a:pt x="296" y="267"/>
                </a:cubicBezTo>
                <a:cubicBezTo>
                  <a:pt x="300" y="268"/>
                  <a:pt x="303" y="268"/>
                  <a:pt x="305" y="269"/>
                </a:cubicBezTo>
                <a:cubicBezTo>
                  <a:pt x="305" y="270"/>
                  <a:pt x="305" y="272"/>
                  <a:pt x="305" y="273"/>
                </a:cubicBezTo>
                <a:cubicBezTo>
                  <a:pt x="305" y="275"/>
                  <a:pt x="305" y="278"/>
                  <a:pt x="305" y="281"/>
                </a:cubicBezTo>
                <a:cubicBezTo>
                  <a:pt x="305" y="283"/>
                  <a:pt x="305" y="285"/>
                  <a:pt x="304" y="287"/>
                </a:cubicBezTo>
                <a:cubicBezTo>
                  <a:pt x="302" y="289"/>
                  <a:pt x="301" y="290"/>
                  <a:pt x="299" y="291"/>
                </a:cubicBezTo>
                <a:cubicBezTo>
                  <a:pt x="296" y="291"/>
                  <a:pt x="292" y="291"/>
                  <a:pt x="287" y="291"/>
                </a:cubicBezTo>
                <a:cubicBezTo>
                  <a:pt x="282" y="291"/>
                  <a:pt x="277" y="291"/>
                  <a:pt x="270" y="291"/>
                </a:cubicBezTo>
                <a:cubicBezTo>
                  <a:pt x="264" y="291"/>
                  <a:pt x="258" y="291"/>
                  <a:pt x="253" y="291"/>
                </a:cubicBezTo>
                <a:cubicBezTo>
                  <a:pt x="248" y="291"/>
                  <a:pt x="244" y="291"/>
                  <a:pt x="241" y="291"/>
                </a:cubicBezTo>
                <a:close/>
                <a:moveTo>
                  <a:pt x="307" y="234"/>
                </a:moveTo>
                <a:lnTo>
                  <a:pt x="305" y="253"/>
                </a:lnTo>
                <a:cubicBezTo>
                  <a:pt x="303" y="253"/>
                  <a:pt x="301" y="252"/>
                  <a:pt x="298" y="251"/>
                </a:cubicBezTo>
                <a:cubicBezTo>
                  <a:pt x="295" y="249"/>
                  <a:pt x="292" y="247"/>
                  <a:pt x="288" y="245"/>
                </a:cubicBezTo>
                <a:cubicBezTo>
                  <a:pt x="284" y="243"/>
                  <a:pt x="280" y="241"/>
                  <a:pt x="277" y="239"/>
                </a:cubicBezTo>
                <a:cubicBezTo>
                  <a:pt x="275" y="237"/>
                  <a:pt x="272" y="235"/>
                  <a:pt x="270" y="234"/>
                </a:cubicBezTo>
                <a:cubicBezTo>
                  <a:pt x="272" y="231"/>
                  <a:pt x="274" y="228"/>
                  <a:pt x="277" y="224"/>
                </a:cubicBezTo>
                <a:cubicBezTo>
                  <a:pt x="280" y="221"/>
                  <a:pt x="283" y="216"/>
                  <a:pt x="286" y="212"/>
                </a:cubicBezTo>
                <a:cubicBezTo>
                  <a:pt x="290" y="207"/>
                  <a:pt x="294" y="202"/>
                  <a:pt x="297" y="199"/>
                </a:cubicBezTo>
                <a:cubicBezTo>
                  <a:pt x="301" y="195"/>
                  <a:pt x="304" y="192"/>
                  <a:pt x="307" y="189"/>
                </a:cubicBezTo>
                <a:lnTo>
                  <a:pt x="305" y="228"/>
                </a:lnTo>
                <a:lnTo>
                  <a:pt x="307" y="234"/>
                </a:lnTo>
                <a:close/>
                <a:moveTo>
                  <a:pt x="406" y="244"/>
                </a:moveTo>
                <a:cubicBezTo>
                  <a:pt x="405" y="247"/>
                  <a:pt x="405" y="250"/>
                  <a:pt x="405" y="255"/>
                </a:cubicBezTo>
                <a:cubicBezTo>
                  <a:pt x="404" y="259"/>
                  <a:pt x="403" y="265"/>
                  <a:pt x="402" y="271"/>
                </a:cubicBezTo>
                <a:cubicBezTo>
                  <a:pt x="401" y="277"/>
                  <a:pt x="400" y="283"/>
                  <a:pt x="399" y="287"/>
                </a:cubicBezTo>
                <a:cubicBezTo>
                  <a:pt x="398" y="292"/>
                  <a:pt x="397" y="295"/>
                  <a:pt x="396" y="298"/>
                </a:cubicBezTo>
                <a:cubicBezTo>
                  <a:pt x="396" y="299"/>
                  <a:pt x="396" y="299"/>
                  <a:pt x="396" y="300"/>
                </a:cubicBezTo>
                <a:cubicBezTo>
                  <a:pt x="396" y="300"/>
                  <a:pt x="397" y="301"/>
                  <a:pt x="398" y="302"/>
                </a:cubicBezTo>
                <a:cubicBezTo>
                  <a:pt x="398" y="303"/>
                  <a:pt x="399" y="304"/>
                  <a:pt x="400" y="305"/>
                </a:cubicBezTo>
                <a:cubicBezTo>
                  <a:pt x="401" y="305"/>
                  <a:pt x="401" y="306"/>
                  <a:pt x="402" y="306"/>
                </a:cubicBezTo>
                <a:lnTo>
                  <a:pt x="408" y="304"/>
                </a:lnTo>
                <a:cubicBezTo>
                  <a:pt x="410" y="301"/>
                  <a:pt x="412" y="297"/>
                  <a:pt x="414" y="292"/>
                </a:cubicBezTo>
                <a:cubicBezTo>
                  <a:pt x="416" y="287"/>
                  <a:pt x="417" y="281"/>
                  <a:pt x="418" y="275"/>
                </a:cubicBezTo>
                <a:cubicBezTo>
                  <a:pt x="419" y="268"/>
                  <a:pt x="419" y="263"/>
                  <a:pt x="419" y="258"/>
                </a:cubicBezTo>
                <a:cubicBezTo>
                  <a:pt x="419" y="253"/>
                  <a:pt x="419" y="249"/>
                  <a:pt x="419" y="246"/>
                </a:cubicBezTo>
                <a:lnTo>
                  <a:pt x="419" y="228"/>
                </a:lnTo>
                <a:cubicBezTo>
                  <a:pt x="419" y="226"/>
                  <a:pt x="419" y="223"/>
                  <a:pt x="419" y="220"/>
                </a:cubicBezTo>
                <a:cubicBezTo>
                  <a:pt x="419" y="216"/>
                  <a:pt x="419" y="212"/>
                  <a:pt x="419" y="208"/>
                </a:cubicBezTo>
                <a:cubicBezTo>
                  <a:pt x="419" y="203"/>
                  <a:pt x="419" y="199"/>
                  <a:pt x="419" y="196"/>
                </a:cubicBezTo>
                <a:cubicBezTo>
                  <a:pt x="419" y="192"/>
                  <a:pt x="419" y="189"/>
                  <a:pt x="419" y="187"/>
                </a:cubicBezTo>
                <a:lnTo>
                  <a:pt x="416" y="183"/>
                </a:lnTo>
                <a:cubicBezTo>
                  <a:pt x="415" y="183"/>
                  <a:pt x="414" y="183"/>
                  <a:pt x="413" y="184"/>
                </a:cubicBezTo>
                <a:cubicBezTo>
                  <a:pt x="412" y="184"/>
                  <a:pt x="411" y="184"/>
                  <a:pt x="410" y="185"/>
                </a:cubicBezTo>
                <a:cubicBezTo>
                  <a:pt x="409" y="185"/>
                  <a:pt x="408" y="186"/>
                  <a:pt x="407" y="187"/>
                </a:cubicBezTo>
                <a:cubicBezTo>
                  <a:pt x="407" y="188"/>
                  <a:pt x="406" y="189"/>
                  <a:pt x="406" y="189"/>
                </a:cubicBezTo>
                <a:lnTo>
                  <a:pt x="406" y="244"/>
                </a:lnTo>
                <a:close/>
                <a:moveTo>
                  <a:pt x="396" y="162"/>
                </a:moveTo>
                <a:lnTo>
                  <a:pt x="396" y="166"/>
                </a:lnTo>
                <a:cubicBezTo>
                  <a:pt x="396" y="166"/>
                  <a:pt x="397" y="167"/>
                  <a:pt x="397" y="167"/>
                </a:cubicBezTo>
                <a:cubicBezTo>
                  <a:pt x="397" y="167"/>
                  <a:pt x="398" y="168"/>
                  <a:pt x="398" y="169"/>
                </a:cubicBezTo>
                <a:cubicBezTo>
                  <a:pt x="398" y="169"/>
                  <a:pt x="399" y="170"/>
                  <a:pt x="399" y="170"/>
                </a:cubicBezTo>
                <a:cubicBezTo>
                  <a:pt x="399" y="171"/>
                  <a:pt x="400" y="171"/>
                  <a:pt x="400" y="172"/>
                </a:cubicBezTo>
                <a:lnTo>
                  <a:pt x="429" y="172"/>
                </a:lnTo>
                <a:lnTo>
                  <a:pt x="431" y="250"/>
                </a:lnTo>
                <a:lnTo>
                  <a:pt x="429" y="255"/>
                </a:lnTo>
                <a:lnTo>
                  <a:pt x="431" y="261"/>
                </a:lnTo>
                <a:lnTo>
                  <a:pt x="429" y="287"/>
                </a:lnTo>
                <a:lnTo>
                  <a:pt x="431" y="294"/>
                </a:lnTo>
                <a:lnTo>
                  <a:pt x="429" y="298"/>
                </a:lnTo>
                <a:cubicBezTo>
                  <a:pt x="429" y="299"/>
                  <a:pt x="429" y="299"/>
                  <a:pt x="429" y="300"/>
                </a:cubicBezTo>
                <a:cubicBezTo>
                  <a:pt x="430" y="300"/>
                  <a:pt x="430" y="301"/>
                  <a:pt x="430" y="301"/>
                </a:cubicBezTo>
                <a:cubicBezTo>
                  <a:pt x="431" y="302"/>
                  <a:pt x="431" y="302"/>
                  <a:pt x="432" y="303"/>
                </a:cubicBezTo>
                <a:cubicBezTo>
                  <a:pt x="432" y="303"/>
                  <a:pt x="433" y="304"/>
                  <a:pt x="433" y="304"/>
                </a:cubicBezTo>
                <a:cubicBezTo>
                  <a:pt x="434" y="304"/>
                  <a:pt x="435" y="305"/>
                  <a:pt x="436" y="305"/>
                </a:cubicBezTo>
                <a:cubicBezTo>
                  <a:pt x="437" y="305"/>
                  <a:pt x="438" y="305"/>
                  <a:pt x="440" y="305"/>
                </a:cubicBezTo>
                <a:cubicBezTo>
                  <a:pt x="441" y="305"/>
                  <a:pt x="442" y="304"/>
                  <a:pt x="443" y="303"/>
                </a:cubicBezTo>
                <a:cubicBezTo>
                  <a:pt x="444" y="302"/>
                  <a:pt x="444" y="301"/>
                  <a:pt x="445" y="300"/>
                </a:cubicBezTo>
                <a:cubicBezTo>
                  <a:pt x="445" y="293"/>
                  <a:pt x="445" y="284"/>
                  <a:pt x="445" y="273"/>
                </a:cubicBezTo>
                <a:cubicBezTo>
                  <a:pt x="445" y="263"/>
                  <a:pt x="445" y="250"/>
                  <a:pt x="445" y="236"/>
                </a:cubicBezTo>
                <a:cubicBezTo>
                  <a:pt x="445" y="222"/>
                  <a:pt x="445" y="209"/>
                  <a:pt x="445" y="198"/>
                </a:cubicBezTo>
                <a:cubicBezTo>
                  <a:pt x="445" y="188"/>
                  <a:pt x="445" y="179"/>
                  <a:pt x="445" y="172"/>
                </a:cubicBezTo>
                <a:lnTo>
                  <a:pt x="476" y="168"/>
                </a:lnTo>
                <a:lnTo>
                  <a:pt x="478" y="166"/>
                </a:lnTo>
                <a:lnTo>
                  <a:pt x="478" y="162"/>
                </a:lnTo>
                <a:cubicBezTo>
                  <a:pt x="477" y="161"/>
                  <a:pt x="476" y="161"/>
                  <a:pt x="475" y="160"/>
                </a:cubicBezTo>
                <a:cubicBezTo>
                  <a:pt x="474" y="159"/>
                  <a:pt x="473" y="158"/>
                  <a:pt x="472" y="158"/>
                </a:cubicBezTo>
                <a:cubicBezTo>
                  <a:pt x="471" y="157"/>
                  <a:pt x="470" y="156"/>
                  <a:pt x="469" y="156"/>
                </a:cubicBezTo>
                <a:cubicBezTo>
                  <a:pt x="468" y="156"/>
                  <a:pt x="467" y="156"/>
                  <a:pt x="466" y="156"/>
                </a:cubicBezTo>
                <a:lnTo>
                  <a:pt x="445" y="156"/>
                </a:lnTo>
                <a:lnTo>
                  <a:pt x="443" y="84"/>
                </a:lnTo>
                <a:lnTo>
                  <a:pt x="441" y="80"/>
                </a:lnTo>
                <a:cubicBezTo>
                  <a:pt x="440" y="80"/>
                  <a:pt x="439" y="80"/>
                  <a:pt x="438" y="80"/>
                </a:cubicBezTo>
                <a:cubicBezTo>
                  <a:pt x="437" y="80"/>
                  <a:pt x="436" y="81"/>
                  <a:pt x="435" y="81"/>
                </a:cubicBezTo>
                <a:cubicBezTo>
                  <a:pt x="434" y="81"/>
                  <a:pt x="433" y="82"/>
                  <a:pt x="432" y="82"/>
                </a:cubicBezTo>
                <a:cubicBezTo>
                  <a:pt x="431" y="82"/>
                  <a:pt x="430" y="82"/>
                  <a:pt x="429" y="82"/>
                </a:cubicBezTo>
                <a:cubicBezTo>
                  <a:pt x="429" y="82"/>
                  <a:pt x="429" y="83"/>
                  <a:pt x="429" y="83"/>
                </a:cubicBezTo>
                <a:cubicBezTo>
                  <a:pt x="429" y="84"/>
                  <a:pt x="429" y="85"/>
                  <a:pt x="429" y="86"/>
                </a:cubicBezTo>
                <a:cubicBezTo>
                  <a:pt x="429" y="87"/>
                  <a:pt x="429" y="88"/>
                  <a:pt x="429" y="88"/>
                </a:cubicBezTo>
                <a:cubicBezTo>
                  <a:pt x="429" y="89"/>
                  <a:pt x="429" y="89"/>
                  <a:pt x="429" y="90"/>
                </a:cubicBezTo>
                <a:lnTo>
                  <a:pt x="429" y="109"/>
                </a:lnTo>
                <a:cubicBezTo>
                  <a:pt x="429" y="110"/>
                  <a:pt x="429" y="111"/>
                  <a:pt x="429" y="112"/>
                </a:cubicBezTo>
                <a:cubicBezTo>
                  <a:pt x="429" y="113"/>
                  <a:pt x="429" y="114"/>
                  <a:pt x="429" y="115"/>
                </a:cubicBezTo>
                <a:cubicBezTo>
                  <a:pt x="429" y="116"/>
                  <a:pt x="429" y="118"/>
                  <a:pt x="429" y="119"/>
                </a:cubicBezTo>
                <a:cubicBezTo>
                  <a:pt x="429" y="120"/>
                  <a:pt x="429" y="120"/>
                  <a:pt x="429" y="121"/>
                </a:cubicBezTo>
                <a:lnTo>
                  <a:pt x="429" y="156"/>
                </a:lnTo>
                <a:cubicBezTo>
                  <a:pt x="428" y="156"/>
                  <a:pt x="426" y="156"/>
                  <a:pt x="424" y="156"/>
                </a:cubicBezTo>
                <a:cubicBezTo>
                  <a:pt x="422" y="156"/>
                  <a:pt x="420" y="157"/>
                  <a:pt x="417" y="157"/>
                </a:cubicBezTo>
                <a:cubicBezTo>
                  <a:pt x="415" y="157"/>
                  <a:pt x="413" y="157"/>
                  <a:pt x="411" y="157"/>
                </a:cubicBezTo>
                <a:cubicBezTo>
                  <a:pt x="409" y="157"/>
                  <a:pt x="407" y="156"/>
                  <a:pt x="406" y="156"/>
                </a:cubicBezTo>
                <a:lnTo>
                  <a:pt x="398" y="160"/>
                </a:lnTo>
                <a:lnTo>
                  <a:pt x="396" y="162"/>
                </a:lnTo>
                <a:close/>
                <a:moveTo>
                  <a:pt x="396" y="86"/>
                </a:moveTo>
                <a:lnTo>
                  <a:pt x="396" y="90"/>
                </a:lnTo>
                <a:lnTo>
                  <a:pt x="398" y="90"/>
                </a:lnTo>
                <a:lnTo>
                  <a:pt x="408" y="142"/>
                </a:lnTo>
                <a:cubicBezTo>
                  <a:pt x="408" y="143"/>
                  <a:pt x="409" y="143"/>
                  <a:pt x="410" y="143"/>
                </a:cubicBezTo>
                <a:cubicBezTo>
                  <a:pt x="411" y="144"/>
                  <a:pt x="412" y="144"/>
                  <a:pt x="413" y="144"/>
                </a:cubicBezTo>
                <a:cubicBezTo>
                  <a:pt x="414" y="144"/>
                  <a:pt x="415" y="144"/>
                  <a:pt x="415" y="143"/>
                </a:cubicBezTo>
                <a:cubicBezTo>
                  <a:pt x="416" y="143"/>
                  <a:pt x="417" y="143"/>
                  <a:pt x="417" y="142"/>
                </a:cubicBezTo>
                <a:lnTo>
                  <a:pt x="419" y="139"/>
                </a:lnTo>
                <a:cubicBezTo>
                  <a:pt x="419" y="135"/>
                  <a:pt x="418" y="131"/>
                  <a:pt x="417" y="127"/>
                </a:cubicBezTo>
                <a:cubicBezTo>
                  <a:pt x="417" y="122"/>
                  <a:pt x="416" y="116"/>
                  <a:pt x="415" y="110"/>
                </a:cubicBezTo>
                <a:cubicBezTo>
                  <a:pt x="414" y="104"/>
                  <a:pt x="413" y="99"/>
                  <a:pt x="412" y="94"/>
                </a:cubicBezTo>
                <a:cubicBezTo>
                  <a:pt x="410" y="89"/>
                  <a:pt x="409" y="85"/>
                  <a:pt x="408" y="82"/>
                </a:cubicBezTo>
                <a:cubicBezTo>
                  <a:pt x="407" y="82"/>
                  <a:pt x="407" y="81"/>
                  <a:pt x="406" y="81"/>
                </a:cubicBezTo>
                <a:cubicBezTo>
                  <a:pt x="406" y="81"/>
                  <a:pt x="405" y="81"/>
                  <a:pt x="404" y="81"/>
                </a:cubicBezTo>
                <a:cubicBezTo>
                  <a:pt x="403" y="81"/>
                  <a:pt x="402" y="82"/>
                  <a:pt x="401" y="82"/>
                </a:cubicBezTo>
                <a:cubicBezTo>
                  <a:pt x="401" y="82"/>
                  <a:pt x="400" y="82"/>
                  <a:pt x="400" y="82"/>
                </a:cubicBezTo>
                <a:lnTo>
                  <a:pt x="396" y="86"/>
                </a:lnTo>
                <a:close/>
                <a:moveTo>
                  <a:pt x="466" y="84"/>
                </a:moveTo>
                <a:cubicBezTo>
                  <a:pt x="465" y="87"/>
                  <a:pt x="463" y="90"/>
                  <a:pt x="462" y="94"/>
                </a:cubicBezTo>
                <a:cubicBezTo>
                  <a:pt x="460" y="98"/>
                  <a:pt x="459" y="103"/>
                  <a:pt x="458" y="110"/>
                </a:cubicBezTo>
                <a:cubicBezTo>
                  <a:pt x="457" y="116"/>
                  <a:pt x="457" y="121"/>
                  <a:pt x="456" y="125"/>
                </a:cubicBezTo>
                <a:cubicBezTo>
                  <a:pt x="456" y="130"/>
                  <a:pt x="455" y="134"/>
                  <a:pt x="455" y="137"/>
                </a:cubicBezTo>
                <a:lnTo>
                  <a:pt x="456" y="142"/>
                </a:lnTo>
                <a:cubicBezTo>
                  <a:pt x="457" y="143"/>
                  <a:pt x="458" y="143"/>
                  <a:pt x="459" y="143"/>
                </a:cubicBezTo>
                <a:cubicBezTo>
                  <a:pt x="459" y="144"/>
                  <a:pt x="460" y="144"/>
                  <a:pt x="461" y="144"/>
                </a:cubicBezTo>
                <a:cubicBezTo>
                  <a:pt x="462" y="144"/>
                  <a:pt x="463" y="144"/>
                  <a:pt x="464" y="143"/>
                </a:cubicBezTo>
                <a:cubicBezTo>
                  <a:pt x="465" y="143"/>
                  <a:pt x="466" y="143"/>
                  <a:pt x="466" y="142"/>
                </a:cubicBezTo>
                <a:cubicBezTo>
                  <a:pt x="467" y="139"/>
                  <a:pt x="468" y="135"/>
                  <a:pt x="469" y="130"/>
                </a:cubicBezTo>
                <a:cubicBezTo>
                  <a:pt x="471" y="126"/>
                  <a:pt x="472" y="120"/>
                  <a:pt x="473" y="114"/>
                </a:cubicBezTo>
                <a:cubicBezTo>
                  <a:pt x="474" y="108"/>
                  <a:pt x="475" y="103"/>
                  <a:pt x="476" y="98"/>
                </a:cubicBezTo>
                <a:cubicBezTo>
                  <a:pt x="477" y="93"/>
                  <a:pt x="477" y="89"/>
                  <a:pt x="478" y="86"/>
                </a:cubicBezTo>
                <a:lnTo>
                  <a:pt x="474" y="82"/>
                </a:lnTo>
                <a:cubicBezTo>
                  <a:pt x="474" y="82"/>
                  <a:pt x="473" y="82"/>
                  <a:pt x="473" y="82"/>
                </a:cubicBezTo>
                <a:cubicBezTo>
                  <a:pt x="472" y="82"/>
                  <a:pt x="472" y="81"/>
                  <a:pt x="471" y="81"/>
                </a:cubicBezTo>
                <a:cubicBezTo>
                  <a:pt x="470" y="81"/>
                  <a:pt x="470" y="81"/>
                  <a:pt x="469" y="81"/>
                </a:cubicBezTo>
                <a:cubicBezTo>
                  <a:pt x="469" y="81"/>
                  <a:pt x="469" y="82"/>
                  <a:pt x="468" y="82"/>
                </a:cubicBezTo>
                <a:cubicBezTo>
                  <a:pt x="468" y="82"/>
                  <a:pt x="468" y="82"/>
                  <a:pt x="468" y="82"/>
                </a:cubicBezTo>
                <a:cubicBezTo>
                  <a:pt x="468" y="82"/>
                  <a:pt x="468" y="82"/>
                  <a:pt x="467" y="82"/>
                </a:cubicBezTo>
                <a:cubicBezTo>
                  <a:pt x="467" y="82"/>
                  <a:pt x="467" y="83"/>
                  <a:pt x="466" y="83"/>
                </a:cubicBezTo>
                <a:cubicBezTo>
                  <a:pt x="466" y="83"/>
                  <a:pt x="466" y="84"/>
                  <a:pt x="466" y="84"/>
                </a:cubicBezTo>
                <a:close/>
                <a:moveTo>
                  <a:pt x="455" y="195"/>
                </a:moveTo>
                <a:lnTo>
                  <a:pt x="455" y="257"/>
                </a:lnTo>
                <a:cubicBezTo>
                  <a:pt x="455" y="258"/>
                  <a:pt x="455" y="260"/>
                  <a:pt x="455" y="261"/>
                </a:cubicBezTo>
                <a:cubicBezTo>
                  <a:pt x="455" y="263"/>
                  <a:pt x="455" y="265"/>
                  <a:pt x="455" y="267"/>
                </a:cubicBezTo>
                <a:cubicBezTo>
                  <a:pt x="456" y="270"/>
                  <a:pt x="456" y="272"/>
                  <a:pt x="456" y="274"/>
                </a:cubicBezTo>
                <a:cubicBezTo>
                  <a:pt x="456" y="276"/>
                  <a:pt x="456" y="278"/>
                  <a:pt x="456" y="279"/>
                </a:cubicBezTo>
                <a:cubicBezTo>
                  <a:pt x="457" y="280"/>
                  <a:pt x="458" y="282"/>
                  <a:pt x="458" y="285"/>
                </a:cubicBezTo>
                <a:cubicBezTo>
                  <a:pt x="459" y="287"/>
                  <a:pt x="460" y="290"/>
                  <a:pt x="461" y="294"/>
                </a:cubicBezTo>
                <a:cubicBezTo>
                  <a:pt x="463" y="297"/>
                  <a:pt x="464" y="300"/>
                  <a:pt x="466" y="301"/>
                </a:cubicBezTo>
                <a:cubicBezTo>
                  <a:pt x="468" y="303"/>
                  <a:pt x="470" y="304"/>
                  <a:pt x="472" y="304"/>
                </a:cubicBezTo>
                <a:lnTo>
                  <a:pt x="476" y="302"/>
                </a:lnTo>
                <a:lnTo>
                  <a:pt x="478" y="300"/>
                </a:lnTo>
                <a:cubicBezTo>
                  <a:pt x="477" y="297"/>
                  <a:pt x="476" y="294"/>
                  <a:pt x="474" y="289"/>
                </a:cubicBezTo>
                <a:cubicBezTo>
                  <a:pt x="473" y="285"/>
                  <a:pt x="472" y="280"/>
                  <a:pt x="471" y="274"/>
                </a:cubicBezTo>
                <a:cubicBezTo>
                  <a:pt x="470" y="268"/>
                  <a:pt x="469" y="263"/>
                  <a:pt x="469" y="259"/>
                </a:cubicBezTo>
                <a:cubicBezTo>
                  <a:pt x="468" y="254"/>
                  <a:pt x="468" y="251"/>
                  <a:pt x="468" y="248"/>
                </a:cubicBezTo>
                <a:lnTo>
                  <a:pt x="468" y="203"/>
                </a:lnTo>
                <a:cubicBezTo>
                  <a:pt x="468" y="202"/>
                  <a:pt x="468" y="201"/>
                  <a:pt x="468" y="199"/>
                </a:cubicBezTo>
                <a:cubicBezTo>
                  <a:pt x="468" y="198"/>
                  <a:pt x="468" y="197"/>
                  <a:pt x="468" y="195"/>
                </a:cubicBezTo>
                <a:cubicBezTo>
                  <a:pt x="468" y="193"/>
                  <a:pt x="468" y="192"/>
                  <a:pt x="468" y="191"/>
                </a:cubicBezTo>
                <a:cubicBezTo>
                  <a:pt x="468" y="189"/>
                  <a:pt x="468" y="188"/>
                  <a:pt x="468" y="187"/>
                </a:cubicBezTo>
                <a:lnTo>
                  <a:pt x="466" y="185"/>
                </a:lnTo>
                <a:cubicBezTo>
                  <a:pt x="466" y="185"/>
                  <a:pt x="465" y="185"/>
                  <a:pt x="465" y="184"/>
                </a:cubicBezTo>
                <a:cubicBezTo>
                  <a:pt x="465" y="184"/>
                  <a:pt x="464" y="184"/>
                  <a:pt x="463" y="184"/>
                </a:cubicBezTo>
                <a:cubicBezTo>
                  <a:pt x="463" y="183"/>
                  <a:pt x="462" y="183"/>
                  <a:pt x="462" y="183"/>
                </a:cubicBezTo>
                <a:cubicBezTo>
                  <a:pt x="461" y="183"/>
                  <a:pt x="461" y="183"/>
                  <a:pt x="460" y="183"/>
                </a:cubicBezTo>
                <a:lnTo>
                  <a:pt x="455" y="187"/>
                </a:lnTo>
                <a:cubicBezTo>
                  <a:pt x="454" y="188"/>
                  <a:pt x="454" y="188"/>
                  <a:pt x="454" y="188"/>
                </a:cubicBezTo>
                <a:cubicBezTo>
                  <a:pt x="454" y="189"/>
                  <a:pt x="454" y="190"/>
                  <a:pt x="454" y="190"/>
                </a:cubicBezTo>
                <a:cubicBezTo>
                  <a:pt x="454" y="191"/>
                  <a:pt x="454" y="192"/>
                  <a:pt x="454" y="193"/>
                </a:cubicBezTo>
                <a:cubicBezTo>
                  <a:pt x="454" y="194"/>
                  <a:pt x="455" y="194"/>
                  <a:pt x="455" y="195"/>
                </a:cubicBezTo>
                <a:close/>
                <a:moveTo>
                  <a:pt x="486" y="296"/>
                </a:moveTo>
                <a:lnTo>
                  <a:pt x="486" y="300"/>
                </a:lnTo>
                <a:lnTo>
                  <a:pt x="488" y="304"/>
                </a:lnTo>
                <a:cubicBezTo>
                  <a:pt x="488" y="304"/>
                  <a:pt x="488" y="305"/>
                  <a:pt x="489" y="305"/>
                </a:cubicBezTo>
                <a:cubicBezTo>
                  <a:pt x="490" y="305"/>
                  <a:pt x="491" y="306"/>
                  <a:pt x="492" y="306"/>
                </a:cubicBezTo>
                <a:cubicBezTo>
                  <a:pt x="493" y="306"/>
                  <a:pt x="493" y="306"/>
                  <a:pt x="494" y="306"/>
                </a:cubicBezTo>
                <a:cubicBezTo>
                  <a:pt x="495" y="306"/>
                  <a:pt x="495" y="306"/>
                  <a:pt x="495" y="306"/>
                </a:cubicBezTo>
                <a:cubicBezTo>
                  <a:pt x="496" y="306"/>
                  <a:pt x="496" y="305"/>
                  <a:pt x="496" y="305"/>
                </a:cubicBezTo>
                <a:cubicBezTo>
                  <a:pt x="497" y="304"/>
                  <a:pt x="497" y="304"/>
                  <a:pt x="497" y="303"/>
                </a:cubicBezTo>
                <a:cubicBezTo>
                  <a:pt x="498" y="303"/>
                  <a:pt x="498" y="302"/>
                  <a:pt x="498" y="301"/>
                </a:cubicBezTo>
                <a:cubicBezTo>
                  <a:pt x="499" y="301"/>
                  <a:pt x="499" y="301"/>
                  <a:pt x="499" y="300"/>
                </a:cubicBezTo>
                <a:cubicBezTo>
                  <a:pt x="501" y="297"/>
                  <a:pt x="503" y="293"/>
                  <a:pt x="507" y="289"/>
                </a:cubicBezTo>
                <a:cubicBezTo>
                  <a:pt x="510" y="284"/>
                  <a:pt x="515" y="280"/>
                  <a:pt x="521" y="276"/>
                </a:cubicBezTo>
                <a:cubicBezTo>
                  <a:pt x="527" y="272"/>
                  <a:pt x="532" y="269"/>
                  <a:pt x="537" y="267"/>
                </a:cubicBezTo>
                <a:cubicBezTo>
                  <a:pt x="541" y="265"/>
                  <a:pt x="545" y="264"/>
                  <a:pt x="548" y="263"/>
                </a:cubicBezTo>
                <a:cubicBezTo>
                  <a:pt x="549" y="264"/>
                  <a:pt x="550" y="265"/>
                  <a:pt x="550" y="266"/>
                </a:cubicBezTo>
                <a:cubicBezTo>
                  <a:pt x="551" y="268"/>
                  <a:pt x="553" y="269"/>
                  <a:pt x="554" y="270"/>
                </a:cubicBezTo>
                <a:cubicBezTo>
                  <a:pt x="556" y="272"/>
                  <a:pt x="557" y="273"/>
                  <a:pt x="558" y="275"/>
                </a:cubicBezTo>
                <a:cubicBezTo>
                  <a:pt x="560" y="276"/>
                  <a:pt x="561" y="278"/>
                  <a:pt x="562" y="279"/>
                </a:cubicBezTo>
                <a:cubicBezTo>
                  <a:pt x="565" y="280"/>
                  <a:pt x="569" y="283"/>
                  <a:pt x="574" y="286"/>
                </a:cubicBezTo>
                <a:cubicBezTo>
                  <a:pt x="578" y="289"/>
                  <a:pt x="584" y="293"/>
                  <a:pt x="590" y="297"/>
                </a:cubicBezTo>
                <a:cubicBezTo>
                  <a:pt x="596" y="300"/>
                  <a:pt x="602" y="303"/>
                  <a:pt x="606" y="304"/>
                </a:cubicBezTo>
                <a:cubicBezTo>
                  <a:pt x="611" y="305"/>
                  <a:pt x="615" y="305"/>
                  <a:pt x="618" y="304"/>
                </a:cubicBezTo>
                <a:lnTo>
                  <a:pt x="620" y="300"/>
                </a:lnTo>
                <a:cubicBezTo>
                  <a:pt x="620" y="300"/>
                  <a:pt x="619" y="300"/>
                  <a:pt x="619" y="299"/>
                </a:cubicBezTo>
                <a:cubicBezTo>
                  <a:pt x="619" y="299"/>
                  <a:pt x="619" y="298"/>
                  <a:pt x="618" y="297"/>
                </a:cubicBezTo>
                <a:cubicBezTo>
                  <a:pt x="618" y="297"/>
                  <a:pt x="618" y="296"/>
                  <a:pt x="618" y="296"/>
                </a:cubicBezTo>
                <a:cubicBezTo>
                  <a:pt x="618" y="295"/>
                  <a:pt x="618" y="295"/>
                  <a:pt x="618" y="294"/>
                </a:cubicBezTo>
                <a:cubicBezTo>
                  <a:pt x="618" y="294"/>
                  <a:pt x="618" y="294"/>
                  <a:pt x="617" y="293"/>
                </a:cubicBezTo>
                <a:cubicBezTo>
                  <a:pt x="617" y="293"/>
                  <a:pt x="616" y="292"/>
                  <a:pt x="615" y="292"/>
                </a:cubicBezTo>
                <a:cubicBezTo>
                  <a:pt x="615" y="291"/>
                  <a:pt x="614" y="291"/>
                  <a:pt x="614" y="291"/>
                </a:cubicBezTo>
                <a:cubicBezTo>
                  <a:pt x="613" y="291"/>
                  <a:pt x="613" y="291"/>
                  <a:pt x="612" y="291"/>
                </a:cubicBezTo>
                <a:cubicBezTo>
                  <a:pt x="609" y="290"/>
                  <a:pt x="606" y="289"/>
                  <a:pt x="601" y="287"/>
                </a:cubicBezTo>
                <a:cubicBezTo>
                  <a:pt x="597" y="285"/>
                  <a:pt x="592" y="283"/>
                  <a:pt x="587" y="280"/>
                </a:cubicBezTo>
                <a:cubicBezTo>
                  <a:pt x="581" y="276"/>
                  <a:pt x="576" y="273"/>
                  <a:pt x="573" y="270"/>
                </a:cubicBezTo>
                <a:cubicBezTo>
                  <a:pt x="569" y="266"/>
                  <a:pt x="566" y="264"/>
                  <a:pt x="564" y="261"/>
                </a:cubicBezTo>
                <a:lnTo>
                  <a:pt x="562" y="257"/>
                </a:lnTo>
                <a:cubicBezTo>
                  <a:pt x="563" y="257"/>
                  <a:pt x="564" y="257"/>
                  <a:pt x="565" y="257"/>
                </a:cubicBezTo>
                <a:cubicBezTo>
                  <a:pt x="567" y="257"/>
                  <a:pt x="569" y="257"/>
                  <a:pt x="570" y="257"/>
                </a:cubicBezTo>
                <a:cubicBezTo>
                  <a:pt x="572" y="257"/>
                  <a:pt x="574" y="257"/>
                  <a:pt x="576" y="257"/>
                </a:cubicBezTo>
                <a:cubicBezTo>
                  <a:pt x="577" y="257"/>
                  <a:pt x="578" y="257"/>
                  <a:pt x="579" y="257"/>
                </a:cubicBezTo>
                <a:lnTo>
                  <a:pt x="614" y="257"/>
                </a:lnTo>
                <a:cubicBezTo>
                  <a:pt x="615" y="257"/>
                  <a:pt x="615" y="257"/>
                  <a:pt x="616" y="256"/>
                </a:cubicBezTo>
                <a:cubicBezTo>
                  <a:pt x="616" y="256"/>
                  <a:pt x="617" y="255"/>
                  <a:pt x="617" y="254"/>
                </a:cubicBezTo>
                <a:cubicBezTo>
                  <a:pt x="618" y="254"/>
                  <a:pt x="618" y="253"/>
                  <a:pt x="619" y="253"/>
                </a:cubicBezTo>
                <a:cubicBezTo>
                  <a:pt x="619" y="252"/>
                  <a:pt x="620" y="252"/>
                  <a:pt x="620" y="252"/>
                </a:cubicBezTo>
                <a:cubicBezTo>
                  <a:pt x="620" y="251"/>
                  <a:pt x="620" y="250"/>
                  <a:pt x="620" y="249"/>
                </a:cubicBezTo>
                <a:cubicBezTo>
                  <a:pt x="620" y="248"/>
                  <a:pt x="619" y="247"/>
                  <a:pt x="619" y="246"/>
                </a:cubicBezTo>
                <a:cubicBezTo>
                  <a:pt x="618" y="245"/>
                  <a:pt x="618" y="244"/>
                  <a:pt x="618" y="243"/>
                </a:cubicBezTo>
                <a:cubicBezTo>
                  <a:pt x="617" y="243"/>
                  <a:pt x="617" y="242"/>
                  <a:pt x="616" y="242"/>
                </a:cubicBezTo>
                <a:lnTo>
                  <a:pt x="583" y="242"/>
                </a:lnTo>
                <a:cubicBezTo>
                  <a:pt x="581" y="242"/>
                  <a:pt x="579" y="242"/>
                  <a:pt x="577" y="242"/>
                </a:cubicBezTo>
                <a:cubicBezTo>
                  <a:pt x="574" y="241"/>
                  <a:pt x="571" y="241"/>
                  <a:pt x="568" y="241"/>
                </a:cubicBezTo>
                <a:cubicBezTo>
                  <a:pt x="564" y="241"/>
                  <a:pt x="561" y="242"/>
                  <a:pt x="558" y="242"/>
                </a:cubicBezTo>
                <a:cubicBezTo>
                  <a:pt x="556" y="243"/>
                  <a:pt x="554" y="243"/>
                  <a:pt x="552" y="244"/>
                </a:cubicBezTo>
                <a:cubicBezTo>
                  <a:pt x="551" y="242"/>
                  <a:pt x="550" y="240"/>
                  <a:pt x="549" y="238"/>
                </a:cubicBezTo>
                <a:cubicBezTo>
                  <a:pt x="548" y="236"/>
                  <a:pt x="547" y="233"/>
                  <a:pt x="546" y="230"/>
                </a:cubicBezTo>
                <a:cubicBezTo>
                  <a:pt x="545" y="228"/>
                  <a:pt x="545" y="225"/>
                  <a:pt x="544" y="223"/>
                </a:cubicBezTo>
                <a:cubicBezTo>
                  <a:pt x="544" y="221"/>
                  <a:pt x="544" y="220"/>
                  <a:pt x="544" y="218"/>
                </a:cubicBezTo>
                <a:cubicBezTo>
                  <a:pt x="545" y="219"/>
                  <a:pt x="546" y="219"/>
                  <a:pt x="547" y="219"/>
                </a:cubicBezTo>
                <a:cubicBezTo>
                  <a:pt x="548" y="220"/>
                  <a:pt x="549" y="220"/>
                  <a:pt x="551" y="220"/>
                </a:cubicBezTo>
                <a:cubicBezTo>
                  <a:pt x="553" y="220"/>
                  <a:pt x="555" y="220"/>
                  <a:pt x="556" y="220"/>
                </a:cubicBezTo>
                <a:cubicBezTo>
                  <a:pt x="558" y="220"/>
                  <a:pt x="559" y="220"/>
                  <a:pt x="560" y="220"/>
                </a:cubicBezTo>
                <a:cubicBezTo>
                  <a:pt x="564" y="218"/>
                  <a:pt x="569" y="215"/>
                  <a:pt x="572" y="211"/>
                </a:cubicBezTo>
                <a:cubicBezTo>
                  <a:pt x="576" y="207"/>
                  <a:pt x="579" y="201"/>
                  <a:pt x="580" y="194"/>
                </a:cubicBezTo>
                <a:cubicBezTo>
                  <a:pt x="581" y="187"/>
                  <a:pt x="581" y="181"/>
                  <a:pt x="580" y="176"/>
                </a:cubicBezTo>
                <a:cubicBezTo>
                  <a:pt x="580" y="171"/>
                  <a:pt x="579" y="167"/>
                  <a:pt x="579" y="164"/>
                </a:cubicBezTo>
                <a:cubicBezTo>
                  <a:pt x="580" y="163"/>
                  <a:pt x="580" y="162"/>
                  <a:pt x="581" y="161"/>
                </a:cubicBezTo>
                <a:cubicBezTo>
                  <a:pt x="581" y="160"/>
                  <a:pt x="582" y="159"/>
                  <a:pt x="583" y="157"/>
                </a:cubicBezTo>
                <a:cubicBezTo>
                  <a:pt x="585" y="156"/>
                  <a:pt x="586" y="155"/>
                  <a:pt x="587" y="154"/>
                </a:cubicBezTo>
                <a:cubicBezTo>
                  <a:pt x="588" y="153"/>
                  <a:pt x="588" y="152"/>
                  <a:pt x="589" y="152"/>
                </a:cubicBezTo>
                <a:cubicBezTo>
                  <a:pt x="590" y="152"/>
                  <a:pt x="591" y="152"/>
                  <a:pt x="593" y="152"/>
                </a:cubicBezTo>
                <a:cubicBezTo>
                  <a:pt x="595" y="152"/>
                  <a:pt x="597" y="153"/>
                  <a:pt x="599" y="154"/>
                </a:cubicBezTo>
                <a:cubicBezTo>
                  <a:pt x="601" y="156"/>
                  <a:pt x="603" y="157"/>
                  <a:pt x="604" y="159"/>
                </a:cubicBezTo>
                <a:cubicBezTo>
                  <a:pt x="605" y="161"/>
                  <a:pt x="606" y="163"/>
                  <a:pt x="607" y="164"/>
                </a:cubicBezTo>
                <a:cubicBezTo>
                  <a:pt x="606" y="165"/>
                  <a:pt x="605" y="167"/>
                  <a:pt x="604" y="170"/>
                </a:cubicBezTo>
                <a:cubicBezTo>
                  <a:pt x="603" y="172"/>
                  <a:pt x="601" y="175"/>
                  <a:pt x="600" y="178"/>
                </a:cubicBezTo>
                <a:cubicBezTo>
                  <a:pt x="599" y="182"/>
                  <a:pt x="598" y="185"/>
                  <a:pt x="598" y="187"/>
                </a:cubicBezTo>
                <a:cubicBezTo>
                  <a:pt x="597" y="189"/>
                  <a:pt x="597" y="191"/>
                  <a:pt x="597" y="193"/>
                </a:cubicBezTo>
                <a:cubicBezTo>
                  <a:pt x="597" y="195"/>
                  <a:pt x="597" y="197"/>
                  <a:pt x="597" y="200"/>
                </a:cubicBezTo>
                <a:cubicBezTo>
                  <a:pt x="598" y="202"/>
                  <a:pt x="599" y="206"/>
                  <a:pt x="600" y="209"/>
                </a:cubicBezTo>
                <a:cubicBezTo>
                  <a:pt x="601" y="213"/>
                  <a:pt x="603" y="216"/>
                  <a:pt x="605" y="219"/>
                </a:cubicBezTo>
                <a:cubicBezTo>
                  <a:pt x="607" y="221"/>
                  <a:pt x="609" y="223"/>
                  <a:pt x="610" y="224"/>
                </a:cubicBezTo>
                <a:cubicBezTo>
                  <a:pt x="611" y="224"/>
                  <a:pt x="611" y="224"/>
                  <a:pt x="612" y="224"/>
                </a:cubicBezTo>
                <a:cubicBezTo>
                  <a:pt x="613" y="224"/>
                  <a:pt x="613" y="224"/>
                  <a:pt x="614" y="223"/>
                </a:cubicBezTo>
                <a:cubicBezTo>
                  <a:pt x="615" y="223"/>
                  <a:pt x="616" y="223"/>
                  <a:pt x="617" y="223"/>
                </a:cubicBezTo>
                <a:cubicBezTo>
                  <a:pt x="617" y="222"/>
                  <a:pt x="618" y="222"/>
                  <a:pt x="618" y="222"/>
                </a:cubicBezTo>
                <a:cubicBezTo>
                  <a:pt x="619" y="222"/>
                  <a:pt x="619" y="221"/>
                  <a:pt x="619" y="220"/>
                </a:cubicBezTo>
                <a:cubicBezTo>
                  <a:pt x="619" y="219"/>
                  <a:pt x="620" y="219"/>
                  <a:pt x="620" y="218"/>
                </a:cubicBezTo>
                <a:cubicBezTo>
                  <a:pt x="620" y="217"/>
                  <a:pt x="620" y="216"/>
                  <a:pt x="620" y="216"/>
                </a:cubicBezTo>
                <a:cubicBezTo>
                  <a:pt x="620" y="215"/>
                  <a:pt x="620" y="215"/>
                  <a:pt x="620" y="215"/>
                </a:cubicBezTo>
                <a:cubicBezTo>
                  <a:pt x="618" y="213"/>
                  <a:pt x="616" y="211"/>
                  <a:pt x="614" y="209"/>
                </a:cubicBezTo>
                <a:cubicBezTo>
                  <a:pt x="612" y="206"/>
                  <a:pt x="611" y="203"/>
                  <a:pt x="611" y="199"/>
                </a:cubicBezTo>
                <a:cubicBezTo>
                  <a:pt x="610" y="196"/>
                  <a:pt x="610" y="192"/>
                  <a:pt x="611" y="189"/>
                </a:cubicBezTo>
                <a:cubicBezTo>
                  <a:pt x="612" y="186"/>
                  <a:pt x="613" y="183"/>
                  <a:pt x="614" y="181"/>
                </a:cubicBezTo>
                <a:cubicBezTo>
                  <a:pt x="617" y="179"/>
                  <a:pt x="619" y="175"/>
                  <a:pt x="619" y="169"/>
                </a:cubicBezTo>
                <a:cubicBezTo>
                  <a:pt x="620" y="164"/>
                  <a:pt x="619" y="158"/>
                  <a:pt x="615" y="151"/>
                </a:cubicBezTo>
                <a:cubicBezTo>
                  <a:pt x="611" y="145"/>
                  <a:pt x="606" y="141"/>
                  <a:pt x="600" y="140"/>
                </a:cubicBezTo>
                <a:cubicBezTo>
                  <a:pt x="595" y="139"/>
                  <a:pt x="591" y="139"/>
                  <a:pt x="587" y="140"/>
                </a:cubicBezTo>
                <a:cubicBezTo>
                  <a:pt x="582" y="142"/>
                  <a:pt x="578" y="145"/>
                  <a:pt x="574" y="149"/>
                </a:cubicBezTo>
                <a:cubicBezTo>
                  <a:pt x="570" y="153"/>
                  <a:pt x="567" y="159"/>
                  <a:pt x="566" y="166"/>
                </a:cubicBezTo>
                <a:cubicBezTo>
                  <a:pt x="565" y="173"/>
                  <a:pt x="565" y="180"/>
                  <a:pt x="565" y="186"/>
                </a:cubicBezTo>
                <a:cubicBezTo>
                  <a:pt x="566" y="191"/>
                  <a:pt x="566" y="196"/>
                  <a:pt x="566" y="199"/>
                </a:cubicBezTo>
                <a:cubicBezTo>
                  <a:pt x="565" y="199"/>
                  <a:pt x="564" y="200"/>
                  <a:pt x="563" y="200"/>
                </a:cubicBezTo>
                <a:cubicBezTo>
                  <a:pt x="563" y="201"/>
                  <a:pt x="562" y="202"/>
                  <a:pt x="561" y="203"/>
                </a:cubicBezTo>
                <a:cubicBezTo>
                  <a:pt x="560" y="204"/>
                  <a:pt x="559" y="205"/>
                  <a:pt x="558" y="205"/>
                </a:cubicBezTo>
                <a:cubicBezTo>
                  <a:pt x="557" y="206"/>
                  <a:pt x="557" y="206"/>
                  <a:pt x="556" y="207"/>
                </a:cubicBezTo>
                <a:cubicBezTo>
                  <a:pt x="555" y="206"/>
                  <a:pt x="554" y="206"/>
                  <a:pt x="553" y="206"/>
                </a:cubicBezTo>
                <a:cubicBezTo>
                  <a:pt x="552" y="205"/>
                  <a:pt x="551" y="205"/>
                  <a:pt x="550" y="205"/>
                </a:cubicBezTo>
                <a:cubicBezTo>
                  <a:pt x="549" y="204"/>
                  <a:pt x="548" y="203"/>
                  <a:pt x="547" y="203"/>
                </a:cubicBezTo>
                <a:cubicBezTo>
                  <a:pt x="546" y="202"/>
                  <a:pt x="545" y="202"/>
                  <a:pt x="544" y="201"/>
                </a:cubicBezTo>
                <a:cubicBezTo>
                  <a:pt x="543" y="199"/>
                  <a:pt x="542" y="196"/>
                  <a:pt x="541" y="193"/>
                </a:cubicBezTo>
                <a:cubicBezTo>
                  <a:pt x="540" y="190"/>
                  <a:pt x="539" y="186"/>
                  <a:pt x="539" y="182"/>
                </a:cubicBezTo>
                <a:cubicBezTo>
                  <a:pt x="539" y="178"/>
                  <a:pt x="539" y="174"/>
                  <a:pt x="539" y="170"/>
                </a:cubicBezTo>
                <a:cubicBezTo>
                  <a:pt x="539" y="167"/>
                  <a:pt x="539" y="164"/>
                  <a:pt x="538" y="162"/>
                </a:cubicBezTo>
                <a:cubicBezTo>
                  <a:pt x="538" y="157"/>
                  <a:pt x="536" y="152"/>
                  <a:pt x="531" y="147"/>
                </a:cubicBezTo>
                <a:cubicBezTo>
                  <a:pt x="527" y="141"/>
                  <a:pt x="521" y="139"/>
                  <a:pt x="513" y="139"/>
                </a:cubicBezTo>
                <a:cubicBezTo>
                  <a:pt x="504" y="140"/>
                  <a:pt x="498" y="143"/>
                  <a:pt x="493" y="148"/>
                </a:cubicBezTo>
                <a:cubicBezTo>
                  <a:pt x="489" y="153"/>
                  <a:pt x="486" y="159"/>
                  <a:pt x="486" y="164"/>
                </a:cubicBezTo>
                <a:cubicBezTo>
                  <a:pt x="486" y="165"/>
                  <a:pt x="486" y="167"/>
                  <a:pt x="487" y="170"/>
                </a:cubicBezTo>
                <a:cubicBezTo>
                  <a:pt x="487" y="172"/>
                  <a:pt x="488" y="175"/>
                  <a:pt x="490" y="178"/>
                </a:cubicBezTo>
                <a:cubicBezTo>
                  <a:pt x="491" y="182"/>
                  <a:pt x="493" y="185"/>
                  <a:pt x="493" y="187"/>
                </a:cubicBezTo>
                <a:cubicBezTo>
                  <a:pt x="494" y="189"/>
                  <a:pt x="495" y="191"/>
                  <a:pt x="495" y="193"/>
                </a:cubicBezTo>
                <a:cubicBezTo>
                  <a:pt x="495" y="194"/>
                  <a:pt x="495" y="196"/>
                  <a:pt x="495" y="198"/>
                </a:cubicBezTo>
                <a:cubicBezTo>
                  <a:pt x="495" y="200"/>
                  <a:pt x="494" y="202"/>
                  <a:pt x="493" y="205"/>
                </a:cubicBezTo>
                <a:cubicBezTo>
                  <a:pt x="492" y="207"/>
                  <a:pt x="490" y="210"/>
                  <a:pt x="489" y="212"/>
                </a:cubicBezTo>
                <a:cubicBezTo>
                  <a:pt x="488" y="214"/>
                  <a:pt x="487" y="215"/>
                  <a:pt x="486" y="216"/>
                </a:cubicBezTo>
                <a:cubicBezTo>
                  <a:pt x="486" y="217"/>
                  <a:pt x="486" y="217"/>
                  <a:pt x="486" y="218"/>
                </a:cubicBezTo>
                <a:cubicBezTo>
                  <a:pt x="486" y="219"/>
                  <a:pt x="486" y="219"/>
                  <a:pt x="487" y="220"/>
                </a:cubicBezTo>
                <a:cubicBezTo>
                  <a:pt x="487" y="221"/>
                  <a:pt x="487" y="222"/>
                  <a:pt x="487" y="223"/>
                </a:cubicBezTo>
                <a:cubicBezTo>
                  <a:pt x="488" y="223"/>
                  <a:pt x="488" y="224"/>
                  <a:pt x="488" y="224"/>
                </a:cubicBezTo>
                <a:lnTo>
                  <a:pt x="495" y="224"/>
                </a:lnTo>
                <a:cubicBezTo>
                  <a:pt x="496" y="224"/>
                  <a:pt x="497" y="223"/>
                  <a:pt x="499" y="222"/>
                </a:cubicBezTo>
                <a:cubicBezTo>
                  <a:pt x="500" y="221"/>
                  <a:pt x="501" y="220"/>
                  <a:pt x="502" y="218"/>
                </a:cubicBezTo>
                <a:cubicBezTo>
                  <a:pt x="503" y="217"/>
                  <a:pt x="503" y="215"/>
                  <a:pt x="504" y="214"/>
                </a:cubicBezTo>
                <a:cubicBezTo>
                  <a:pt x="504" y="213"/>
                  <a:pt x="505" y="212"/>
                  <a:pt x="505" y="211"/>
                </a:cubicBezTo>
                <a:cubicBezTo>
                  <a:pt x="507" y="208"/>
                  <a:pt x="508" y="205"/>
                  <a:pt x="509" y="201"/>
                </a:cubicBezTo>
                <a:cubicBezTo>
                  <a:pt x="510" y="197"/>
                  <a:pt x="509" y="192"/>
                  <a:pt x="508" y="187"/>
                </a:cubicBezTo>
                <a:cubicBezTo>
                  <a:pt x="507" y="182"/>
                  <a:pt x="505" y="177"/>
                  <a:pt x="503" y="174"/>
                </a:cubicBezTo>
                <a:cubicBezTo>
                  <a:pt x="502" y="170"/>
                  <a:pt x="500" y="166"/>
                  <a:pt x="499" y="164"/>
                </a:cubicBezTo>
                <a:cubicBezTo>
                  <a:pt x="500" y="163"/>
                  <a:pt x="500" y="162"/>
                  <a:pt x="501" y="160"/>
                </a:cubicBezTo>
                <a:cubicBezTo>
                  <a:pt x="501" y="159"/>
                  <a:pt x="502" y="158"/>
                  <a:pt x="504" y="157"/>
                </a:cubicBezTo>
                <a:cubicBezTo>
                  <a:pt x="505" y="155"/>
                  <a:pt x="506" y="154"/>
                  <a:pt x="508" y="154"/>
                </a:cubicBezTo>
                <a:cubicBezTo>
                  <a:pt x="509" y="153"/>
                  <a:pt x="510" y="152"/>
                  <a:pt x="511" y="152"/>
                </a:cubicBezTo>
                <a:cubicBezTo>
                  <a:pt x="512" y="152"/>
                  <a:pt x="513" y="152"/>
                  <a:pt x="515" y="153"/>
                </a:cubicBezTo>
                <a:cubicBezTo>
                  <a:pt x="517" y="153"/>
                  <a:pt x="518" y="154"/>
                  <a:pt x="520" y="155"/>
                </a:cubicBezTo>
                <a:cubicBezTo>
                  <a:pt x="522" y="156"/>
                  <a:pt x="524" y="158"/>
                  <a:pt x="525" y="159"/>
                </a:cubicBezTo>
                <a:cubicBezTo>
                  <a:pt x="526" y="161"/>
                  <a:pt x="526" y="163"/>
                  <a:pt x="527" y="164"/>
                </a:cubicBezTo>
                <a:lnTo>
                  <a:pt x="527" y="189"/>
                </a:lnTo>
                <a:cubicBezTo>
                  <a:pt x="527" y="190"/>
                  <a:pt x="527" y="191"/>
                  <a:pt x="527" y="193"/>
                </a:cubicBezTo>
                <a:cubicBezTo>
                  <a:pt x="527" y="194"/>
                  <a:pt x="527" y="196"/>
                  <a:pt x="527" y="198"/>
                </a:cubicBezTo>
                <a:cubicBezTo>
                  <a:pt x="527" y="200"/>
                  <a:pt x="527" y="202"/>
                  <a:pt x="527" y="203"/>
                </a:cubicBezTo>
                <a:cubicBezTo>
                  <a:pt x="527" y="205"/>
                  <a:pt x="527" y="206"/>
                  <a:pt x="527" y="207"/>
                </a:cubicBezTo>
                <a:cubicBezTo>
                  <a:pt x="527" y="209"/>
                  <a:pt x="527" y="212"/>
                  <a:pt x="528" y="215"/>
                </a:cubicBezTo>
                <a:cubicBezTo>
                  <a:pt x="528" y="219"/>
                  <a:pt x="529" y="223"/>
                  <a:pt x="530" y="227"/>
                </a:cubicBezTo>
                <a:cubicBezTo>
                  <a:pt x="531" y="232"/>
                  <a:pt x="532" y="236"/>
                  <a:pt x="533" y="239"/>
                </a:cubicBezTo>
                <a:cubicBezTo>
                  <a:pt x="534" y="243"/>
                  <a:pt x="535" y="245"/>
                  <a:pt x="536" y="248"/>
                </a:cubicBezTo>
                <a:cubicBezTo>
                  <a:pt x="532" y="249"/>
                  <a:pt x="528" y="251"/>
                  <a:pt x="522" y="254"/>
                </a:cubicBezTo>
                <a:cubicBezTo>
                  <a:pt x="517" y="257"/>
                  <a:pt x="512" y="261"/>
                  <a:pt x="506" y="267"/>
                </a:cubicBezTo>
                <a:cubicBezTo>
                  <a:pt x="500" y="273"/>
                  <a:pt x="496" y="278"/>
                  <a:pt x="493" y="283"/>
                </a:cubicBezTo>
                <a:cubicBezTo>
                  <a:pt x="490" y="288"/>
                  <a:pt x="487" y="293"/>
                  <a:pt x="486" y="296"/>
                </a:cubicBezTo>
                <a:close/>
                <a:moveTo>
                  <a:pt x="486" y="117"/>
                </a:moveTo>
                <a:cubicBezTo>
                  <a:pt x="486" y="117"/>
                  <a:pt x="486" y="118"/>
                  <a:pt x="485" y="118"/>
                </a:cubicBezTo>
                <a:cubicBezTo>
                  <a:pt x="485" y="119"/>
                  <a:pt x="485" y="119"/>
                  <a:pt x="485" y="120"/>
                </a:cubicBezTo>
                <a:cubicBezTo>
                  <a:pt x="485" y="121"/>
                  <a:pt x="485" y="121"/>
                  <a:pt x="485" y="122"/>
                </a:cubicBezTo>
                <a:cubicBezTo>
                  <a:pt x="485" y="122"/>
                  <a:pt x="485" y="123"/>
                  <a:pt x="486" y="123"/>
                </a:cubicBezTo>
                <a:cubicBezTo>
                  <a:pt x="486" y="123"/>
                  <a:pt x="486" y="123"/>
                  <a:pt x="486" y="123"/>
                </a:cubicBezTo>
                <a:cubicBezTo>
                  <a:pt x="486" y="123"/>
                  <a:pt x="486" y="124"/>
                  <a:pt x="487" y="124"/>
                </a:cubicBezTo>
                <a:cubicBezTo>
                  <a:pt x="487" y="125"/>
                  <a:pt x="488" y="125"/>
                  <a:pt x="488" y="126"/>
                </a:cubicBezTo>
                <a:cubicBezTo>
                  <a:pt x="489" y="126"/>
                  <a:pt x="489" y="126"/>
                  <a:pt x="490" y="127"/>
                </a:cubicBezTo>
                <a:cubicBezTo>
                  <a:pt x="493" y="127"/>
                  <a:pt x="497" y="126"/>
                  <a:pt x="502" y="126"/>
                </a:cubicBezTo>
                <a:cubicBezTo>
                  <a:pt x="507" y="125"/>
                  <a:pt x="513" y="124"/>
                  <a:pt x="520" y="122"/>
                </a:cubicBezTo>
                <a:cubicBezTo>
                  <a:pt x="527" y="121"/>
                  <a:pt x="533" y="119"/>
                  <a:pt x="539" y="118"/>
                </a:cubicBezTo>
                <a:cubicBezTo>
                  <a:pt x="544" y="117"/>
                  <a:pt x="548" y="116"/>
                  <a:pt x="552" y="115"/>
                </a:cubicBezTo>
                <a:cubicBezTo>
                  <a:pt x="556" y="116"/>
                  <a:pt x="560" y="117"/>
                  <a:pt x="566" y="118"/>
                </a:cubicBezTo>
                <a:cubicBezTo>
                  <a:pt x="571" y="119"/>
                  <a:pt x="578" y="121"/>
                  <a:pt x="585" y="122"/>
                </a:cubicBezTo>
                <a:cubicBezTo>
                  <a:pt x="593" y="124"/>
                  <a:pt x="599" y="125"/>
                  <a:pt x="605" y="126"/>
                </a:cubicBezTo>
                <a:cubicBezTo>
                  <a:pt x="610" y="126"/>
                  <a:pt x="615" y="127"/>
                  <a:pt x="618" y="127"/>
                </a:cubicBezTo>
                <a:lnTo>
                  <a:pt x="620" y="121"/>
                </a:lnTo>
                <a:cubicBezTo>
                  <a:pt x="620" y="121"/>
                  <a:pt x="619" y="120"/>
                  <a:pt x="619" y="120"/>
                </a:cubicBezTo>
                <a:cubicBezTo>
                  <a:pt x="619" y="119"/>
                  <a:pt x="618" y="118"/>
                  <a:pt x="618" y="117"/>
                </a:cubicBezTo>
                <a:cubicBezTo>
                  <a:pt x="618" y="116"/>
                  <a:pt x="617" y="115"/>
                  <a:pt x="616" y="115"/>
                </a:cubicBezTo>
                <a:cubicBezTo>
                  <a:pt x="616" y="114"/>
                  <a:pt x="615" y="113"/>
                  <a:pt x="614" y="113"/>
                </a:cubicBezTo>
                <a:cubicBezTo>
                  <a:pt x="611" y="113"/>
                  <a:pt x="608" y="112"/>
                  <a:pt x="603" y="111"/>
                </a:cubicBezTo>
                <a:cubicBezTo>
                  <a:pt x="599" y="110"/>
                  <a:pt x="593" y="109"/>
                  <a:pt x="587" y="107"/>
                </a:cubicBezTo>
                <a:cubicBezTo>
                  <a:pt x="581" y="106"/>
                  <a:pt x="576" y="105"/>
                  <a:pt x="571" y="104"/>
                </a:cubicBezTo>
                <a:cubicBezTo>
                  <a:pt x="566" y="103"/>
                  <a:pt x="563" y="102"/>
                  <a:pt x="560" y="101"/>
                </a:cubicBezTo>
                <a:cubicBezTo>
                  <a:pt x="560" y="101"/>
                  <a:pt x="560" y="99"/>
                  <a:pt x="560" y="98"/>
                </a:cubicBezTo>
                <a:cubicBezTo>
                  <a:pt x="560" y="96"/>
                  <a:pt x="560" y="94"/>
                  <a:pt x="560" y="92"/>
                </a:cubicBezTo>
                <a:cubicBezTo>
                  <a:pt x="561" y="89"/>
                  <a:pt x="561" y="87"/>
                  <a:pt x="560" y="86"/>
                </a:cubicBezTo>
                <a:cubicBezTo>
                  <a:pt x="560" y="84"/>
                  <a:pt x="560" y="83"/>
                  <a:pt x="560" y="82"/>
                </a:cubicBezTo>
                <a:cubicBezTo>
                  <a:pt x="559" y="82"/>
                  <a:pt x="558" y="81"/>
                  <a:pt x="558" y="81"/>
                </a:cubicBezTo>
                <a:cubicBezTo>
                  <a:pt x="557" y="81"/>
                  <a:pt x="556" y="80"/>
                  <a:pt x="555" y="80"/>
                </a:cubicBezTo>
                <a:cubicBezTo>
                  <a:pt x="554" y="80"/>
                  <a:pt x="554" y="80"/>
                  <a:pt x="553" y="80"/>
                </a:cubicBezTo>
                <a:cubicBezTo>
                  <a:pt x="553" y="80"/>
                  <a:pt x="552" y="80"/>
                  <a:pt x="552" y="80"/>
                </a:cubicBezTo>
                <a:lnTo>
                  <a:pt x="548" y="84"/>
                </a:lnTo>
                <a:cubicBezTo>
                  <a:pt x="548" y="85"/>
                  <a:pt x="547" y="86"/>
                  <a:pt x="547" y="88"/>
                </a:cubicBezTo>
                <a:cubicBezTo>
                  <a:pt x="547" y="89"/>
                  <a:pt x="547" y="91"/>
                  <a:pt x="546" y="93"/>
                </a:cubicBezTo>
                <a:cubicBezTo>
                  <a:pt x="546" y="95"/>
                  <a:pt x="546" y="97"/>
                  <a:pt x="546" y="99"/>
                </a:cubicBezTo>
                <a:cubicBezTo>
                  <a:pt x="546" y="101"/>
                  <a:pt x="546" y="102"/>
                  <a:pt x="546" y="103"/>
                </a:cubicBezTo>
                <a:cubicBezTo>
                  <a:pt x="543" y="104"/>
                  <a:pt x="538" y="105"/>
                  <a:pt x="533" y="105"/>
                </a:cubicBezTo>
                <a:cubicBezTo>
                  <a:pt x="528" y="106"/>
                  <a:pt x="522" y="107"/>
                  <a:pt x="515" y="108"/>
                </a:cubicBezTo>
                <a:cubicBezTo>
                  <a:pt x="509" y="109"/>
                  <a:pt x="503" y="111"/>
                  <a:pt x="498" y="112"/>
                </a:cubicBezTo>
                <a:cubicBezTo>
                  <a:pt x="493" y="114"/>
                  <a:pt x="489" y="115"/>
                  <a:pt x="486" y="117"/>
                </a:cubicBezTo>
                <a:close/>
                <a:moveTo>
                  <a:pt x="95" y="416"/>
                </a:moveTo>
                <a:lnTo>
                  <a:pt x="95" y="424"/>
                </a:lnTo>
                <a:lnTo>
                  <a:pt x="97" y="449"/>
                </a:lnTo>
                <a:lnTo>
                  <a:pt x="95" y="453"/>
                </a:lnTo>
                <a:lnTo>
                  <a:pt x="97" y="469"/>
                </a:lnTo>
                <a:cubicBezTo>
                  <a:pt x="97" y="470"/>
                  <a:pt x="97" y="471"/>
                  <a:pt x="97" y="473"/>
                </a:cubicBezTo>
                <a:cubicBezTo>
                  <a:pt x="97" y="474"/>
                  <a:pt x="97" y="476"/>
                  <a:pt x="97" y="479"/>
                </a:cubicBezTo>
                <a:cubicBezTo>
                  <a:pt x="97" y="481"/>
                  <a:pt x="97" y="483"/>
                  <a:pt x="97" y="485"/>
                </a:cubicBezTo>
                <a:cubicBezTo>
                  <a:pt x="97" y="487"/>
                  <a:pt x="97" y="489"/>
                  <a:pt x="97" y="490"/>
                </a:cubicBezTo>
                <a:cubicBezTo>
                  <a:pt x="97" y="491"/>
                  <a:pt x="98" y="492"/>
                  <a:pt x="98" y="493"/>
                </a:cubicBezTo>
                <a:cubicBezTo>
                  <a:pt x="99" y="494"/>
                  <a:pt x="100" y="495"/>
                  <a:pt x="101" y="497"/>
                </a:cubicBezTo>
                <a:cubicBezTo>
                  <a:pt x="102" y="499"/>
                  <a:pt x="103" y="501"/>
                  <a:pt x="104" y="502"/>
                </a:cubicBezTo>
                <a:cubicBezTo>
                  <a:pt x="105" y="503"/>
                  <a:pt x="106" y="505"/>
                  <a:pt x="106" y="506"/>
                </a:cubicBezTo>
                <a:cubicBezTo>
                  <a:pt x="107" y="506"/>
                  <a:pt x="107" y="506"/>
                  <a:pt x="108" y="506"/>
                </a:cubicBezTo>
                <a:cubicBezTo>
                  <a:pt x="108" y="506"/>
                  <a:pt x="109" y="506"/>
                  <a:pt x="109" y="506"/>
                </a:cubicBezTo>
                <a:cubicBezTo>
                  <a:pt x="110" y="506"/>
                  <a:pt x="111" y="506"/>
                  <a:pt x="111" y="507"/>
                </a:cubicBezTo>
                <a:cubicBezTo>
                  <a:pt x="112" y="507"/>
                  <a:pt x="112" y="507"/>
                  <a:pt x="112" y="508"/>
                </a:cubicBezTo>
                <a:cubicBezTo>
                  <a:pt x="117" y="508"/>
                  <a:pt x="123" y="508"/>
                  <a:pt x="131" y="508"/>
                </a:cubicBezTo>
                <a:cubicBezTo>
                  <a:pt x="138" y="508"/>
                  <a:pt x="146" y="508"/>
                  <a:pt x="156" y="507"/>
                </a:cubicBezTo>
                <a:cubicBezTo>
                  <a:pt x="166" y="507"/>
                  <a:pt x="174" y="506"/>
                  <a:pt x="182" y="506"/>
                </a:cubicBezTo>
                <a:cubicBezTo>
                  <a:pt x="189" y="506"/>
                  <a:pt x="195" y="506"/>
                  <a:pt x="200" y="506"/>
                </a:cubicBezTo>
                <a:lnTo>
                  <a:pt x="202" y="512"/>
                </a:lnTo>
                <a:lnTo>
                  <a:pt x="202" y="527"/>
                </a:lnTo>
                <a:cubicBezTo>
                  <a:pt x="203" y="531"/>
                  <a:pt x="205" y="534"/>
                  <a:pt x="208" y="538"/>
                </a:cubicBezTo>
                <a:cubicBezTo>
                  <a:pt x="210" y="541"/>
                  <a:pt x="214" y="543"/>
                  <a:pt x="220" y="545"/>
                </a:cubicBezTo>
                <a:cubicBezTo>
                  <a:pt x="225" y="546"/>
                  <a:pt x="229" y="546"/>
                  <a:pt x="233" y="546"/>
                </a:cubicBezTo>
                <a:cubicBezTo>
                  <a:pt x="237" y="545"/>
                  <a:pt x="241" y="545"/>
                  <a:pt x="243" y="545"/>
                </a:cubicBezTo>
                <a:cubicBezTo>
                  <a:pt x="246" y="545"/>
                  <a:pt x="250" y="545"/>
                  <a:pt x="255" y="545"/>
                </a:cubicBezTo>
                <a:cubicBezTo>
                  <a:pt x="260" y="545"/>
                  <a:pt x="266" y="545"/>
                  <a:pt x="273" y="545"/>
                </a:cubicBezTo>
                <a:cubicBezTo>
                  <a:pt x="280" y="545"/>
                  <a:pt x="286" y="545"/>
                  <a:pt x="291" y="545"/>
                </a:cubicBezTo>
                <a:cubicBezTo>
                  <a:pt x="296" y="545"/>
                  <a:pt x="300" y="546"/>
                  <a:pt x="303" y="547"/>
                </a:cubicBezTo>
                <a:lnTo>
                  <a:pt x="307" y="554"/>
                </a:lnTo>
                <a:cubicBezTo>
                  <a:pt x="307" y="555"/>
                  <a:pt x="307" y="555"/>
                  <a:pt x="307" y="556"/>
                </a:cubicBezTo>
                <a:cubicBezTo>
                  <a:pt x="307" y="557"/>
                  <a:pt x="307" y="557"/>
                  <a:pt x="307" y="558"/>
                </a:cubicBezTo>
                <a:cubicBezTo>
                  <a:pt x="307" y="559"/>
                  <a:pt x="307" y="560"/>
                  <a:pt x="307" y="561"/>
                </a:cubicBezTo>
                <a:cubicBezTo>
                  <a:pt x="307" y="561"/>
                  <a:pt x="307" y="562"/>
                  <a:pt x="307" y="562"/>
                </a:cubicBezTo>
                <a:lnTo>
                  <a:pt x="299" y="570"/>
                </a:lnTo>
                <a:cubicBezTo>
                  <a:pt x="296" y="570"/>
                  <a:pt x="292" y="570"/>
                  <a:pt x="287" y="570"/>
                </a:cubicBezTo>
                <a:cubicBezTo>
                  <a:pt x="282" y="570"/>
                  <a:pt x="276" y="570"/>
                  <a:pt x="269" y="570"/>
                </a:cubicBezTo>
                <a:cubicBezTo>
                  <a:pt x="262" y="570"/>
                  <a:pt x="256" y="571"/>
                  <a:pt x="251" y="571"/>
                </a:cubicBezTo>
                <a:cubicBezTo>
                  <a:pt x="246" y="571"/>
                  <a:pt x="242" y="572"/>
                  <a:pt x="239" y="572"/>
                </a:cubicBezTo>
                <a:cubicBezTo>
                  <a:pt x="237" y="571"/>
                  <a:pt x="234" y="570"/>
                  <a:pt x="230" y="570"/>
                </a:cubicBezTo>
                <a:cubicBezTo>
                  <a:pt x="227" y="570"/>
                  <a:pt x="223" y="571"/>
                  <a:pt x="218" y="573"/>
                </a:cubicBezTo>
                <a:cubicBezTo>
                  <a:pt x="213" y="575"/>
                  <a:pt x="210" y="578"/>
                  <a:pt x="208" y="582"/>
                </a:cubicBezTo>
                <a:cubicBezTo>
                  <a:pt x="205" y="585"/>
                  <a:pt x="204" y="588"/>
                  <a:pt x="204" y="591"/>
                </a:cubicBezTo>
                <a:lnTo>
                  <a:pt x="204" y="626"/>
                </a:lnTo>
                <a:lnTo>
                  <a:pt x="210" y="630"/>
                </a:lnTo>
                <a:lnTo>
                  <a:pt x="214" y="630"/>
                </a:lnTo>
                <a:lnTo>
                  <a:pt x="220" y="625"/>
                </a:lnTo>
                <a:cubicBezTo>
                  <a:pt x="219" y="623"/>
                  <a:pt x="219" y="620"/>
                  <a:pt x="219" y="617"/>
                </a:cubicBezTo>
                <a:cubicBezTo>
                  <a:pt x="219" y="615"/>
                  <a:pt x="219" y="612"/>
                  <a:pt x="219" y="608"/>
                </a:cubicBezTo>
                <a:cubicBezTo>
                  <a:pt x="219" y="604"/>
                  <a:pt x="218" y="601"/>
                  <a:pt x="218" y="598"/>
                </a:cubicBezTo>
                <a:cubicBezTo>
                  <a:pt x="218" y="596"/>
                  <a:pt x="218" y="593"/>
                  <a:pt x="218" y="591"/>
                </a:cubicBezTo>
                <a:lnTo>
                  <a:pt x="225" y="586"/>
                </a:lnTo>
                <a:cubicBezTo>
                  <a:pt x="229" y="585"/>
                  <a:pt x="234" y="585"/>
                  <a:pt x="240" y="585"/>
                </a:cubicBezTo>
                <a:cubicBezTo>
                  <a:pt x="246" y="584"/>
                  <a:pt x="253" y="584"/>
                  <a:pt x="262" y="584"/>
                </a:cubicBezTo>
                <a:cubicBezTo>
                  <a:pt x="270" y="584"/>
                  <a:pt x="277" y="584"/>
                  <a:pt x="284" y="584"/>
                </a:cubicBezTo>
                <a:cubicBezTo>
                  <a:pt x="290" y="584"/>
                  <a:pt x="295" y="584"/>
                  <a:pt x="299" y="584"/>
                </a:cubicBezTo>
                <a:cubicBezTo>
                  <a:pt x="304" y="583"/>
                  <a:pt x="309" y="580"/>
                  <a:pt x="314" y="576"/>
                </a:cubicBezTo>
                <a:cubicBezTo>
                  <a:pt x="318" y="572"/>
                  <a:pt x="321" y="566"/>
                  <a:pt x="322" y="558"/>
                </a:cubicBezTo>
                <a:cubicBezTo>
                  <a:pt x="322" y="550"/>
                  <a:pt x="320" y="544"/>
                  <a:pt x="315" y="540"/>
                </a:cubicBezTo>
                <a:cubicBezTo>
                  <a:pt x="311" y="535"/>
                  <a:pt x="306" y="532"/>
                  <a:pt x="301" y="531"/>
                </a:cubicBezTo>
                <a:cubicBezTo>
                  <a:pt x="297" y="531"/>
                  <a:pt x="292" y="530"/>
                  <a:pt x="285" y="530"/>
                </a:cubicBezTo>
                <a:cubicBezTo>
                  <a:pt x="279" y="530"/>
                  <a:pt x="271" y="530"/>
                  <a:pt x="262" y="530"/>
                </a:cubicBezTo>
                <a:cubicBezTo>
                  <a:pt x="253" y="530"/>
                  <a:pt x="245" y="531"/>
                  <a:pt x="239" y="531"/>
                </a:cubicBezTo>
                <a:cubicBezTo>
                  <a:pt x="232" y="531"/>
                  <a:pt x="226" y="531"/>
                  <a:pt x="221" y="531"/>
                </a:cubicBezTo>
                <a:lnTo>
                  <a:pt x="218" y="523"/>
                </a:lnTo>
                <a:lnTo>
                  <a:pt x="218" y="506"/>
                </a:lnTo>
                <a:cubicBezTo>
                  <a:pt x="220" y="506"/>
                  <a:pt x="224" y="506"/>
                  <a:pt x="229" y="506"/>
                </a:cubicBezTo>
                <a:cubicBezTo>
                  <a:pt x="233" y="506"/>
                  <a:pt x="239" y="506"/>
                  <a:pt x="245" y="505"/>
                </a:cubicBezTo>
                <a:cubicBezTo>
                  <a:pt x="251" y="505"/>
                  <a:pt x="257" y="505"/>
                  <a:pt x="262" y="505"/>
                </a:cubicBezTo>
                <a:cubicBezTo>
                  <a:pt x="267" y="504"/>
                  <a:pt x="271" y="504"/>
                  <a:pt x="274" y="504"/>
                </a:cubicBezTo>
                <a:cubicBezTo>
                  <a:pt x="276" y="504"/>
                  <a:pt x="280" y="504"/>
                  <a:pt x="284" y="504"/>
                </a:cubicBezTo>
                <a:cubicBezTo>
                  <a:pt x="288" y="505"/>
                  <a:pt x="294" y="505"/>
                  <a:pt x="300" y="504"/>
                </a:cubicBezTo>
                <a:cubicBezTo>
                  <a:pt x="306" y="503"/>
                  <a:pt x="310" y="501"/>
                  <a:pt x="314" y="497"/>
                </a:cubicBezTo>
                <a:cubicBezTo>
                  <a:pt x="317" y="494"/>
                  <a:pt x="320" y="490"/>
                  <a:pt x="321" y="486"/>
                </a:cubicBezTo>
                <a:cubicBezTo>
                  <a:pt x="321" y="482"/>
                  <a:pt x="321" y="477"/>
                  <a:pt x="322" y="470"/>
                </a:cubicBezTo>
                <a:cubicBezTo>
                  <a:pt x="322" y="464"/>
                  <a:pt x="322" y="456"/>
                  <a:pt x="322" y="447"/>
                </a:cubicBezTo>
                <a:cubicBezTo>
                  <a:pt x="321" y="438"/>
                  <a:pt x="321" y="431"/>
                  <a:pt x="321" y="424"/>
                </a:cubicBezTo>
                <a:cubicBezTo>
                  <a:pt x="321" y="418"/>
                  <a:pt x="321" y="412"/>
                  <a:pt x="321" y="408"/>
                </a:cubicBezTo>
                <a:lnTo>
                  <a:pt x="315" y="404"/>
                </a:lnTo>
                <a:lnTo>
                  <a:pt x="311" y="404"/>
                </a:lnTo>
                <a:lnTo>
                  <a:pt x="305" y="410"/>
                </a:lnTo>
                <a:lnTo>
                  <a:pt x="305" y="436"/>
                </a:lnTo>
                <a:cubicBezTo>
                  <a:pt x="300" y="436"/>
                  <a:pt x="294" y="436"/>
                  <a:pt x="287" y="436"/>
                </a:cubicBezTo>
                <a:cubicBezTo>
                  <a:pt x="279" y="436"/>
                  <a:pt x="270" y="437"/>
                  <a:pt x="260" y="437"/>
                </a:cubicBezTo>
                <a:cubicBezTo>
                  <a:pt x="250" y="438"/>
                  <a:pt x="242" y="438"/>
                  <a:pt x="234" y="438"/>
                </a:cubicBezTo>
                <a:cubicBezTo>
                  <a:pt x="227" y="438"/>
                  <a:pt x="220" y="438"/>
                  <a:pt x="216" y="437"/>
                </a:cubicBezTo>
                <a:cubicBezTo>
                  <a:pt x="216" y="436"/>
                  <a:pt x="216" y="434"/>
                  <a:pt x="216" y="432"/>
                </a:cubicBezTo>
                <a:cubicBezTo>
                  <a:pt x="216" y="429"/>
                  <a:pt x="216" y="427"/>
                  <a:pt x="216" y="424"/>
                </a:cubicBezTo>
                <a:cubicBezTo>
                  <a:pt x="216" y="421"/>
                  <a:pt x="216" y="419"/>
                  <a:pt x="216" y="417"/>
                </a:cubicBezTo>
                <a:cubicBezTo>
                  <a:pt x="216" y="415"/>
                  <a:pt x="216" y="413"/>
                  <a:pt x="216" y="412"/>
                </a:cubicBezTo>
                <a:lnTo>
                  <a:pt x="210" y="406"/>
                </a:lnTo>
                <a:cubicBezTo>
                  <a:pt x="209" y="406"/>
                  <a:pt x="208" y="406"/>
                  <a:pt x="208" y="406"/>
                </a:cubicBezTo>
                <a:cubicBezTo>
                  <a:pt x="207" y="407"/>
                  <a:pt x="206" y="407"/>
                  <a:pt x="205" y="407"/>
                </a:cubicBezTo>
                <a:cubicBezTo>
                  <a:pt x="204" y="408"/>
                  <a:pt x="204" y="408"/>
                  <a:pt x="203" y="408"/>
                </a:cubicBezTo>
                <a:cubicBezTo>
                  <a:pt x="203" y="408"/>
                  <a:pt x="202" y="408"/>
                  <a:pt x="202" y="408"/>
                </a:cubicBezTo>
                <a:lnTo>
                  <a:pt x="200" y="412"/>
                </a:lnTo>
                <a:lnTo>
                  <a:pt x="202" y="422"/>
                </a:lnTo>
                <a:lnTo>
                  <a:pt x="200" y="424"/>
                </a:lnTo>
                <a:lnTo>
                  <a:pt x="202" y="437"/>
                </a:lnTo>
                <a:cubicBezTo>
                  <a:pt x="197" y="437"/>
                  <a:pt x="190" y="438"/>
                  <a:pt x="183" y="438"/>
                </a:cubicBezTo>
                <a:cubicBezTo>
                  <a:pt x="175" y="438"/>
                  <a:pt x="166" y="439"/>
                  <a:pt x="156" y="439"/>
                </a:cubicBezTo>
                <a:cubicBezTo>
                  <a:pt x="146" y="440"/>
                  <a:pt x="137" y="440"/>
                  <a:pt x="130" y="440"/>
                </a:cubicBezTo>
                <a:cubicBezTo>
                  <a:pt x="122" y="440"/>
                  <a:pt x="116" y="440"/>
                  <a:pt x="110" y="439"/>
                </a:cubicBezTo>
                <a:cubicBezTo>
                  <a:pt x="110" y="438"/>
                  <a:pt x="110" y="436"/>
                  <a:pt x="110" y="434"/>
                </a:cubicBezTo>
                <a:cubicBezTo>
                  <a:pt x="110" y="431"/>
                  <a:pt x="110" y="429"/>
                  <a:pt x="110" y="426"/>
                </a:cubicBezTo>
                <a:cubicBezTo>
                  <a:pt x="110" y="423"/>
                  <a:pt x="110" y="421"/>
                  <a:pt x="110" y="419"/>
                </a:cubicBezTo>
                <a:cubicBezTo>
                  <a:pt x="110" y="417"/>
                  <a:pt x="110" y="415"/>
                  <a:pt x="110" y="414"/>
                </a:cubicBezTo>
                <a:lnTo>
                  <a:pt x="106" y="408"/>
                </a:lnTo>
                <a:lnTo>
                  <a:pt x="101" y="408"/>
                </a:lnTo>
                <a:lnTo>
                  <a:pt x="95" y="416"/>
                </a:lnTo>
                <a:close/>
                <a:moveTo>
                  <a:pt x="202" y="453"/>
                </a:moveTo>
                <a:lnTo>
                  <a:pt x="202" y="492"/>
                </a:lnTo>
                <a:cubicBezTo>
                  <a:pt x="200" y="492"/>
                  <a:pt x="198" y="492"/>
                  <a:pt x="196" y="492"/>
                </a:cubicBezTo>
                <a:cubicBezTo>
                  <a:pt x="193" y="492"/>
                  <a:pt x="190" y="492"/>
                  <a:pt x="187" y="492"/>
                </a:cubicBezTo>
                <a:cubicBezTo>
                  <a:pt x="184" y="492"/>
                  <a:pt x="181" y="492"/>
                  <a:pt x="178" y="492"/>
                </a:cubicBezTo>
                <a:cubicBezTo>
                  <a:pt x="175" y="492"/>
                  <a:pt x="173" y="492"/>
                  <a:pt x="171" y="492"/>
                </a:cubicBezTo>
                <a:cubicBezTo>
                  <a:pt x="168" y="492"/>
                  <a:pt x="163" y="492"/>
                  <a:pt x="159" y="492"/>
                </a:cubicBezTo>
                <a:cubicBezTo>
                  <a:pt x="154" y="492"/>
                  <a:pt x="148" y="493"/>
                  <a:pt x="142" y="493"/>
                </a:cubicBezTo>
                <a:cubicBezTo>
                  <a:pt x="135" y="493"/>
                  <a:pt x="129" y="493"/>
                  <a:pt x="124" y="492"/>
                </a:cubicBezTo>
                <a:cubicBezTo>
                  <a:pt x="120" y="491"/>
                  <a:pt x="116" y="490"/>
                  <a:pt x="112" y="488"/>
                </a:cubicBezTo>
                <a:cubicBezTo>
                  <a:pt x="112" y="486"/>
                  <a:pt x="112" y="484"/>
                  <a:pt x="111" y="481"/>
                </a:cubicBezTo>
                <a:cubicBezTo>
                  <a:pt x="111" y="478"/>
                  <a:pt x="111" y="475"/>
                  <a:pt x="111" y="471"/>
                </a:cubicBezTo>
                <a:cubicBezTo>
                  <a:pt x="111" y="467"/>
                  <a:pt x="111" y="464"/>
                  <a:pt x="111" y="461"/>
                </a:cubicBezTo>
                <a:cubicBezTo>
                  <a:pt x="112" y="459"/>
                  <a:pt x="112" y="457"/>
                  <a:pt x="112" y="455"/>
                </a:cubicBezTo>
                <a:lnTo>
                  <a:pt x="202" y="453"/>
                </a:lnTo>
                <a:close/>
                <a:moveTo>
                  <a:pt x="243" y="492"/>
                </a:moveTo>
                <a:lnTo>
                  <a:pt x="223" y="492"/>
                </a:lnTo>
                <a:cubicBezTo>
                  <a:pt x="223" y="492"/>
                  <a:pt x="222" y="491"/>
                  <a:pt x="221" y="491"/>
                </a:cubicBezTo>
                <a:cubicBezTo>
                  <a:pt x="220" y="491"/>
                  <a:pt x="220" y="491"/>
                  <a:pt x="219" y="491"/>
                </a:cubicBezTo>
                <a:cubicBezTo>
                  <a:pt x="218" y="491"/>
                  <a:pt x="217" y="491"/>
                  <a:pt x="217" y="491"/>
                </a:cubicBezTo>
                <a:cubicBezTo>
                  <a:pt x="216" y="491"/>
                  <a:pt x="216" y="490"/>
                  <a:pt x="216" y="490"/>
                </a:cubicBezTo>
                <a:lnTo>
                  <a:pt x="216" y="451"/>
                </a:lnTo>
                <a:cubicBezTo>
                  <a:pt x="221" y="451"/>
                  <a:pt x="227" y="451"/>
                  <a:pt x="235" y="451"/>
                </a:cubicBezTo>
                <a:cubicBezTo>
                  <a:pt x="242" y="451"/>
                  <a:pt x="251" y="451"/>
                  <a:pt x="261" y="450"/>
                </a:cubicBezTo>
                <a:cubicBezTo>
                  <a:pt x="271" y="450"/>
                  <a:pt x="280" y="450"/>
                  <a:pt x="288" y="450"/>
                </a:cubicBezTo>
                <a:cubicBezTo>
                  <a:pt x="296" y="451"/>
                  <a:pt x="302" y="451"/>
                  <a:pt x="307" y="451"/>
                </a:cubicBezTo>
                <a:lnTo>
                  <a:pt x="307" y="473"/>
                </a:lnTo>
                <a:cubicBezTo>
                  <a:pt x="307" y="473"/>
                  <a:pt x="307" y="474"/>
                  <a:pt x="307" y="475"/>
                </a:cubicBezTo>
                <a:cubicBezTo>
                  <a:pt x="307" y="476"/>
                  <a:pt x="307" y="476"/>
                  <a:pt x="307" y="477"/>
                </a:cubicBezTo>
                <a:cubicBezTo>
                  <a:pt x="307" y="478"/>
                  <a:pt x="307" y="479"/>
                  <a:pt x="307" y="480"/>
                </a:cubicBezTo>
                <a:cubicBezTo>
                  <a:pt x="307" y="481"/>
                  <a:pt x="307" y="482"/>
                  <a:pt x="307" y="482"/>
                </a:cubicBezTo>
                <a:lnTo>
                  <a:pt x="301" y="490"/>
                </a:lnTo>
                <a:cubicBezTo>
                  <a:pt x="298" y="490"/>
                  <a:pt x="294" y="490"/>
                  <a:pt x="289" y="490"/>
                </a:cubicBezTo>
                <a:cubicBezTo>
                  <a:pt x="284" y="490"/>
                  <a:pt x="279" y="490"/>
                  <a:pt x="272" y="490"/>
                </a:cubicBezTo>
                <a:cubicBezTo>
                  <a:pt x="266" y="490"/>
                  <a:pt x="260" y="491"/>
                  <a:pt x="255" y="491"/>
                </a:cubicBezTo>
                <a:cubicBezTo>
                  <a:pt x="250" y="491"/>
                  <a:pt x="246" y="492"/>
                  <a:pt x="243" y="492"/>
                </a:cubicBezTo>
                <a:close/>
                <a:moveTo>
                  <a:pt x="417" y="543"/>
                </a:moveTo>
                <a:cubicBezTo>
                  <a:pt x="413" y="544"/>
                  <a:pt x="409" y="546"/>
                  <a:pt x="404" y="550"/>
                </a:cubicBezTo>
                <a:cubicBezTo>
                  <a:pt x="400" y="554"/>
                  <a:pt x="397" y="559"/>
                  <a:pt x="396" y="565"/>
                </a:cubicBezTo>
                <a:cubicBezTo>
                  <a:pt x="394" y="572"/>
                  <a:pt x="393" y="578"/>
                  <a:pt x="394" y="583"/>
                </a:cubicBezTo>
                <a:cubicBezTo>
                  <a:pt x="394" y="588"/>
                  <a:pt x="394" y="592"/>
                  <a:pt x="394" y="595"/>
                </a:cubicBezTo>
                <a:cubicBezTo>
                  <a:pt x="393" y="598"/>
                  <a:pt x="394" y="601"/>
                  <a:pt x="394" y="606"/>
                </a:cubicBezTo>
                <a:cubicBezTo>
                  <a:pt x="395" y="611"/>
                  <a:pt x="398" y="615"/>
                  <a:pt x="402" y="620"/>
                </a:cubicBezTo>
                <a:cubicBezTo>
                  <a:pt x="406" y="625"/>
                  <a:pt x="411" y="628"/>
                  <a:pt x="415" y="629"/>
                </a:cubicBezTo>
                <a:cubicBezTo>
                  <a:pt x="420" y="631"/>
                  <a:pt x="424" y="631"/>
                  <a:pt x="427" y="630"/>
                </a:cubicBezTo>
                <a:lnTo>
                  <a:pt x="451" y="630"/>
                </a:lnTo>
                <a:cubicBezTo>
                  <a:pt x="454" y="630"/>
                  <a:pt x="458" y="630"/>
                  <a:pt x="463" y="630"/>
                </a:cubicBezTo>
                <a:cubicBezTo>
                  <a:pt x="468" y="629"/>
                  <a:pt x="473" y="629"/>
                  <a:pt x="480" y="630"/>
                </a:cubicBezTo>
                <a:cubicBezTo>
                  <a:pt x="486" y="630"/>
                  <a:pt x="492" y="630"/>
                  <a:pt x="497" y="630"/>
                </a:cubicBezTo>
                <a:cubicBezTo>
                  <a:pt x="502" y="630"/>
                  <a:pt x="506" y="630"/>
                  <a:pt x="509" y="630"/>
                </a:cubicBezTo>
                <a:cubicBezTo>
                  <a:pt x="512" y="630"/>
                  <a:pt x="516" y="630"/>
                  <a:pt x="522" y="630"/>
                </a:cubicBezTo>
                <a:cubicBezTo>
                  <a:pt x="527" y="630"/>
                  <a:pt x="532" y="630"/>
                  <a:pt x="539" y="630"/>
                </a:cubicBezTo>
                <a:cubicBezTo>
                  <a:pt x="546" y="630"/>
                  <a:pt x="552" y="629"/>
                  <a:pt x="557" y="627"/>
                </a:cubicBezTo>
                <a:cubicBezTo>
                  <a:pt x="562" y="625"/>
                  <a:pt x="566" y="622"/>
                  <a:pt x="569" y="619"/>
                </a:cubicBezTo>
                <a:cubicBezTo>
                  <a:pt x="571" y="616"/>
                  <a:pt x="573" y="612"/>
                  <a:pt x="574" y="608"/>
                </a:cubicBezTo>
                <a:cubicBezTo>
                  <a:pt x="575" y="604"/>
                  <a:pt x="575" y="599"/>
                  <a:pt x="575" y="593"/>
                </a:cubicBezTo>
                <a:cubicBezTo>
                  <a:pt x="575" y="588"/>
                  <a:pt x="575" y="583"/>
                  <a:pt x="575" y="579"/>
                </a:cubicBezTo>
                <a:cubicBezTo>
                  <a:pt x="575" y="575"/>
                  <a:pt x="575" y="571"/>
                  <a:pt x="575" y="568"/>
                </a:cubicBezTo>
                <a:cubicBezTo>
                  <a:pt x="574" y="562"/>
                  <a:pt x="571" y="557"/>
                  <a:pt x="567" y="553"/>
                </a:cubicBezTo>
                <a:cubicBezTo>
                  <a:pt x="563" y="548"/>
                  <a:pt x="557" y="545"/>
                  <a:pt x="549" y="544"/>
                </a:cubicBezTo>
                <a:cubicBezTo>
                  <a:pt x="540" y="542"/>
                  <a:pt x="533" y="542"/>
                  <a:pt x="527" y="542"/>
                </a:cubicBezTo>
                <a:cubicBezTo>
                  <a:pt x="521" y="543"/>
                  <a:pt x="516" y="543"/>
                  <a:pt x="513" y="543"/>
                </a:cubicBezTo>
                <a:lnTo>
                  <a:pt x="513" y="537"/>
                </a:lnTo>
                <a:cubicBezTo>
                  <a:pt x="514" y="537"/>
                  <a:pt x="515" y="536"/>
                  <a:pt x="516" y="536"/>
                </a:cubicBezTo>
                <a:cubicBezTo>
                  <a:pt x="518" y="536"/>
                  <a:pt x="519" y="536"/>
                  <a:pt x="521" y="536"/>
                </a:cubicBezTo>
                <a:cubicBezTo>
                  <a:pt x="522" y="536"/>
                  <a:pt x="524" y="536"/>
                  <a:pt x="525" y="536"/>
                </a:cubicBezTo>
                <a:cubicBezTo>
                  <a:pt x="526" y="535"/>
                  <a:pt x="528" y="535"/>
                  <a:pt x="529" y="535"/>
                </a:cubicBezTo>
                <a:lnTo>
                  <a:pt x="531" y="529"/>
                </a:lnTo>
                <a:cubicBezTo>
                  <a:pt x="530" y="529"/>
                  <a:pt x="530" y="528"/>
                  <a:pt x="530" y="528"/>
                </a:cubicBezTo>
                <a:cubicBezTo>
                  <a:pt x="529" y="527"/>
                  <a:pt x="529" y="526"/>
                  <a:pt x="529" y="525"/>
                </a:cubicBezTo>
                <a:cubicBezTo>
                  <a:pt x="528" y="524"/>
                  <a:pt x="528" y="523"/>
                  <a:pt x="528" y="523"/>
                </a:cubicBezTo>
                <a:cubicBezTo>
                  <a:pt x="527" y="522"/>
                  <a:pt x="527" y="522"/>
                  <a:pt x="527" y="521"/>
                </a:cubicBezTo>
                <a:cubicBezTo>
                  <a:pt x="519" y="521"/>
                  <a:pt x="511" y="521"/>
                  <a:pt x="500" y="521"/>
                </a:cubicBezTo>
                <a:cubicBezTo>
                  <a:pt x="489" y="521"/>
                  <a:pt x="477" y="521"/>
                  <a:pt x="463" y="521"/>
                </a:cubicBezTo>
                <a:cubicBezTo>
                  <a:pt x="449" y="520"/>
                  <a:pt x="437" y="520"/>
                  <a:pt x="427" y="521"/>
                </a:cubicBezTo>
                <a:cubicBezTo>
                  <a:pt x="416" y="521"/>
                  <a:pt x="407" y="521"/>
                  <a:pt x="400" y="521"/>
                </a:cubicBezTo>
                <a:cubicBezTo>
                  <a:pt x="400" y="522"/>
                  <a:pt x="399" y="522"/>
                  <a:pt x="399" y="522"/>
                </a:cubicBezTo>
                <a:cubicBezTo>
                  <a:pt x="398" y="523"/>
                  <a:pt x="398" y="523"/>
                  <a:pt x="397" y="523"/>
                </a:cubicBezTo>
                <a:cubicBezTo>
                  <a:pt x="397" y="524"/>
                  <a:pt x="396" y="524"/>
                  <a:pt x="396" y="525"/>
                </a:cubicBezTo>
                <a:cubicBezTo>
                  <a:pt x="396" y="526"/>
                  <a:pt x="396" y="526"/>
                  <a:pt x="396" y="527"/>
                </a:cubicBezTo>
                <a:lnTo>
                  <a:pt x="396" y="529"/>
                </a:lnTo>
                <a:lnTo>
                  <a:pt x="398" y="535"/>
                </a:lnTo>
                <a:lnTo>
                  <a:pt x="402" y="537"/>
                </a:lnTo>
                <a:cubicBezTo>
                  <a:pt x="405" y="537"/>
                  <a:pt x="409" y="536"/>
                  <a:pt x="413" y="536"/>
                </a:cubicBezTo>
                <a:cubicBezTo>
                  <a:pt x="418" y="536"/>
                  <a:pt x="423" y="535"/>
                  <a:pt x="429" y="535"/>
                </a:cubicBezTo>
                <a:cubicBezTo>
                  <a:pt x="435" y="535"/>
                  <a:pt x="441" y="536"/>
                  <a:pt x="445" y="536"/>
                </a:cubicBezTo>
                <a:cubicBezTo>
                  <a:pt x="450" y="536"/>
                  <a:pt x="454" y="537"/>
                  <a:pt x="456" y="537"/>
                </a:cubicBezTo>
                <a:lnTo>
                  <a:pt x="456" y="543"/>
                </a:lnTo>
                <a:cubicBezTo>
                  <a:pt x="454" y="543"/>
                  <a:pt x="451" y="543"/>
                  <a:pt x="448" y="543"/>
                </a:cubicBezTo>
                <a:cubicBezTo>
                  <a:pt x="445" y="543"/>
                  <a:pt x="441" y="543"/>
                  <a:pt x="437" y="543"/>
                </a:cubicBezTo>
                <a:cubicBezTo>
                  <a:pt x="433" y="543"/>
                  <a:pt x="429" y="543"/>
                  <a:pt x="426" y="543"/>
                </a:cubicBezTo>
                <a:cubicBezTo>
                  <a:pt x="423" y="543"/>
                  <a:pt x="420" y="543"/>
                  <a:pt x="417" y="543"/>
                </a:cubicBezTo>
                <a:close/>
                <a:moveTo>
                  <a:pt x="396" y="434"/>
                </a:moveTo>
                <a:cubicBezTo>
                  <a:pt x="396" y="436"/>
                  <a:pt x="396" y="440"/>
                  <a:pt x="396" y="445"/>
                </a:cubicBezTo>
                <a:cubicBezTo>
                  <a:pt x="396" y="449"/>
                  <a:pt x="395" y="455"/>
                  <a:pt x="395" y="461"/>
                </a:cubicBezTo>
                <a:cubicBezTo>
                  <a:pt x="395" y="467"/>
                  <a:pt x="395" y="472"/>
                  <a:pt x="395" y="477"/>
                </a:cubicBezTo>
                <a:cubicBezTo>
                  <a:pt x="395" y="481"/>
                  <a:pt x="396" y="485"/>
                  <a:pt x="396" y="488"/>
                </a:cubicBezTo>
                <a:cubicBezTo>
                  <a:pt x="396" y="491"/>
                  <a:pt x="397" y="494"/>
                  <a:pt x="399" y="498"/>
                </a:cubicBezTo>
                <a:cubicBezTo>
                  <a:pt x="401" y="502"/>
                  <a:pt x="404" y="506"/>
                  <a:pt x="408" y="509"/>
                </a:cubicBezTo>
                <a:cubicBezTo>
                  <a:pt x="413" y="512"/>
                  <a:pt x="418" y="514"/>
                  <a:pt x="422" y="514"/>
                </a:cubicBezTo>
                <a:cubicBezTo>
                  <a:pt x="426" y="514"/>
                  <a:pt x="429" y="514"/>
                  <a:pt x="431" y="513"/>
                </a:cubicBezTo>
                <a:lnTo>
                  <a:pt x="486" y="513"/>
                </a:lnTo>
                <a:cubicBezTo>
                  <a:pt x="486" y="513"/>
                  <a:pt x="487" y="513"/>
                  <a:pt x="488" y="513"/>
                </a:cubicBezTo>
                <a:cubicBezTo>
                  <a:pt x="489" y="513"/>
                  <a:pt x="491" y="513"/>
                  <a:pt x="493" y="513"/>
                </a:cubicBezTo>
                <a:cubicBezTo>
                  <a:pt x="495" y="513"/>
                  <a:pt x="496" y="513"/>
                  <a:pt x="498" y="513"/>
                </a:cubicBezTo>
                <a:cubicBezTo>
                  <a:pt x="499" y="513"/>
                  <a:pt x="500" y="513"/>
                  <a:pt x="501" y="513"/>
                </a:cubicBezTo>
                <a:lnTo>
                  <a:pt x="527" y="513"/>
                </a:lnTo>
                <a:cubicBezTo>
                  <a:pt x="527" y="513"/>
                  <a:pt x="527" y="513"/>
                  <a:pt x="528" y="512"/>
                </a:cubicBezTo>
                <a:cubicBezTo>
                  <a:pt x="528" y="512"/>
                  <a:pt x="528" y="511"/>
                  <a:pt x="529" y="511"/>
                </a:cubicBezTo>
                <a:cubicBezTo>
                  <a:pt x="529" y="510"/>
                  <a:pt x="529" y="509"/>
                  <a:pt x="530" y="509"/>
                </a:cubicBezTo>
                <a:cubicBezTo>
                  <a:pt x="530" y="508"/>
                  <a:pt x="530" y="508"/>
                  <a:pt x="531" y="508"/>
                </a:cubicBezTo>
                <a:cubicBezTo>
                  <a:pt x="531" y="507"/>
                  <a:pt x="531" y="507"/>
                  <a:pt x="531" y="506"/>
                </a:cubicBezTo>
                <a:cubicBezTo>
                  <a:pt x="531" y="505"/>
                  <a:pt x="530" y="505"/>
                  <a:pt x="530" y="504"/>
                </a:cubicBezTo>
                <a:cubicBezTo>
                  <a:pt x="530" y="503"/>
                  <a:pt x="529" y="502"/>
                  <a:pt x="529" y="501"/>
                </a:cubicBezTo>
                <a:cubicBezTo>
                  <a:pt x="528" y="501"/>
                  <a:pt x="527" y="500"/>
                  <a:pt x="527" y="500"/>
                </a:cubicBezTo>
                <a:cubicBezTo>
                  <a:pt x="526" y="499"/>
                  <a:pt x="525" y="499"/>
                  <a:pt x="524" y="499"/>
                </a:cubicBezTo>
                <a:cubicBezTo>
                  <a:pt x="523" y="499"/>
                  <a:pt x="522" y="498"/>
                  <a:pt x="521" y="498"/>
                </a:cubicBezTo>
                <a:cubicBezTo>
                  <a:pt x="519" y="498"/>
                  <a:pt x="518" y="498"/>
                  <a:pt x="517" y="498"/>
                </a:cubicBezTo>
                <a:cubicBezTo>
                  <a:pt x="516" y="498"/>
                  <a:pt x="516" y="498"/>
                  <a:pt x="515" y="498"/>
                </a:cubicBezTo>
                <a:lnTo>
                  <a:pt x="464" y="498"/>
                </a:lnTo>
                <a:cubicBezTo>
                  <a:pt x="461" y="498"/>
                  <a:pt x="458" y="498"/>
                  <a:pt x="454" y="498"/>
                </a:cubicBezTo>
                <a:cubicBezTo>
                  <a:pt x="449" y="498"/>
                  <a:pt x="444" y="498"/>
                  <a:pt x="439" y="498"/>
                </a:cubicBezTo>
                <a:cubicBezTo>
                  <a:pt x="433" y="498"/>
                  <a:pt x="429" y="498"/>
                  <a:pt x="424" y="498"/>
                </a:cubicBezTo>
                <a:cubicBezTo>
                  <a:pt x="420" y="497"/>
                  <a:pt x="417" y="497"/>
                  <a:pt x="414" y="496"/>
                </a:cubicBezTo>
                <a:lnTo>
                  <a:pt x="410" y="490"/>
                </a:lnTo>
                <a:cubicBezTo>
                  <a:pt x="410" y="489"/>
                  <a:pt x="410" y="487"/>
                  <a:pt x="410" y="485"/>
                </a:cubicBezTo>
                <a:cubicBezTo>
                  <a:pt x="410" y="483"/>
                  <a:pt x="410" y="481"/>
                  <a:pt x="410" y="478"/>
                </a:cubicBezTo>
                <a:cubicBezTo>
                  <a:pt x="410" y="476"/>
                  <a:pt x="410" y="474"/>
                  <a:pt x="410" y="472"/>
                </a:cubicBezTo>
                <a:cubicBezTo>
                  <a:pt x="410" y="470"/>
                  <a:pt x="410" y="468"/>
                  <a:pt x="410" y="467"/>
                </a:cubicBezTo>
                <a:lnTo>
                  <a:pt x="410" y="434"/>
                </a:lnTo>
                <a:cubicBezTo>
                  <a:pt x="410" y="433"/>
                  <a:pt x="410" y="432"/>
                  <a:pt x="410" y="431"/>
                </a:cubicBezTo>
                <a:cubicBezTo>
                  <a:pt x="410" y="430"/>
                  <a:pt x="410" y="429"/>
                  <a:pt x="411" y="428"/>
                </a:cubicBezTo>
                <a:cubicBezTo>
                  <a:pt x="411" y="426"/>
                  <a:pt x="412" y="425"/>
                  <a:pt x="412" y="424"/>
                </a:cubicBezTo>
                <a:cubicBezTo>
                  <a:pt x="413" y="423"/>
                  <a:pt x="413" y="423"/>
                  <a:pt x="414" y="422"/>
                </a:cubicBezTo>
                <a:cubicBezTo>
                  <a:pt x="415" y="421"/>
                  <a:pt x="417" y="420"/>
                  <a:pt x="418" y="419"/>
                </a:cubicBezTo>
                <a:cubicBezTo>
                  <a:pt x="420" y="418"/>
                  <a:pt x="423" y="418"/>
                  <a:pt x="425" y="418"/>
                </a:cubicBezTo>
                <a:cubicBezTo>
                  <a:pt x="428" y="418"/>
                  <a:pt x="430" y="418"/>
                  <a:pt x="432" y="418"/>
                </a:cubicBezTo>
                <a:cubicBezTo>
                  <a:pt x="434" y="418"/>
                  <a:pt x="436" y="418"/>
                  <a:pt x="437" y="418"/>
                </a:cubicBezTo>
                <a:lnTo>
                  <a:pt x="468" y="418"/>
                </a:lnTo>
                <a:lnTo>
                  <a:pt x="466" y="426"/>
                </a:lnTo>
                <a:cubicBezTo>
                  <a:pt x="464" y="426"/>
                  <a:pt x="460" y="427"/>
                  <a:pt x="457" y="427"/>
                </a:cubicBezTo>
                <a:cubicBezTo>
                  <a:pt x="453" y="428"/>
                  <a:pt x="449" y="428"/>
                  <a:pt x="444" y="428"/>
                </a:cubicBezTo>
                <a:cubicBezTo>
                  <a:pt x="439" y="429"/>
                  <a:pt x="435" y="430"/>
                  <a:pt x="431" y="431"/>
                </a:cubicBezTo>
                <a:cubicBezTo>
                  <a:pt x="427" y="432"/>
                  <a:pt x="424" y="434"/>
                  <a:pt x="421" y="436"/>
                </a:cubicBezTo>
                <a:lnTo>
                  <a:pt x="421" y="439"/>
                </a:lnTo>
                <a:lnTo>
                  <a:pt x="425" y="445"/>
                </a:lnTo>
                <a:cubicBezTo>
                  <a:pt x="428" y="445"/>
                  <a:pt x="431" y="445"/>
                  <a:pt x="434" y="445"/>
                </a:cubicBezTo>
                <a:cubicBezTo>
                  <a:pt x="438" y="445"/>
                  <a:pt x="442" y="445"/>
                  <a:pt x="447" y="444"/>
                </a:cubicBezTo>
                <a:cubicBezTo>
                  <a:pt x="452" y="444"/>
                  <a:pt x="456" y="444"/>
                  <a:pt x="459" y="444"/>
                </a:cubicBezTo>
                <a:cubicBezTo>
                  <a:pt x="463" y="443"/>
                  <a:pt x="466" y="443"/>
                  <a:pt x="468" y="443"/>
                </a:cubicBezTo>
                <a:lnTo>
                  <a:pt x="468" y="453"/>
                </a:lnTo>
                <a:cubicBezTo>
                  <a:pt x="466" y="453"/>
                  <a:pt x="462" y="453"/>
                  <a:pt x="459" y="453"/>
                </a:cubicBezTo>
                <a:cubicBezTo>
                  <a:pt x="455" y="453"/>
                  <a:pt x="451" y="453"/>
                  <a:pt x="446" y="453"/>
                </a:cubicBezTo>
                <a:cubicBezTo>
                  <a:pt x="441" y="452"/>
                  <a:pt x="437" y="452"/>
                  <a:pt x="433" y="453"/>
                </a:cubicBezTo>
                <a:cubicBezTo>
                  <a:pt x="429" y="453"/>
                  <a:pt x="426" y="454"/>
                  <a:pt x="423" y="455"/>
                </a:cubicBezTo>
                <a:cubicBezTo>
                  <a:pt x="423" y="455"/>
                  <a:pt x="423" y="456"/>
                  <a:pt x="423" y="456"/>
                </a:cubicBezTo>
                <a:cubicBezTo>
                  <a:pt x="422" y="457"/>
                  <a:pt x="422" y="458"/>
                  <a:pt x="423" y="459"/>
                </a:cubicBezTo>
                <a:cubicBezTo>
                  <a:pt x="423" y="460"/>
                  <a:pt x="423" y="461"/>
                  <a:pt x="423" y="461"/>
                </a:cubicBezTo>
                <a:cubicBezTo>
                  <a:pt x="423" y="462"/>
                  <a:pt x="423" y="462"/>
                  <a:pt x="423" y="463"/>
                </a:cubicBezTo>
                <a:cubicBezTo>
                  <a:pt x="423" y="463"/>
                  <a:pt x="423" y="464"/>
                  <a:pt x="424" y="464"/>
                </a:cubicBezTo>
                <a:cubicBezTo>
                  <a:pt x="424" y="464"/>
                  <a:pt x="424" y="465"/>
                  <a:pt x="425" y="466"/>
                </a:cubicBezTo>
                <a:cubicBezTo>
                  <a:pt x="425" y="466"/>
                  <a:pt x="426" y="467"/>
                  <a:pt x="426" y="467"/>
                </a:cubicBezTo>
                <a:cubicBezTo>
                  <a:pt x="427" y="468"/>
                  <a:pt x="427" y="468"/>
                  <a:pt x="427" y="469"/>
                </a:cubicBezTo>
                <a:cubicBezTo>
                  <a:pt x="428" y="468"/>
                  <a:pt x="430" y="468"/>
                  <a:pt x="431" y="468"/>
                </a:cubicBezTo>
                <a:cubicBezTo>
                  <a:pt x="433" y="468"/>
                  <a:pt x="435" y="468"/>
                  <a:pt x="437" y="468"/>
                </a:cubicBezTo>
                <a:cubicBezTo>
                  <a:pt x="440" y="468"/>
                  <a:pt x="442" y="468"/>
                  <a:pt x="444" y="468"/>
                </a:cubicBezTo>
                <a:cubicBezTo>
                  <a:pt x="446" y="469"/>
                  <a:pt x="447" y="469"/>
                  <a:pt x="449" y="469"/>
                </a:cubicBezTo>
                <a:lnTo>
                  <a:pt x="429" y="478"/>
                </a:lnTo>
                <a:lnTo>
                  <a:pt x="427" y="480"/>
                </a:lnTo>
                <a:lnTo>
                  <a:pt x="427" y="486"/>
                </a:lnTo>
                <a:lnTo>
                  <a:pt x="431" y="490"/>
                </a:lnTo>
                <a:lnTo>
                  <a:pt x="437" y="492"/>
                </a:lnTo>
                <a:lnTo>
                  <a:pt x="478" y="473"/>
                </a:lnTo>
                <a:cubicBezTo>
                  <a:pt x="480" y="474"/>
                  <a:pt x="483" y="475"/>
                  <a:pt x="486" y="476"/>
                </a:cubicBezTo>
                <a:cubicBezTo>
                  <a:pt x="490" y="478"/>
                  <a:pt x="494" y="480"/>
                  <a:pt x="498" y="482"/>
                </a:cubicBezTo>
                <a:cubicBezTo>
                  <a:pt x="503" y="485"/>
                  <a:pt x="507" y="486"/>
                  <a:pt x="510" y="488"/>
                </a:cubicBezTo>
                <a:cubicBezTo>
                  <a:pt x="514" y="490"/>
                  <a:pt x="517" y="491"/>
                  <a:pt x="519" y="492"/>
                </a:cubicBezTo>
                <a:cubicBezTo>
                  <a:pt x="519" y="492"/>
                  <a:pt x="520" y="492"/>
                  <a:pt x="521" y="491"/>
                </a:cubicBezTo>
                <a:cubicBezTo>
                  <a:pt x="522" y="491"/>
                  <a:pt x="523" y="490"/>
                  <a:pt x="524" y="489"/>
                </a:cubicBezTo>
                <a:cubicBezTo>
                  <a:pt x="525" y="487"/>
                  <a:pt x="526" y="486"/>
                  <a:pt x="526" y="485"/>
                </a:cubicBezTo>
                <a:cubicBezTo>
                  <a:pt x="526" y="484"/>
                  <a:pt x="527" y="483"/>
                  <a:pt x="527" y="482"/>
                </a:cubicBezTo>
                <a:cubicBezTo>
                  <a:pt x="526" y="481"/>
                  <a:pt x="524" y="479"/>
                  <a:pt x="522" y="477"/>
                </a:cubicBezTo>
                <a:cubicBezTo>
                  <a:pt x="521" y="476"/>
                  <a:pt x="518" y="474"/>
                  <a:pt x="516" y="473"/>
                </a:cubicBezTo>
                <a:cubicBezTo>
                  <a:pt x="513" y="472"/>
                  <a:pt x="510" y="471"/>
                  <a:pt x="508" y="471"/>
                </a:cubicBezTo>
                <a:cubicBezTo>
                  <a:pt x="506" y="470"/>
                  <a:pt x="505" y="469"/>
                  <a:pt x="503" y="469"/>
                </a:cubicBezTo>
                <a:cubicBezTo>
                  <a:pt x="505" y="469"/>
                  <a:pt x="506" y="469"/>
                  <a:pt x="508" y="469"/>
                </a:cubicBezTo>
                <a:cubicBezTo>
                  <a:pt x="510" y="469"/>
                  <a:pt x="512" y="469"/>
                  <a:pt x="515" y="469"/>
                </a:cubicBezTo>
                <a:cubicBezTo>
                  <a:pt x="518" y="469"/>
                  <a:pt x="520" y="469"/>
                  <a:pt x="522" y="469"/>
                </a:cubicBezTo>
                <a:cubicBezTo>
                  <a:pt x="524" y="469"/>
                  <a:pt x="525" y="469"/>
                  <a:pt x="527" y="469"/>
                </a:cubicBezTo>
                <a:cubicBezTo>
                  <a:pt x="527" y="468"/>
                  <a:pt x="527" y="468"/>
                  <a:pt x="528" y="467"/>
                </a:cubicBezTo>
                <a:cubicBezTo>
                  <a:pt x="528" y="467"/>
                  <a:pt x="529" y="466"/>
                  <a:pt x="529" y="466"/>
                </a:cubicBezTo>
                <a:cubicBezTo>
                  <a:pt x="530" y="465"/>
                  <a:pt x="530" y="465"/>
                  <a:pt x="530" y="465"/>
                </a:cubicBezTo>
                <a:cubicBezTo>
                  <a:pt x="530" y="465"/>
                  <a:pt x="531" y="465"/>
                  <a:pt x="531" y="465"/>
                </a:cubicBezTo>
                <a:lnTo>
                  <a:pt x="531" y="459"/>
                </a:lnTo>
                <a:lnTo>
                  <a:pt x="525" y="455"/>
                </a:lnTo>
                <a:cubicBezTo>
                  <a:pt x="524" y="455"/>
                  <a:pt x="523" y="455"/>
                  <a:pt x="521" y="455"/>
                </a:cubicBezTo>
                <a:cubicBezTo>
                  <a:pt x="520" y="455"/>
                  <a:pt x="519" y="455"/>
                  <a:pt x="517" y="455"/>
                </a:cubicBezTo>
                <a:cubicBezTo>
                  <a:pt x="515" y="455"/>
                  <a:pt x="514" y="455"/>
                  <a:pt x="512" y="455"/>
                </a:cubicBezTo>
                <a:cubicBezTo>
                  <a:pt x="511" y="455"/>
                  <a:pt x="510" y="455"/>
                  <a:pt x="509" y="455"/>
                </a:cubicBezTo>
                <a:lnTo>
                  <a:pt x="484" y="455"/>
                </a:lnTo>
                <a:lnTo>
                  <a:pt x="484" y="441"/>
                </a:lnTo>
                <a:cubicBezTo>
                  <a:pt x="486" y="441"/>
                  <a:pt x="489" y="441"/>
                  <a:pt x="492" y="441"/>
                </a:cubicBezTo>
                <a:cubicBezTo>
                  <a:pt x="496" y="441"/>
                  <a:pt x="500" y="442"/>
                  <a:pt x="504" y="443"/>
                </a:cubicBezTo>
                <a:cubicBezTo>
                  <a:pt x="509" y="443"/>
                  <a:pt x="513" y="444"/>
                  <a:pt x="517" y="444"/>
                </a:cubicBezTo>
                <a:cubicBezTo>
                  <a:pt x="521" y="445"/>
                  <a:pt x="524" y="445"/>
                  <a:pt x="527" y="445"/>
                </a:cubicBezTo>
                <a:cubicBezTo>
                  <a:pt x="527" y="445"/>
                  <a:pt x="527" y="445"/>
                  <a:pt x="528" y="445"/>
                </a:cubicBezTo>
                <a:cubicBezTo>
                  <a:pt x="528" y="445"/>
                  <a:pt x="529" y="444"/>
                  <a:pt x="530" y="444"/>
                </a:cubicBezTo>
                <a:cubicBezTo>
                  <a:pt x="530" y="444"/>
                  <a:pt x="531" y="443"/>
                  <a:pt x="531" y="443"/>
                </a:cubicBezTo>
                <a:cubicBezTo>
                  <a:pt x="532" y="442"/>
                  <a:pt x="532" y="442"/>
                  <a:pt x="532" y="441"/>
                </a:cubicBezTo>
                <a:lnTo>
                  <a:pt x="532" y="436"/>
                </a:lnTo>
                <a:cubicBezTo>
                  <a:pt x="532" y="436"/>
                  <a:pt x="532" y="436"/>
                  <a:pt x="531" y="436"/>
                </a:cubicBezTo>
                <a:cubicBezTo>
                  <a:pt x="531" y="436"/>
                  <a:pt x="531" y="435"/>
                  <a:pt x="531" y="435"/>
                </a:cubicBezTo>
                <a:cubicBezTo>
                  <a:pt x="531" y="435"/>
                  <a:pt x="531" y="435"/>
                  <a:pt x="531" y="435"/>
                </a:cubicBezTo>
                <a:cubicBezTo>
                  <a:pt x="531" y="434"/>
                  <a:pt x="531" y="434"/>
                  <a:pt x="531" y="434"/>
                </a:cubicBezTo>
                <a:cubicBezTo>
                  <a:pt x="528" y="432"/>
                  <a:pt x="525" y="431"/>
                  <a:pt x="521" y="430"/>
                </a:cubicBezTo>
                <a:cubicBezTo>
                  <a:pt x="517" y="429"/>
                  <a:pt x="512" y="429"/>
                  <a:pt x="507" y="428"/>
                </a:cubicBezTo>
                <a:cubicBezTo>
                  <a:pt x="502" y="428"/>
                  <a:pt x="497" y="428"/>
                  <a:pt x="493" y="427"/>
                </a:cubicBezTo>
                <a:cubicBezTo>
                  <a:pt x="490" y="427"/>
                  <a:pt x="486" y="426"/>
                  <a:pt x="484" y="426"/>
                </a:cubicBezTo>
                <a:lnTo>
                  <a:pt x="484" y="418"/>
                </a:lnTo>
                <a:cubicBezTo>
                  <a:pt x="484" y="418"/>
                  <a:pt x="484" y="418"/>
                  <a:pt x="485" y="418"/>
                </a:cubicBezTo>
                <a:cubicBezTo>
                  <a:pt x="485" y="418"/>
                  <a:pt x="486" y="418"/>
                  <a:pt x="487" y="418"/>
                </a:cubicBezTo>
                <a:cubicBezTo>
                  <a:pt x="488" y="418"/>
                  <a:pt x="489" y="418"/>
                  <a:pt x="489" y="418"/>
                </a:cubicBezTo>
                <a:cubicBezTo>
                  <a:pt x="490" y="418"/>
                  <a:pt x="491" y="418"/>
                  <a:pt x="492" y="418"/>
                </a:cubicBezTo>
                <a:cubicBezTo>
                  <a:pt x="494" y="418"/>
                  <a:pt x="497" y="418"/>
                  <a:pt x="500" y="418"/>
                </a:cubicBezTo>
                <a:cubicBezTo>
                  <a:pt x="503" y="418"/>
                  <a:pt x="507" y="419"/>
                  <a:pt x="512" y="419"/>
                </a:cubicBezTo>
                <a:cubicBezTo>
                  <a:pt x="517" y="419"/>
                  <a:pt x="521" y="419"/>
                  <a:pt x="524" y="418"/>
                </a:cubicBezTo>
                <a:cubicBezTo>
                  <a:pt x="527" y="417"/>
                  <a:pt x="530" y="416"/>
                  <a:pt x="532" y="414"/>
                </a:cubicBezTo>
                <a:lnTo>
                  <a:pt x="532" y="410"/>
                </a:lnTo>
                <a:lnTo>
                  <a:pt x="529" y="406"/>
                </a:lnTo>
                <a:lnTo>
                  <a:pt x="529" y="404"/>
                </a:lnTo>
                <a:cubicBezTo>
                  <a:pt x="522" y="404"/>
                  <a:pt x="514" y="404"/>
                  <a:pt x="504" y="403"/>
                </a:cubicBezTo>
                <a:cubicBezTo>
                  <a:pt x="494" y="403"/>
                  <a:pt x="483" y="403"/>
                  <a:pt x="470" y="403"/>
                </a:cubicBezTo>
                <a:cubicBezTo>
                  <a:pt x="457" y="403"/>
                  <a:pt x="446" y="404"/>
                  <a:pt x="436" y="404"/>
                </a:cubicBezTo>
                <a:cubicBezTo>
                  <a:pt x="426" y="405"/>
                  <a:pt x="418" y="406"/>
                  <a:pt x="412" y="406"/>
                </a:cubicBezTo>
                <a:cubicBezTo>
                  <a:pt x="410" y="407"/>
                  <a:pt x="408" y="409"/>
                  <a:pt x="406" y="410"/>
                </a:cubicBezTo>
                <a:cubicBezTo>
                  <a:pt x="404" y="412"/>
                  <a:pt x="402" y="414"/>
                  <a:pt x="400" y="417"/>
                </a:cubicBezTo>
                <a:cubicBezTo>
                  <a:pt x="398" y="420"/>
                  <a:pt x="397" y="422"/>
                  <a:pt x="397" y="425"/>
                </a:cubicBezTo>
                <a:cubicBezTo>
                  <a:pt x="396" y="427"/>
                  <a:pt x="396" y="428"/>
                  <a:pt x="396" y="430"/>
                </a:cubicBezTo>
                <a:lnTo>
                  <a:pt x="396" y="434"/>
                </a:lnTo>
                <a:close/>
                <a:moveTo>
                  <a:pt x="410" y="566"/>
                </a:moveTo>
                <a:cubicBezTo>
                  <a:pt x="412" y="563"/>
                  <a:pt x="415" y="561"/>
                  <a:pt x="419" y="559"/>
                </a:cubicBezTo>
                <a:cubicBezTo>
                  <a:pt x="422" y="557"/>
                  <a:pt x="427" y="556"/>
                  <a:pt x="432" y="556"/>
                </a:cubicBezTo>
                <a:cubicBezTo>
                  <a:pt x="438" y="557"/>
                  <a:pt x="442" y="557"/>
                  <a:pt x="446" y="558"/>
                </a:cubicBezTo>
                <a:cubicBezTo>
                  <a:pt x="451" y="558"/>
                  <a:pt x="454" y="559"/>
                  <a:pt x="456" y="558"/>
                </a:cubicBezTo>
                <a:cubicBezTo>
                  <a:pt x="456" y="559"/>
                  <a:pt x="456" y="559"/>
                  <a:pt x="455" y="560"/>
                </a:cubicBezTo>
                <a:cubicBezTo>
                  <a:pt x="455" y="560"/>
                  <a:pt x="455" y="561"/>
                  <a:pt x="454" y="562"/>
                </a:cubicBezTo>
                <a:cubicBezTo>
                  <a:pt x="454" y="563"/>
                  <a:pt x="453" y="564"/>
                  <a:pt x="453" y="565"/>
                </a:cubicBezTo>
                <a:cubicBezTo>
                  <a:pt x="452" y="565"/>
                  <a:pt x="451" y="566"/>
                  <a:pt x="451" y="566"/>
                </a:cubicBezTo>
                <a:cubicBezTo>
                  <a:pt x="448" y="566"/>
                  <a:pt x="446" y="566"/>
                  <a:pt x="442" y="566"/>
                </a:cubicBezTo>
                <a:cubicBezTo>
                  <a:pt x="439" y="566"/>
                  <a:pt x="435" y="566"/>
                  <a:pt x="430" y="566"/>
                </a:cubicBezTo>
                <a:cubicBezTo>
                  <a:pt x="426" y="566"/>
                  <a:pt x="422" y="566"/>
                  <a:pt x="418" y="566"/>
                </a:cubicBezTo>
                <a:cubicBezTo>
                  <a:pt x="415" y="566"/>
                  <a:pt x="412" y="566"/>
                  <a:pt x="410" y="566"/>
                </a:cubicBezTo>
                <a:close/>
                <a:moveTo>
                  <a:pt x="425" y="615"/>
                </a:moveTo>
                <a:cubicBezTo>
                  <a:pt x="422" y="615"/>
                  <a:pt x="418" y="614"/>
                  <a:pt x="416" y="613"/>
                </a:cubicBezTo>
                <a:cubicBezTo>
                  <a:pt x="413" y="611"/>
                  <a:pt x="411" y="607"/>
                  <a:pt x="410" y="602"/>
                </a:cubicBezTo>
                <a:cubicBezTo>
                  <a:pt x="410" y="597"/>
                  <a:pt x="409" y="593"/>
                  <a:pt x="410" y="589"/>
                </a:cubicBezTo>
                <a:cubicBezTo>
                  <a:pt x="410" y="585"/>
                  <a:pt x="410" y="582"/>
                  <a:pt x="410" y="580"/>
                </a:cubicBezTo>
                <a:cubicBezTo>
                  <a:pt x="412" y="580"/>
                  <a:pt x="415" y="580"/>
                  <a:pt x="418" y="580"/>
                </a:cubicBezTo>
                <a:cubicBezTo>
                  <a:pt x="422" y="580"/>
                  <a:pt x="426" y="580"/>
                  <a:pt x="430" y="580"/>
                </a:cubicBezTo>
                <a:cubicBezTo>
                  <a:pt x="435" y="580"/>
                  <a:pt x="439" y="580"/>
                  <a:pt x="443" y="580"/>
                </a:cubicBezTo>
                <a:cubicBezTo>
                  <a:pt x="447" y="580"/>
                  <a:pt x="450" y="580"/>
                  <a:pt x="453" y="580"/>
                </a:cubicBezTo>
                <a:cubicBezTo>
                  <a:pt x="454" y="579"/>
                  <a:pt x="456" y="578"/>
                  <a:pt x="458" y="577"/>
                </a:cubicBezTo>
                <a:cubicBezTo>
                  <a:pt x="460" y="575"/>
                  <a:pt x="462" y="574"/>
                  <a:pt x="465" y="571"/>
                </a:cubicBezTo>
                <a:cubicBezTo>
                  <a:pt x="467" y="569"/>
                  <a:pt x="469" y="566"/>
                  <a:pt x="470" y="564"/>
                </a:cubicBezTo>
                <a:cubicBezTo>
                  <a:pt x="471" y="562"/>
                  <a:pt x="472" y="560"/>
                  <a:pt x="472" y="558"/>
                </a:cubicBezTo>
                <a:lnTo>
                  <a:pt x="499" y="558"/>
                </a:lnTo>
                <a:cubicBezTo>
                  <a:pt x="499" y="560"/>
                  <a:pt x="500" y="561"/>
                  <a:pt x="500" y="563"/>
                </a:cubicBezTo>
                <a:cubicBezTo>
                  <a:pt x="501" y="566"/>
                  <a:pt x="502" y="568"/>
                  <a:pt x="504" y="570"/>
                </a:cubicBezTo>
                <a:cubicBezTo>
                  <a:pt x="507" y="573"/>
                  <a:pt x="509" y="575"/>
                  <a:pt x="511" y="577"/>
                </a:cubicBezTo>
                <a:cubicBezTo>
                  <a:pt x="513" y="578"/>
                  <a:pt x="515" y="579"/>
                  <a:pt x="517" y="580"/>
                </a:cubicBezTo>
                <a:cubicBezTo>
                  <a:pt x="519" y="580"/>
                  <a:pt x="522" y="580"/>
                  <a:pt x="526" y="580"/>
                </a:cubicBezTo>
                <a:cubicBezTo>
                  <a:pt x="529" y="581"/>
                  <a:pt x="534" y="581"/>
                  <a:pt x="539" y="581"/>
                </a:cubicBezTo>
                <a:cubicBezTo>
                  <a:pt x="544" y="581"/>
                  <a:pt x="548" y="581"/>
                  <a:pt x="552" y="582"/>
                </a:cubicBezTo>
                <a:cubicBezTo>
                  <a:pt x="556" y="582"/>
                  <a:pt x="559" y="583"/>
                  <a:pt x="562" y="584"/>
                </a:cubicBezTo>
                <a:cubicBezTo>
                  <a:pt x="562" y="585"/>
                  <a:pt x="562" y="586"/>
                  <a:pt x="562" y="587"/>
                </a:cubicBezTo>
                <a:cubicBezTo>
                  <a:pt x="562" y="589"/>
                  <a:pt x="562" y="590"/>
                  <a:pt x="562" y="592"/>
                </a:cubicBezTo>
                <a:cubicBezTo>
                  <a:pt x="562" y="594"/>
                  <a:pt x="562" y="596"/>
                  <a:pt x="562" y="597"/>
                </a:cubicBezTo>
                <a:cubicBezTo>
                  <a:pt x="562" y="599"/>
                  <a:pt x="562" y="600"/>
                  <a:pt x="562" y="601"/>
                </a:cubicBezTo>
                <a:cubicBezTo>
                  <a:pt x="562" y="604"/>
                  <a:pt x="561" y="607"/>
                  <a:pt x="559" y="610"/>
                </a:cubicBezTo>
                <a:cubicBezTo>
                  <a:pt x="556" y="613"/>
                  <a:pt x="553" y="615"/>
                  <a:pt x="548" y="616"/>
                </a:cubicBezTo>
                <a:cubicBezTo>
                  <a:pt x="543" y="616"/>
                  <a:pt x="538" y="617"/>
                  <a:pt x="535" y="616"/>
                </a:cubicBezTo>
                <a:cubicBezTo>
                  <a:pt x="531" y="616"/>
                  <a:pt x="528" y="616"/>
                  <a:pt x="527" y="617"/>
                </a:cubicBezTo>
                <a:cubicBezTo>
                  <a:pt x="527" y="613"/>
                  <a:pt x="525" y="609"/>
                  <a:pt x="523" y="604"/>
                </a:cubicBezTo>
                <a:cubicBezTo>
                  <a:pt x="521" y="600"/>
                  <a:pt x="516" y="596"/>
                  <a:pt x="510" y="593"/>
                </a:cubicBezTo>
                <a:cubicBezTo>
                  <a:pt x="504" y="590"/>
                  <a:pt x="498" y="588"/>
                  <a:pt x="493" y="588"/>
                </a:cubicBezTo>
                <a:cubicBezTo>
                  <a:pt x="488" y="588"/>
                  <a:pt x="484" y="589"/>
                  <a:pt x="482" y="589"/>
                </a:cubicBezTo>
                <a:cubicBezTo>
                  <a:pt x="480" y="588"/>
                  <a:pt x="476" y="588"/>
                  <a:pt x="472" y="588"/>
                </a:cubicBezTo>
                <a:cubicBezTo>
                  <a:pt x="467" y="588"/>
                  <a:pt x="463" y="590"/>
                  <a:pt x="457" y="593"/>
                </a:cubicBezTo>
                <a:cubicBezTo>
                  <a:pt x="452" y="597"/>
                  <a:pt x="449" y="600"/>
                  <a:pt x="447" y="604"/>
                </a:cubicBezTo>
                <a:cubicBezTo>
                  <a:pt x="445" y="608"/>
                  <a:pt x="444" y="612"/>
                  <a:pt x="445" y="615"/>
                </a:cubicBezTo>
                <a:cubicBezTo>
                  <a:pt x="443" y="615"/>
                  <a:pt x="442" y="615"/>
                  <a:pt x="440" y="615"/>
                </a:cubicBezTo>
                <a:cubicBezTo>
                  <a:pt x="438" y="615"/>
                  <a:pt x="436" y="615"/>
                  <a:pt x="434" y="615"/>
                </a:cubicBezTo>
                <a:cubicBezTo>
                  <a:pt x="432" y="615"/>
                  <a:pt x="430" y="615"/>
                  <a:pt x="429" y="615"/>
                </a:cubicBezTo>
                <a:cubicBezTo>
                  <a:pt x="427" y="615"/>
                  <a:pt x="426" y="615"/>
                  <a:pt x="425" y="615"/>
                </a:cubicBezTo>
                <a:close/>
                <a:moveTo>
                  <a:pt x="492" y="617"/>
                </a:moveTo>
                <a:lnTo>
                  <a:pt x="476" y="617"/>
                </a:lnTo>
                <a:cubicBezTo>
                  <a:pt x="475" y="617"/>
                  <a:pt x="474" y="617"/>
                  <a:pt x="472" y="616"/>
                </a:cubicBezTo>
                <a:cubicBezTo>
                  <a:pt x="471" y="616"/>
                  <a:pt x="469" y="616"/>
                  <a:pt x="467" y="616"/>
                </a:cubicBezTo>
                <a:cubicBezTo>
                  <a:pt x="465" y="615"/>
                  <a:pt x="464" y="615"/>
                  <a:pt x="462" y="614"/>
                </a:cubicBezTo>
                <a:cubicBezTo>
                  <a:pt x="461" y="614"/>
                  <a:pt x="459" y="613"/>
                  <a:pt x="458" y="613"/>
                </a:cubicBezTo>
                <a:cubicBezTo>
                  <a:pt x="459" y="613"/>
                  <a:pt x="459" y="612"/>
                  <a:pt x="459" y="612"/>
                </a:cubicBezTo>
                <a:cubicBezTo>
                  <a:pt x="460" y="611"/>
                  <a:pt x="460" y="611"/>
                  <a:pt x="460" y="610"/>
                </a:cubicBezTo>
                <a:cubicBezTo>
                  <a:pt x="461" y="609"/>
                  <a:pt x="461" y="608"/>
                  <a:pt x="461" y="607"/>
                </a:cubicBezTo>
                <a:cubicBezTo>
                  <a:pt x="462" y="606"/>
                  <a:pt x="462" y="606"/>
                  <a:pt x="462" y="605"/>
                </a:cubicBezTo>
                <a:cubicBezTo>
                  <a:pt x="465" y="604"/>
                  <a:pt x="468" y="603"/>
                  <a:pt x="471" y="603"/>
                </a:cubicBezTo>
                <a:cubicBezTo>
                  <a:pt x="475" y="602"/>
                  <a:pt x="479" y="602"/>
                  <a:pt x="484" y="602"/>
                </a:cubicBezTo>
                <a:cubicBezTo>
                  <a:pt x="489" y="602"/>
                  <a:pt x="493" y="603"/>
                  <a:pt x="496" y="604"/>
                </a:cubicBezTo>
                <a:cubicBezTo>
                  <a:pt x="500" y="604"/>
                  <a:pt x="503" y="605"/>
                  <a:pt x="505" y="605"/>
                </a:cubicBezTo>
                <a:cubicBezTo>
                  <a:pt x="506" y="605"/>
                  <a:pt x="506" y="606"/>
                  <a:pt x="507" y="606"/>
                </a:cubicBezTo>
                <a:cubicBezTo>
                  <a:pt x="507" y="607"/>
                  <a:pt x="508" y="607"/>
                  <a:pt x="509" y="608"/>
                </a:cubicBezTo>
                <a:cubicBezTo>
                  <a:pt x="510" y="609"/>
                  <a:pt x="510" y="610"/>
                  <a:pt x="511" y="611"/>
                </a:cubicBezTo>
                <a:cubicBezTo>
                  <a:pt x="511" y="611"/>
                  <a:pt x="511" y="612"/>
                  <a:pt x="511" y="613"/>
                </a:cubicBezTo>
                <a:lnTo>
                  <a:pt x="511" y="617"/>
                </a:lnTo>
                <a:cubicBezTo>
                  <a:pt x="510" y="617"/>
                  <a:pt x="509" y="617"/>
                  <a:pt x="507" y="617"/>
                </a:cubicBezTo>
                <a:cubicBezTo>
                  <a:pt x="506" y="617"/>
                  <a:pt x="504" y="617"/>
                  <a:pt x="501" y="617"/>
                </a:cubicBezTo>
                <a:cubicBezTo>
                  <a:pt x="499" y="617"/>
                  <a:pt x="497" y="617"/>
                  <a:pt x="495" y="617"/>
                </a:cubicBezTo>
                <a:cubicBezTo>
                  <a:pt x="494" y="617"/>
                  <a:pt x="493" y="617"/>
                  <a:pt x="492" y="617"/>
                </a:cubicBezTo>
                <a:close/>
                <a:moveTo>
                  <a:pt x="472" y="543"/>
                </a:moveTo>
                <a:lnTo>
                  <a:pt x="472" y="537"/>
                </a:lnTo>
                <a:cubicBezTo>
                  <a:pt x="473" y="537"/>
                  <a:pt x="475" y="537"/>
                  <a:pt x="477" y="537"/>
                </a:cubicBezTo>
                <a:cubicBezTo>
                  <a:pt x="479" y="537"/>
                  <a:pt x="482" y="537"/>
                  <a:pt x="485" y="537"/>
                </a:cubicBezTo>
                <a:cubicBezTo>
                  <a:pt x="488" y="537"/>
                  <a:pt x="490" y="537"/>
                  <a:pt x="492" y="537"/>
                </a:cubicBezTo>
                <a:cubicBezTo>
                  <a:pt x="494" y="537"/>
                  <a:pt x="496" y="537"/>
                  <a:pt x="497" y="537"/>
                </a:cubicBezTo>
                <a:lnTo>
                  <a:pt x="497" y="545"/>
                </a:lnTo>
                <a:lnTo>
                  <a:pt x="472" y="543"/>
                </a:lnTo>
                <a:close/>
                <a:moveTo>
                  <a:pt x="513" y="558"/>
                </a:moveTo>
                <a:lnTo>
                  <a:pt x="517" y="558"/>
                </a:lnTo>
                <a:lnTo>
                  <a:pt x="519" y="558"/>
                </a:lnTo>
                <a:cubicBezTo>
                  <a:pt x="521" y="559"/>
                  <a:pt x="523" y="559"/>
                  <a:pt x="526" y="559"/>
                </a:cubicBezTo>
                <a:cubicBezTo>
                  <a:pt x="529" y="558"/>
                  <a:pt x="533" y="558"/>
                  <a:pt x="538" y="558"/>
                </a:cubicBezTo>
                <a:cubicBezTo>
                  <a:pt x="542" y="558"/>
                  <a:pt x="546" y="558"/>
                  <a:pt x="549" y="559"/>
                </a:cubicBezTo>
                <a:cubicBezTo>
                  <a:pt x="553" y="560"/>
                  <a:pt x="556" y="561"/>
                  <a:pt x="558" y="562"/>
                </a:cubicBezTo>
                <a:lnTo>
                  <a:pt x="560" y="568"/>
                </a:lnTo>
                <a:cubicBezTo>
                  <a:pt x="557" y="567"/>
                  <a:pt x="554" y="567"/>
                  <a:pt x="550" y="567"/>
                </a:cubicBezTo>
                <a:cubicBezTo>
                  <a:pt x="546" y="567"/>
                  <a:pt x="542" y="567"/>
                  <a:pt x="537" y="567"/>
                </a:cubicBezTo>
                <a:cubicBezTo>
                  <a:pt x="532" y="568"/>
                  <a:pt x="527" y="568"/>
                  <a:pt x="524" y="567"/>
                </a:cubicBezTo>
                <a:cubicBezTo>
                  <a:pt x="520" y="566"/>
                  <a:pt x="517" y="564"/>
                  <a:pt x="515" y="562"/>
                </a:cubicBezTo>
                <a:lnTo>
                  <a:pt x="513" y="558"/>
                </a:lnTo>
                <a:close/>
                <a:moveTo>
                  <a:pt x="542" y="527"/>
                </a:moveTo>
                <a:lnTo>
                  <a:pt x="542" y="531"/>
                </a:lnTo>
                <a:cubicBezTo>
                  <a:pt x="542" y="531"/>
                  <a:pt x="542" y="532"/>
                  <a:pt x="542" y="532"/>
                </a:cubicBezTo>
                <a:cubicBezTo>
                  <a:pt x="543" y="533"/>
                  <a:pt x="543" y="533"/>
                  <a:pt x="544" y="534"/>
                </a:cubicBezTo>
                <a:cubicBezTo>
                  <a:pt x="544" y="535"/>
                  <a:pt x="545" y="535"/>
                  <a:pt x="546" y="536"/>
                </a:cubicBezTo>
                <a:cubicBezTo>
                  <a:pt x="547" y="536"/>
                  <a:pt x="547" y="537"/>
                  <a:pt x="548" y="537"/>
                </a:cubicBezTo>
                <a:lnTo>
                  <a:pt x="597" y="537"/>
                </a:lnTo>
                <a:lnTo>
                  <a:pt x="595" y="552"/>
                </a:lnTo>
                <a:cubicBezTo>
                  <a:pt x="595" y="554"/>
                  <a:pt x="595" y="557"/>
                  <a:pt x="595" y="560"/>
                </a:cubicBezTo>
                <a:cubicBezTo>
                  <a:pt x="595" y="563"/>
                  <a:pt x="595" y="566"/>
                  <a:pt x="596" y="570"/>
                </a:cubicBezTo>
                <a:cubicBezTo>
                  <a:pt x="596" y="574"/>
                  <a:pt x="596" y="577"/>
                  <a:pt x="597" y="580"/>
                </a:cubicBezTo>
                <a:cubicBezTo>
                  <a:pt x="597" y="583"/>
                  <a:pt x="597" y="586"/>
                  <a:pt x="597" y="588"/>
                </a:cubicBezTo>
                <a:cubicBezTo>
                  <a:pt x="597" y="590"/>
                  <a:pt x="598" y="593"/>
                  <a:pt x="598" y="597"/>
                </a:cubicBezTo>
                <a:cubicBezTo>
                  <a:pt x="599" y="600"/>
                  <a:pt x="599" y="605"/>
                  <a:pt x="600" y="610"/>
                </a:cubicBezTo>
                <a:cubicBezTo>
                  <a:pt x="601" y="615"/>
                  <a:pt x="602" y="619"/>
                  <a:pt x="604" y="622"/>
                </a:cubicBezTo>
                <a:cubicBezTo>
                  <a:pt x="606" y="626"/>
                  <a:pt x="608" y="628"/>
                  <a:pt x="610" y="630"/>
                </a:cubicBezTo>
                <a:lnTo>
                  <a:pt x="614" y="630"/>
                </a:lnTo>
                <a:cubicBezTo>
                  <a:pt x="615" y="630"/>
                  <a:pt x="615" y="630"/>
                  <a:pt x="616" y="629"/>
                </a:cubicBezTo>
                <a:cubicBezTo>
                  <a:pt x="616" y="629"/>
                  <a:pt x="617" y="629"/>
                  <a:pt x="617" y="628"/>
                </a:cubicBezTo>
                <a:cubicBezTo>
                  <a:pt x="618" y="628"/>
                  <a:pt x="618" y="628"/>
                  <a:pt x="619" y="627"/>
                </a:cubicBezTo>
                <a:cubicBezTo>
                  <a:pt x="619" y="627"/>
                  <a:pt x="620" y="627"/>
                  <a:pt x="620" y="626"/>
                </a:cubicBezTo>
                <a:cubicBezTo>
                  <a:pt x="619" y="622"/>
                  <a:pt x="617" y="616"/>
                  <a:pt x="616" y="608"/>
                </a:cubicBezTo>
                <a:cubicBezTo>
                  <a:pt x="614" y="601"/>
                  <a:pt x="612" y="592"/>
                  <a:pt x="611" y="583"/>
                </a:cubicBezTo>
                <a:cubicBezTo>
                  <a:pt x="610" y="573"/>
                  <a:pt x="610" y="565"/>
                  <a:pt x="610" y="558"/>
                </a:cubicBezTo>
                <a:cubicBezTo>
                  <a:pt x="611" y="551"/>
                  <a:pt x="611" y="545"/>
                  <a:pt x="612" y="541"/>
                </a:cubicBezTo>
                <a:cubicBezTo>
                  <a:pt x="612" y="537"/>
                  <a:pt x="612" y="533"/>
                  <a:pt x="613" y="528"/>
                </a:cubicBezTo>
                <a:cubicBezTo>
                  <a:pt x="614" y="522"/>
                  <a:pt x="616" y="516"/>
                  <a:pt x="617" y="510"/>
                </a:cubicBezTo>
                <a:cubicBezTo>
                  <a:pt x="618" y="503"/>
                  <a:pt x="619" y="497"/>
                  <a:pt x="618" y="492"/>
                </a:cubicBezTo>
                <a:cubicBezTo>
                  <a:pt x="618" y="486"/>
                  <a:pt x="616" y="482"/>
                  <a:pt x="614" y="478"/>
                </a:cubicBezTo>
                <a:cubicBezTo>
                  <a:pt x="613" y="476"/>
                  <a:pt x="611" y="474"/>
                  <a:pt x="609" y="472"/>
                </a:cubicBezTo>
                <a:cubicBezTo>
                  <a:pt x="606" y="470"/>
                  <a:pt x="603" y="469"/>
                  <a:pt x="600" y="468"/>
                </a:cubicBezTo>
                <a:cubicBezTo>
                  <a:pt x="596" y="467"/>
                  <a:pt x="593" y="467"/>
                  <a:pt x="591" y="465"/>
                </a:cubicBezTo>
                <a:cubicBezTo>
                  <a:pt x="588" y="464"/>
                  <a:pt x="586" y="463"/>
                  <a:pt x="585" y="461"/>
                </a:cubicBezTo>
                <a:lnTo>
                  <a:pt x="585" y="457"/>
                </a:lnTo>
                <a:cubicBezTo>
                  <a:pt x="585" y="457"/>
                  <a:pt x="585" y="456"/>
                  <a:pt x="585" y="456"/>
                </a:cubicBezTo>
                <a:cubicBezTo>
                  <a:pt x="585" y="455"/>
                  <a:pt x="586" y="455"/>
                  <a:pt x="586" y="454"/>
                </a:cubicBezTo>
                <a:cubicBezTo>
                  <a:pt x="587" y="453"/>
                  <a:pt x="587" y="453"/>
                  <a:pt x="588" y="452"/>
                </a:cubicBezTo>
                <a:cubicBezTo>
                  <a:pt x="588" y="452"/>
                  <a:pt x="589" y="451"/>
                  <a:pt x="589" y="451"/>
                </a:cubicBezTo>
                <a:cubicBezTo>
                  <a:pt x="590" y="451"/>
                  <a:pt x="591" y="451"/>
                  <a:pt x="592" y="450"/>
                </a:cubicBezTo>
                <a:cubicBezTo>
                  <a:pt x="594" y="450"/>
                  <a:pt x="595" y="450"/>
                  <a:pt x="597" y="450"/>
                </a:cubicBezTo>
                <a:cubicBezTo>
                  <a:pt x="598" y="451"/>
                  <a:pt x="600" y="451"/>
                  <a:pt x="601" y="451"/>
                </a:cubicBezTo>
                <a:cubicBezTo>
                  <a:pt x="602" y="451"/>
                  <a:pt x="604" y="451"/>
                  <a:pt x="605" y="451"/>
                </a:cubicBezTo>
                <a:cubicBezTo>
                  <a:pt x="605" y="451"/>
                  <a:pt x="606" y="450"/>
                  <a:pt x="607" y="450"/>
                </a:cubicBezTo>
                <a:cubicBezTo>
                  <a:pt x="608" y="449"/>
                  <a:pt x="609" y="448"/>
                  <a:pt x="610" y="447"/>
                </a:cubicBezTo>
                <a:cubicBezTo>
                  <a:pt x="612" y="446"/>
                  <a:pt x="613" y="445"/>
                  <a:pt x="614" y="445"/>
                </a:cubicBezTo>
                <a:cubicBezTo>
                  <a:pt x="615" y="444"/>
                  <a:pt x="616" y="444"/>
                  <a:pt x="616" y="443"/>
                </a:cubicBezTo>
                <a:cubicBezTo>
                  <a:pt x="618" y="441"/>
                  <a:pt x="619" y="438"/>
                  <a:pt x="620" y="434"/>
                </a:cubicBezTo>
                <a:cubicBezTo>
                  <a:pt x="622" y="430"/>
                  <a:pt x="621" y="425"/>
                  <a:pt x="620" y="420"/>
                </a:cubicBezTo>
                <a:cubicBezTo>
                  <a:pt x="618" y="415"/>
                  <a:pt x="616" y="411"/>
                  <a:pt x="612" y="409"/>
                </a:cubicBezTo>
                <a:cubicBezTo>
                  <a:pt x="609" y="406"/>
                  <a:pt x="606" y="405"/>
                  <a:pt x="603" y="404"/>
                </a:cubicBezTo>
                <a:cubicBezTo>
                  <a:pt x="600" y="404"/>
                  <a:pt x="596" y="404"/>
                  <a:pt x="591" y="404"/>
                </a:cubicBezTo>
                <a:cubicBezTo>
                  <a:pt x="587" y="403"/>
                  <a:pt x="581" y="403"/>
                  <a:pt x="575" y="404"/>
                </a:cubicBezTo>
                <a:cubicBezTo>
                  <a:pt x="569" y="404"/>
                  <a:pt x="564" y="406"/>
                  <a:pt x="559" y="408"/>
                </a:cubicBezTo>
                <a:cubicBezTo>
                  <a:pt x="555" y="410"/>
                  <a:pt x="551" y="413"/>
                  <a:pt x="548" y="416"/>
                </a:cubicBezTo>
                <a:cubicBezTo>
                  <a:pt x="547" y="417"/>
                  <a:pt x="547" y="418"/>
                  <a:pt x="546" y="419"/>
                </a:cubicBezTo>
                <a:cubicBezTo>
                  <a:pt x="545" y="421"/>
                  <a:pt x="544" y="422"/>
                  <a:pt x="544" y="424"/>
                </a:cubicBezTo>
                <a:cubicBezTo>
                  <a:pt x="543" y="425"/>
                  <a:pt x="543" y="427"/>
                  <a:pt x="542" y="428"/>
                </a:cubicBezTo>
                <a:cubicBezTo>
                  <a:pt x="542" y="429"/>
                  <a:pt x="542" y="431"/>
                  <a:pt x="542" y="432"/>
                </a:cubicBezTo>
                <a:lnTo>
                  <a:pt x="544" y="436"/>
                </a:lnTo>
                <a:cubicBezTo>
                  <a:pt x="544" y="438"/>
                  <a:pt x="544" y="441"/>
                  <a:pt x="543" y="444"/>
                </a:cubicBezTo>
                <a:cubicBezTo>
                  <a:pt x="543" y="447"/>
                  <a:pt x="543" y="451"/>
                  <a:pt x="542" y="456"/>
                </a:cubicBezTo>
                <a:cubicBezTo>
                  <a:pt x="542" y="461"/>
                  <a:pt x="542" y="465"/>
                  <a:pt x="542" y="469"/>
                </a:cubicBezTo>
                <a:cubicBezTo>
                  <a:pt x="542" y="473"/>
                  <a:pt x="542" y="476"/>
                  <a:pt x="542" y="478"/>
                </a:cubicBezTo>
                <a:lnTo>
                  <a:pt x="546" y="482"/>
                </a:lnTo>
                <a:lnTo>
                  <a:pt x="554" y="482"/>
                </a:lnTo>
                <a:cubicBezTo>
                  <a:pt x="554" y="482"/>
                  <a:pt x="555" y="482"/>
                  <a:pt x="555" y="481"/>
                </a:cubicBezTo>
                <a:cubicBezTo>
                  <a:pt x="555" y="481"/>
                  <a:pt x="555" y="481"/>
                  <a:pt x="556" y="480"/>
                </a:cubicBezTo>
                <a:cubicBezTo>
                  <a:pt x="556" y="480"/>
                  <a:pt x="556" y="480"/>
                  <a:pt x="556" y="479"/>
                </a:cubicBezTo>
                <a:cubicBezTo>
                  <a:pt x="556" y="479"/>
                  <a:pt x="556" y="479"/>
                  <a:pt x="556" y="478"/>
                </a:cubicBezTo>
                <a:cubicBezTo>
                  <a:pt x="557" y="475"/>
                  <a:pt x="557" y="472"/>
                  <a:pt x="558" y="468"/>
                </a:cubicBezTo>
                <a:cubicBezTo>
                  <a:pt x="558" y="463"/>
                  <a:pt x="558" y="459"/>
                  <a:pt x="558" y="453"/>
                </a:cubicBezTo>
                <a:cubicBezTo>
                  <a:pt x="558" y="448"/>
                  <a:pt x="558" y="443"/>
                  <a:pt x="558" y="439"/>
                </a:cubicBezTo>
                <a:cubicBezTo>
                  <a:pt x="558" y="436"/>
                  <a:pt x="558" y="432"/>
                  <a:pt x="558" y="430"/>
                </a:cubicBezTo>
                <a:cubicBezTo>
                  <a:pt x="558" y="429"/>
                  <a:pt x="559" y="428"/>
                  <a:pt x="559" y="427"/>
                </a:cubicBezTo>
                <a:cubicBezTo>
                  <a:pt x="560" y="426"/>
                  <a:pt x="560" y="425"/>
                  <a:pt x="561" y="424"/>
                </a:cubicBezTo>
                <a:cubicBezTo>
                  <a:pt x="562" y="423"/>
                  <a:pt x="563" y="422"/>
                  <a:pt x="563" y="421"/>
                </a:cubicBezTo>
                <a:cubicBezTo>
                  <a:pt x="564" y="421"/>
                  <a:pt x="565" y="420"/>
                  <a:pt x="566" y="420"/>
                </a:cubicBezTo>
                <a:cubicBezTo>
                  <a:pt x="568" y="420"/>
                  <a:pt x="570" y="420"/>
                  <a:pt x="573" y="420"/>
                </a:cubicBezTo>
                <a:cubicBezTo>
                  <a:pt x="576" y="420"/>
                  <a:pt x="579" y="420"/>
                  <a:pt x="583" y="420"/>
                </a:cubicBezTo>
                <a:cubicBezTo>
                  <a:pt x="587" y="420"/>
                  <a:pt x="590" y="419"/>
                  <a:pt x="593" y="419"/>
                </a:cubicBezTo>
                <a:cubicBezTo>
                  <a:pt x="596" y="419"/>
                  <a:pt x="599" y="420"/>
                  <a:pt x="601" y="420"/>
                </a:cubicBezTo>
                <a:lnTo>
                  <a:pt x="607" y="428"/>
                </a:lnTo>
                <a:cubicBezTo>
                  <a:pt x="606" y="428"/>
                  <a:pt x="606" y="429"/>
                  <a:pt x="606" y="429"/>
                </a:cubicBezTo>
                <a:cubicBezTo>
                  <a:pt x="605" y="430"/>
                  <a:pt x="605" y="431"/>
                  <a:pt x="604" y="432"/>
                </a:cubicBezTo>
                <a:cubicBezTo>
                  <a:pt x="604" y="433"/>
                  <a:pt x="603" y="433"/>
                  <a:pt x="603" y="434"/>
                </a:cubicBezTo>
                <a:cubicBezTo>
                  <a:pt x="602" y="435"/>
                  <a:pt x="601" y="435"/>
                  <a:pt x="601" y="436"/>
                </a:cubicBezTo>
                <a:lnTo>
                  <a:pt x="587" y="436"/>
                </a:lnTo>
                <a:cubicBezTo>
                  <a:pt x="586" y="436"/>
                  <a:pt x="584" y="438"/>
                  <a:pt x="582" y="439"/>
                </a:cubicBezTo>
                <a:cubicBezTo>
                  <a:pt x="580" y="441"/>
                  <a:pt x="578" y="443"/>
                  <a:pt x="575" y="445"/>
                </a:cubicBezTo>
                <a:cubicBezTo>
                  <a:pt x="573" y="447"/>
                  <a:pt x="572" y="449"/>
                  <a:pt x="571" y="451"/>
                </a:cubicBezTo>
                <a:cubicBezTo>
                  <a:pt x="570" y="453"/>
                  <a:pt x="569" y="455"/>
                  <a:pt x="569" y="457"/>
                </a:cubicBezTo>
                <a:cubicBezTo>
                  <a:pt x="569" y="459"/>
                  <a:pt x="569" y="462"/>
                  <a:pt x="570" y="465"/>
                </a:cubicBezTo>
                <a:cubicBezTo>
                  <a:pt x="571" y="469"/>
                  <a:pt x="573" y="472"/>
                  <a:pt x="577" y="476"/>
                </a:cubicBezTo>
                <a:cubicBezTo>
                  <a:pt x="580" y="480"/>
                  <a:pt x="584" y="482"/>
                  <a:pt x="588" y="483"/>
                </a:cubicBezTo>
                <a:cubicBezTo>
                  <a:pt x="592" y="483"/>
                  <a:pt x="595" y="483"/>
                  <a:pt x="597" y="482"/>
                </a:cubicBezTo>
                <a:cubicBezTo>
                  <a:pt x="597" y="482"/>
                  <a:pt x="598" y="482"/>
                  <a:pt x="599" y="483"/>
                </a:cubicBezTo>
                <a:cubicBezTo>
                  <a:pt x="600" y="483"/>
                  <a:pt x="601" y="484"/>
                  <a:pt x="602" y="485"/>
                </a:cubicBezTo>
                <a:cubicBezTo>
                  <a:pt x="604" y="486"/>
                  <a:pt x="604" y="487"/>
                  <a:pt x="605" y="489"/>
                </a:cubicBezTo>
                <a:cubicBezTo>
                  <a:pt x="606" y="490"/>
                  <a:pt x="606" y="491"/>
                  <a:pt x="607" y="492"/>
                </a:cubicBezTo>
                <a:lnTo>
                  <a:pt x="605" y="498"/>
                </a:lnTo>
                <a:cubicBezTo>
                  <a:pt x="603" y="498"/>
                  <a:pt x="602" y="498"/>
                  <a:pt x="600" y="498"/>
                </a:cubicBezTo>
                <a:cubicBezTo>
                  <a:pt x="598" y="498"/>
                  <a:pt x="595" y="498"/>
                  <a:pt x="593" y="498"/>
                </a:cubicBezTo>
                <a:cubicBezTo>
                  <a:pt x="590" y="498"/>
                  <a:pt x="588" y="498"/>
                  <a:pt x="586" y="498"/>
                </a:cubicBezTo>
                <a:cubicBezTo>
                  <a:pt x="584" y="498"/>
                  <a:pt x="583" y="498"/>
                  <a:pt x="581" y="498"/>
                </a:cubicBezTo>
                <a:cubicBezTo>
                  <a:pt x="579" y="499"/>
                  <a:pt x="576" y="499"/>
                  <a:pt x="573" y="499"/>
                </a:cubicBezTo>
                <a:cubicBezTo>
                  <a:pt x="569" y="499"/>
                  <a:pt x="565" y="499"/>
                  <a:pt x="561" y="499"/>
                </a:cubicBezTo>
                <a:cubicBezTo>
                  <a:pt x="557" y="498"/>
                  <a:pt x="553" y="499"/>
                  <a:pt x="550" y="500"/>
                </a:cubicBezTo>
                <a:cubicBezTo>
                  <a:pt x="547" y="501"/>
                  <a:pt x="544" y="502"/>
                  <a:pt x="542" y="504"/>
                </a:cubicBezTo>
                <a:lnTo>
                  <a:pt x="542" y="508"/>
                </a:lnTo>
                <a:cubicBezTo>
                  <a:pt x="543" y="508"/>
                  <a:pt x="543" y="508"/>
                  <a:pt x="543" y="509"/>
                </a:cubicBezTo>
                <a:cubicBezTo>
                  <a:pt x="544" y="509"/>
                  <a:pt x="544" y="510"/>
                  <a:pt x="544" y="511"/>
                </a:cubicBezTo>
                <a:cubicBezTo>
                  <a:pt x="545" y="511"/>
                  <a:pt x="545" y="512"/>
                  <a:pt x="545" y="512"/>
                </a:cubicBezTo>
                <a:cubicBezTo>
                  <a:pt x="545" y="513"/>
                  <a:pt x="546" y="513"/>
                  <a:pt x="546" y="513"/>
                </a:cubicBezTo>
                <a:cubicBezTo>
                  <a:pt x="549" y="513"/>
                  <a:pt x="553" y="513"/>
                  <a:pt x="557" y="513"/>
                </a:cubicBezTo>
                <a:cubicBezTo>
                  <a:pt x="562" y="513"/>
                  <a:pt x="567" y="513"/>
                  <a:pt x="573" y="513"/>
                </a:cubicBezTo>
                <a:cubicBezTo>
                  <a:pt x="580" y="513"/>
                  <a:pt x="585" y="513"/>
                  <a:pt x="589" y="513"/>
                </a:cubicBezTo>
                <a:cubicBezTo>
                  <a:pt x="594" y="513"/>
                  <a:pt x="598" y="513"/>
                  <a:pt x="601" y="513"/>
                </a:cubicBezTo>
                <a:lnTo>
                  <a:pt x="599" y="521"/>
                </a:lnTo>
                <a:lnTo>
                  <a:pt x="558" y="521"/>
                </a:lnTo>
                <a:cubicBezTo>
                  <a:pt x="557" y="521"/>
                  <a:pt x="556" y="521"/>
                  <a:pt x="555" y="521"/>
                </a:cubicBezTo>
                <a:cubicBezTo>
                  <a:pt x="554" y="521"/>
                  <a:pt x="553" y="521"/>
                  <a:pt x="552" y="521"/>
                </a:cubicBezTo>
                <a:cubicBezTo>
                  <a:pt x="551" y="521"/>
                  <a:pt x="550" y="521"/>
                  <a:pt x="550" y="521"/>
                </a:cubicBezTo>
                <a:cubicBezTo>
                  <a:pt x="549" y="521"/>
                  <a:pt x="548" y="521"/>
                  <a:pt x="548" y="521"/>
                </a:cubicBezTo>
                <a:cubicBezTo>
                  <a:pt x="547" y="522"/>
                  <a:pt x="547" y="522"/>
                  <a:pt x="546" y="522"/>
                </a:cubicBezTo>
                <a:cubicBezTo>
                  <a:pt x="545" y="523"/>
                  <a:pt x="545" y="523"/>
                  <a:pt x="544" y="523"/>
                </a:cubicBezTo>
                <a:cubicBezTo>
                  <a:pt x="544" y="524"/>
                  <a:pt x="544" y="524"/>
                  <a:pt x="543" y="525"/>
                </a:cubicBezTo>
                <a:cubicBezTo>
                  <a:pt x="543" y="526"/>
                  <a:pt x="543" y="526"/>
                  <a:pt x="542" y="527"/>
                </a:cubicBezTo>
                <a:close/>
              </a:path>
            </a:pathLst>
          </a:custGeom>
          <a:solidFill>
            <a:srgbClr val="C73E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prstClr val="black"/>
              </a:solidFill>
              <a:latin typeface="Arial" panose="020B0604020202020204" pitchFamily="34" charset="0"/>
              <a:ea typeface="宋体" panose="02010600030101010101" pitchFamily="2" charset="-122"/>
            </a:endParaRPr>
          </a:p>
        </p:txBody>
      </p:sp>
      <p:pic>
        <p:nvPicPr>
          <p:cNvPr id="7" name="图片 6">
            <a:extLst>
              <a:ext uri="{FF2B5EF4-FFF2-40B4-BE49-F238E27FC236}">
                <a16:creationId xmlns:a16="http://schemas.microsoft.com/office/drawing/2014/main" id="{44A1A98B-A9B5-45CE-B779-1762023B9E3F}"/>
              </a:ext>
            </a:extLst>
          </p:cNvPr>
          <p:cNvPicPr>
            <a:picLocks noChangeAspect="1"/>
          </p:cNvPicPr>
          <p:nvPr/>
        </p:nvPicPr>
        <p:blipFill>
          <a:blip r:embed="rId4">
            <a:extLst>
              <a:ext uri="{28A0092B-C50C-407E-A947-70E740481C1C}">
                <a14:useLocalDpi xmlns:a14="http://schemas.microsoft.com/office/drawing/2010/main" val="0"/>
              </a:ext>
            </a:extLst>
          </a:blip>
          <a:srcRect l="24005" t="17801" r="28731" b="28999"/>
          <a:stretch>
            <a:fillRect/>
          </a:stretch>
        </p:blipFill>
        <p:spPr bwMode="auto">
          <a:xfrm rot="20657080">
            <a:off x="4683887" y="4353542"/>
            <a:ext cx="2687385" cy="164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 Văn bản 2">
            <a:extLst>
              <a:ext uri="{FF2B5EF4-FFF2-40B4-BE49-F238E27FC236}">
                <a16:creationId xmlns:a16="http://schemas.microsoft.com/office/drawing/2014/main" id="{CC414689-04C6-4371-91C4-00EB05C908E4}"/>
              </a:ext>
            </a:extLst>
          </p:cNvPr>
          <p:cNvSpPr txBox="1"/>
          <p:nvPr/>
        </p:nvSpPr>
        <p:spPr>
          <a:xfrm>
            <a:off x="2567610" y="2176012"/>
            <a:ext cx="7753301" cy="1938992"/>
          </a:xfrm>
          <a:prstGeom prst="rect">
            <a:avLst/>
          </a:prstGeom>
          <a:noFill/>
        </p:spPr>
        <p:txBody>
          <a:bodyPr wrap="square" rtlCol="0">
            <a:spAutoFit/>
          </a:bodyPr>
          <a:lstStyle/>
          <a:p>
            <a:pPr algn="ctr" defTabSz="914400" eaLnBrk="0" fontAlgn="base" hangingPunct="0">
              <a:spcBef>
                <a:spcPct val="0"/>
              </a:spcBef>
              <a:spcAft>
                <a:spcPct val="0"/>
              </a:spcAft>
            </a:pPr>
            <a:r>
              <a:rPr lang="en-US" sz="4000" b="1">
                <a:ln w="13462">
                  <a:solidFill>
                    <a:srgbClr val="F8F8F8"/>
                  </a:solidFill>
                  <a:prstDash val="solid"/>
                </a:ln>
                <a:solidFill>
                  <a:srgbClr val="FF0000"/>
                </a:solidFill>
                <a:effectLst>
                  <a:outerShdw dist="38100" dir="2700000" algn="bl" rotWithShape="0">
                    <a:srgbClr val="4472C4"/>
                  </a:outerShdw>
                </a:effectLst>
                <a:latin typeface="Times New Roman" panose="02020603050405020304" pitchFamily="18" charset="0"/>
                <a:ea typeface="宋体" panose="02010600030101010101" pitchFamily="2" charset="-122"/>
                <a:cs typeface="Times New Roman" panose="02020603050405020304" pitchFamily="18" charset="0"/>
              </a:rPr>
              <a:t>BÀI 10: TRUNG QUỐC TỪ GIỮA THẾ KỈ XIX – ĐẦU THẾ KỈ XX</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图片 4">
            <a:extLst>
              <a:ext uri="{FF2B5EF4-FFF2-40B4-BE49-F238E27FC236}">
                <a16:creationId xmlns:a16="http://schemas.microsoft.com/office/drawing/2014/main" id="{F97730FE-97A7-41D9-AAF7-C9437BAF6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6014"/>
            <a:ext cx="12192000" cy="40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Freeform 5">
            <a:extLst>
              <a:ext uri="{FF2B5EF4-FFF2-40B4-BE49-F238E27FC236}">
                <a16:creationId xmlns:a16="http://schemas.microsoft.com/office/drawing/2014/main" id="{BD0E4F7E-C32D-4BEF-9B10-8446307F427D}"/>
              </a:ext>
            </a:extLst>
          </p:cNvPr>
          <p:cNvSpPr>
            <a:spLocks noEditPoints="1"/>
          </p:cNvSpPr>
          <p:nvPr/>
        </p:nvSpPr>
        <p:spPr bwMode="auto">
          <a:xfrm>
            <a:off x="2365824" y="2474385"/>
            <a:ext cx="1617133" cy="1621367"/>
          </a:xfrm>
          <a:custGeom>
            <a:avLst/>
            <a:gdLst>
              <a:gd name="T0" fmla="*/ 2147483646 w 2214"/>
              <a:gd name="T1" fmla="*/ 2147483646 h 2214"/>
              <a:gd name="T2" fmla="*/ 2147483646 w 2214"/>
              <a:gd name="T3" fmla="*/ 2147483646 h 2214"/>
              <a:gd name="T4" fmla="*/ 2147483646 w 2214"/>
              <a:gd name="T5" fmla="*/ 2147483646 h 2214"/>
              <a:gd name="T6" fmla="*/ 2147483646 w 2214"/>
              <a:gd name="T7" fmla="*/ 2147483646 h 2214"/>
              <a:gd name="T8" fmla="*/ 2147483646 w 2214"/>
              <a:gd name="T9" fmla="*/ 2147483646 h 2214"/>
              <a:gd name="T10" fmla="*/ 2147483646 w 2214"/>
              <a:gd name="T11" fmla="*/ 2147483646 h 2214"/>
              <a:gd name="T12" fmla="*/ 2147483646 w 2214"/>
              <a:gd name="T13" fmla="*/ 2147483646 h 2214"/>
              <a:gd name="T14" fmla="*/ 2147483646 w 2214"/>
              <a:gd name="T15" fmla="*/ 2147483646 h 2214"/>
              <a:gd name="T16" fmla="*/ 2147483646 w 2214"/>
              <a:gd name="T17" fmla="*/ 2147483646 h 2214"/>
              <a:gd name="T18" fmla="*/ 2147483646 w 2214"/>
              <a:gd name="T19" fmla="*/ 2147483646 h 2214"/>
              <a:gd name="T20" fmla="*/ 2147483646 w 2214"/>
              <a:gd name="T21" fmla="*/ 2147483646 h 2214"/>
              <a:gd name="T22" fmla="*/ 2147483646 w 2214"/>
              <a:gd name="T23" fmla="*/ 2147483646 h 2214"/>
              <a:gd name="T24" fmla="*/ 2147483646 w 2214"/>
              <a:gd name="T25" fmla="*/ 2147483646 h 2214"/>
              <a:gd name="T26" fmla="*/ 2147483646 w 2214"/>
              <a:gd name="T27" fmla="*/ 2147483646 h 2214"/>
              <a:gd name="T28" fmla="*/ 2147483646 w 2214"/>
              <a:gd name="T29" fmla="*/ 2147483646 h 2214"/>
              <a:gd name="T30" fmla="*/ 2147483646 w 2214"/>
              <a:gd name="T31" fmla="*/ 2147483646 h 2214"/>
              <a:gd name="T32" fmla="*/ 2147483646 w 2214"/>
              <a:gd name="T33" fmla="*/ 2147483646 h 2214"/>
              <a:gd name="T34" fmla="*/ 2147483646 w 2214"/>
              <a:gd name="T35" fmla="*/ 2147483646 h 2214"/>
              <a:gd name="T36" fmla="*/ 2147483646 w 2214"/>
              <a:gd name="T37" fmla="*/ 2147483646 h 2214"/>
              <a:gd name="T38" fmla="*/ 2147483646 w 2214"/>
              <a:gd name="T39" fmla="*/ 2147483646 h 2214"/>
              <a:gd name="T40" fmla="*/ 2147483646 w 2214"/>
              <a:gd name="T41" fmla="*/ 2147483646 h 2214"/>
              <a:gd name="T42" fmla="*/ 2147483646 w 2214"/>
              <a:gd name="T43" fmla="*/ 2147483646 h 2214"/>
              <a:gd name="T44" fmla="*/ 2147483646 w 2214"/>
              <a:gd name="T45" fmla="*/ 2147483646 h 2214"/>
              <a:gd name="T46" fmla="*/ 2147483646 w 2214"/>
              <a:gd name="T47" fmla="*/ 2147483646 h 2214"/>
              <a:gd name="T48" fmla="*/ 2147483646 w 2214"/>
              <a:gd name="T49" fmla="*/ 2147483646 h 2214"/>
              <a:gd name="T50" fmla="*/ 2147483646 w 2214"/>
              <a:gd name="T51" fmla="*/ 2147483646 h 2214"/>
              <a:gd name="T52" fmla="*/ 2147483646 w 2214"/>
              <a:gd name="T53" fmla="*/ 2147483646 h 2214"/>
              <a:gd name="T54" fmla="*/ 2147483646 w 2214"/>
              <a:gd name="T55" fmla="*/ 2147483646 h 2214"/>
              <a:gd name="T56" fmla="*/ 2147483646 w 2214"/>
              <a:gd name="T57" fmla="*/ 2147483646 h 2214"/>
              <a:gd name="T58" fmla="*/ 2147483646 w 2214"/>
              <a:gd name="T59" fmla="*/ 2147483646 h 2214"/>
              <a:gd name="T60" fmla="*/ 2147483646 w 2214"/>
              <a:gd name="T61" fmla="*/ 2147483646 h 2214"/>
              <a:gd name="T62" fmla="*/ 2147483646 w 2214"/>
              <a:gd name="T63" fmla="*/ 2147483646 h 2214"/>
              <a:gd name="T64" fmla="*/ 2147483646 w 2214"/>
              <a:gd name="T65" fmla="*/ 2147483646 h 2214"/>
              <a:gd name="T66" fmla="*/ 2147483646 w 2214"/>
              <a:gd name="T67" fmla="*/ 2147483646 h 2214"/>
              <a:gd name="T68" fmla="*/ 2147483646 w 2214"/>
              <a:gd name="T69" fmla="*/ 2147483646 h 2214"/>
              <a:gd name="T70" fmla="*/ 2147483646 w 2214"/>
              <a:gd name="T71" fmla="*/ 2147483646 h 2214"/>
              <a:gd name="T72" fmla="*/ 2147483646 w 2214"/>
              <a:gd name="T73" fmla="*/ 2147483646 h 2214"/>
              <a:gd name="T74" fmla="*/ 2147483646 w 2214"/>
              <a:gd name="T75" fmla="*/ 2147483646 h 2214"/>
              <a:gd name="T76" fmla="*/ 2147483646 w 2214"/>
              <a:gd name="T77" fmla="*/ 2147483646 h 2214"/>
              <a:gd name="T78" fmla="*/ 2147483646 w 2214"/>
              <a:gd name="T79" fmla="*/ 2147483646 h 2214"/>
              <a:gd name="T80" fmla="*/ 2147483646 w 2214"/>
              <a:gd name="T81" fmla="*/ 2147483646 h 2214"/>
              <a:gd name="T82" fmla="*/ 2147483646 w 2214"/>
              <a:gd name="T83" fmla="*/ 2147483646 h 2214"/>
              <a:gd name="T84" fmla="*/ 2147483646 w 2214"/>
              <a:gd name="T85" fmla="*/ 2147483646 h 2214"/>
              <a:gd name="T86" fmla="*/ 2147483646 w 2214"/>
              <a:gd name="T87" fmla="*/ 2147483646 h 2214"/>
              <a:gd name="T88" fmla="*/ 2147483646 w 2214"/>
              <a:gd name="T89" fmla="*/ 2147483646 h 2214"/>
              <a:gd name="T90" fmla="*/ 2147483646 w 2214"/>
              <a:gd name="T91" fmla="*/ 2147483646 h 2214"/>
              <a:gd name="T92" fmla="*/ 2147483646 w 2214"/>
              <a:gd name="T93" fmla="*/ 2147483646 h 2214"/>
              <a:gd name="T94" fmla="*/ 2147483646 w 2214"/>
              <a:gd name="T95" fmla="*/ 2147483646 h 2214"/>
              <a:gd name="T96" fmla="*/ 2147483646 w 2214"/>
              <a:gd name="T97" fmla="*/ 2147483646 h 2214"/>
              <a:gd name="T98" fmla="*/ 2147483646 w 2214"/>
              <a:gd name="T99" fmla="*/ 2147483646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eaLnBrk="0" fontAlgn="base" hangingPunct="0">
              <a:spcBef>
                <a:spcPct val="0"/>
              </a:spcBef>
              <a:spcAft>
                <a:spcPct val="0"/>
              </a:spcAft>
            </a:pPr>
            <a:endParaRPr lang="en-US" sz="2400">
              <a:solidFill>
                <a:prstClr val="black"/>
              </a:solidFill>
              <a:latin typeface="Arial" panose="020B0604020202020204" pitchFamily="34" charset="0"/>
              <a:ea typeface="宋体" panose="02010600030101010101" pitchFamily="2" charset="-122"/>
            </a:endParaRPr>
          </a:p>
        </p:txBody>
      </p:sp>
      <p:cxnSp>
        <p:nvCxnSpPr>
          <p:cNvPr id="22533" name="直接连接符 12">
            <a:extLst>
              <a:ext uri="{FF2B5EF4-FFF2-40B4-BE49-F238E27FC236}">
                <a16:creationId xmlns:a16="http://schemas.microsoft.com/office/drawing/2014/main" id="{0AF4FAF6-E5C4-4AA2-9B1F-2528A2EA7438}"/>
              </a:ext>
            </a:extLst>
          </p:cNvPr>
          <p:cNvCxnSpPr>
            <a:cxnSpLocks noChangeShapeType="1"/>
          </p:cNvCxnSpPr>
          <p:nvPr/>
        </p:nvCxnSpPr>
        <p:spPr bwMode="auto">
          <a:xfrm>
            <a:off x="4201584" y="3304117"/>
            <a:ext cx="51816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4" name="TextBox 13">
            <a:extLst>
              <a:ext uri="{FF2B5EF4-FFF2-40B4-BE49-F238E27FC236}">
                <a16:creationId xmlns:a16="http://schemas.microsoft.com/office/drawing/2014/main" id="{455E8D27-CB99-481B-8CD5-2E35DD91A1AF}"/>
              </a:ext>
            </a:extLst>
          </p:cNvPr>
          <p:cNvSpPr txBox="1">
            <a:spLocks noChangeArrowheads="1"/>
          </p:cNvSpPr>
          <p:nvPr/>
        </p:nvSpPr>
        <p:spPr bwMode="auto">
          <a:xfrm>
            <a:off x="3913873" y="2495842"/>
            <a:ext cx="814250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170" fontAlgn="base">
              <a:spcBef>
                <a:spcPct val="0"/>
              </a:spcBef>
              <a:spcAft>
                <a:spcPct val="0"/>
              </a:spcAft>
            </a:pPr>
            <a:r>
              <a:rPr lang="en-US" altLang="zh-CN" sz="4267" b="1">
                <a:solidFill>
                  <a:srgbClr val="C00000"/>
                </a:solidFill>
                <a:latin typeface="Times New Roman" panose="02020603050405020304" pitchFamily="18" charset="0"/>
                <a:ea typeface="微软雅黑 Light" panose="020B0502040204020203" pitchFamily="34" charset="-122"/>
                <a:cs typeface="Times New Roman" panose="02020603050405020304" pitchFamily="18" charset="0"/>
              </a:rPr>
              <a:t>CÁCH MẠNG TÂN HỢI (1911)</a:t>
            </a:r>
            <a:endParaRPr lang="zh-CN" altLang="zh-CN" sz="4267" b="1">
              <a:solidFill>
                <a:srgbClr val="C00000"/>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2535" name="TextBox 14">
            <a:extLst>
              <a:ext uri="{FF2B5EF4-FFF2-40B4-BE49-F238E27FC236}">
                <a16:creationId xmlns:a16="http://schemas.microsoft.com/office/drawing/2014/main" id="{FD5EBCDF-F32F-419C-92A9-63A7885C389F}"/>
              </a:ext>
            </a:extLst>
          </p:cNvPr>
          <p:cNvSpPr txBox="1">
            <a:spLocks noChangeArrowheads="1"/>
          </p:cNvSpPr>
          <p:nvPr/>
        </p:nvSpPr>
        <p:spPr bwMode="auto">
          <a:xfrm>
            <a:off x="3614292" y="3404823"/>
            <a:ext cx="5759451" cy="113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fontAlgn="base">
              <a:lnSpc>
                <a:spcPct val="150000"/>
              </a:lnSpc>
              <a:spcBef>
                <a:spcPct val="0"/>
              </a:spcBef>
              <a:spcAft>
                <a:spcPct val="0"/>
              </a:spcAft>
            </a:pPr>
            <a:r>
              <a:rPr lang="en-US" altLang="zh-CN" sz="2400">
                <a:solidFill>
                  <a:srgbClr val="393E3B"/>
                </a:solidFill>
                <a:latin typeface="Times New Roman" panose="02020603050405020304" pitchFamily="18" charset="0"/>
                <a:ea typeface="微软雅黑 Light" panose="020B0502040204020203" pitchFamily="34" charset="-122"/>
                <a:cs typeface="Times New Roman" panose="02020603050405020304" pitchFamily="18" charset="0"/>
              </a:rPr>
              <a:t>◎Nguyên nhân         ◎ Diễn biến</a:t>
            </a:r>
          </a:p>
          <a:p>
            <a:pPr algn="ctr" defTabSz="1219170" fontAlgn="base">
              <a:lnSpc>
                <a:spcPct val="150000"/>
              </a:lnSpc>
              <a:spcBef>
                <a:spcPct val="0"/>
              </a:spcBef>
              <a:spcAft>
                <a:spcPct val="0"/>
              </a:spcAft>
            </a:pPr>
            <a:r>
              <a:rPr lang="en-US" altLang="zh-CN" sz="2400">
                <a:solidFill>
                  <a:srgbClr val="393E3B"/>
                </a:solidFill>
                <a:latin typeface="Times New Roman" panose="02020603050405020304" pitchFamily="18" charset="0"/>
                <a:ea typeface="微软雅黑 Light" panose="020B0502040204020203" pitchFamily="34" charset="-122"/>
                <a:cs typeface="Times New Roman" panose="02020603050405020304" pitchFamily="18" charset="0"/>
              </a:rPr>
              <a:t>◎Ý nghĩa                  ◎Hạn chế</a:t>
            </a:r>
            <a:endParaRPr lang="zh-CN" altLang="en-US" sz="1867">
              <a:solidFill>
                <a:srgbClr val="393E3B"/>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2536" name="TextBox 15">
            <a:extLst>
              <a:ext uri="{FF2B5EF4-FFF2-40B4-BE49-F238E27FC236}">
                <a16:creationId xmlns:a16="http://schemas.microsoft.com/office/drawing/2014/main" id="{D8EF6C8C-BD6C-4A54-B99E-83433CD0B5AA}"/>
              </a:ext>
            </a:extLst>
          </p:cNvPr>
          <p:cNvSpPr txBox="1">
            <a:spLocks noChangeArrowheads="1"/>
          </p:cNvSpPr>
          <p:nvPr/>
        </p:nvSpPr>
        <p:spPr bwMode="auto">
          <a:xfrm>
            <a:off x="2512671" y="2627222"/>
            <a:ext cx="1261884" cy="1200329"/>
          </a:xfrm>
          <a:prstGeom prst="rect">
            <a:avLst/>
          </a:prstGeom>
          <a:noFill/>
          <a:ln>
            <a:noFill/>
          </a:ln>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fontAlgn="base">
              <a:spcBef>
                <a:spcPct val="0"/>
              </a:spcBef>
              <a:spcAft>
                <a:spcPct val="0"/>
              </a:spcAft>
              <a:buNone/>
              <a:defRPr/>
            </a:pPr>
            <a:r>
              <a:rPr lang="en-US" altLang="zh-CN" sz="7200" b="1">
                <a:solidFill>
                  <a:srgbClr val="AF251C"/>
                </a:solidFill>
                <a:latin typeface="Times New Roman" panose="02020603050405020304" pitchFamily="18" charset="0"/>
                <a:ea typeface="微软雅黑 Light" panose="020B0502040204020203" pitchFamily="34" charset="-122"/>
                <a:cs typeface="Times New Roman" panose="02020603050405020304" pitchFamily="18" charset="0"/>
              </a:rPr>
              <a:t>III</a:t>
            </a:r>
            <a:endParaRPr lang="zh-CN" altLang="zh-CN" sz="7200" b="1">
              <a:solidFill>
                <a:srgbClr val="AF251C"/>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1000"/>
                                        <p:tgtEl>
                                          <p:spTgt spid="225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p:cTn id="11" dur="1000" fill="hold"/>
                                        <p:tgtEl>
                                          <p:spTgt spid="22532"/>
                                        </p:tgtEl>
                                        <p:attrNameLst>
                                          <p:attrName>ppt_w</p:attrName>
                                        </p:attrNameLst>
                                      </p:cBhvr>
                                      <p:tavLst>
                                        <p:tav tm="0">
                                          <p:val>
                                            <p:fltVal val="0"/>
                                          </p:val>
                                        </p:tav>
                                        <p:tav tm="100000">
                                          <p:val>
                                            <p:strVal val="#ppt_w"/>
                                          </p:val>
                                        </p:tav>
                                      </p:tavLst>
                                    </p:anim>
                                    <p:anim calcmode="lin" valueType="num">
                                      <p:cBhvr>
                                        <p:cTn id="12" dur="1000" fill="hold"/>
                                        <p:tgtEl>
                                          <p:spTgt spid="22532"/>
                                        </p:tgtEl>
                                        <p:attrNameLst>
                                          <p:attrName>ppt_h</p:attrName>
                                        </p:attrNameLst>
                                      </p:cBhvr>
                                      <p:tavLst>
                                        <p:tav tm="0">
                                          <p:val>
                                            <p:fltVal val="0"/>
                                          </p:val>
                                        </p:tav>
                                        <p:tav tm="100000">
                                          <p:val>
                                            <p:strVal val="#ppt_h"/>
                                          </p:val>
                                        </p:tav>
                                      </p:tavLst>
                                    </p:anim>
                                    <p:animEffect transition="in" filter="fade">
                                      <p:cBhvr>
                                        <p:cTn id="13" dur="1000"/>
                                        <p:tgtEl>
                                          <p:spTgt spid="22532"/>
                                        </p:tgtEl>
                                      </p:cBhvr>
                                    </p:animEffect>
                                  </p:childTnLst>
                                </p:cTn>
                              </p:par>
                            </p:childTnLst>
                          </p:cTn>
                        </p:par>
                        <p:par>
                          <p:cTn id="14" fill="hold" nodeType="afterGroup">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p:cTn id="17" dur="1000" fill="hold"/>
                                        <p:tgtEl>
                                          <p:spTgt spid="22536"/>
                                        </p:tgtEl>
                                        <p:attrNameLst>
                                          <p:attrName>ppt_w</p:attrName>
                                        </p:attrNameLst>
                                      </p:cBhvr>
                                      <p:tavLst>
                                        <p:tav tm="0">
                                          <p:val>
                                            <p:fltVal val="0"/>
                                          </p:val>
                                        </p:tav>
                                        <p:tav tm="100000">
                                          <p:val>
                                            <p:strVal val="#ppt_w"/>
                                          </p:val>
                                        </p:tav>
                                      </p:tavLst>
                                    </p:anim>
                                    <p:anim calcmode="lin" valueType="num">
                                      <p:cBhvr>
                                        <p:cTn id="18" dur="1000" fill="hold"/>
                                        <p:tgtEl>
                                          <p:spTgt spid="22536"/>
                                        </p:tgtEl>
                                        <p:attrNameLst>
                                          <p:attrName>ppt_h</p:attrName>
                                        </p:attrNameLst>
                                      </p:cBhvr>
                                      <p:tavLst>
                                        <p:tav tm="0">
                                          <p:val>
                                            <p:fltVal val="0"/>
                                          </p:val>
                                        </p:tav>
                                        <p:tav tm="100000">
                                          <p:val>
                                            <p:strVal val="#ppt_h"/>
                                          </p:val>
                                        </p:tav>
                                      </p:tavLst>
                                    </p:anim>
                                    <p:anim calcmode="lin" valueType="num">
                                      <p:cBhvr>
                                        <p:cTn id="19" dur="1000" fill="hold"/>
                                        <p:tgtEl>
                                          <p:spTgt spid="22536"/>
                                        </p:tgtEl>
                                        <p:attrNameLst>
                                          <p:attrName>style.rotation</p:attrName>
                                        </p:attrNameLst>
                                      </p:cBhvr>
                                      <p:tavLst>
                                        <p:tav tm="0">
                                          <p:val>
                                            <p:fltVal val="90"/>
                                          </p:val>
                                        </p:tav>
                                        <p:tav tm="100000">
                                          <p:val>
                                            <p:fltVal val="0"/>
                                          </p:val>
                                        </p:tav>
                                      </p:tavLst>
                                    </p:anim>
                                    <p:animEffect transition="in" filter="fade">
                                      <p:cBhvr>
                                        <p:cTn id="20" dur="1000"/>
                                        <p:tgtEl>
                                          <p:spTgt spid="22536"/>
                                        </p:tgtEl>
                                      </p:cBhvr>
                                    </p:animEffect>
                                  </p:childTnLst>
                                </p:cTn>
                              </p:par>
                            </p:childTnLst>
                          </p:cTn>
                        </p:par>
                        <p:par>
                          <p:cTn id="21" fill="hold" nodeType="afterGroup">
                            <p:stCondLst>
                              <p:cond delay="3000"/>
                            </p:stCondLst>
                            <p:childTnLst>
                              <p:par>
                                <p:cTn id="22" presetID="31" presetClass="entr" presetSubtype="0" fill="hold" nodeType="after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p:cTn id="24" dur="500" fill="hold"/>
                                        <p:tgtEl>
                                          <p:spTgt spid="22533"/>
                                        </p:tgtEl>
                                        <p:attrNameLst>
                                          <p:attrName>ppt_w</p:attrName>
                                        </p:attrNameLst>
                                      </p:cBhvr>
                                      <p:tavLst>
                                        <p:tav tm="0">
                                          <p:val>
                                            <p:fltVal val="0"/>
                                          </p:val>
                                        </p:tav>
                                        <p:tav tm="100000">
                                          <p:val>
                                            <p:strVal val="#ppt_w"/>
                                          </p:val>
                                        </p:tav>
                                      </p:tavLst>
                                    </p:anim>
                                    <p:anim calcmode="lin" valueType="num">
                                      <p:cBhvr>
                                        <p:cTn id="25" dur="500" fill="hold"/>
                                        <p:tgtEl>
                                          <p:spTgt spid="22533"/>
                                        </p:tgtEl>
                                        <p:attrNameLst>
                                          <p:attrName>ppt_h</p:attrName>
                                        </p:attrNameLst>
                                      </p:cBhvr>
                                      <p:tavLst>
                                        <p:tav tm="0">
                                          <p:val>
                                            <p:fltVal val="0"/>
                                          </p:val>
                                        </p:tav>
                                        <p:tav tm="100000">
                                          <p:val>
                                            <p:strVal val="#ppt_h"/>
                                          </p:val>
                                        </p:tav>
                                      </p:tavLst>
                                    </p:anim>
                                    <p:anim calcmode="lin" valueType="num">
                                      <p:cBhvr>
                                        <p:cTn id="26" dur="500" fill="hold"/>
                                        <p:tgtEl>
                                          <p:spTgt spid="22533"/>
                                        </p:tgtEl>
                                        <p:attrNameLst>
                                          <p:attrName>style.rotation</p:attrName>
                                        </p:attrNameLst>
                                      </p:cBhvr>
                                      <p:tavLst>
                                        <p:tav tm="0">
                                          <p:val>
                                            <p:fltVal val="90"/>
                                          </p:val>
                                        </p:tav>
                                        <p:tav tm="100000">
                                          <p:val>
                                            <p:fltVal val="0"/>
                                          </p:val>
                                        </p:tav>
                                      </p:tavLst>
                                    </p:anim>
                                    <p:animEffect transition="in" filter="fade">
                                      <p:cBhvr>
                                        <p:cTn id="27" dur="500"/>
                                        <p:tgtEl>
                                          <p:spTgt spid="22533"/>
                                        </p:tgtEl>
                                      </p:cBhvr>
                                    </p:animEffect>
                                  </p:childTnLst>
                                </p:cTn>
                              </p:par>
                            </p:childTnLst>
                          </p:cTn>
                        </p:par>
                        <p:par>
                          <p:cTn id="28" fill="hold" nodeType="afterGroup">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2534"/>
                                        </p:tgtEl>
                                        <p:attrNameLst>
                                          <p:attrName>style.visibility</p:attrName>
                                        </p:attrNameLst>
                                      </p:cBhvr>
                                      <p:to>
                                        <p:strVal val="visible"/>
                                      </p:to>
                                    </p:set>
                                    <p:anim calcmode="lin" valueType="num">
                                      <p:cBhvr>
                                        <p:cTn id="31" dur="5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2534"/>
                                        </p:tgtEl>
                                        <p:attrNameLst>
                                          <p:attrName>ppt_y</p:attrName>
                                        </p:attrNameLst>
                                      </p:cBhvr>
                                      <p:tavLst>
                                        <p:tav tm="0">
                                          <p:val>
                                            <p:strVal val="#ppt_y"/>
                                          </p:val>
                                        </p:tav>
                                        <p:tav tm="100000">
                                          <p:val>
                                            <p:strVal val="#ppt_y"/>
                                          </p:val>
                                        </p:tav>
                                      </p:tavLst>
                                    </p:anim>
                                    <p:anim calcmode="lin" valueType="num">
                                      <p:cBhvr>
                                        <p:cTn id="33" dur="5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253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2534"/>
                                        </p:tgtEl>
                                      </p:cBhvr>
                                    </p:animEffect>
                                  </p:childTnLst>
                                </p:cTn>
                              </p:par>
                            </p:childTnLst>
                          </p:cTn>
                        </p:par>
                        <p:par>
                          <p:cTn id="36" fill="hold" nodeType="afterGroup">
                            <p:stCondLst>
                              <p:cond delay="4950"/>
                            </p:stCondLst>
                            <p:childTnLst>
                              <p:par>
                                <p:cTn id="37" presetID="22" presetClass="entr" presetSubtype="1" fill="hold" grpId="0" nodeType="afterEffect">
                                  <p:stCondLst>
                                    <p:cond delay="0"/>
                                  </p:stCondLst>
                                  <p:childTnLst>
                                    <p:set>
                                      <p:cBhvr>
                                        <p:cTn id="38" dur="1" fill="hold">
                                          <p:stCondLst>
                                            <p:cond delay="0"/>
                                          </p:stCondLst>
                                        </p:cTn>
                                        <p:tgtEl>
                                          <p:spTgt spid="22535"/>
                                        </p:tgtEl>
                                        <p:attrNameLst>
                                          <p:attrName>style.visibility</p:attrName>
                                        </p:attrNameLst>
                                      </p:cBhvr>
                                      <p:to>
                                        <p:strVal val="visible"/>
                                      </p:to>
                                    </p:set>
                                    <p:animEffect transition="in" filter="wipe(up)">
                                      <p:cBhvr>
                                        <p:cTn id="39"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5" grpId="0" autoUpdateAnimBg="0"/>
      <p:bldP spid="2253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defTabSz="1219170" eaLnBrk="0" fontAlgn="base" hangingPunct="0">
              <a:spcBef>
                <a:spcPct val="0"/>
              </a:spcBef>
              <a:spcAft>
                <a:spcPct val="0"/>
              </a:spcAft>
            </a:pPr>
            <a:endParaRPr lang="en-US" sz="2400">
              <a:solidFill>
                <a:prstClr val="black"/>
              </a:solidFill>
              <a:latin typeface="Arial" panose="020B0604020202020204" pitchFamily="34" charset="0"/>
              <a:ea typeface="宋体" panose="02010600030101010101" pitchFamily="2" charset="-122"/>
            </a:endParaRPr>
          </a:p>
        </p:txBody>
      </p:sp>
      <p:pic>
        <p:nvPicPr>
          <p:cNvPr id="5" name="Đồ họa 4" descr="Question Mark with solid fill">
            <a:extLst>
              <a:ext uri="{FF2B5EF4-FFF2-40B4-BE49-F238E27FC236}">
                <a16:creationId xmlns:a16="http://schemas.microsoft.com/office/drawing/2014/main" id="{45FE7F5B-72B1-4F0C-BFB3-FEB02CC89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662" y="1693261"/>
            <a:ext cx="2139288" cy="213928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Hộp Văn bản 6">
            <a:extLst>
              <a:ext uri="{FF2B5EF4-FFF2-40B4-BE49-F238E27FC236}">
                <a16:creationId xmlns:a16="http://schemas.microsoft.com/office/drawing/2014/main" id="{3DA68C08-4ACE-4D60-AF1A-7857924D89E6}"/>
              </a:ext>
            </a:extLst>
          </p:cNvPr>
          <p:cNvSpPr txBox="1"/>
          <p:nvPr/>
        </p:nvSpPr>
        <p:spPr>
          <a:xfrm>
            <a:off x="539806" y="241221"/>
            <a:ext cx="940904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1219170" eaLnBrk="0" fontAlgn="base" hangingPunct="0">
              <a:spcBef>
                <a:spcPct val="0"/>
              </a:spcBef>
              <a:spcAft>
                <a:spcPct val="0"/>
              </a:spcAft>
            </a:pPr>
            <a:r>
              <a:rPr lang="en-US" sz="3200" b="1">
                <a:solidFill>
                  <a:prstClr val="black"/>
                </a:solidFill>
                <a:latin typeface="Times New Roman" panose="02020603050405020304" pitchFamily="18" charset="0"/>
                <a:ea typeface="宋体" panose="02010600030101010101" pitchFamily="2" charset="-122"/>
                <a:cs typeface="Times New Roman" panose="02020603050405020304" pitchFamily="18" charset="0"/>
              </a:rPr>
              <a:t>Nguyên nhân nào dẫn đến cuộc cách mạng Tân Hợi?</a:t>
            </a:r>
          </a:p>
        </p:txBody>
      </p:sp>
      <p:sp>
        <p:nvSpPr>
          <p:cNvPr id="6" name="Hộp Văn bản 5">
            <a:extLst>
              <a:ext uri="{FF2B5EF4-FFF2-40B4-BE49-F238E27FC236}">
                <a16:creationId xmlns:a16="http://schemas.microsoft.com/office/drawing/2014/main" id="{894B5837-F471-5FB5-2FA6-019D1CC112BD}"/>
              </a:ext>
            </a:extLst>
          </p:cNvPr>
          <p:cNvSpPr txBox="1"/>
          <p:nvPr/>
        </p:nvSpPr>
        <p:spPr>
          <a:xfrm>
            <a:off x="2712888" y="2540647"/>
            <a:ext cx="611505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800" b="1" i="1"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Cách mạng Tân Hợi thắng lợi có ý nghĩa lịch sử gì?</a:t>
            </a:r>
          </a:p>
        </p:txBody>
      </p:sp>
      <p:sp>
        <p:nvSpPr>
          <p:cNvPr id="10" name="Hộp Văn bản 9">
            <a:extLst>
              <a:ext uri="{FF2B5EF4-FFF2-40B4-BE49-F238E27FC236}">
                <a16:creationId xmlns:a16="http://schemas.microsoft.com/office/drawing/2014/main" id="{BE4BC9E8-6FF5-2F89-028A-9ABA231104C0}"/>
              </a:ext>
            </a:extLst>
          </p:cNvPr>
          <p:cNvSpPr txBox="1"/>
          <p:nvPr/>
        </p:nvSpPr>
        <p:spPr>
          <a:xfrm>
            <a:off x="2712888" y="3853352"/>
            <a:ext cx="611505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Tại sao nói cách mạng Tân Hợi là cuộc cách mạng Tư sản không triệt để?</a:t>
            </a:r>
          </a:p>
        </p:txBody>
      </p:sp>
      <p:pic>
        <p:nvPicPr>
          <p:cNvPr id="12" name="Hình ảnh 11">
            <a:extLst>
              <a:ext uri="{FF2B5EF4-FFF2-40B4-BE49-F238E27FC236}">
                <a16:creationId xmlns:a16="http://schemas.microsoft.com/office/drawing/2014/main" id="{2636F6FB-70A8-58B1-FBBD-DDDF9B3738A3}"/>
              </a:ext>
            </a:extLst>
          </p:cNvPr>
          <p:cNvPicPr>
            <a:picLocks noChangeAspect="1"/>
          </p:cNvPicPr>
          <p:nvPr/>
        </p:nvPicPr>
        <p:blipFill>
          <a:blip r:embed="rId4"/>
          <a:stretch>
            <a:fillRect/>
          </a:stretch>
        </p:blipFill>
        <p:spPr>
          <a:xfrm>
            <a:off x="1940672" y="619243"/>
            <a:ext cx="6887266" cy="2020436"/>
          </a:xfrm>
          <a:prstGeom prst="rect">
            <a:avLst/>
          </a:prstGeom>
        </p:spPr>
      </p:pic>
    </p:spTree>
    <p:extLst>
      <p:ext uri="{BB962C8B-B14F-4D97-AF65-F5344CB8AC3E}">
        <p14:creationId xmlns:p14="http://schemas.microsoft.com/office/powerpoint/2010/main" val="3150090252"/>
      </p:ext>
    </p:extLst>
  </p:cSld>
  <p:clrMapOvr>
    <a:masterClrMapping/>
  </p:clrMapOvr>
  <p:transition spd="slow" advClick="0" advTm="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rot="5400000">
            <a:off x="7849394" y="4029869"/>
            <a:ext cx="2884488" cy="2838450"/>
            <a:chOff x="3936" y="-15"/>
            <a:chExt cx="1817" cy="1788"/>
          </a:xfrm>
        </p:grpSpPr>
        <p:pic>
          <p:nvPicPr>
            <p:cNvPr id="25620"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1"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2"/>
          <p:cNvGrpSpPr>
            <a:grpSpLocks/>
          </p:cNvGrpSpPr>
          <p:nvPr/>
        </p:nvGrpSpPr>
        <p:grpSpPr bwMode="auto">
          <a:xfrm rot="10800000">
            <a:off x="1568450" y="4029075"/>
            <a:ext cx="2884488" cy="2838450"/>
            <a:chOff x="3936" y="-15"/>
            <a:chExt cx="1817" cy="1788"/>
          </a:xfrm>
        </p:grpSpPr>
        <p:pic>
          <p:nvPicPr>
            <p:cNvPr id="25617"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6"/>
          <p:cNvGrpSpPr>
            <a:grpSpLocks/>
          </p:cNvGrpSpPr>
          <p:nvPr/>
        </p:nvGrpSpPr>
        <p:grpSpPr bwMode="auto">
          <a:xfrm>
            <a:off x="7753350" y="-4763"/>
            <a:ext cx="2884488" cy="2838451"/>
            <a:chOff x="3936" y="-15"/>
            <a:chExt cx="1817" cy="1788"/>
          </a:xfrm>
        </p:grpSpPr>
        <p:pic>
          <p:nvPicPr>
            <p:cNvPr id="25614" name="Picture 1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8"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9"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20"/>
          <p:cNvGrpSpPr>
            <a:grpSpLocks/>
          </p:cNvGrpSpPr>
          <p:nvPr/>
        </p:nvGrpSpPr>
        <p:grpSpPr bwMode="auto">
          <a:xfrm rot="-5400000">
            <a:off x="1500981" y="48419"/>
            <a:ext cx="2884488" cy="2838450"/>
            <a:chOff x="3936" y="-15"/>
            <a:chExt cx="1817" cy="1788"/>
          </a:xfrm>
        </p:grpSpPr>
        <p:pic>
          <p:nvPicPr>
            <p:cNvPr id="25611"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2"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50" name="Text Box 18"/>
          <p:cNvSpPr txBox="1">
            <a:spLocks noChangeArrowheads="1"/>
          </p:cNvSpPr>
          <p:nvPr/>
        </p:nvSpPr>
        <p:spPr bwMode="auto">
          <a:xfrm>
            <a:off x="1905000" y="2743200"/>
            <a:ext cx="2438400" cy="3117850"/>
          </a:xfrm>
          <a:prstGeom prst="rect">
            <a:avLst/>
          </a:prstGeom>
          <a:noFill/>
          <a:ln w="66675" cap="rnd">
            <a:solidFill>
              <a:srgbClr val="008000"/>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Hướng dẫn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về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nhà</a:t>
            </a:r>
            <a:endParaRPr kumimoji="0" lang="en-US" sz="5400" b="1" i="0" u="none" strike="noStrike" kern="1200" cap="none" spc="0" normalizeH="0" baseline="0" noProof="0">
              <a:ln>
                <a:noFill/>
              </a:ln>
              <a:solidFill>
                <a:srgbClr val="FF0000"/>
              </a:solidFill>
              <a:effectLst/>
              <a:uLnTx/>
              <a:uFillTx/>
              <a:latin typeface=".VnMysticalH" pitchFamily="34" charset="0"/>
              <a:ea typeface="+mn-ea"/>
              <a:cs typeface="Arial" charset="0"/>
            </a:endParaRPr>
          </a:p>
        </p:txBody>
      </p:sp>
      <p:pic>
        <p:nvPicPr>
          <p:cNvPr id="172051" name="Picture 19" descr="BACK0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08115">
            <a:off x="4495800" y="457201"/>
            <a:ext cx="55626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Text Box 20"/>
          <p:cNvSpPr txBox="1">
            <a:spLocks noChangeArrowheads="1"/>
          </p:cNvSpPr>
          <p:nvPr/>
        </p:nvSpPr>
        <p:spPr bwMode="auto">
          <a:xfrm rot="1058925">
            <a:off x="5668964" y="1344803"/>
            <a:ext cx="38258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Học sinh đọc sách giáo khoa để trả lời các câu hỏi, tham khảo thêm sách, tra cứu Google để biết thêm những từ mới và các thông tin liên quan.</a:t>
            </a:r>
            <a:endParaRPr kumimoji="0" lang="en-US" sz="3000" b="1" i="1"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25609" name="Text Box 21"/>
          <p:cNvSpPr txBox="1">
            <a:spLocks noChangeArrowheads="1"/>
          </p:cNvSpPr>
          <p:nvPr/>
        </p:nvSpPr>
        <p:spPr bwMode="auto">
          <a:xfrm>
            <a:off x="1905000" y="533400"/>
            <a:ext cx="1981200" cy="193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0" b="1" i="0" u="none" strike="noStrike" kern="1200" cap="none" spc="0" normalizeH="0" baseline="0" noProof="0">
                <a:ln>
                  <a:noFill/>
                </a:ln>
                <a:solidFill>
                  <a:prstClr val="black"/>
                </a:solidFill>
                <a:effectLst/>
                <a:uLnTx/>
                <a:uFillTx/>
                <a:latin typeface="Arial" charset="0"/>
                <a:ea typeface="+mn-ea"/>
                <a:cs typeface="Arial" charset="0"/>
                <a:sym typeface="Webdings" pitchFamily="18" charset="2"/>
              </a:rPr>
              <a:t></a:t>
            </a:r>
          </a:p>
        </p:txBody>
      </p:sp>
      <p:pic>
        <p:nvPicPr>
          <p:cNvPr id="2" name="78EB38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193"/>
      </p:ext>
    </p:extLst>
  </p:cSld>
  <p:clrMapOvr>
    <a:masterClrMapping/>
  </p:clrMapOvr>
  <p:transition spd="slow" advTm="127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28" fill="hold"/>
                                        <p:tgtEl>
                                          <p:spTgt spid="2"/>
                                        </p:tgtEl>
                                      </p:cBhvr>
                                    </p:cmd>
                                  </p:childTnLst>
                                </p:cTn>
                              </p:par>
                            </p:childTnLst>
                          </p:cTn>
                        </p:par>
                        <p:par>
                          <p:cTn id="7" fill="hold" nodeType="afterGroup">
                            <p:stCondLst>
                              <p:cond delay="12728"/>
                            </p:stCondLst>
                            <p:childTnLst>
                              <p:par>
                                <p:cTn id="8" presetID="5" presetClass="entr" presetSubtype="10" fill="hold" grpId="0" nodeType="afterEffect">
                                  <p:stCondLst>
                                    <p:cond delay="0"/>
                                  </p:stCondLst>
                                  <p:childTnLst>
                                    <p:set>
                                      <p:cBhvr>
                                        <p:cTn id="9" dur="1" fill="hold">
                                          <p:stCondLst>
                                            <p:cond delay="0"/>
                                          </p:stCondLst>
                                        </p:cTn>
                                        <p:tgtEl>
                                          <p:spTgt spid="172050"/>
                                        </p:tgtEl>
                                        <p:attrNameLst>
                                          <p:attrName>style.visibility</p:attrName>
                                        </p:attrNameLst>
                                      </p:cBhvr>
                                      <p:to>
                                        <p:strVal val="visible"/>
                                      </p:to>
                                    </p:set>
                                    <p:animEffect transition="in" filter="checkerboard(across)">
                                      <p:cBhvr>
                                        <p:cTn id="10" dur="500"/>
                                        <p:tgtEl>
                                          <p:spTgt spid="172050"/>
                                        </p:tgtEl>
                                      </p:cBhvr>
                                    </p:animEffect>
                                  </p:childTnLst>
                                </p:cTn>
                              </p:par>
                            </p:childTnLst>
                          </p:cTn>
                        </p:par>
                        <p:par>
                          <p:cTn id="11" fill="hold" nodeType="afterGroup">
                            <p:stCondLst>
                              <p:cond delay="13228"/>
                            </p:stCondLst>
                            <p:childTnLst>
                              <p:par>
                                <p:cTn id="12" presetID="25" presetClass="entr" presetSubtype="0" fill="hold" nodeType="afterEffect">
                                  <p:stCondLst>
                                    <p:cond delay="0"/>
                                  </p:stCondLst>
                                  <p:childTnLst>
                                    <p:set>
                                      <p:cBhvr>
                                        <p:cTn id="13" dur="1" fill="hold">
                                          <p:stCondLst>
                                            <p:cond delay="0"/>
                                          </p:stCondLst>
                                        </p:cTn>
                                        <p:tgtEl>
                                          <p:spTgt spid="172051"/>
                                        </p:tgtEl>
                                        <p:attrNameLst>
                                          <p:attrName>style.visibility</p:attrName>
                                        </p:attrNameLst>
                                      </p:cBhvr>
                                      <p:to>
                                        <p:strVal val="visible"/>
                                      </p:to>
                                    </p:set>
                                    <p:anim calcmode="lin" valueType="num">
                                      <p:cBhvr>
                                        <p:cTn id="14" dur="1000" decel="50000" fill="hold">
                                          <p:stCondLst>
                                            <p:cond delay="0"/>
                                          </p:stCondLst>
                                        </p:cTn>
                                        <p:tgtEl>
                                          <p:spTgt spid="17205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7205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72051"/>
                                        </p:tgtEl>
                                        <p:attrNameLst>
                                          <p:attrName>ppt_w</p:attrName>
                                        </p:attrNameLst>
                                      </p:cBhvr>
                                      <p:tavLst>
                                        <p:tav tm="0">
                                          <p:val>
                                            <p:strVal val="#ppt_w*.05"/>
                                          </p:val>
                                        </p:tav>
                                        <p:tav tm="100000">
                                          <p:val>
                                            <p:strVal val="#ppt_w"/>
                                          </p:val>
                                        </p:tav>
                                      </p:tavLst>
                                    </p:anim>
                                    <p:anim calcmode="lin" valueType="num">
                                      <p:cBhvr>
                                        <p:cTn id="17" dur="2000" fill="hold"/>
                                        <p:tgtEl>
                                          <p:spTgt spid="17205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7205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7205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7205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72051"/>
                                        </p:tgtEl>
                                      </p:cBhvr>
                                    </p:animEffect>
                                  </p:childTnLst>
                                </p:cTn>
                              </p:par>
                            </p:childTnLst>
                          </p:cTn>
                        </p:par>
                        <p:par>
                          <p:cTn id="22" fill="hold" nodeType="afterGroup">
                            <p:stCondLst>
                              <p:cond delay="15228"/>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72052"/>
                                        </p:tgtEl>
                                        <p:attrNameLst>
                                          <p:attrName>style.visibility</p:attrName>
                                        </p:attrNameLst>
                                      </p:cBhvr>
                                      <p:to>
                                        <p:strVal val="visible"/>
                                      </p:to>
                                    </p:set>
                                    <p:anim calcmode="discrete" valueType="clr">
                                      <p:cBhvr override="childStyle">
                                        <p:cTn id="25" dur="80"/>
                                        <p:tgtEl>
                                          <p:spTgt spid="1720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2052"/>
                                        </p:tgtEl>
                                        <p:attrNameLst>
                                          <p:attrName>fillcolor</p:attrName>
                                        </p:attrNameLst>
                                      </p:cBhvr>
                                      <p:tavLst>
                                        <p:tav tm="0">
                                          <p:val>
                                            <p:clrVal>
                                              <a:schemeClr val="accent2"/>
                                            </p:clrVal>
                                          </p:val>
                                        </p:tav>
                                        <p:tav tm="50000">
                                          <p:val>
                                            <p:clrVal>
                                              <a:schemeClr val="hlink"/>
                                            </p:clrVal>
                                          </p:val>
                                        </p:tav>
                                      </p:tavLst>
                                    </p:anim>
                                    <p:set>
                                      <p:cBhvr>
                                        <p:cTn id="27" dur="80"/>
                                        <p:tgtEl>
                                          <p:spTgt spid="17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172050" grpId="0" animBg="1"/>
      <p:bldP spid="1720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默认设计模板">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324</Words>
  <Application>Microsoft Office PowerPoint</Application>
  <PresentationFormat>Màn hình rộng</PresentationFormat>
  <Paragraphs>33</Paragraphs>
  <Slides>8</Slides>
  <Notes>3</Notes>
  <HiddenSlides>0</HiddenSlides>
  <MMClips>1</MMClips>
  <ScaleCrop>false</ScaleCrop>
  <HeadingPairs>
    <vt:vector size="6" baseType="variant">
      <vt:variant>
        <vt:lpstr>Phông được Dùng</vt:lpstr>
      </vt:variant>
      <vt:variant>
        <vt:i4>8</vt:i4>
      </vt:variant>
      <vt:variant>
        <vt:lpstr>Chủ đề</vt:lpstr>
      </vt:variant>
      <vt:variant>
        <vt:i4>5</vt:i4>
      </vt:variant>
      <vt:variant>
        <vt:lpstr>Tiêu đề Bản chiếu</vt:lpstr>
      </vt:variant>
      <vt:variant>
        <vt:i4>8</vt:i4>
      </vt:variant>
    </vt:vector>
  </HeadingPairs>
  <TitlesOfParts>
    <vt:vector size="21" baseType="lpstr">
      <vt:lpstr>微软雅黑 Light</vt:lpstr>
      <vt:lpstr>.Arial</vt:lpstr>
      <vt:lpstr>.VnMysticalH</vt:lpstr>
      <vt:lpstr>Arial</vt:lpstr>
      <vt:lpstr>Calibri</vt:lpstr>
      <vt:lpstr>Calibri Light</vt:lpstr>
      <vt:lpstr>Times New Roman</vt:lpstr>
      <vt:lpstr>VNI-Times</vt:lpstr>
      <vt:lpstr>Office Theme</vt:lpstr>
      <vt:lpstr>2_默认设计模板</vt:lpstr>
      <vt:lpstr>1_默认设计模板</vt:lpstr>
      <vt:lpstr>3_默认设计模板</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6</cp:revision>
  <dcterms:created xsi:type="dcterms:W3CDTF">2022-11-23T15:04:35Z</dcterms:created>
  <dcterms:modified xsi:type="dcterms:W3CDTF">2022-11-25T01:14:07Z</dcterms:modified>
</cp:coreProperties>
</file>