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4" r:id="rId2"/>
    <p:sldId id="256" r:id="rId3"/>
    <p:sldId id="337" r:id="rId4"/>
    <p:sldId id="258" r:id="rId5"/>
    <p:sldId id="264" r:id="rId6"/>
    <p:sldId id="259" r:id="rId7"/>
    <p:sldId id="339" r:id="rId8"/>
    <p:sldId id="336" r:id="rId9"/>
    <p:sldId id="261" r:id="rId10"/>
    <p:sldId id="340" r:id="rId11"/>
    <p:sldId id="341" r:id="rId12"/>
    <p:sldId id="262" r:id="rId13"/>
    <p:sldId id="263" r:id="rId14"/>
    <p:sldId id="265" r:id="rId15"/>
    <p:sldId id="266" r:id="rId16"/>
    <p:sldId id="257" r:id="rId17"/>
    <p:sldId id="335" r:id="rId18"/>
    <p:sldId id="268" r:id="rId19"/>
    <p:sldId id="310" r:id="rId20"/>
    <p:sldId id="269" r:id="rId21"/>
    <p:sldId id="270" r:id="rId22"/>
    <p:sldId id="271" r:id="rId23"/>
    <p:sldId id="273" r:id="rId24"/>
    <p:sldId id="272" r:id="rId25"/>
    <p:sldId id="274" r:id="rId26"/>
    <p:sldId id="275" r:id="rId27"/>
    <p:sldId id="276" r:id="rId28"/>
    <p:sldId id="281" r:id="rId29"/>
    <p:sldId id="342" r:id="rId30"/>
    <p:sldId id="277" r:id="rId31"/>
    <p:sldId id="279" r:id="rId32"/>
    <p:sldId id="278" r:id="rId33"/>
    <p:sldId id="323" r:id="rId34"/>
    <p:sldId id="324" r:id="rId35"/>
    <p:sldId id="34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9373A-64B1-41F9-B9BF-9BF3A8C5B6A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FC2E8F-CC65-492B-A593-F28A2A37080C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817E7-69A2-494A-9E3B-88CD99CCD9DC}" type="parTrans" cxnId="{0599C909-80CC-49C1-B1E9-B6CE839914E3}">
      <dgm:prSet/>
      <dgm:spPr/>
      <dgm:t>
        <a:bodyPr/>
        <a:lstStyle/>
        <a:p>
          <a:endParaRPr lang="en-US"/>
        </a:p>
      </dgm:t>
    </dgm:pt>
    <dgm:pt modelId="{B770C9EC-6FB5-4F98-A2A7-FD505696648E}" type="sibTrans" cxnId="{0599C909-80CC-49C1-B1E9-B6CE839914E3}">
      <dgm:prSet/>
      <dgm:spPr/>
      <dgm:t>
        <a:bodyPr/>
        <a:lstStyle/>
        <a:p>
          <a:endParaRPr lang="en-US"/>
        </a:p>
      </dgm:t>
    </dgm:pt>
    <dgm:pt modelId="{340C59C0-21F5-4C0D-947E-55A67C5B127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F2132-650C-445E-98FC-442C807A8767}" type="parTrans" cxnId="{14DF774F-9481-47B2-BA84-E847715B8975}">
      <dgm:prSet/>
      <dgm:spPr/>
      <dgm:t>
        <a:bodyPr/>
        <a:lstStyle/>
        <a:p>
          <a:endParaRPr lang="en-US"/>
        </a:p>
      </dgm:t>
    </dgm:pt>
    <dgm:pt modelId="{A5FBE908-614B-4A17-AB52-9B6529EEF82F}" type="sibTrans" cxnId="{14DF774F-9481-47B2-BA84-E847715B8975}">
      <dgm:prSet/>
      <dgm:spPr/>
      <dgm:t>
        <a:bodyPr/>
        <a:lstStyle/>
        <a:p>
          <a:endParaRPr lang="en-US"/>
        </a:p>
      </dgm:t>
    </dgm:pt>
    <dgm:pt modelId="{8248AA86-94EF-494B-B8A7-4734434C36E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A9EDF-2EE1-4303-93D5-312AB2C04FAF}" type="parTrans" cxnId="{272093D1-C5E6-4E63-A2FC-E85981B9E050}">
      <dgm:prSet/>
      <dgm:spPr/>
      <dgm:t>
        <a:bodyPr/>
        <a:lstStyle/>
        <a:p>
          <a:endParaRPr lang="en-US"/>
        </a:p>
      </dgm:t>
    </dgm:pt>
    <dgm:pt modelId="{ED170393-C054-46F0-AA76-AAF73514B77C}" type="sibTrans" cxnId="{272093D1-C5E6-4E63-A2FC-E85981B9E050}">
      <dgm:prSet/>
      <dgm:spPr/>
      <dgm:t>
        <a:bodyPr/>
        <a:lstStyle/>
        <a:p>
          <a:endParaRPr lang="en-US"/>
        </a:p>
      </dgm:t>
    </dgm:pt>
    <dgm:pt modelId="{B2D7EC89-3849-4657-ADE2-E163B6952BF5}" type="pres">
      <dgm:prSet presAssocID="{AEA9373A-64B1-41F9-B9BF-9BF3A8C5B6AF}" presName="Name0" presStyleCnt="0">
        <dgm:presLayoutVars>
          <dgm:chMax val="7"/>
          <dgm:chPref val="7"/>
          <dgm:dir/>
        </dgm:presLayoutVars>
      </dgm:prSet>
      <dgm:spPr/>
    </dgm:pt>
    <dgm:pt modelId="{C256BDF5-EEC5-4EA7-98CD-B4CADBFC6638}" type="pres">
      <dgm:prSet presAssocID="{AEA9373A-64B1-41F9-B9BF-9BF3A8C5B6AF}" presName="Name1" presStyleCnt="0"/>
      <dgm:spPr/>
    </dgm:pt>
    <dgm:pt modelId="{AC84B495-B251-4414-80F9-7C7CEB77C63D}" type="pres">
      <dgm:prSet presAssocID="{AEA9373A-64B1-41F9-B9BF-9BF3A8C5B6AF}" presName="cycle" presStyleCnt="0"/>
      <dgm:spPr/>
    </dgm:pt>
    <dgm:pt modelId="{50CA324B-29B8-44D7-B4ED-F31E76EAFD9E}" type="pres">
      <dgm:prSet presAssocID="{AEA9373A-64B1-41F9-B9BF-9BF3A8C5B6AF}" presName="srcNode" presStyleLbl="node1" presStyleIdx="0" presStyleCnt="2"/>
      <dgm:spPr/>
    </dgm:pt>
    <dgm:pt modelId="{80E38D26-AF40-4EBE-A4A6-E6EF68161666}" type="pres">
      <dgm:prSet presAssocID="{AEA9373A-64B1-41F9-B9BF-9BF3A8C5B6AF}" presName="conn" presStyleLbl="parChTrans1D2" presStyleIdx="0" presStyleCnt="1"/>
      <dgm:spPr/>
    </dgm:pt>
    <dgm:pt modelId="{22049FB6-0A28-4BF4-8F37-971ED3A90964}" type="pres">
      <dgm:prSet presAssocID="{AEA9373A-64B1-41F9-B9BF-9BF3A8C5B6AF}" presName="extraNode" presStyleLbl="node1" presStyleIdx="0" presStyleCnt="2"/>
      <dgm:spPr/>
    </dgm:pt>
    <dgm:pt modelId="{BC522DB7-D8EA-4BEA-B53E-9D56DFD26B6D}" type="pres">
      <dgm:prSet presAssocID="{AEA9373A-64B1-41F9-B9BF-9BF3A8C5B6AF}" presName="dstNode" presStyleLbl="node1" presStyleIdx="0" presStyleCnt="2"/>
      <dgm:spPr/>
    </dgm:pt>
    <dgm:pt modelId="{F78673BE-18F8-4C61-9C9D-9D5A66A39AB2}" type="pres">
      <dgm:prSet presAssocID="{5EFC2E8F-CC65-492B-A593-F28A2A37080C}" presName="text_1" presStyleLbl="node1" presStyleIdx="0" presStyleCnt="2">
        <dgm:presLayoutVars>
          <dgm:bulletEnabled val="1"/>
        </dgm:presLayoutVars>
      </dgm:prSet>
      <dgm:spPr/>
    </dgm:pt>
    <dgm:pt modelId="{B5786E2A-1308-4A6A-A576-5AF1117856BE}" type="pres">
      <dgm:prSet presAssocID="{5EFC2E8F-CC65-492B-A593-F28A2A37080C}" presName="accent_1" presStyleCnt="0"/>
      <dgm:spPr/>
    </dgm:pt>
    <dgm:pt modelId="{51FF61C9-0FC1-4E0F-A274-F48ECBA93ED7}" type="pres">
      <dgm:prSet presAssocID="{5EFC2E8F-CC65-492B-A593-F28A2A37080C}" presName="accentRepeatNode" presStyleLbl="solidFgAcc1" presStyleIdx="0" presStyleCnt="2"/>
      <dgm:spPr/>
    </dgm:pt>
    <dgm:pt modelId="{D7D43468-79BC-4F5B-8D99-A42F4D8EE354}" type="pres">
      <dgm:prSet presAssocID="{340C59C0-21F5-4C0D-947E-55A67C5B127D}" presName="text_2" presStyleLbl="node1" presStyleIdx="1" presStyleCnt="2">
        <dgm:presLayoutVars>
          <dgm:bulletEnabled val="1"/>
        </dgm:presLayoutVars>
      </dgm:prSet>
      <dgm:spPr/>
    </dgm:pt>
    <dgm:pt modelId="{D4252380-C688-4342-8A48-E07AED801E1D}" type="pres">
      <dgm:prSet presAssocID="{340C59C0-21F5-4C0D-947E-55A67C5B127D}" presName="accent_2" presStyleCnt="0"/>
      <dgm:spPr/>
    </dgm:pt>
    <dgm:pt modelId="{39CA2D9D-FC3B-4514-98FC-813046B239E2}" type="pres">
      <dgm:prSet presAssocID="{340C59C0-21F5-4C0D-947E-55A67C5B127D}" presName="accentRepeatNode" presStyleLbl="solidFgAcc1" presStyleIdx="1" presStyleCnt="2"/>
      <dgm:spPr/>
    </dgm:pt>
  </dgm:ptLst>
  <dgm:cxnLst>
    <dgm:cxn modelId="{0599C909-80CC-49C1-B1E9-B6CE839914E3}" srcId="{AEA9373A-64B1-41F9-B9BF-9BF3A8C5B6AF}" destId="{5EFC2E8F-CC65-492B-A593-F28A2A37080C}" srcOrd="0" destOrd="0" parTransId="{899817E7-69A2-494A-9E3B-88CD99CCD9DC}" sibTransId="{B770C9EC-6FB5-4F98-A2A7-FD505696648E}"/>
    <dgm:cxn modelId="{A7AE9518-D8FB-4DFD-A140-EC565101040B}" type="presOf" srcId="{B770C9EC-6FB5-4F98-A2A7-FD505696648E}" destId="{80E38D26-AF40-4EBE-A4A6-E6EF68161666}" srcOrd="0" destOrd="0" presId="urn:microsoft.com/office/officeart/2008/layout/VerticalCurvedList"/>
    <dgm:cxn modelId="{9B244A27-7CF2-4772-AF08-711251162ABB}" type="presOf" srcId="{8248AA86-94EF-494B-B8A7-4734434C36ED}" destId="{D7D43468-79BC-4F5B-8D99-A42F4D8EE354}" srcOrd="0" destOrd="1" presId="urn:microsoft.com/office/officeart/2008/layout/VerticalCurvedList"/>
    <dgm:cxn modelId="{D362BD30-8837-42C2-BB8D-068E63FDD81D}" type="presOf" srcId="{AEA9373A-64B1-41F9-B9BF-9BF3A8C5B6AF}" destId="{B2D7EC89-3849-4657-ADE2-E163B6952BF5}" srcOrd="0" destOrd="0" presId="urn:microsoft.com/office/officeart/2008/layout/VerticalCurvedList"/>
    <dgm:cxn modelId="{14DF774F-9481-47B2-BA84-E847715B8975}" srcId="{AEA9373A-64B1-41F9-B9BF-9BF3A8C5B6AF}" destId="{340C59C0-21F5-4C0D-947E-55A67C5B127D}" srcOrd="1" destOrd="0" parTransId="{E23F2132-650C-445E-98FC-442C807A8767}" sibTransId="{A5FBE908-614B-4A17-AB52-9B6529EEF82F}"/>
    <dgm:cxn modelId="{272093D1-C5E6-4E63-A2FC-E85981B9E050}" srcId="{340C59C0-21F5-4C0D-947E-55A67C5B127D}" destId="{8248AA86-94EF-494B-B8A7-4734434C36ED}" srcOrd="0" destOrd="0" parTransId="{A94A9EDF-2EE1-4303-93D5-312AB2C04FAF}" sibTransId="{ED170393-C054-46F0-AA76-AAF73514B77C}"/>
    <dgm:cxn modelId="{697EC3DB-572C-4044-8C56-5FF5AE2E1F74}" type="presOf" srcId="{5EFC2E8F-CC65-492B-A593-F28A2A37080C}" destId="{F78673BE-18F8-4C61-9C9D-9D5A66A39AB2}" srcOrd="0" destOrd="0" presId="urn:microsoft.com/office/officeart/2008/layout/VerticalCurvedList"/>
    <dgm:cxn modelId="{5B18E9FB-8E9F-4D2C-815E-FEADF711190F}" type="presOf" srcId="{340C59C0-21F5-4C0D-947E-55A67C5B127D}" destId="{D7D43468-79BC-4F5B-8D99-A42F4D8EE354}" srcOrd="0" destOrd="0" presId="urn:microsoft.com/office/officeart/2008/layout/VerticalCurvedList"/>
    <dgm:cxn modelId="{2A5095EF-13A5-4708-89BA-24946AC4B2D2}" type="presParOf" srcId="{B2D7EC89-3849-4657-ADE2-E163B6952BF5}" destId="{C256BDF5-EEC5-4EA7-98CD-B4CADBFC6638}" srcOrd="0" destOrd="0" presId="urn:microsoft.com/office/officeart/2008/layout/VerticalCurvedList"/>
    <dgm:cxn modelId="{0438464A-6BFB-4AB2-AB0D-4A4E62F315AF}" type="presParOf" srcId="{C256BDF5-EEC5-4EA7-98CD-B4CADBFC6638}" destId="{AC84B495-B251-4414-80F9-7C7CEB77C63D}" srcOrd="0" destOrd="0" presId="urn:microsoft.com/office/officeart/2008/layout/VerticalCurvedList"/>
    <dgm:cxn modelId="{B1B1D47F-81C2-408A-B650-B0C1F91EA1F3}" type="presParOf" srcId="{AC84B495-B251-4414-80F9-7C7CEB77C63D}" destId="{50CA324B-29B8-44D7-B4ED-F31E76EAFD9E}" srcOrd="0" destOrd="0" presId="urn:microsoft.com/office/officeart/2008/layout/VerticalCurvedList"/>
    <dgm:cxn modelId="{4C85A545-E3E8-402A-B51C-39DFB60774E9}" type="presParOf" srcId="{AC84B495-B251-4414-80F9-7C7CEB77C63D}" destId="{80E38D26-AF40-4EBE-A4A6-E6EF68161666}" srcOrd="1" destOrd="0" presId="urn:microsoft.com/office/officeart/2008/layout/VerticalCurvedList"/>
    <dgm:cxn modelId="{44440DD4-39DB-4C19-B968-09767B73D259}" type="presParOf" srcId="{AC84B495-B251-4414-80F9-7C7CEB77C63D}" destId="{22049FB6-0A28-4BF4-8F37-971ED3A90964}" srcOrd="2" destOrd="0" presId="urn:microsoft.com/office/officeart/2008/layout/VerticalCurvedList"/>
    <dgm:cxn modelId="{36421753-8917-4579-B3F2-D276F0A14F5F}" type="presParOf" srcId="{AC84B495-B251-4414-80F9-7C7CEB77C63D}" destId="{BC522DB7-D8EA-4BEA-B53E-9D56DFD26B6D}" srcOrd="3" destOrd="0" presId="urn:microsoft.com/office/officeart/2008/layout/VerticalCurvedList"/>
    <dgm:cxn modelId="{A5EEC898-A346-4313-A5E4-F5B9A63D6E95}" type="presParOf" srcId="{C256BDF5-EEC5-4EA7-98CD-B4CADBFC6638}" destId="{F78673BE-18F8-4C61-9C9D-9D5A66A39AB2}" srcOrd="1" destOrd="0" presId="urn:microsoft.com/office/officeart/2008/layout/VerticalCurvedList"/>
    <dgm:cxn modelId="{ED02C131-82FE-46FD-8123-2DAB7B202711}" type="presParOf" srcId="{C256BDF5-EEC5-4EA7-98CD-B4CADBFC6638}" destId="{B5786E2A-1308-4A6A-A576-5AF1117856BE}" srcOrd="2" destOrd="0" presId="urn:microsoft.com/office/officeart/2008/layout/VerticalCurvedList"/>
    <dgm:cxn modelId="{2624FC14-E69E-4A90-968C-AC0A8C3A4C3B}" type="presParOf" srcId="{B5786E2A-1308-4A6A-A576-5AF1117856BE}" destId="{51FF61C9-0FC1-4E0F-A274-F48ECBA93ED7}" srcOrd="0" destOrd="0" presId="urn:microsoft.com/office/officeart/2008/layout/VerticalCurvedList"/>
    <dgm:cxn modelId="{7C88C83D-9A4B-44DC-ADD5-688A3E9A455E}" type="presParOf" srcId="{C256BDF5-EEC5-4EA7-98CD-B4CADBFC6638}" destId="{D7D43468-79BC-4F5B-8D99-A42F4D8EE354}" srcOrd="3" destOrd="0" presId="urn:microsoft.com/office/officeart/2008/layout/VerticalCurvedList"/>
    <dgm:cxn modelId="{E767CCE4-A1D6-42E9-BF2E-60D859A03D84}" type="presParOf" srcId="{C256BDF5-EEC5-4EA7-98CD-B4CADBFC6638}" destId="{D4252380-C688-4342-8A48-E07AED801E1D}" srcOrd="4" destOrd="0" presId="urn:microsoft.com/office/officeart/2008/layout/VerticalCurvedList"/>
    <dgm:cxn modelId="{485F7058-E361-4C31-9702-F321DB97131B}" type="presParOf" srcId="{D4252380-C688-4342-8A48-E07AED801E1D}" destId="{39CA2D9D-FC3B-4514-98FC-813046B239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38D26-AF40-4EBE-A4A6-E6EF68161666}">
      <dsp:nvSpPr>
        <dsp:cNvPr id="0" name=""/>
        <dsp:cNvSpPr/>
      </dsp:nvSpPr>
      <dsp:spPr>
        <a:xfrm>
          <a:off x="-5455547" y="-841742"/>
          <a:ext cx="6545942" cy="6545942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673BE-18F8-4C61-9C9D-9D5A66A39AB2}">
      <dsp:nvSpPr>
        <dsp:cNvPr id="0" name=""/>
        <dsp:cNvSpPr/>
      </dsp:nvSpPr>
      <dsp:spPr>
        <a:xfrm>
          <a:off x="893841" y="694650"/>
          <a:ext cx="11122454" cy="1389106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2603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4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4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4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sz="4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4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4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3841" y="694650"/>
        <a:ext cx="11122454" cy="1389106"/>
      </dsp:txXfrm>
    </dsp:sp>
    <dsp:sp modelId="{51FF61C9-0FC1-4E0F-A274-F48ECBA93ED7}">
      <dsp:nvSpPr>
        <dsp:cNvPr id="0" name=""/>
        <dsp:cNvSpPr/>
      </dsp:nvSpPr>
      <dsp:spPr>
        <a:xfrm>
          <a:off x="25649" y="521012"/>
          <a:ext cx="1736383" cy="17363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43468-79BC-4F5B-8D99-A42F4D8EE354}">
      <dsp:nvSpPr>
        <dsp:cNvPr id="0" name=""/>
        <dsp:cNvSpPr/>
      </dsp:nvSpPr>
      <dsp:spPr>
        <a:xfrm>
          <a:off x="893841" y="2778699"/>
          <a:ext cx="11122454" cy="138910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2603" tIns="104140" rIns="104140" bIns="10414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môn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3841" y="2778699"/>
        <a:ext cx="11122454" cy="1389106"/>
      </dsp:txXfrm>
    </dsp:sp>
    <dsp:sp modelId="{39CA2D9D-FC3B-4514-98FC-813046B239E2}">
      <dsp:nvSpPr>
        <dsp:cNvPr id="0" name=""/>
        <dsp:cNvSpPr/>
      </dsp:nvSpPr>
      <dsp:spPr>
        <a:xfrm>
          <a:off x="25649" y="2605061"/>
          <a:ext cx="1736383" cy="17363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A2215-6EE2-460E-8B75-F615460243D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BE2F7-1CE4-4935-8102-7B4CD63BF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6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08B3-68B9-4211-9507-0B766A4C8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B18F4-C0A7-4916-BC76-3565ECBAB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8817-E72F-4CCD-834E-68D1A156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4400F-DD47-4402-A2E8-1E6CDA5F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4178-DAA6-43C8-B570-A8DF50DC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3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15E9-295B-43ED-A71E-C2104CD1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6CC31-04CF-4E29-9D6C-4190F0E5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F7F5-1D4F-4C68-95E7-5E671B1B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65D9-2566-4B5D-9B6A-BF25A9FD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1F060-9219-4789-9FEB-314935FE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863C94-C602-4357-99F3-6A4E92821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630BE-BCF1-4084-BC4A-E5DC9E90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44265-A310-4DE7-82E8-B01BC912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B0D15-B5D7-4E5B-9676-3EDF6A9A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FA648-CE51-444F-A161-B9150F55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2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FD7D-7D1C-4301-90E5-55FD7C4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4A3E0-59EB-425C-9D41-9FF86CC72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5AB5-1ACD-4FF5-BB50-2DFAD790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AE488-FB4B-4692-AEB9-6DB9181A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490CC-E94B-4AA1-A571-AEBE1718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1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A436-5273-4CFA-82F0-52B54F62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0AF07-E304-4FD8-ACDD-00DCD5CBA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1CF8A-4F94-4AE8-9737-74AB90A4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38879-B198-4CFB-8A7E-3D5600A7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A99D-2252-4C46-9B46-C3C54188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8ECB-6FEB-4DAD-9DC8-68B83A06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32AA2-9447-4E7E-8437-C1C96C989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DA302-4961-41EA-97D4-0AC861F60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AA19-3740-4ED6-9A89-0117081A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F4E59-9CB2-4663-9DE3-1BB6A47D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5F6C6-69FF-4D1C-BE80-C7BB0278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9A53-7663-49E7-9DB8-A53F091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FD4FE-F4C8-41AC-9987-103C66EEF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6545-C04F-4005-8555-8854E6BB4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3AC51-F045-4855-A60E-64A48D9BD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29373-DBD5-4FEA-954B-2AF385170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F8380-1F46-4FEF-BE33-FD590859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3093D6-FA8F-4BC1-AB06-68939FA8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B1C069-2F4F-450A-B61C-7EF162CE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5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6EB0-E6B9-4E7E-9415-DF0020DE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AEF27-8439-481F-A920-15B6894B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E8272-35DF-429F-97C8-DB3FB61E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8B7CE-278C-425B-BB14-98BC9A24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0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38598-D59D-4CF5-99C0-B6A8C226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0613C-D113-41EF-B3BE-338DC398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B2131-4E4C-4791-95F5-E1988B65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F1EE-EE8D-4165-9675-9DC24375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8F95D-FF79-4037-844D-3978DC0FB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44E0-DA82-471A-A048-AFA0ACB7E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5251D-21FC-4E1C-9C05-DF91F821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0E115-0EAC-426D-9AA5-8FB29671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61666-7C9D-48F1-B41E-8389947D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534C-8C87-46E3-9390-763DDF91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D1E05-DE75-47E0-9739-2512C7BF6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206A3-A5AD-4E2B-B0E2-88FA2EAE6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5415E-0AAB-44D4-8691-D7BFFC40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D151C-DCA8-4BE9-B23D-C120F30B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978F0-3061-48D9-942F-5DD2F3E9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BB13B-7362-482A-A7E3-B4F73876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41CEE-A1F8-4079-A650-6BFD172D9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A25D-B19B-4782-AE41-EC8BD32BE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46CC3-BDBF-46C1-8C9B-6BF323BE2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47D91-9D37-4D68-9292-B99A276A1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7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C5437-84E0-4F78-8360-0E006C0D3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0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nden và di truyền học, ý nghĩa của di truyền học - DINHNGHIA.VN">
            <a:extLst>
              <a:ext uri="{FF2B5EF4-FFF2-40B4-BE49-F238E27FC236}">
                <a16:creationId xmlns:a16="http://schemas.microsoft.com/office/drawing/2014/main" id="{B1A6A7C3-2919-4DEB-96AC-845B451F4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158261"/>
            <a:ext cx="9228406" cy="65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6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y luật phân li - Hoc24">
            <a:extLst>
              <a:ext uri="{FF2B5EF4-FFF2-40B4-BE49-F238E27FC236}">
                <a16:creationId xmlns:a16="http://schemas.microsoft.com/office/drawing/2014/main" id="{7E8546CA-CBB0-46F9-BBD7-4668E67C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07902" cy="67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2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D94F3-2D8E-4FFD-82D5-258DFB4A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2"/>
            <a:ext cx="12192000" cy="6745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5E780A-43C0-4BB1-A41C-B440CD34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2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8ED816-64F7-4717-90C2-E986AA526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72"/>
            <a:ext cx="12191999" cy="588732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CE26BE-AE56-47F2-8B30-4C5611023CE5}"/>
              </a:ext>
            </a:extLst>
          </p:cNvPr>
          <p:cNvSpPr txBox="1"/>
          <p:nvPr/>
        </p:nvSpPr>
        <p:spPr>
          <a:xfrm>
            <a:off x="0" y="112542"/>
            <a:ext cx="12192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5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075E10-0331-4A5C-9C54-D6A47F222876}"/>
              </a:ext>
            </a:extLst>
          </p:cNvPr>
          <p:cNvSpPr txBox="1"/>
          <p:nvPr/>
        </p:nvSpPr>
        <p:spPr>
          <a:xfrm>
            <a:off x="0" y="112542"/>
            <a:ext cx="12192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D5C240-B62D-4BE3-9318-73D4CC421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1" y="858129"/>
            <a:ext cx="11868443" cy="58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1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CD4059-07BA-4AC1-A29D-E5491B348C64}"/>
              </a:ext>
            </a:extLst>
          </p:cNvPr>
          <p:cNvSpPr txBox="1"/>
          <p:nvPr/>
        </p:nvSpPr>
        <p:spPr>
          <a:xfrm>
            <a:off x="0" y="112542"/>
            <a:ext cx="12192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2D412-DC74-4691-A260-368C44E93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97" y="970670"/>
            <a:ext cx="7357403" cy="5500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60C6B7-536F-4442-AE64-D3DF9B38B38E}"/>
              </a:ext>
            </a:extLst>
          </p:cNvPr>
          <p:cNvSpPr txBox="1"/>
          <p:nvPr/>
        </p:nvSpPr>
        <p:spPr>
          <a:xfrm>
            <a:off x="295422" y="1454380"/>
            <a:ext cx="43609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 (Headings)"/>
              </a:rPr>
              <a:t>Cuối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bài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thầy</a:t>
            </a:r>
            <a:r>
              <a:rPr lang="en-US" sz="3200" dirty="0">
                <a:latin typeface="Times New Roman (Headings)"/>
              </a:rPr>
              <a:t>, </a:t>
            </a:r>
            <a:r>
              <a:rPr lang="en-US" sz="3200" dirty="0" err="1">
                <a:latin typeface="Times New Roman (Headings)"/>
              </a:rPr>
              <a:t>cô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sẽ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dành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phần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giải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đáp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thắc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mắc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cho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các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bạn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chưa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nắm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rõ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nội</a:t>
            </a:r>
            <a:r>
              <a:rPr lang="en-US" sz="3200" dirty="0">
                <a:latin typeface="Times New Roman (Headings)"/>
              </a:rPr>
              <a:t> dung. </a:t>
            </a:r>
          </a:p>
          <a:p>
            <a:r>
              <a:rPr lang="en-US" sz="3200" dirty="0" err="1">
                <a:latin typeface="Times New Roman (Headings)"/>
              </a:rPr>
              <a:t>Trường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hợp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có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một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số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nội</a:t>
            </a:r>
            <a:r>
              <a:rPr lang="en-US" sz="3200" dirty="0">
                <a:latin typeface="Times New Roman (Headings)"/>
              </a:rPr>
              <a:t> dung </a:t>
            </a:r>
            <a:r>
              <a:rPr lang="en-US" sz="3200" dirty="0" err="1">
                <a:latin typeface="Times New Roman (Headings)"/>
              </a:rPr>
              <a:t>chưa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rõ</a:t>
            </a:r>
            <a:r>
              <a:rPr lang="en-US" sz="3200" dirty="0">
                <a:latin typeface="Times New Roman (Headings)"/>
              </a:rPr>
              <a:t>, </a:t>
            </a:r>
            <a:r>
              <a:rPr lang="en-US" sz="3200" dirty="0" err="1">
                <a:latin typeface="Times New Roman (Headings)"/>
              </a:rPr>
              <a:t>các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bạn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có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thể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nhắn</a:t>
            </a:r>
            <a:r>
              <a:rPr lang="en-US" sz="3200" dirty="0">
                <a:latin typeface="Times New Roman (Headings)"/>
              </a:rPr>
              <a:t> tin </a:t>
            </a:r>
            <a:r>
              <a:rPr lang="en-US" sz="3200" dirty="0" err="1">
                <a:latin typeface="Times New Roman (Headings)"/>
              </a:rPr>
              <a:t>vào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nhóm</a:t>
            </a:r>
            <a:r>
              <a:rPr lang="en-US" sz="3200" dirty="0">
                <a:latin typeface="Times New Roman (Headings)"/>
              </a:rPr>
              <a:t> chat </a:t>
            </a:r>
            <a:r>
              <a:rPr lang="en-US" sz="3200" dirty="0" err="1">
                <a:latin typeface="Times New Roman (Headings)"/>
              </a:rPr>
              <a:t>hoặc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trực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tiếp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mở</a:t>
            </a:r>
            <a:r>
              <a:rPr lang="en-US" sz="3200" dirty="0">
                <a:latin typeface="Times New Roman (Headings)"/>
              </a:rPr>
              <a:t> mic </a:t>
            </a:r>
            <a:r>
              <a:rPr lang="en-US" sz="3200" dirty="0" err="1">
                <a:latin typeface="Times New Roman (Headings)"/>
              </a:rPr>
              <a:t>để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trao</a:t>
            </a:r>
            <a:r>
              <a:rPr lang="en-US" sz="3200" dirty="0">
                <a:latin typeface="Times New Roman (Headings)"/>
              </a:rPr>
              <a:t> </a:t>
            </a:r>
            <a:r>
              <a:rPr lang="en-US" sz="3200" dirty="0" err="1">
                <a:latin typeface="Times New Roman (Headings)"/>
              </a:rPr>
              <a:t>đổi</a:t>
            </a:r>
            <a:r>
              <a:rPr lang="en-US" sz="3200" dirty="0">
                <a:latin typeface="Times New Roman (Headings)"/>
              </a:rPr>
              <a:t>.</a:t>
            </a:r>
          </a:p>
          <a:p>
            <a:endParaRPr lang="en-US" sz="3200" dirty="0"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4334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F5372C-F0C1-4E2D-8763-E128ACDFC4C3}"/>
              </a:ext>
            </a:extLst>
          </p:cNvPr>
          <p:cNvSpPr txBox="1"/>
          <p:nvPr/>
        </p:nvSpPr>
        <p:spPr>
          <a:xfrm>
            <a:off x="-1" y="2255800"/>
            <a:ext cx="86656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I. </a:t>
            </a:r>
            <a:r>
              <a:rPr lang="en-US" sz="3600" dirty="0" err="1">
                <a:latin typeface="Times New Roman (Headings)"/>
              </a:rPr>
              <a:t>Khái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niệm</a:t>
            </a:r>
            <a:r>
              <a:rPr lang="en-US" sz="3600" dirty="0">
                <a:latin typeface="Times New Roman (Headings)"/>
              </a:rPr>
              <a:t> di </a:t>
            </a:r>
            <a:r>
              <a:rPr lang="en-US" sz="3600" dirty="0" err="1">
                <a:latin typeface="Times New Roman (Headings)"/>
              </a:rPr>
              <a:t>truyền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và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biến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dị</a:t>
            </a:r>
            <a:endParaRPr lang="en-US" sz="3600" dirty="0">
              <a:latin typeface="Times New Roman (Headings)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69C31-9E87-48AB-AF22-038BB8CCFB15}"/>
              </a:ext>
            </a:extLst>
          </p:cNvPr>
          <p:cNvSpPr txBox="1"/>
          <p:nvPr/>
        </p:nvSpPr>
        <p:spPr>
          <a:xfrm>
            <a:off x="0" y="3480692"/>
            <a:ext cx="96926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II. Menden- </a:t>
            </a:r>
            <a:r>
              <a:rPr lang="en-US" sz="3600" dirty="0" err="1">
                <a:latin typeface="Times New Roman (Headings)"/>
              </a:rPr>
              <a:t>người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đặt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nền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móng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cho</a:t>
            </a:r>
            <a:r>
              <a:rPr lang="en-US" sz="3600" dirty="0">
                <a:latin typeface="Times New Roman (Headings)"/>
              </a:rPr>
              <a:t> di </a:t>
            </a:r>
            <a:r>
              <a:rPr lang="en-US" sz="3600" dirty="0" err="1">
                <a:latin typeface="Times New Roman (Headings)"/>
              </a:rPr>
              <a:t>truyền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học</a:t>
            </a:r>
            <a:endParaRPr lang="en-US" sz="3600" dirty="0">
              <a:latin typeface="Times New Roman (Headings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8A070-24FC-4E87-89D9-0BB0A0D0EE25}"/>
              </a:ext>
            </a:extLst>
          </p:cNvPr>
          <p:cNvSpPr txBox="1"/>
          <p:nvPr/>
        </p:nvSpPr>
        <p:spPr>
          <a:xfrm>
            <a:off x="-1" y="4918891"/>
            <a:ext cx="106492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III. </a:t>
            </a:r>
            <a:r>
              <a:rPr lang="en-US" sz="3600" dirty="0" err="1">
                <a:latin typeface="Times New Roman (Headings)"/>
              </a:rPr>
              <a:t>Một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số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thuật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ngữ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và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ký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hiệu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cơ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bản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của</a:t>
            </a:r>
            <a:r>
              <a:rPr lang="en-US" sz="3600" dirty="0">
                <a:latin typeface="Times New Roman (Headings)"/>
              </a:rPr>
              <a:t> di </a:t>
            </a:r>
            <a:r>
              <a:rPr lang="en-US" sz="3600" dirty="0" err="1">
                <a:latin typeface="Times New Roman (Headings)"/>
              </a:rPr>
              <a:t>truyền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học</a:t>
            </a:r>
            <a:r>
              <a:rPr lang="en-US" sz="3600" dirty="0">
                <a:latin typeface="Times New Roman (Headings)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4CB69-4E43-4E1F-A3E2-39925720DEB6}"/>
              </a:ext>
            </a:extLst>
          </p:cNvPr>
          <p:cNvSpPr txBox="1"/>
          <p:nvPr/>
        </p:nvSpPr>
        <p:spPr>
          <a:xfrm>
            <a:off x="2527497" y="12331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6B0F-8887-4D39-8111-646B16BB9A75}"/>
              </a:ext>
            </a:extLst>
          </p:cNvPr>
          <p:cNvSpPr txBox="1"/>
          <p:nvPr/>
        </p:nvSpPr>
        <p:spPr>
          <a:xfrm>
            <a:off x="2527497" y="269818"/>
            <a:ext cx="7137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 DI TRUYỀN HỌC</a:t>
            </a:r>
          </a:p>
        </p:txBody>
      </p:sp>
    </p:spTree>
    <p:extLst>
      <p:ext uri="{BB962C8B-B14F-4D97-AF65-F5344CB8AC3E}">
        <p14:creationId xmlns:p14="http://schemas.microsoft.com/office/powerpoint/2010/main" val="327351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4FC456-0E67-4A3E-A7AE-200C4192ACBE}"/>
              </a:ext>
            </a:extLst>
          </p:cNvPr>
          <p:cNvSpPr txBox="1"/>
          <p:nvPr/>
        </p:nvSpPr>
        <p:spPr>
          <a:xfrm>
            <a:off x="1" y="436098"/>
            <a:ext cx="8159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Kể tên các bộ phận bên ngoài của cơ thể. | VietJack.com">
            <a:extLst>
              <a:ext uri="{FF2B5EF4-FFF2-40B4-BE49-F238E27FC236}">
                <a16:creationId xmlns:a16="http://schemas.microsoft.com/office/drawing/2014/main" id="{F9E52E7D-4627-4E4C-8FEA-913F42E1F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38" y="1498270"/>
            <a:ext cx="3933238" cy="52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1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F85702-896F-401D-8C1F-B8AECEFFFB4D}"/>
              </a:ext>
            </a:extLst>
          </p:cNvPr>
          <p:cNvSpPr txBox="1"/>
          <p:nvPr/>
        </p:nvSpPr>
        <p:spPr>
          <a:xfrm>
            <a:off x="0" y="0"/>
            <a:ext cx="86656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I. </a:t>
            </a:r>
            <a:r>
              <a:rPr lang="en-US" sz="3600" dirty="0" err="1">
                <a:latin typeface="Times New Roman (Headings)"/>
              </a:rPr>
              <a:t>Khái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niệm</a:t>
            </a:r>
            <a:r>
              <a:rPr lang="en-US" sz="3600" dirty="0">
                <a:latin typeface="Times New Roman (Headings)"/>
              </a:rPr>
              <a:t> di </a:t>
            </a:r>
            <a:r>
              <a:rPr lang="en-US" sz="3600" dirty="0" err="1">
                <a:latin typeface="Times New Roman (Headings)"/>
              </a:rPr>
              <a:t>truyền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và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biến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dị</a:t>
            </a:r>
            <a:endParaRPr lang="en-US" sz="3600" dirty="0">
              <a:latin typeface="Times New Roman (Headings)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254329-839E-42E7-8869-362CC9B80F16}"/>
              </a:ext>
            </a:extLst>
          </p:cNvPr>
          <p:cNvSpPr txBox="1"/>
          <p:nvPr/>
        </p:nvSpPr>
        <p:spPr>
          <a:xfrm>
            <a:off x="0" y="886264"/>
            <a:ext cx="1188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……………………..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C17AE0-C634-4EBC-8048-8F82163605E9}"/>
              </a:ext>
            </a:extLst>
          </p:cNvPr>
          <p:cNvSpPr txBox="1"/>
          <p:nvPr/>
        </p:nvSpPr>
        <p:spPr>
          <a:xfrm>
            <a:off x="1420831" y="4878777"/>
            <a:ext cx="320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1.truyền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E3208-5DD9-42D7-BAA2-F9159D5BB5CC}"/>
              </a:ext>
            </a:extLst>
          </p:cNvPr>
          <p:cNvSpPr txBox="1"/>
          <p:nvPr/>
        </p:nvSpPr>
        <p:spPr>
          <a:xfrm>
            <a:off x="5802924" y="4904752"/>
            <a:ext cx="320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2.liên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C6ABD-EDB1-43F2-8767-94BC0F00634E}"/>
              </a:ext>
            </a:extLst>
          </p:cNvPr>
          <p:cNvSpPr txBox="1"/>
          <p:nvPr/>
        </p:nvSpPr>
        <p:spPr>
          <a:xfrm>
            <a:off x="1453658" y="5971735"/>
            <a:ext cx="133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3.khác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549D0-1CE5-43EF-9799-29209CB6ADF9}"/>
              </a:ext>
            </a:extLst>
          </p:cNvPr>
          <p:cNvSpPr txBox="1"/>
          <p:nvPr/>
        </p:nvSpPr>
        <p:spPr>
          <a:xfrm>
            <a:off x="5943600" y="5908327"/>
            <a:ext cx="133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4.giống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4A7A6B-C4F6-45EF-879B-CA93FCCB3323}"/>
              </a:ext>
            </a:extLst>
          </p:cNvPr>
          <p:cNvSpPr/>
          <p:nvPr/>
        </p:nvSpPr>
        <p:spPr>
          <a:xfrm>
            <a:off x="1521658" y="2422244"/>
            <a:ext cx="5753686" cy="24227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9F8F5F-86F9-404C-B98A-0789BEF6AC97}"/>
              </a:ext>
            </a:extLst>
          </p:cNvPr>
          <p:cNvSpPr txBox="1"/>
          <p:nvPr/>
        </p:nvSpPr>
        <p:spPr>
          <a:xfrm>
            <a:off x="3999395" y="944807"/>
            <a:ext cx="261424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84C04-6493-434B-AA8F-687DE4AD134E}"/>
              </a:ext>
            </a:extLst>
          </p:cNvPr>
          <p:cNvSpPr txBox="1"/>
          <p:nvPr/>
        </p:nvSpPr>
        <p:spPr>
          <a:xfrm>
            <a:off x="6074896" y="1728572"/>
            <a:ext cx="13317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93A89951-6FFC-4983-8DAC-16CFE1D99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17" y="4534250"/>
            <a:ext cx="1955409" cy="23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9B7260-8DB2-49F1-8341-10E0291E6BF5}"/>
              </a:ext>
            </a:extLst>
          </p:cNvPr>
          <p:cNvSpPr txBox="1"/>
          <p:nvPr/>
        </p:nvSpPr>
        <p:spPr>
          <a:xfrm>
            <a:off x="3987384" y="824841"/>
            <a:ext cx="259329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4F36B-59AC-4629-A7AE-00108204CBC6}"/>
              </a:ext>
            </a:extLst>
          </p:cNvPr>
          <p:cNvSpPr txBox="1"/>
          <p:nvPr/>
        </p:nvSpPr>
        <p:spPr>
          <a:xfrm>
            <a:off x="5306518" y="1720646"/>
            <a:ext cx="259329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AC5AD7-ADA8-4989-B5E1-9F03420C0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822"/>
            <a:ext cx="11141611" cy="5648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EDFD30-B1D0-4818-9932-32B2E9AEBBB0}"/>
              </a:ext>
            </a:extLst>
          </p:cNvPr>
          <p:cNvSpPr txBox="1"/>
          <p:nvPr/>
        </p:nvSpPr>
        <p:spPr>
          <a:xfrm>
            <a:off x="0" y="0"/>
            <a:ext cx="86656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I. </a:t>
            </a:r>
            <a:r>
              <a:rPr lang="en-US" sz="3600" dirty="0" err="1">
                <a:latin typeface="Times New Roman (Headings)"/>
              </a:rPr>
              <a:t>Khái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niệm</a:t>
            </a:r>
            <a:r>
              <a:rPr lang="en-US" sz="3600" dirty="0">
                <a:latin typeface="Times New Roman (Headings)"/>
              </a:rPr>
              <a:t> di </a:t>
            </a:r>
            <a:r>
              <a:rPr lang="en-US" sz="3600" dirty="0" err="1">
                <a:latin typeface="Times New Roman (Headings)"/>
              </a:rPr>
              <a:t>truyền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và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biến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dị</a:t>
            </a:r>
            <a:endParaRPr lang="en-US" sz="3600" dirty="0">
              <a:latin typeface="Times New Roman (Headings)"/>
            </a:endParaRPr>
          </a:p>
        </p:txBody>
      </p:sp>
      <p:pic>
        <p:nvPicPr>
          <p:cNvPr id="6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CCE6F68C-1FC6-467E-B559-A5986AF16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591" y="47947"/>
            <a:ext cx="1955409" cy="23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9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D2BE99-A37C-470E-900F-A187A498F85F}"/>
              </a:ext>
            </a:extLst>
          </p:cNvPr>
          <p:cNvSpPr txBox="1"/>
          <p:nvPr/>
        </p:nvSpPr>
        <p:spPr>
          <a:xfrm>
            <a:off x="450166" y="4065563"/>
            <a:ext cx="3924886" cy="187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488EB-217A-4D9C-B21C-387A020663EF}"/>
              </a:ext>
            </a:extLst>
          </p:cNvPr>
          <p:cNvSpPr txBox="1"/>
          <p:nvPr/>
        </p:nvSpPr>
        <p:spPr>
          <a:xfrm>
            <a:off x="5359791" y="90401"/>
            <a:ext cx="626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TÂN XUÂN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KHOA HỌC TỰ NHIÊN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87FF2-1C98-450D-B6FE-668B84B72938}"/>
              </a:ext>
            </a:extLst>
          </p:cNvPr>
          <p:cNvSpPr txBox="1"/>
          <p:nvPr/>
        </p:nvSpPr>
        <p:spPr>
          <a:xfrm>
            <a:off x="5067937" y="1290730"/>
            <a:ext cx="6541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SINH HỌC 9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MỞ ĐẦU</a:t>
            </a:r>
          </a:p>
        </p:txBody>
      </p:sp>
      <p:pic>
        <p:nvPicPr>
          <p:cNvPr id="1026" name="Picture 2" descr="Sinh Học Lớp 9 | Tiki">
            <a:extLst>
              <a:ext uri="{FF2B5EF4-FFF2-40B4-BE49-F238E27FC236}">
                <a16:creationId xmlns:a16="http://schemas.microsoft.com/office/drawing/2014/main" id="{36709B24-70A2-4B4A-931B-4064F5C66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" y="90401"/>
            <a:ext cx="4892578" cy="65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lợi ích của đậu Hà Lan, lưu ý khi ăn và các món ăn từ đậu Hà Lan">
            <a:extLst>
              <a:ext uri="{FF2B5EF4-FFF2-40B4-BE49-F238E27FC236}">
                <a16:creationId xmlns:a16="http://schemas.microsoft.com/office/drawing/2014/main" id="{FE63DAC3-4CA7-47DD-8BDE-E70EFC70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491059"/>
            <a:ext cx="7172228" cy="42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1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998BD6-197F-44C5-A0B0-30DDF3C36E82}"/>
              </a:ext>
            </a:extLst>
          </p:cNvPr>
          <p:cNvSpPr txBox="1"/>
          <p:nvPr/>
        </p:nvSpPr>
        <p:spPr>
          <a:xfrm>
            <a:off x="0" y="14068"/>
            <a:ext cx="96926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II. Menden- </a:t>
            </a:r>
            <a:r>
              <a:rPr lang="en-US" sz="3600" dirty="0" err="1">
                <a:latin typeface="Times New Roman (Headings)"/>
              </a:rPr>
              <a:t>người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đặt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nền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móng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cho</a:t>
            </a:r>
            <a:r>
              <a:rPr lang="en-US" sz="3600" dirty="0">
                <a:latin typeface="Times New Roman (Headings)"/>
              </a:rPr>
              <a:t> di </a:t>
            </a:r>
            <a:r>
              <a:rPr lang="en-US" sz="3600" dirty="0" err="1">
                <a:latin typeface="Times New Roman (Headings)"/>
              </a:rPr>
              <a:t>truyền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học</a:t>
            </a:r>
            <a:endParaRPr lang="en-US" sz="3600" dirty="0">
              <a:latin typeface="Times New Roman (Headings)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784B0-DFB0-440F-8654-8F022ED8DB97}"/>
              </a:ext>
            </a:extLst>
          </p:cNvPr>
          <p:cNvSpPr txBox="1"/>
          <p:nvPr/>
        </p:nvSpPr>
        <p:spPr>
          <a:xfrm>
            <a:off x="196948" y="1069145"/>
            <a:ext cx="11798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D2CF83-7E5D-440B-8EFB-B0640EFFADF2}"/>
              </a:ext>
            </a:extLst>
          </p:cNvPr>
          <p:cNvSpPr/>
          <p:nvPr/>
        </p:nvSpPr>
        <p:spPr>
          <a:xfrm>
            <a:off x="6330461" y="1968229"/>
            <a:ext cx="4346917" cy="4859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ốn nhân vật Kitô được tổ chức UNESCO đề nghị mừng kỷ niệm">
            <a:extLst>
              <a:ext uri="{FF2B5EF4-FFF2-40B4-BE49-F238E27FC236}">
                <a16:creationId xmlns:a16="http://schemas.microsoft.com/office/drawing/2014/main" id="{AB3A8FE1-A3C3-48B6-A911-54216032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1" y="2644725"/>
            <a:ext cx="8710247" cy="39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22A0F4-2F8E-455C-81D5-77B8836BFA26}"/>
              </a:ext>
            </a:extLst>
          </p:cNvPr>
          <p:cNvSpPr txBox="1"/>
          <p:nvPr/>
        </p:nvSpPr>
        <p:spPr>
          <a:xfrm>
            <a:off x="5894363" y="1097818"/>
            <a:ext cx="40796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pic>
        <p:nvPicPr>
          <p:cNvPr id="7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A06BC5E1-3F3E-41F3-A355-4A9A075FB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17" y="4534250"/>
            <a:ext cx="1955409" cy="23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13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59ABDD-DE60-4FD3-9D86-EDD3E8BB6973}"/>
              </a:ext>
            </a:extLst>
          </p:cNvPr>
          <p:cNvSpPr txBox="1"/>
          <p:nvPr/>
        </p:nvSpPr>
        <p:spPr>
          <a:xfrm>
            <a:off x="0" y="0"/>
            <a:ext cx="106492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III. </a:t>
            </a:r>
            <a:r>
              <a:rPr lang="en-US" sz="3600" dirty="0" err="1">
                <a:latin typeface="Times New Roman (Headings)"/>
              </a:rPr>
              <a:t>Một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số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thuật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ngữ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và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ký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hiệu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cơ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bản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của</a:t>
            </a:r>
            <a:r>
              <a:rPr lang="en-US" sz="3600" dirty="0">
                <a:latin typeface="Times New Roman (Headings)"/>
              </a:rPr>
              <a:t> di </a:t>
            </a:r>
            <a:r>
              <a:rPr lang="en-US" sz="3600" dirty="0" err="1">
                <a:latin typeface="Times New Roman (Headings)"/>
              </a:rPr>
              <a:t>truyền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học</a:t>
            </a:r>
            <a:r>
              <a:rPr lang="en-US" sz="3600" dirty="0">
                <a:latin typeface="Times New Roman (Headings)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28D-DD98-4BED-A054-A2F249A9C2A8}"/>
              </a:ext>
            </a:extLst>
          </p:cNvPr>
          <p:cNvSpPr txBox="1"/>
          <p:nvPr/>
        </p:nvSpPr>
        <p:spPr>
          <a:xfrm>
            <a:off x="0" y="787791"/>
            <a:ext cx="79623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577CA-7E54-442F-B13D-3D0FDB9C7442}"/>
              </a:ext>
            </a:extLst>
          </p:cNvPr>
          <p:cNvSpPr txBox="1"/>
          <p:nvPr/>
        </p:nvSpPr>
        <p:spPr>
          <a:xfrm>
            <a:off x="154745" y="1420837"/>
            <a:ext cx="1152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ED491-4C81-405E-B39F-6790AECA3070}"/>
              </a:ext>
            </a:extLst>
          </p:cNvPr>
          <p:cNvSpPr txBox="1"/>
          <p:nvPr/>
        </p:nvSpPr>
        <p:spPr>
          <a:xfrm>
            <a:off x="295422" y="2023962"/>
            <a:ext cx="607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,…..</a:t>
            </a:r>
          </a:p>
        </p:txBody>
      </p:sp>
      <p:pic>
        <p:nvPicPr>
          <p:cNvPr id="2050" name="Picture 2" descr="kỹ thuật trồng hoa mười giờ nhiều màu sắc">
            <a:extLst>
              <a:ext uri="{FF2B5EF4-FFF2-40B4-BE49-F238E27FC236}">
                <a16:creationId xmlns:a16="http://schemas.microsoft.com/office/drawing/2014/main" id="{6343D784-2E48-43B0-B571-E1732AEA6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6" y="2595380"/>
            <a:ext cx="5445369" cy="394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 Dâm bụt – Wikipedia tiếng Việt">
            <a:extLst>
              <a:ext uri="{FF2B5EF4-FFF2-40B4-BE49-F238E27FC236}">
                <a16:creationId xmlns:a16="http://schemas.microsoft.com/office/drawing/2014/main" id="{52B4D5E9-FE19-4233-BC3C-378EDE6F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72" y="2657008"/>
            <a:ext cx="5069056" cy="394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A970A7-5753-4922-846F-CEA2EDF10E02}"/>
              </a:ext>
            </a:extLst>
          </p:cNvPr>
          <p:cNvSpPr txBox="1"/>
          <p:nvPr/>
        </p:nvSpPr>
        <p:spPr>
          <a:xfrm>
            <a:off x="463061" y="6070209"/>
            <a:ext cx="197065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AFA40E-90C4-4936-8886-5CEF5FCD8A09}"/>
              </a:ext>
            </a:extLst>
          </p:cNvPr>
          <p:cNvSpPr txBox="1"/>
          <p:nvPr/>
        </p:nvSpPr>
        <p:spPr>
          <a:xfrm>
            <a:off x="6311704" y="6070209"/>
            <a:ext cx="197065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E48B3D84-40AD-4FAC-99CF-B0D92621E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268" y="817712"/>
            <a:ext cx="165998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  <p:bldP spid="5" grpId="0"/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EF4070-DA3D-44CF-A8FE-7D6C559DC38C}"/>
              </a:ext>
            </a:extLst>
          </p:cNvPr>
          <p:cNvSpPr txBox="1"/>
          <p:nvPr/>
        </p:nvSpPr>
        <p:spPr>
          <a:xfrm>
            <a:off x="0" y="0"/>
            <a:ext cx="106492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III. </a:t>
            </a:r>
            <a:r>
              <a:rPr lang="en-US" sz="3600" dirty="0" err="1">
                <a:latin typeface="Times New Roman (Headings)"/>
              </a:rPr>
              <a:t>Một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số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thuật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ngữ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và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ký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hiệu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cơ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bản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của</a:t>
            </a:r>
            <a:r>
              <a:rPr lang="en-US" sz="3600" dirty="0">
                <a:latin typeface="Times New Roman (Headings)"/>
              </a:rPr>
              <a:t> di </a:t>
            </a:r>
            <a:r>
              <a:rPr lang="en-US" sz="3600" dirty="0" err="1">
                <a:latin typeface="Times New Roman (Headings)"/>
              </a:rPr>
              <a:t>truyền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học</a:t>
            </a:r>
            <a:r>
              <a:rPr lang="en-US" sz="3600" dirty="0">
                <a:latin typeface="Times New Roman (Headings)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4AB72-7019-44AC-912F-044E0F7C2F3F}"/>
              </a:ext>
            </a:extLst>
          </p:cNvPr>
          <p:cNvSpPr txBox="1"/>
          <p:nvPr/>
        </p:nvSpPr>
        <p:spPr>
          <a:xfrm>
            <a:off x="292196" y="759906"/>
            <a:ext cx="79623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01D93-4790-4FF9-80BF-6A26B588AEB5}"/>
              </a:ext>
            </a:extLst>
          </p:cNvPr>
          <p:cNvSpPr txBox="1"/>
          <p:nvPr/>
        </p:nvSpPr>
        <p:spPr>
          <a:xfrm>
            <a:off x="318869" y="1335146"/>
            <a:ext cx="1155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Ví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&gt;&lt;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pic>
        <p:nvPicPr>
          <p:cNvPr id="3074" name="Picture 2" descr="Chi Dâm bụt – Wikipedia tiếng Việt">
            <a:extLst>
              <a:ext uri="{FF2B5EF4-FFF2-40B4-BE49-F238E27FC236}">
                <a16:creationId xmlns:a16="http://schemas.microsoft.com/office/drawing/2014/main" id="{A555EC34-163D-46C0-8039-3C9AEB1A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9" y="2251835"/>
            <a:ext cx="45907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16DFC3-8000-4169-A319-11790DB03819}"/>
              </a:ext>
            </a:extLst>
          </p:cNvPr>
          <p:cNvSpPr txBox="1"/>
          <p:nvPr/>
        </p:nvSpPr>
        <p:spPr>
          <a:xfrm>
            <a:off x="445478" y="6137974"/>
            <a:ext cx="42390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op 5 ý nghĩa hoa dâm bụt trong tình yêu và cuộc sống">
            <a:extLst>
              <a:ext uri="{FF2B5EF4-FFF2-40B4-BE49-F238E27FC236}">
                <a16:creationId xmlns:a16="http://schemas.microsoft.com/office/drawing/2014/main" id="{9DC7AA4B-4475-4EA4-A316-DA17420F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67" y="225183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98FA4D-934A-49F9-927B-00E3010EDE05}"/>
              </a:ext>
            </a:extLst>
          </p:cNvPr>
          <p:cNvSpPr txBox="1"/>
          <p:nvPr/>
        </p:nvSpPr>
        <p:spPr>
          <a:xfrm>
            <a:off x="5690967" y="6060068"/>
            <a:ext cx="512708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3737FC04-A30D-41EA-81FC-316DA745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244" y="-30704"/>
            <a:ext cx="1373946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EF4070-DA3D-44CF-A8FE-7D6C559DC38C}"/>
              </a:ext>
            </a:extLst>
          </p:cNvPr>
          <p:cNvSpPr txBox="1"/>
          <p:nvPr/>
        </p:nvSpPr>
        <p:spPr>
          <a:xfrm>
            <a:off x="0" y="0"/>
            <a:ext cx="106492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III. </a:t>
            </a:r>
            <a:r>
              <a:rPr lang="en-US" sz="3600" dirty="0" err="1">
                <a:latin typeface="Times New Roman (Headings)"/>
              </a:rPr>
              <a:t>Một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số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thuật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ngữ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và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ký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hiệu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cơ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bản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của</a:t>
            </a:r>
            <a:r>
              <a:rPr lang="en-US" sz="3600" dirty="0">
                <a:latin typeface="Times New Roman (Headings)"/>
              </a:rPr>
              <a:t> di </a:t>
            </a:r>
            <a:r>
              <a:rPr lang="en-US" sz="3600" dirty="0" err="1">
                <a:latin typeface="Times New Roman (Headings)"/>
              </a:rPr>
              <a:t>truyền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học</a:t>
            </a:r>
            <a:r>
              <a:rPr lang="en-US" sz="3600" dirty="0">
                <a:latin typeface="Times New Roman (Headings)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4AB72-7019-44AC-912F-044E0F7C2F3F}"/>
              </a:ext>
            </a:extLst>
          </p:cNvPr>
          <p:cNvSpPr txBox="1"/>
          <p:nvPr/>
        </p:nvSpPr>
        <p:spPr>
          <a:xfrm>
            <a:off x="275771" y="787791"/>
            <a:ext cx="79623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01D93-4790-4FF9-80BF-6A26B588AEB5}"/>
              </a:ext>
            </a:extLst>
          </p:cNvPr>
          <p:cNvSpPr txBox="1"/>
          <p:nvPr/>
        </p:nvSpPr>
        <p:spPr>
          <a:xfrm>
            <a:off x="537029" y="1700906"/>
            <a:ext cx="517797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(KH):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,…..</a:t>
            </a:r>
          </a:p>
        </p:txBody>
      </p:sp>
      <p:pic>
        <p:nvPicPr>
          <p:cNvPr id="4098" name="Picture 2" descr="Hạt giống đậu hà lan tím - Gói 15 hạt - Tạ Gia Trang.com">
            <a:extLst>
              <a:ext uri="{FF2B5EF4-FFF2-40B4-BE49-F238E27FC236}">
                <a16:creationId xmlns:a16="http://schemas.microsoft.com/office/drawing/2014/main" id="{07470940-C4F8-4B66-A542-8059BCC1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0916"/>
            <a:ext cx="5715000" cy="52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3A33A8DE-01CF-41D2-9C06-9F90B5FA6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892"/>
            <a:ext cx="165998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0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888687-C6E8-4170-8A88-F41C28AAA9BA}"/>
              </a:ext>
            </a:extLst>
          </p:cNvPr>
          <p:cNvSpPr txBox="1"/>
          <p:nvPr/>
        </p:nvSpPr>
        <p:spPr>
          <a:xfrm>
            <a:off x="0" y="0"/>
            <a:ext cx="106492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III. </a:t>
            </a:r>
            <a:r>
              <a:rPr lang="en-US" sz="3600" dirty="0" err="1">
                <a:latin typeface="Times New Roman (Headings)"/>
              </a:rPr>
              <a:t>Một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số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thuật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ngữ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và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ký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hiệu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cơ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bản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của</a:t>
            </a:r>
            <a:r>
              <a:rPr lang="en-US" sz="3600" dirty="0">
                <a:latin typeface="Times New Roman (Headings)"/>
              </a:rPr>
              <a:t> di </a:t>
            </a:r>
            <a:r>
              <a:rPr lang="en-US" sz="3600" dirty="0" err="1">
                <a:latin typeface="Times New Roman (Headings)"/>
              </a:rPr>
              <a:t>truyền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học</a:t>
            </a:r>
            <a:r>
              <a:rPr lang="en-US" sz="3600" dirty="0">
                <a:latin typeface="Times New Roman (Headings)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DF063-6112-4B5D-B335-F1311073BF4C}"/>
              </a:ext>
            </a:extLst>
          </p:cNvPr>
          <p:cNvSpPr txBox="1"/>
          <p:nvPr/>
        </p:nvSpPr>
        <p:spPr>
          <a:xfrm>
            <a:off x="0" y="787791"/>
            <a:ext cx="79623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663BC-DF5F-40EB-A2AD-E65643742A66}"/>
              </a:ext>
            </a:extLst>
          </p:cNvPr>
          <p:cNvSpPr txBox="1"/>
          <p:nvPr/>
        </p:nvSpPr>
        <p:spPr>
          <a:xfrm>
            <a:off x="478971" y="1574297"/>
            <a:ext cx="32512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(gene –DNA):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vật.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t/c: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Chó Phú Quốc: có gì đặc biệt, đặc điểm nhận biết CHUẨN | Dattour.vn">
            <a:extLst>
              <a:ext uri="{FF2B5EF4-FFF2-40B4-BE49-F238E27FC236}">
                <a16:creationId xmlns:a16="http://schemas.microsoft.com/office/drawing/2014/main" id="{ABADFA43-7A36-4B87-BC40-EB022DE68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83" y="1390916"/>
            <a:ext cx="7962314" cy="546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F453FC41-76C4-4292-BD37-7A29E7007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0" y="22386"/>
            <a:ext cx="1402080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70FF56-4EDE-47D1-96EF-3CC759E46247}"/>
              </a:ext>
            </a:extLst>
          </p:cNvPr>
          <p:cNvSpPr txBox="1"/>
          <p:nvPr/>
        </p:nvSpPr>
        <p:spPr>
          <a:xfrm>
            <a:off x="0" y="0"/>
            <a:ext cx="106492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III. </a:t>
            </a:r>
            <a:r>
              <a:rPr lang="en-US" sz="3600" dirty="0" err="1">
                <a:latin typeface="Times New Roman (Headings)"/>
              </a:rPr>
              <a:t>Một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số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thuật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ngữ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và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ký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hiệu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cơ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bản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của</a:t>
            </a:r>
            <a:r>
              <a:rPr lang="en-US" sz="3600" dirty="0">
                <a:latin typeface="Times New Roman (Headings)"/>
              </a:rPr>
              <a:t> di </a:t>
            </a:r>
            <a:r>
              <a:rPr lang="en-US" sz="3600" dirty="0" err="1">
                <a:latin typeface="Times New Roman (Headings)"/>
              </a:rPr>
              <a:t>truyền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học</a:t>
            </a:r>
            <a:r>
              <a:rPr lang="en-US" sz="3600" dirty="0">
                <a:latin typeface="Times New Roman (Headings)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C82AE-E32B-48CC-A008-065EFFB5A5FD}"/>
              </a:ext>
            </a:extLst>
          </p:cNvPr>
          <p:cNvSpPr txBox="1"/>
          <p:nvPr/>
        </p:nvSpPr>
        <p:spPr>
          <a:xfrm>
            <a:off x="0" y="787791"/>
            <a:ext cx="79623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C5D8B-6727-4C0C-B1CA-A54DD2DDD884}"/>
              </a:ext>
            </a:extLst>
          </p:cNvPr>
          <p:cNvSpPr txBox="1"/>
          <p:nvPr/>
        </p:nvSpPr>
        <p:spPr>
          <a:xfrm>
            <a:off x="72348" y="1390916"/>
            <a:ext cx="1152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(KG):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C970D-F5F3-475E-AEB5-D0FFCC3B9A80}"/>
              </a:ext>
            </a:extLst>
          </p:cNvPr>
          <p:cNvSpPr txBox="1"/>
          <p:nvPr/>
        </p:nvSpPr>
        <p:spPr>
          <a:xfrm>
            <a:off x="348341" y="2349306"/>
            <a:ext cx="5486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DD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Dd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8CDE7-88A2-4E2F-8DE1-CA4C0331E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7247"/>
            <a:ext cx="5486400" cy="31008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794231-021E-450B-8629-D15B0B96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532" y="757727"/>
            <a:ext cx="166435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D00744-6E5A-444D-82C8-EE23DD988060}"/>
              </a:ext>
            </a:extLst>
          </p:cNvPr>
          <p:cNvSpPr txBox="1"/>
          <p:nvPr/>
        </p:nvSpPr>
        <p:spPr>
          <a:xfrm>
            <a:off x="0" y="0"/>
            <a:ext cx="106492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III. </a:t>
            </a:r>
            <a:r>
              <a:rPr lang="en-US" sz="3600" dirty="0" err="1">
                <a:latin typeface="Times New Roman (Headings)"/>
              </a:rPr>
              <a:t>Một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số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thuật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ngữ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và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ký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hiệu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cơ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bản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của</a:t>
            </a:r>
            <a:r>
              <a:rPr lang="en-US" sz="3600" dirty="0">
                <a:latin typeface="Times New Roman (Headings)"/>
              </a:rPr>
              <a:t> di </a:t>
            </a:r>
            <a:r>
              <a:rPr lang="en-US" sz="3600" dirty="0" err="1">
                <a:latin typeface="Times New Roman (Headings)"/>
              </a:rPr>
              <a:t>truyền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học</a:t>
            </a:r>
            <a:r>
              <a:rPr lang="en-US" sz="3600" dirty="0">
                <a:latin typeface="Times New Roman (Headings)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B5612-0AFA-43D0-9471-12C37BE5F3A1}"/>
              </a:ext>
            </a:extLst>
          </p:cNvPr>
          <p:cNvSpPr txBox="1"/>
          <p:nvPr/>
        </p:nvSpPr>
        <p:spPr>
          <a:xfrm>
            <a:off x="288974" y="757198"/>
            <a:ext cx="79623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87BD5-ABD8-4096-841F-C721FAB9E733}"/>
              </a:ext>
            </a:extLst>
          </p:cNvPr>
          <p:cNvSpPr txBox="1"/>
          <p:nvPr/>
        </p:nvSpPr>
        <p:spPr>
          <a:xfrm>
            <a:off x="431411" y="1623855"/>
            <a:ext cx="32918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73D881-8111-48C0-B553-3AA025F9AF95}"/>
              </a:ext>
            </a:extLst>
          </p:cNvPr>
          <p:cNvSpPr txBox="1"/>
          <p:nvPr/>
        </p:nvSpPr>
        <p:spPr>
          <a:xfrm>
            <a:off x="431411" y="2222422"/>
            <a:ext cx="424844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 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2764C-D600-4704-A02A-EA6FC3D99EF9}"/>
              </a:ext>
            </a:extLst>
          </p:cNvPr>
          <p:cNvSpPr txBox="1"/>
          <p:nvPr/>
        </p:nvSpPr>
        <p:spPr>
          <a:xfrm>
            <a:off x="431411" y="3108254"/>
            <a:ext cx="32918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“x”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0B89B-A246-408C-81E1-FA4BE8C811E5}"/>
              </a:ext>
            </a:extLst>
          </p:cNvPr>
          <p:cNvSpPr txBox="1"/>
          <p:nvPr/>
        </p:nvSpPr>
        <p:spPr>
          <a:xfrm>
            <a:off x="431411" y="3937358"/>
            <a:ext cx="32918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gammete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4C6025-19EE-4BA7-830C-5A84B4D57EDE}"/>
              </a:ext>
            </a:extLst>
          </p:cNvPr>
          <p:cNvSpPr txBox="1"/>
          <p:nvPr/>
        </p:nvSpPr>
        <p:spPr>
          <a:xfrm>
            <a:off x="431411" y="5003312"/>
            <a:ext cx="32918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AD03D9-038C-446D-868B-E21C249D6362}"/>
              </a:ext>
            </a:extLst>
          </p:cNvPr>
          <p:cNvGrpSpPr/>
          <p:nvPr/>
        </p:nvGrpSpPr>
        <p:grpSpPr>
          <a:xfrm>
            <a:off x="6095998" y="1475044"/>
            <a:ext cx="3358078" cy="693053"/>
            <a:chOff x="6095998" y="1475044"/>
            <a:chExt cx="3358078" cy="69305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C901775-D790-4F0A-8549-C6BDCD561748}"/>
                </a:ext>
              </a:extLst>
            </p:cNvPr>
            <p:cNvSpPr txBox="1"/>
            <p:nvPr/>
          </p:nvSpPr>
          <p:spPr>
            <a:xfrm>
              <a:off x="7048500" y="1607785"/>
              <a:ext cx="2405576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7C55E76E-A0BC-414A-9EDC-0F6824C64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8" y="1475044"/>
              <a:ext cx="646089" cy="69305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216DCA-6737-482B-AE45-DADF2268B816}"/>
              </a:ext>
            </a:extLst>
          </p:cNvPr>
          <p:cNvGrpSpPr/>
          <p:nvPr/>
        </p:nvGrpSpPr>
        <p:grpSpPr>
          <a:xfrm>
            <a:off x="6096000" y="2218057"/>
            <a:ext cx="3358076" cy="693053"/>
            <a:chOff x="6096000" y="2218057"/>
            <a:chExt cx="3358076" cy="693053"/>
          </a:xfrm>
        </p:grpSpPr>
        <p:pic>
          <p:nvPicPr>
            <p:cNvPr id="1030" name="Picture 6" descr="Ký Hiệu Nam Nữ ❤️️ Bộ Kí Tự Đặc Biệt Nam Nữ Mới Nhất">
              <a:extLst>
                <a:ext uri="{FF2B5EF4-FFF2-40B4-BE49-F238E27FC236}">
                  <a16:creationId xmlns:a16="http://schemas.microsoft.com/office/drawing/2014/main" id="{7F0E822D-1E32-4D1D-8DAC-49CC1A39B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218057"/>
              <a:ext cx="646088" cy="69305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E25C6E-68CB-4894-9B9E-B7098AB83EA8}"/>
                </a:ext>
              </a:extLst>
            </p:cNvPr>
            <p:cNvSpPr txBox="1"/>
            <p:nvPr/>
          </p:nvSpPr>
          <p:spPr>
            <a:xfrm>
              <a:off x="7048500" y="2222422"/>
              <a:ext cx="2405576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9CB9F85-44F8-4590-82B4-0F4D8FC9A908}"/>
              </a:ext>
            </a:extLst>
          </p:cNvPr>
          <p:cNvSpPr txBox="1"/>
          <p:nvPr/>
        </p:nvSpPr>
        <p:spPr>
          <a:xfrm>
            <a:off x="6419042" y="3059668"/>
            <a:ext cx="424844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:đời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18BCB9-007E-4BF9-BB27-A792CD6CE729}"/>
              </a:ext>
            </a:extLst>
          </p:cNvPr>
          <p:cNvSpPr txBox="1"/>
          <p:nvPr/>
        </p:nvSpPr>
        <p:spPr>
          <a:xfrm>
            <a:off x="6400800" y="4019085"/>
            <a:ext cx="424844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EC6EE0-BA20-4659-918B-A8B3305C0709}"/>
              </a:ext>
            </a:extLst>
          </p:cNvPr>
          <p:cNvSpPr txBox="1"/>
          <p:nvPr/>
        </p:nvSpPr>
        <p:spPr>
          <a:xfrm>
            <a:off x="6400801" y="5062837"/>
            <a:ext cx="424844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316607-05DE-48FA-872F-62FE56ADFF93}"/>
              </a:ext>
            </a:extLst>
          </p:cNvPr>
          <p:cNvCxnSpPr/>
          <p:nvPr/>
        </p:nvCxnSpPr>
        <p:spPr>
          <a:xfrm>
            <a:off x="5296487" y="1546685"/>
            <a:ext cx="0" cy="430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75A1F78B-13C9-497A-B4A2-CA2EFCF2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243" y="0"/>
            <a:ext cx="154275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40B65-A7BE-427D-B430-1615FF473859}"/>
              </a:ext>
            </a:extLst>
          </p:cNvPr>
          <p:cNvSpPr txBox="1"/>
          <p:nvPr/>
        </p:nvSpPr>
        <p:spPr>
          <a:xfrm>
            <a:off x="309489" y="0"/>
            <a:ext cx="106492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IV. </a:t>
            </a:r>
            <a:r>
              <a:rPr lang="en-US" sz="3600" dirty="0" err="1">
                <a:latin typeface="Times New Roman (Headings)"/>
              </a:rPr>
              <a:t>Bài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tập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vận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dụng</a:t>
            </a:r>
            <a:endParaRPr lang="en-US" sz="3600" dirty="0">
              <a:latin typeface="Times New Roman (Headings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5E38A6-2BD9-49F2-9B38-777DED103EB8}"/>
                  </a:ext>
                </a:extLst>
              </p:cNvPr>
              <p:cNvSpPr txBox="1"/>
              <p:nvPr/>
            </p:nvSpPr>
            <p:spPr>
              <a:xfrm>
                <a:off x="643596" y="5594492"/>
                <a:ext cx="7019778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800" i="1" baseline="-2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baseline="-2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b/>
                    </m:sSub>
                  </m:oMath>
                </a14:m>
                <a:r>
                  <a:rPr lang="en-US" sz="3200" baseline="-25000" dirty="0"/>
                  <a:t> :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705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224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5E38A6-2BD9-49F2-9B38-777DED103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96" y="5594492"/>
                <a:ext cx="7019778" cy="513282"/>
              </a:xfrm>
              <a:prstGeom prst="rect">
                <a:avLst/>
              </a:prstGeom>
              <a:blipFill>
                <a:blip r:embed="rId2"/>
                <a:stretch>
                  <a:fillRect l="-956" t="-1190" b="-3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416906F-ED25-401C-A515-7187F8A3A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837893"/>
            <a:ext cx="10723809" cy="961905"/>
          </a:xfrm>
          <a:prstGeom prst="rect">
            <a:avLst/>
          </a:prstGeom>
        </p:spPr>
      </p:pic>
      <p:pic>
        <p:nvPicPr>
          <p:cNvPr id="6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2EAF80CB-DB04-43E9-A3B8-A041BF3DF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846" y="1991360"/>
            <a:ext cx="165998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6936DB-EAE0-4AE4-A4BE-921F71634993}"/>
              </a:ext>
            </a:extLst>
          </p:cNvPr>
          <p:cNvSpPr txBox="1"/>
          <p:nvPr/>
        </p:nvSpPr>
        <p:spPr>
          <a:xfrm>
            <a:off x="575371" y="2754441"/>
            <a:ext cx="4965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♂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♀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DAFD2-82FB-4347-A3E0-797F6E5FC9D3}"/>
                  </a:ext>
                </a:extLst>
              </p:cNvPr>
              <p:cNvSpPr txBox="1"/>
              <p:nvPr/>
            </p:nvSpPr>
            <p:spPr>
              <a:xfrm>
                <a:off x="643596" y="3755992"/>
                <a:ext cx="39459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400" i="1" baseline="-2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/>
                    </m:sSub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DAFD2-82FB-4347-A3E0-797F6E5FC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96" y="3755992"/>
                <a:ext cx="3945987" cy="461665"/>
              </a:xfrm>
              <a:prstGeom prst="rect">
                <a:avLst/>
              </a:prstGeom>
              <a:blipFill>
                <a:blip r:embed="rId5"/>
                <a:stretch>
                  <a:fillRect l="-2473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F4742D-F10C-4FCE-A6E7-A1319617F294}"/>
                  </a:ext>
                </a:extLst>
              </p:cNvPr>
              <p:cNvSpPr txBox="1"/>
              <p:nvPr/>
            </p:nvSpPr>
            <p:spPr>
              <a:xfrm>
                <a:off x="643596" y="4596538"/>
                <a:ext cx="53246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4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/>
                    </m:sSub>
                    <m:r>
                      <m:rPr>
                        <m:sty m:val="p"/>
                      </m:rPr>
                      <a:rPr lang="en-US" sz="2400" b="0" i="0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400" i="1" baseline="-2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baseline="-2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/>
                    </m:sSub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x   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F4742D-F10C-4FCE-A6E7-A1319617F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96" y="4596538"/>
                <a:ext cx="5324622" cy="923330"/>
              </a:xfrm>
              <a:prstGeom prst="rect">
                <a:avLst/>
              </a:prstGeom>
              <a:blipFill>
                <a:blip r:embed="rId6"/>
                <a:stretch>
                  <a:fillRect t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4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0A318A-2DD2-42F5-B377-976A32495E93}"/>
                  </a:ext>
                </a:extLst>
              </p:cNvPr>
              <p:cNvSpPr txBox="1"/>
              <p:nvPr/>
            </p:nvSpPr>
            <p:spPr>
              <a:xfrm>
                <a:off x="492369" y="1644440"/>
                <a:ext cx="10072467" cy="3446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1.2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		♂ </a:t>
                </a:r>
                <a:r>
                  <a:rPr lang="en-US" sz="3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♀</a:t>
                </a:r>
                <a:r>
                  <a:rPr lang="en-US" sz="3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endPara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400" i="1" baseline="-2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/>
                    </m:sSub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32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/>
                    </m:sSub>
                  </m:oMath>
                </a14:m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32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3200" i="1" baseline="-2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baseline="-2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/>
                    </m:sSub>
                  </m:oMath>
                </a14:m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x   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8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b/>
                    </m:sSub>
                  </m:oMath>
                </a14:m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289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281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0A318A-2DD2-42F5-B377-976A32495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9" y="1644440"/>
                <a:ext cx="10072467" cy="3446008"/>
              </a:xfrm>
              <a:prstGeom prst="rect">
                <a:avLst/>
              </a:prstGeom>
              <a:blipFill>
                <a:blip r:embed="rId2"/>
                <a:stretch>
                  <a:fillRect l="-1574" t="-1416" b="-3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839A235-F2DA-42D1-88A6-204C47538679}"/>
              </a:ext>
            </a:extLst>
          </p:cNvPr>
          <p:cNvSpPr txBox="1"/>
          <p:nvPr/>
        </p:nvSpPr>
        <p:spPr>
          <a:xfrm>
            <a:off x="492369" y="126609"/>
            <a:ext cx="1087432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281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2A0AD2CC-7846-41EF-9D59-25CA24A4F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471" y="5666601"/>
            <a:ext cx="165998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EE7F29-CC6F-4DC8-AAEE-E113D7B6DEB9}"/>
              </a:ext>
            </a:extLst>
          </p:cNvPr>
          <p:cNvSpPr txBox="1"/>
          <p:nvPr/>
        </p:nvSpPr>
        <p:spPr>
          <a:xfrm>
            <a:off x="140677" y="108468"/>
            <a:ext cx="1059297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1.3 Cho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100%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Cho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119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6CA114-3157-47F0-AA05-488CBDC85E8C}"/>
                  </a:ext>
                </a:extLst>
              </p:cNvPr>
              <p:cNvSpPr txBox="1"/>
              <p:nvPr/>
            </p:nvSpPr>
            <p:spPr>
              <a:xfrm>
                <a:off x="492369" y="1644440"/>
                <a:ext cx="10072467" cy="3559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		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♂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♀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400" i="1" baseline="-2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/>
                    </m:sSub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32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/>
                    </m:sSub>
                  </m:oMath>
                </a14:m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32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3200" i="1" baseline="-2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baseline="-2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/>
                    </m:sSub>
                  </m:oMath>
                </a14:m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  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8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b/>
                    </m:sSub>
                  </m:oMath>
                </a14:m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229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119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6CA114-3157-47F0-AA05-488CBDC85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9" y="1644440"/>
                <a:ext cx="10072467" cy="3559949"/>
              </a:xfrm>
              <a:prstGeom prst="rect">
                <a:avLst/>
              </a:prstGeom>
              <a:blipFill>
                <a:blip r:embed="rId2"/>
                <a:stretch>
                  <a:fillRect l="-1574" t="-1370" b="-4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8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CF7889-AF11-4421-9D6F-814140187770}"/>
              </a:ext>
            </a:extLst>
          </p:cNvPr>
          <p:cNvSpPr txBox="1"/>
          <p:nvPr/>
        </p:nvSpPr>
        <p:spPr>
          <a:xfrm>
            <a:off x="0" y="1505243"/>
            <a:ext cx="884857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:Di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8DBC4-B91E-4162-9AF1-E8EDCDF540C5}"/>
              </a:ext>
            </a:extLst>
          </p:cNvPr>
          <p:cNvSpPr txBox="1"/>
          <p:nvPr/>
        </p:nvSpPr>
        <p:spPr>
          <a:xfrm>
            <a:off x="0" y="3766625"/>
            <a:ext cx="928467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vật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72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27A045-FE59-41D9-9066-1733F42CEBC3}"/>
              </a:ext>
            </a:extLst>
          </p:cNvPr>
          <p:cNvSpPr txBox="1"/>
          <p:nvPr/>
        </p:nvSpPr>
        <p:spPr>
          <a:xfrm>
            <a:off x="309489" y="0"/>
            <a:ext cx="106492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IV. </a:t>
            </a:r>
            <a:r>
              <a:rPr lang="en-US" sz="3600" dirty="0" err="1">
                <a:latin typeface="Times New Roman (Headings)"/>
              </a:rPr>
              <a:t>Bài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tập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vận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dụng</a:t>
            </a:r>
            <a:endParaRPr lang="en-US" sz="3600" dirty="0">
              <a:latin typeface="Times New Roman (Headings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C2FDC-F86C-4B7D-BFFD-3BA2645F2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646331"/>
            <a:ext cx="7160456" cy="2547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2BD09-2901-4DCB-AAEA-D94741C5AC82}"/>
              </a:ext>
            </a:extLst>
          </p:cNvPr>
          <p:cNvSpPr txBox="1"/>
          <p:nvPr/>
        </p:nvSpPr>
        <p:spPr>
          <a:xfrm>
            <a:off x="436098" y="3415659"/>
            <a:ext cx="507843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HH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75DD9-6072-49F0-A9EB-BB00FBD870E6}"/>
              </a:ext>
            </a:extLst>
          </p:cNvPr>
          <p:cNvSpPr txBox="1"/>
          <p:nvPr/>
        </p:nvSpPr>
        <p:spPr>
          <a:xfrm>
            <a:off x="436097" y="4670474"/>
            <a:ext cx="507843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B41AB-C4A8-4185-98BC-04962587656F}"/>
              </a:ext>
            </a:extLst>
          </p:cNvPr>
          <p:cNvSpPr txBox="1"/>
          <p:nvPr/>
        </p:nvSpPr>
        <p:spPr>
          <a:xfrm>
            <a:off x="436098" y="5750004"/>
            <a:ext cx="507843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5A33ED50-3E20-472D-91AB-94925893A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268" y="817712"/>
            <a:ext cx="165998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7C7E2B-7C3A-4B6F-9118-7C72CFD3FF39}"/>
              </a:ext>
            </a:extLst>
          </p:cNvPr>
          <p:cNvSpPr txBox="1"/>
          <p:nvPr/>
        </p:nvSpPr>
        <p:spPr>
          <a:xfrm>
            <a:off x="7596554" y="2528833"/>
            <a:ext cx="459544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B3750-2B6F-49B2-B7CC-3ACBBD7D154D}"/>
              </a:ext>
            </a:extLst>
          </p:cNvPr>
          <p:cNvSpPr txBox="1"/>
          <p:nvPr/>
        </p:nvSpPr>
        <p:spPr>
          <a:xfrm>
            <a:off x="6128824" y="5686137"/>
            <a:ext cx="507843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233CAC-D35F-4862-A7EF-574B9BEF2519}"/>
              </a:ext>
            </a:extLst>
          </p:cNvPr>
          <p:cNvSpPr txBox="1"/>
          <p:nvPr/>
        </p:nvSpPr>
        <p:spPr>
          <a:xfrm>
            <a:off x="309489" y="0"/>
            <a:ext cx="106492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 (Headings)"/>
              </a:rPr>
              <a:t>IV. </a:t>
            </a:r>
            <a:r>
              <a:rPr lang="en-US" sz="3600" dirty="0" err="1">
                <a:latin typeface="Times New Roman (Headings)"/>
              </a:rPr>
              <a:t>Bài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tập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vận</a:t>
            </a:r>
            <a:r>
              <a:rPr lang="en-US" sz="3600" dirty="0">
                <a:latin typeface="Times New Roman (Headings)"/>
              </a:rPr>
              <a:t> </a:t>
            </a:r>
            <a:r>
              <a:rPr lang="en-US" sz="3600" dirty="0" err="1">
                <a:latin typeface="Times New Roman (Headings)"/>
              </a:rPr>
              <a:t>dụng</a:t>
            </a:r>
            <a:endParaRPr lang="en-US" sz="3600" dirty="0">
              <a:latin typeface="Times New Roman (Headings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F83625-5CED-41E0-A925-239F7CF32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8" y="772248"/>
            <a:ext cx="6880342" cy="2190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E85CEF-25B0-46A6-831F-44520C3FEEFF}"/>
              </a:ext>
            </a:extLst>
          </p:cNvPr>
          <p:cNvSpPr txBox="1"/>
          <p:nvPr/>
        </p:nvSpPr>
        <p:spPr>
          <a:xfrm>
            <a:off x="436098" y="3415659"/>
            <a:ext cx="804672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mm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28D6C-4901-45CA-B291-DC4ECF1D6A6F}"/>
              </a:ext>
            </a:extLst>
          </p:cNvPr>
          <p:cNvSpPr txBox="1"/>
          <p:nvPr/>
        </p:nvSpPr>
        <p:spPr>
          <a:xfrm>
            <a:off x="436098" y="4670474"/>
            <a:ext cx="804672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Mm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2333D-ED97-40DE-A4B5-92D20C0870E8}"/>
              </a:ext>
            </a:extLst>
          </p:cNvPr>
          <p:cNvSpPr txBox="1"/>
          <p:nvPr/>
        </p:nvSpPr>
        <p:spPr>
          <a:xfrm>
            <a:off x="436098" y="5750004"/>
            <a:ext cx="804672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MM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6A1A2EC1-8107-4293-B427-D47A4BE1E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268" y="817712"/>
            <a:ext cx="165998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9EAF66-3FC0-45FD-B720-BC411920B315}"/>
              </a:ext>
            </a:extLst>
          </p:cNvPr>
          <p:cNvSpPr txBox="1"/>
          <p:nvPr/>
        </p:nvSpPr>
        <p:spPr>
          <a:xfrm>
            <a:off x="37283" y="211015"/>
            <a:ext cx="1211743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(gen 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(gen a).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8CAF1-C025-4A2A-93EF-7647663FFEF8}"/>
              </a:ext>
            </a:extLst>
          </p:cNvPr>
          <p:cNvSpPr txBox="1"/>
          <p:nvPr/>
        </p:nvSpPr>
        <p:spPr>
          <a:xfrm>
            <a:off x="225083" y="2785403"/>
            <a:ext cx="882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2F64D-7A90-432F-A763-B739FABB537F}"/>
              </a:ext>
            </a:extLst>
          </p:cNvPr>
          <p:cNvSpPr txBox="1"/>
          <p:nvPr/>
        </p:nvSpPr>
        <p:spPr>
          <a:xfrm>
            <a:off x="225081" y="3629282"/>
            <a:ext cx="882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D49D0-DDC6-40BF-8261-2934D4D91F41}"/>
              </a:ext>
            </a:extLst>
          </p:cNvPr>
          <p:cNvSpPr txBox="1"/>
          <p:nvPr/>
        </p:nvSpPr>
        <p:spPr>
          <a:xfrm>
            <a:off x="225081" y="4739225"/>
            <a:ext cx="882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aa</a:t>
            </a:r>
          </a:p>
        </p:txBody>
      </p:sp>
    </p:spTree>
    <p:extLst>
      <p:ext uri="{BB962C8B-B14F-4D97-AF65-F5344CB8AC3E}">
        <p14:creationId xmlns:p14="http://schemas.microsoft.com/office/powerpoint/2010/main" val="22037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6ECBC3-72B1-44C8-9B73-B550A6555FD5}"/>
              </a:ext>
            </a:extLst>
          </p:cNvPr>
          <p:cNvSpPr txBox="1"/>
          <p:nvPr/>
        </p:nvSpPr>
        <p:spPr>
          <a:xfrm>
            <a:off x="37283" y="211015"/>
            <a:ext cx="1211743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D)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(gen d).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8E3AC-02A2-46D6-8190-9853C11F2232}"/>
              </a:ext>
            </a:extLst>
          </p:cNvPr>
          <p:cNvSpPr txBox="1"/>
          <p:nvPr/>
        </p:nvSpPr>
        <p:spPr>
          <a:xfrm>
            <a:off x="225083" y="2785403"/>
            <a:ext cx="882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BA7BA-27E1-44FB-923F-01A747F17726}"/>
              </a:ext>
            </a:extLst>
          </p:cNvPr>
          <p:cNvSpPr txBox="1"/>
          <p:nvPr/>
        </p:nvSpPr>
        <p:spPr>
          <a:xfrm>
            <a:off x="225081" y="3629282"/>
            <a:ext cx="882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F5D73-9C41-4F1C-A428-661010C0DD62}"/>
              </a:ext>
            </a:extLst>
          </p:cNvPr>
          <p:cNvSpPr txBox="1"/>
          <p:nvPr/>
        </p:nvSpPr>
        <p:spPr>
          <a:xfrm>
            <a:off x="225081" y="4739225"/>
            <a:ext cx="882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dd</a:t>
            </a:r>
          </a:p>
        </p:txBody>
      </p:sp>
    </p:spTree>
    <p:extLst>
      <p:ext uri="{BB962C8B-B14F-4D97-AF65-F5344CB8AC3E}">
        <p14:creationId xmlns:p14="http://schemas.microsoft.com/office/powerpoint/2010/main" val="392403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24AA0B-48AA-413F-8C91-3636273DFB65}"/>
              </a:ext>
            </a:extLst>
          </p:cNvPr>
          <p:cNvSpPr txBox="1"/>
          <p:nvPr/>
        </p:nvSpPr>
        <p:spPr>
          <a:xfrm>
            <a:off x="37283" y="211015"/>
            <a:ext cx="1211743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(gen 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(gen b).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53255-5206-4D75-A977-2E10E8577036}"/>
              </a:ext>
            </a:extLst>
          </p:cNvPr>
          <p:cNvSpPr txBox="1"/>
          <p:nvPr/>
        </p:nvSpPr>
        <p:spPr>
          <a:xfrm>
            <a:off x="225083" y="2785403"/>
            <a:ext cx="882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4E9B6-496F-4806-84F4-FAEADFF62B97}"/>
              </a:ext>
            </a:extLst>
          </p:cNvPr>
          <p:cNvSpPr txBox="1"/>
          <p:nvPr/>
        </p:nvSpPr>
        <p:spPr>
          <a:xfrm>
            <a:off x="225081" y="3629282"/>
            <a:ext cx="882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07803-8947-43C9-9EC6-BB7092C8C29A}"/>
              </a:ext>
            </a:extLst>
          </p:cNvPr>
          <p:cNvSpPr txBox="1"/>
          <p:nvPr/>
        </p:nvSpPr>
        <p:spPr>
          <a:xfrm>
            <a:off x="225081" y="4739225"/>
            <a:ext cx="882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bb</a:t>
            </a:r>
          </a:p>
        </p:txBody>
      </p:sp>
    </p:spTree>
    <p:extLst>
      <p:ext uri="{BB962C8B-B14F-4D97-AF65-F5344CB8AC3E}">
        <p14:creationId xmlns:p14="http://schemas.microsoft.com/office/powerpoint/2010/main" val="30427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BEB8-1761-4CC1-B93A-BE6CB80D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41FF-A5BC-4E6B-93F8-000DE4D4C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Động Powerpoint Tạm Biệt Đẹp Mỹ Mãn Hạt Nhãn">
            <a:extLst>
              <a:ext uri="{FF2B5EF4-FFF2-40B4-BE49-F238E27FC236}">
                <a16:creationId xmlns:a16="http://schemas.microsoft.com/office/drawing/2014/main" id="{3579596E-A0E9-3BF6-99C2-771E33DBC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2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DA3EED-67CD-4142-97C8-476391B09F30}"/>
              </a:ext>
            </a:extLst>
          </p:cNvPr>
          <p:cNvSpPr txBox="1"/>
          <p:nvPr/>
        </p:nvSpPr>
        <p:spPr>
          <a:xfrm>
            <a:off x="1491176" y="1096494"/>
            <a:ext cx="963636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254754-EB71-4E9F-AC12-726582EBB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122603"/>
              </p:ext>
            </p:extLst>
          </p:nvPr>
        </p:nvGraphicFramePr>
        <p:xfrm>
          <a:off x="0" y="1486786"/>
          <a:ext cx="12041945" cy="486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54CAF1-70B1-4DDD-8EB9-2077908D56FF}"/>
              </a:ext>
            </a:extLst>
          </p:cNvPr>
          <p:cNvSpPr txBox="1"/>
          <p:nvPr/>
        </p:nvSpPr>
        <p:spPr>
          <a:xfrm>
            <a:off x="703386" y="2460560"/>
            <a:ext cx="88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70186-6759-444C-B29C-852416125FA1}"/>
              </a:ext>
            </a:extLst>
          </p:cNvPr>
          <p:cNvSpPr txBox="1"/>
          <p:nvPr/>
        </p:nvSpPr>
        <p:spPr>
          <a:xfrm>
            <a:off x="703386" y="4253553"/>
            <a:ext cx="88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92740-B11A-4338-B338-D2455D718B6E}"/>
              </a:ext>
            </a:extLst>
          </p:cNvPr>
          <p:cNvSpPr txBox="1"/>
          <p:nvPr/>
        </p:nvSpPr>
        <p:spPr>
          <a:xfrm>
            <a:off x="351692" y="213798"/>
            <a:ext cx="1169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 GIỚI THIỆU VỀ BỘ MÔN VÀ PHƯƠNG PHÁP HỌC TẬP</a:t>
            </a:r>
          </a:p>
        </p:txBody>
      </p:sp>
    </p:spTree>
    <p:extLst>
      <p:ext uri="{BB962C8B-B14F-4D97-AF65-F5344CB8AC3E}">
        <p14:creationId xmlns:p14="http://schemas.microsoft.com/office/powerpoint/2010/main" val="15977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FEB08-2875-465A-B720-831D57C5F23C}"/>
              </a:ext>
            </a:extLst>
          </p:cNvPr>
          <p:cNvSpPr txBox="1"/>
          <p:nvPr/>
        </p:nvSpPr>
        <p:spPr>
          <a:xfrm>
            <a:off x="0" y="112542"/>
            <a:ext cx="12192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C224712-AA89-415D-877D-1127EC3EEAEE}"/>
              </a:ext>
            </a:extLst>
          </p:cNvPr>
          <p:cNvSpPr/>
          <p:nvPr/>
        </p:nvSpPr>
        <p:spPr>
          <a:xfrm>
            <a:off x="407963" y="984737"/>
            <a:ext cx="4783015" cy="255425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A3A11-F97D-43D5-82B2-949BE05DF570}"/>
              </a:ext>
            </a:extLst>
          </p:cNvPr>
          <p:cNvSpPr txBox="1"/>
          <p:nvPr/>
        </p:nvSpPr>
        <p:spPr>
          <a:xfrm>
            <a:off x="5702103" y="1181686"/>
            <a:ext cx="6081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vật.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697AD-B94D-4CB7-98E5-E46BC9D3B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967089"/>
            <a:ext cx="2846949" cy="2743200"/>
          </a:xfrm>
          <a:prstGeom prst="rect">
            <a:avLst/>
          </a:prstGeom>
        </p:spPr>
      </p:pic>
      <p:pic>
        <p:nvPicPr>
          <p:cNvPr id="7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72D379B0-D72F-48E2-94B4-0DAAC22C9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17" y="4534250"/>
            <a:ext cx="1955409" cy="23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7B34C3-10D2-4CD8-9087-05982C695E9F}"/>
              </a:ext>
            </a:extLst>
          </p:cNvPr>
          <p:cNvSpPr txBox="1"/>
          <p:nvPr/>
        </p:nvSpPr>
        <p:spPr>
          <a:xfrm>
            <a:off x="0" y="112542"/>
            <a:ext cx="12192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1AF72-A3E7-4A20-9386-DA2257CD4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937"/>
            <a:ext cx="12191999" cy="5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1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374B79-7789-46BD-9499-BE7240EACD59}"/>
              </a:ext>
            </a:extLst>
          </p:cNvPr>
          <p:cNvSpPr txBox="1"/>
          <p:nvPr/>
        </p:nvSpPr>
        <p:spPr>
          <a:xfrm>
            <a:off x="337625" y="140677"/>
            <a:ext cx="1073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DE4CDA-5978-422B-99BA-860A948FA13D}"/>
              </a:ext>
            </a:extLst>
          </p:cNvPr>
          <p:cNvGrpSpPr/>
          <p:nvPr/>
        </p:nvGrpSpPr>
        <p:grpSpPr>
          <a:xfrm>
            <a:off x="0" y="970671"/>
            <a:ext cx="5668694" cy="4550898"/>
            <a:chOff x="0" y="970671"/>
            <a:chExt cx="5668694" cy="4550898"/>
          </a:xfrm>
        </p:grpSpPr>
        <p:pic>
          <p:nvPicPr>
            <p:cNvPr id="3074" name="Picture 2" descr="Xét Nghiệm ADN Là Gì? Hãy Cùng ADNcenter Tìm Hiểu Chi Tiết">
              <a:extLst>
                <a:ext uri="{FF2B5EF4-FFF2-40B4-BE49-F238E27FC236}">
                  <a16:creationId xmlns:a16="http://schemas.microsoft.com/office/drawing/2014/main" id="{8910A86F-E956-4630-8BA2-69A49F8C1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70671"/>
              <a:ext cx="5668694" cy="4550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91133E-5F88-4861-A577-FCD06E0E97E8}"/>
                </a:ext>
              </a:extLst>
            </p:cNvPr>
            <p:cNvSpPr txBox="1"/>
            <p:nvPr/>
          </p:nvSpPr>
          <p:spPr>
            <a:xfrm>
              <a:off x="2834347" y="4628271"/>
              <a:ext cx="1512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ADN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91239EB-6CA7-4FF4-A9E7-1F84048CFFD0}"/>
              </a:ext>
            </a:extLst>
          </p:cNvPr>
          <p:cNvGrpSpPr/>
          <p:nvPr/>
        </p:nvGrpSpPr>
        <p:grpSpPr>
          <a:xfrm>
            <a:off x="6523308" y="1023205"/>
            <a:ext cx="5349824" cy="4336586"/>
            <a:chOff x="6523308" y="1023205"/>
            <a:chExt cx="5349824" cy="4336586"/>
          </a:xfrm>
        </p:grpSpPr>
        <p:pic>
          <p:nvPicPr>
            <p:cNvPr id="3076" name="Picture 4" descr="Nhiễm sắc thể X">
              <a:extLst>
                <a:ext uri="{FF2B5EF4-FFF2-40B4-BE49-F238E27FC236}">
                  <a16:creationId xmlns:a16="http://schemas.microsoft.com/office/drawing/2014/main" id="{3059D702-4F6F-4A1B-8FD5-70713C8B3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308" y="1023205"/>
              <a:ext cx="5349824" cy="4336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33741-DFBF-4286-92BB-44F957E7F1EC}"/>
                </a:ext>
              </a:extLst>
            </p:cNvPr>
            <p:cNvSpPr txBox="1"/>
            <p:nvPr/>
          </p:nvSpPr>
          <p:spPr>
            <a:xfrm>
              <a:off x="6794108" y="1036544"/>
              <a:ext cx="285633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ạt giống đậu Hà Lan lấy hạt">
            <a:extLst>
              <a:ext uri="{FF2B5EF4-FFF2-40B4-BE49-F238E27FC236}">
                <a16:creationId xmlns:a16="http://schemas.microsoft.com/office/drawing/2014/main" id="{9D830DDD-ED03-4380-AE4B-536662CBC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309489"/>
            <a:ext cx="6302326" cy="52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539978-ACC1-4FFE-85B1-121F0D6CAD1F}"/>
              </a:ext>
            </a:extLst>
          </p:cNvPr>
          <p:cNvSpPr txBox="1"/>
          <p:nvPr/>
        </p:nvSpPr>
        <p:spPr>
          <a:xfrm>
            <a:off x="576775" y="5908431"/>
            <a:ext cx="604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DB291-C89C-4D65-8E45-E7762A0D90C3}"/>
              </a:ext>
            </a:extLst>
          </p:cNvPr>
          <p:cNvSpPr txBox="1"/>
          <p:nvPr/>
        </p:nvSpPr>
        <p:spPr>
          <a:xfrm>
            <a:off x="7174523" y="633046"/>
            <a:ext cx="253218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68601-6FBC-4B8E-A1BB-CD398E4AC58C}"/>
              </a:ext>
            </a:extLst>
          </p:cNvPr>
          <p:cNvSpPr txBox="1"/>
          <p:nvPr/>
        </p:nvSpPr>
        <p:spPr>
          <a:xfrm>
            <a:off x="7174523" y="1671486"/>
            <a:ext cx="35028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ngặt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346B6-90FA-4977-8D0C-63A26787583B}"/>
              </a:ext>
            </a:extLst>
          </p:cNvPr>
          <p:cNvSpPr txBox="1"/>
          <p:nvPr/>
        </p:nvSpPr>
        <p:spPr>
          <a:xfrm>
            <a:off x="7174522" y="2679221"/>
            <a:ext cx="35028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AA6F55-253D-4D0E-9190-794B85980ED2}"/>
              </a:ext>
            </a:extLst>
          </p:cNvPr>
          <p:cNvSpPr txBox="1"/>
          <p:nvPr/>
        </p:nvSpPr>
        <p:spPr>
          <a:xfrm>
            <a:off x="0" y="112542"/>
            <a:ext cx="12192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enden_1_400">
            <a:extLst>
              <a:ext uri="{FF2B5EF4-FFF2-40B4-BE49-F238E27FC236}">
                <a16:creationId xmlns:a16="http://schemas.microsoft.com/office/drawing/2014/main" id="{6F5A9610-C76E-4FDC-B8EE-4EDC9FCA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4" y="920261"/>
            <a:ext cx="4183063" cy="496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37ADB9DE-8B5E-4BFC-9141-C14B57069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84" y="6103239"/>
            <a:ext cx="4183063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GRÊGO  MENĐEN   (1822 -  1884)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4FE00-39F6-4150-8A82-B160F6189340}"/>
              </a:ext>
            </a:extLst>
          </p:cNvPr>
          <p:cNvSpPr txBox="1"/>
          <p:nvPr/>
        </p:nvSpPr>
        <p:spPr>
          <a:xfrm>
            <a:off x="4529798" y="920261"/>
            <a:ext cx="7230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ngặt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8E6E22F1-895F-4DC6-925B-EF0DA09A7B3A}"/>
              </a:ext>
            </a:extLst>
          </p:cNvPr>
          <p:cNvSpPr/>
          <p:nvPr/>
        </p:nvSpPr>
        <p:spPr>
          <a:xfrm>
            <a:off x="4670473" y="3415018"/>
            <a:ext cx="7372643" cy="2324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F14CB1B7-9CC8-40B4-9FD3-5AFB0BA6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17" y="5303520"/>
            <a:ext cx="1955409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1531</Words>
  <Application>Microsoft Office PowerPoint</Application>
  <PresentationFormat>Widescreen</PresentationFormat>
  <Paragraphs>162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Times New Roman (Headings)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Nguyễn</dc:creator>
  <cp:lastModifiedBy>Tài Nguyễn</cp:lastModifiedBy>
  <cp:revision>88</cp:revision>
  <dcterms:created xsi:type="dcterms:W3CDTF">2021-08-28T07:32:22Z</dcterms:created>
  <dcterms:modified xsi:type="dcterms:W3CDTF">2022-11-26T03:11:14Z</dcterms:modified>
</cp:coreProperties>
</file>