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56" r:id="rId3"/>
    <p:sldId id="335" r:id="rId4"/>
    <p:sldId id="336" r:id="rId5"/>
    <p:sldId id="337" r:id="rId6"/>
    <p:sldId id="338" r:id="rId7"/>
    <p:sldId id="351" r:id="rId8"/>
    <p:sldId id="352" r:id="rId9"/>
    <p:sldId id="355" r:id="rId10"/>
    <p:sldId id="339" r:id="rId11"/>
    <p:sldId id="340" r:id="rId12"/>
    <p:sldId id="343" r:id="rId13"/>
    <p:sldId id="341" r:id="rId14"/>
    <p:sldId id="342" r:id="rId15"/>
    <p:sldId id="344" r:id="rId16"/>
    <p:sldId id="348" r:id="rId17"/>
    <p:sldId id="345" r:id="rId18"/>
    <p:sldId id="347" r:id="rId19"/>
    <p:sldId id="346" r:id="rId20"/>
    <p:sldId id="349" r:id="rId21"/>
    <p:sldId id="353" r:id="rId22"/>
    <p:sldId id="3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0FF0-FA3B-44E2-8576-E9706A6D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CA2B1-683A-4957-A56F-CC734EE62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D95FD-2CEE-46B5-834C-1B35AE5B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C81E-6665-4FA3-A4F4-F1CC3CE50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F42C9-AD13-4251-AA2E-FE47EE83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9620-05F9-4460-8F86-38AB319D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32A6E-2585-44AB-811D-AB9042D93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F936-3982-4CD2-B4CA-E2EF6DD0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9D89E-DDBA-4CAB-9193-CBDA0742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01B3A-6232-4B94-BCF0-8AD8D871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CE2D3-278F-4247-804B-6D77C1B64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6F751-29E7-4E31-9D52-3EFBBC99B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CBF0-17AE-4E03-BD45-0B92E459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F6B8C-FDB7-4792-A23E-37C461E9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0C77F-2C42-437C-A61C-1718CC79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B9B0-6048-454E-BC8C-C25612FB6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BCA9B-2B58-49F8-A502-C0DDE512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6B463-2DCA-4051-AA26-1A35D3478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5182-61DC-41D1-9AA7-26A31683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DC91-9B14-4D1A-B96D-565FC3F2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DEF0-4C7D-4593-8DD0-476976C8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B83F7-7938-4CE8-A2CF-0B3FF993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E7A6-703B-4048-82BF-B24D1614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C89DE-57EE-46BB-AE2A-AEEB1BD0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3ECB-EE03-4521-931D-A38CF97B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6DD5-BCB7-4534-B999-081908E9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FC8E-ABD0-4BD6-B947-E4A4E98D4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5F12A-1D7B-47C8-8FA6-57643A71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E289C-7711-4449-897B-84F1300F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C5217-2BF4-46D7-B884-0DFE8817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CF5D4-13CF-459E-85C8-86D883F5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6A7AA-F3E3-4BB4-A063-170252CD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CCF0C-D1A9-450E-B518-B544DD77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95ABD-0280-4B77-B4D6-1A28E5DB9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42B00-241D-4A9F-A844-3A78450A8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EC3C8-02C3-4AAC-ADCE-493855E9D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78BA1-E997-4448-A1F6-C047DE83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421578-DF85-4FD4-8C8C-BE08E7E8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50A7C-DE70-4E0D-A5C9-EBB0CF2A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DCFD-1F67-4340-81C3-8CA2037F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8B881-3B62-4069-84B6-F02C306A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C9A14-CB90-4DB2-AB97-475D50C7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BFD91-DEF8-4477-B825-4C0FA0C2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EEA34-8426-4C3E-8098-3A4BA7879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B09BC-7D60-498F-86B8-611C9B81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C996F-AA3F-4DD1-8C7B-D2D6F9EB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AD0A-2F4F-465C-8725-C970E156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1DC8D-B246-47BC-AD70-E8D7F2896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CD3E3-4807-439E-AF6C-43441392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D19FB-6D35-42D5-BCE8-A0EBD1CE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1D17D-4638-4956-B4CC-DA9B28C4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E54FF-D110-46AD-88D7-C00EA6A6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8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9897-1122-4867-9054-BF8F62A7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85F6-C1E8-4375-9E7F-96B680090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7B5DC-7EDD-4616-AA12-B025CEF94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1935E-D768-4055-BF2E-A62387BA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A7933-5FBA-4770-A564-8EEE23FB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636FC-D7F3-4311-BE53-0C1F92CB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B8DE1-6BEE-4627-9E40-B573356A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351F2-2561-45B8-9D35-13B54168A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4B96-E451-4B4E-BEF6-A452036B4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0E3CE-60D0-4149-8BDF-C0851E172565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4D8D-11A9-43A1-85E9-DF9B1A1F3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827A-9F03-4F18-B76E-031AAD073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5BE5-F97B-4F15-9750-87DBFC7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C5437-84E0-4F78-8360-0E006C0D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71524-3548-4436-890D-43099C439E7A}"/>
              </a:ext>
            </a:extLst>
          </p:cNvPr>
          <p:cNvSpPr txBox="1"/>
          <p:nvPr/>
        </p:nvSpPr>
        <p:spPr>
          <a:xfrm>
            <a:off x="196948" y="0"/>
            <a:ext cx="589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50430-1A5F-428E-81A8-7534AF8C7BD5}"/>
              </a:ext>
            </a:extLst>
          </p:cNvPr>
          <p:cNvSpPr txBox="1"/>
          <p:nvPr/>
        </p:nvSpPr>
        <p:spPr>
          <a:xfrm>
            <a:off x="196947" y="647114"/>
            <a:ext cx="1121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(AABB)	x	♂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D6FCA0-B885-4622-928C-D2803459D846}"/>
              </a:ext>
            </a:extLst>
          </p:cNvPr>
          <p:cNvSpPr txBox="1"/>
          <p:nvPr/>
        </p:nvSpPr>
        <p:spPr>
          <a:xfrm>
            <a:off x="196948" y="1336431"/>
            <a:ext cx="1087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:  	AB								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1DDAA-9CD5-4BA8-90B4-A68BA3173927}"/>
              </a:ext>
            </a:extLst>
          </p:cNvPr>
          <p:cNvSpPr txBox="1"/>
          <p:nvPr/>
        </p:nvSpPr>
        <p:spPr>
          <a:xfrm>
            <a:off x="196948" y="2011681"/>
            <a:ext cx="481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8CAEC-EBDA-4C3D-8CB3-2EDD9E2A9725}"/>
              </a:ext>
            </a:extLst>
          </p:cNvPr>
          <p:cNvSpPr txBox="1"/>
          <p:nvPr/>
        </p:nvSpPr>
        <p:spPr>
          <a:xfrm>
            <a:off x="42203" y="2721854"/>
            <a:ext cx="496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73043-4E3E-4F63-AB98-C57FE1A98302}"/>
              </a:ext>
            </a:extLst>
          </p:cNvPr>
          <p:cNvSpPr txBox="1"/>
          <p:nvPr/>
        </p:nvSpPr>
        <p:spPr>
          <a:xfrm>
            <a:off x="379827" y="3429000"/>
            <a:ext cx="3418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TLKG : 100%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A2106-BB45-4B73-865A-F9D6E31848FA}"/>
              </a:ext>
            </a:extLst>
          </p:cNvPr>
          <p:cNvSpPr txBox="1"/>
          <p:nvPr/>
        </p:nvSpPr>
        <p:spPr>
          <a:xfrm>
            <a:off x="379827" y="4136146"/>
            <a:ext cx="496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TLKH : 100%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A02C5-2687-402D-953A-F0A662471D74}"/>
              </a:ext>
            </a:extLst>
          </p:cNvPr>
          <p:cNvSpPr txBox="1"/>
          <p:nvPr/>
        </p:nvSpPr>
        <p:spPr>
          <a:xfrm>
            <a:off x="196948" y="4597811"/>
            <a:ext cx="849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:♂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37603A-3792-44D8-908B-B2F80B9ADE08}"/>
                  </a:ext>
                </a:extLst>
              </p:cNvPr>
              <p:cNvSpPr txBox="1"/>
              <p:nvPr/>
            </p:nvSpPr>
            <p:spPr>
              <a:xfrm>
                <a:off x="196948" y="5219114"/>
                <a:ext cx="8243667" cy="49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:  </m:t>
                    </m:r>
                  </m:oMath>
                </a14:m>
                <a:r>
                  <a:rPr lang="en-US" sz="2400" baseline="-25000" dirty="0"/>
                  <a:t> 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AB, Ab,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ab        		 AB, Ab,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ab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37603A-3792-44D8-908B-B2F80B9AD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5219114"/>
                <a:ext cx="8243667" cy="493468"/>
              </a:xfrm>
              <a:prstGeom prst="rect">
                <a:avLst/>
              </a:prstGeom>
              <a:blipFill>
                <a:blip r:embed="rId2"/>
                <a:stretch>
                  <a:fillRect l="-148" t="-9877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10A42-4F9D-4254-93CA-BB97D2BC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173329" cy="5148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C58C9-F21A-44B2-B842-E8032FB1675E}"/>
              </a:ext>
            </a:extLst>
          </p:cNvPr>
          <p:cNvSpPr txBox="1"/>
          <p:nvPr/>
        </p:nvSpPr>
        <p:spPr>
          <a:xfrm>
            <a:off x="281354" y="5334005"/>
            <a:ext cx="7891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F2: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TLKG :        A_B_ 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A_bb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: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7C972-1A1F-4291-9759-94E4143BE348}"/>
              </a:ext>
            </a:extLst>
          </p:cNvPr>
          <p:cNvSpPr txBox="1"/>
          <p:nvPr/>
        </p:nvSpPr>
        <p:spPr>
          <a:xfrm>
            <a:off x="1505243" y="6072669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48324-A8B7-4E88-8131-87A4E2AB7F3D}"/>
              </a:ext>
            </a:extLst>
          </p:cNvPr>
          <p:cNvSpPr txBox="1"/>
          <p:nvPr/>
        </p:nvSpPr>
        <p:spPr>
          <a:xfrm>
            <a:off x="2785403" y="6072668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F3CD4-9DEC-4210-BB23-F18923F90751}"/>
              </a:ext>
            </a:extLst>
          </p:cNvPr>
          <p:cNvSpPr txBox="1"/>
          <p:nvPr/>
        </p:nvSpPr>
        <p:spPr>
          <a:xfrm>
            <a:off x="4360984" y="6072668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1B5FD-B5D5-4E90-9DD3-5E821EAAC8DE}"/>
              </a:ext>
            </a:extLst>
          </p:cNvPr>
          <p:cNvSpPr txBox="1"/>
          <p:nvPr/>
        </p:nvSpPr>
        <p:spPr>
          <a:xfrm>
            <a:off x="6267156" y="6072667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71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B10A42-4F9D-4254-93CA-BB97D2BC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173329" cy="4684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FC58C9-F21A-44B2-B842-E8032FB1675E}"/>
              </a:ext>
            </a:extLst>
          </p:cNvPr>
          <p:cNvSpPr txBox="1"/>
          <p:nvPr/>
        </p:nvSpPr>
        <p:spPr>
          <a:xfrm>
            <a:off x="0" y="4895423"/>
            <a:ext cx="1077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F2: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TLKH :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7C972-1A1F-4291-9759-94E4143BE348}"/>
              </a:ext>
            </a:extLst>
          </p:cNvPr>
          <p:cNvSpPr txBox="1"/>
          <p:nvPr/>
        </p:nvSpPr>
        <p:spPr>
          <a:xfrm>
            <a:off x="1139483" y="5611003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48324-A8B7-4E88-8131-87A4E2AB7F3D}"/>
              </a:ext>
            </a:extLst>
          </p:cNvPr>
          <p:cNvSpPr txBox="1"/>
          <p:nvPr/>
        </p:nvSpPr>
        <p:spPr>
          <a:xfrm>
            <a:off x="4205067" y="5611004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F3CD4-9DEC-4210-BB23-F18923F90751}"/>
              </a:ext>
            </a:extLst>
          </p:cNvPr>
          <p:cNvSpPr txBox="1"/>
          <p:nvPr/>
        </p:nvSpPr>
        <p:spPr>
          <a:xfrm>
            <a:off x="1169963" y="6025498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1B5FD-B5D5-4E90-9DD3-5E821EAAC8DE}"/>
              </a:ext>
            </a:extLst>
          </p:cNvPr>
          <p:cNvSpPr txBox="1"/>
          <p:nvPr/>
        </p:nvSpPr>
        <p:spPr>
          <a:xfrm>
            <a:off x="4171657" y="5956248"/>
            <a:ext cx="49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39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ương 1: Các thí nghiệm của Menden: Bài 5: Lai hai cặp tính trạng (tiếp  theo) - Sinh học lớp 9 | Đề Thi Việt - Diễn đàn tài liệu học tập lớp nhất  Việt Nam">
            <a:extLst>
              <a:ext uri="{FF2B5EF4-FFF2-40B4-BE49-F238E27FC236}">
                <a16:creationId xmlns:a16="http://schemas.microsoft.com/office/drawing/2014/main" id="{4ECEDC78-CD16-4B8E-A68F-CD0D8B85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542"/>
            <a:ext cx="8736037" cy="489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75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839FD4-1595-4D7D-84E8-6A28DB856C37}"/>
              </a:ext>
            </a:extLst>
          </p:cNvPr>
          <p:cNvSpPr txBox="1"/>
          <p:nvPr/>
        </p:nvSpPr>
        <p:spPr>
          <a:xfrm>
            <a:off x="211015" y="140677"/>
            <a:ext cx="38404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2E9385-FEA5-4E03-87FA-FE917BA1DC5C}"/>
              </a:ext>
            </a:extLst>
          </p:cNvPr>
          <p:cNvSpPr txBox="1"/>
          <p:nvPr/>
        </p:nvSpPr>
        <p:spPr>
          <a:xfrm>
            <a:off x="0" y="962646"/>
            <a:ext cx="11980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……………………………..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(2)………………………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(3)………………………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FE2AC-5E32-4B98-9AF4-B1FDEAB08B24}"/>
              </a:ext>
            </a:extLst>
          </p:cNvPr>
          <p:cNvSpPr txBox="1"/>
          <p:nvPr/>
        </p:nvSpPr>
        <p:spPr>
          <a:xfrm>
            <a:off x="1491175" y="5055491"/>
            <a:ext cx="654147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D2302-F998-473D-899B-4851182608C3}"/>
              </a:ext>
            </a:extLst>
          </p:cNvPr>
          <p:cNvSpPr txBox="1"/>
          <p:nvPr/>
        </p:nvSpPr>
        <p:spPr>
          <a:xfrm>
            <a:off x="1491175" y="3091688"/>
            <a:ext cx="374200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25034-788D-46CE-B337-D753F06F42D3}"/>
              </a:ext>
            </a:extLst>
          </p:cNvPr>
          <p:cNvSpPr txBox="1"/>
          <p:nvPr/>
        </p:nvSpPr>
        <p:spPr>
          <a:xfrm>
            <a:off x="1491175" y="4053846"/>
            <a:ext cx="374200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6796E8-450D-4B20-AC92-74C07ECC2A0D}"/>
              </a:ext>
            </a:extLst>
          </p:cNvPr>
          <p:cNvSpPr/>
          <p:nvPr/>
        </p:nvSpPr>
        <p:spPr>
          <a:xfrm>
            <a:off x="633046" y="2912012"/>
            <a:ext cx="717452" cy="702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11AAE3-D1A0-46FD-890A-74FDC7DEED12}"/>
              </a:ext>
            </a:extLst>
          </p:cNvPr>
          <p:cNvSpPr/>
          <p:nvPr/>
        </p:nvSpPr>
        <p:spPr>
          <a:xfrm>
            <a:off x="633046" y="3964008"/>
            <a:ext cx="717452" cy="702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3CAE4B-C66E-4E88-B563-76E518DFA58D}"/>
              </a:ext>
            </a:extLst>
          </p:cNvPr>
          <p:cNvSpPr/>
          <p:nvPr/>
        </p:nvSpPr>
        <p:spPr>
          <a:xfrm>
            <a:off x="633046" y="4965653"/>
            <a:ext cx="717452" cy="702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84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D44C73-29F9-483A-B896-C1D01FAEA8FB}"/>
              </a:ext>
            </a:extLst>
          </p:cNvPr>
          <p:cNvSpPr txBox="1"/>
          <p:nvPr/>
        </p:nvSpPr>
        <p:spPr>
          <a:xfrm>
            <a:off x="211014" y="140677"/>
            <a:ext cx="739960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F9C6B-0A98-4D43-AF0D-1701F1D673CE}"/>
              </a:ext>
            </a:extLst>
          </p:cNvPr>
          <p:cNvSpPr txBox="1"/>
          <p:nvPr/>
        </p:nvSpPr>
        <p:spPr>
          <a:xfrm>
            <a:off x="211013" y="914400"/>
            <a:ext cx="10916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9A2E73-CFAE-4123-88C5-7231A7D4C083}"/>
              </a:ext>
            </a:extLst>
          </p:cNvPr>
          <p:cNvSpPr txBox="1"/>
          <p:nvPr/>
        </p:nvSpPr>
        <p:spPr>
          <a:xfrm>
            <a:off x="5669278" y="720168"/>
            <a:ext cx="35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33FDF-2034-4D06-821C-CF1C5F7E99AE}"/>
              </a:ext>
            </a:extLst>
          </p:cNvPr>
          <p:cNvSpPr txBox="1"/>
          <p:nvPr/>
        </p:nvSpPr>
        <p:spPr>
          <a:xfrm>
            <a:off x="0" y="1406768"/>
            <a:ext cx="12192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6: QUY LUẬT PHÂN LY ĐỘC LẬP ( LAI 2 CẶP TÍNH TRẠNG)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12CEB-6FB4-4683-864E-3435E4F6903C}"/>
              </a:ext>
            </a:extLst>
          </p:cNvPr>
          <p:cNvSpPr txBox="1"/>
          <p:nvPr/>
        </p:nvSpPr>
        <p:spPr>
          <a:xfrm>
            <a:off x="0" y="0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8EF10-AA72-4CB8-906E-DCA5B95F5F60}"/>
              </a:ext>
            </a:extLst>
          </p:cNvPr>
          <p:cNvSpPr txBox="1"/>
          <p:nvPr/>
        </p:nvSpPr>
        <p:spPr>
          <a:xfrm>
            <a:off x="-126609" y="689316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KHTN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C1D34-0B3C-4E00-AF30-CB27B33D6826}"/>
              </a:ext>
            </a:extLst>
          </p:cNvPr>
          <p:cNvSpPr/>
          <p:nvPr/>
        </p:nvSpPr>
        <p:spPr>
          <a:xfrm>
            <a:off x="5625964" y="210621"/>
            <a:ext cx="3528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SINH HỌC 9</a:t>
            </a:r>
          </a:p>
        </p:txBody>
      </p:sp>
      <p:pic>
        <p:nvPicPr>
          <p:cNvPr id="1026" name="Picture 2" descr="Tổng hợp kiến thức sinh học 9 bài 5 - Lai hai cặp tính trạng CCBOOK - ĐỌC  LÀ ĐỖ">
            <a:extLst>
              <a:ext uri="{FF2B5EF4-FFF2-40B4-BE49-F238E27FC236}">
                <a16:creationId xmlns:a16="http://schemas.microsoft.com/office/drawing/2014/main" id="{B694872E-214B-4FDF-8C23-DC3DF37A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094"/>
            <a:ext cx="7652825" cy="36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6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A919FD-A400-4E43-B5AD-AFD66DD61C35}"/>
              </a:ext>
            </a:extLst>
          </p:cNvPr>
          <p:cNvSpPr txBox="1"/>
          <p:nvPr/>
        </p:nvSpPr>
        <p:spPr>
          <a:xfrm>
            <a:off x="0" y="98593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iến dị tổ hợp là gì? Đặc điểm, Vai trò và Ứng dụng của biến dị tổ hợp">
            <a:extLst>
              <a:ext uri="{FF2B5EF4-FFF2-40B4-BE49-F238E27FC236}">
                <a16:creationId xmlns:a16="http://schemas.microsoft.com/office/drawing/2014/main" id="{0B55B930-37CC-4452-9AE2-C7D342D1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07008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13567C-C9BA-490A-9B82-C27098430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943"/>
            <a:ext cx="6400800" cy="4659922"/>
          </a:xfrm>
          <a:prstGeom prst="rect">
            <a:avLst/>
          </a:prstGeom>
        </p:spPr>
      </p:pic>
      <p:pic>
        <p:nvPicPr>
          <p:cNvPr id="3074" name="Picture 2" descr="Bài 18. Chọn giống vật nuôi và cây trồng dựa trên nguồn biến dị tổ hợp -  Sinh học 12 - Thái Quyết Thắng - Thư viện Bài giảng điện tử">
            <a:extLst>
              <a:ext uri="{FF2B5EF4-FFF2-40B4-BE49-F238E27FC236}">
                <a16:creationId xmlns:a16="http://schemas.microsoft.com/office/drawing/2014/main" id="{0401B24F-1E97-4291-8FED-8AFA630B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06" y="630188"/>
            <a:ext cx="5706794" cy="6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5EC7F-44DB-476A-AFD7-FC4EAF393883}"/>
              </a:ext>
            </a:extLst>
          </p:cNvPr>
          <p:cNvSpPr txBox="1"/>
          <p:nvPr/>
        </p:nvSpPr>
        <p:spPr>
          <a:xfrm>
            <a:off x="0" y="-16143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660B4-0CD2-4A48-8076-18C5AB972761}"/>
              </a:ext>
            </a:extLst>
          </p:cNvPr>
          <p:cNvSpPr txBox="1"/>
          <p:nvPr/>
        </p:nvSpPr>
        <p:spPr>
          <a:xfrm>
            <a:off x="436098" y="1844729"/>
            <a:ext cx="1688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02AB8-1F73-49D2-9DF0-4D61E40DE9A3}"/>
              </a:ext>
            </a:extLst>
          </p:cNvPr>
          <p:cNvSpPr txBox="1"/>
          <p:nvPr/>
        </p:nvSpPr>
        <p:spPr>
          <a:xfrm>
            <a:off x="710417" y="4798944"/>
            <a:ext cx="255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57B66-CA85-4008-8101-ECFE1FE26C8B}"/>
              </a:ext>
            </a:extLst>
          </p:cNvPr>
          <p:cNvSpPr txBox="1"/>
          <p:nvPr/>
        </p:nvSpPr>
        <p:spPr>
          <a:xfrm>
            <a:off x="0" y="34706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DB220-2584-44DD-81B2-54EF0F524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244"/>
            <a:ext cx="12192000" cy="1971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DC233-5AE9-45A3-9901-4F524D4555F6}"/>
              </a:ext>
            </a:extLst>
          </p:cNvPr>
          <p:cNvSpPr txBox="1"/>
          <p:nvPr/>
        </p:nvSpPr>
        <p:spPr>
          <a:xfrm>
            <a:off x="2405575" y="2560320"/>
            <a:ext cx="278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DB6A0-850C-47A1-82C6-C4D7C465E05B}"/>
              </a:ext>
            </a:extLst>
          </p:cNvPr>
          <p:cNvSpPr txBox="1"/>
          <p:nvPr/>
        </p:nvSpPr>
        <p:spPr>
          <a:xfrm>
            <a:off x="3770141" y="1695050"/>
            <a:ext cx="278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33FDF-2034-4D06-821C-CF1C5F7E99AE}"/>
              </a:ext>
            </a:extLst>
          </p:cNvPr>
          <p:cNvSpPr txBox="1"/>
          <p:nvPr/>
        </p:nvSpPr>
        <p:spPr>
          <a:xfrm>
            <a:off x="0" y="1406768"/>
            <a:ext cx="12192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5: QUY LUẬT PHÂN LY ĐỘC LẬP ( LAI 2 CẶP TÍNH TRẠNG)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12CEB-6FB4-4683-864E-3435E4F6903C}"/>
              </a:ext>
            </a:extLst>
          </p:cNvPr>
          <p:cNvSpPr txBox="1"/>
          <p:nvPr/>
        </p:nvSpPr>
        <p:spPr>
          <a:xfrm>
            <a:off x="0" y="0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8EF10-AA72-4CB8-906E-DCA5B95F5F60}"/>
              </a:ext>
            </a:extLst>
          </p:cNvPr>
          <p:cNvSpPr txBox="1"/>
          <p:nvPr/>
        </p:nvSpPr>
        <p:spPr>
          <a:xfrm>
            <a:off x="-126609" y="689316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KHTN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C1D34-0B3C-4E00-AF30-CB27B33D6826}"/>
              </a:ext>
            </a:extLst>
          </p:cNvPr>
          <p:cNvSpPr/>
          <p:nvPr/>
        </p:nvSpPr>
        <p:spPr>
          <a:xfrm>
            <a:off x="5625964" y="210621"/>
            <a:ext cx="3528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SINH HỌC 9</a:t>
            </a:r>
          </a:p>
        </p:txBody>
      </p:sp>
      <p:pic>
        <p:nvPicPr>
          <p:cNvPr id="1026" name="Picture 2" descr="Tổng hợp kiến thức sinh học 9 bài 5 - Lai hai cặp tính trạng CCBOOK - ĐỌC  LÀ ĐỖ">
            <a:extLst>
              <a:ext uri="{FF2B5EF4-FFF2-40B4-BE49-F238E27FC236}">
                <a16:creationId xmlns:a16="http://schemas.microsoft.com/office/drawing/2014/main" id="{B694872E-214B-4FDF-8C23-DC3DF37A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094"/>
            <a:ext cx="7652825" cy="36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4E82B6-8155-42E9-8847-C6C8F78C889C}"/>
              </a:ext>
            </a:extLst>
          </p:cNvPr>
          <p:cNvSpPr txBox="1"/>
          <p:nvPr/>
        </p:nvSpPr>
        <p:spPr>
          <a:xfrm>
            <a:off x="0" y="0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15E94-612A-44A3-8C2C-B252F3708936}"/>
              </a:ext>
            </a:extLst>
          </p:cNvPr>
          <p:cNvSpPr txBox="1"/>
          <p:nvPr/>
        </p:nvSpPr>
        <p:spPr>
          <a:xfrm>
            <a:off x="0" y="825036"/>
            <a:ext cx="11943471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Gen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Gen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a/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	b/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c/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d/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5ABB5-AE23-4B60-950B-782CEE8EDC57}"/>
              </a:ext>
            </a:extLst>
          </p:cNvPr>
          <p:cNvSpPr txBox="1"/>
          <p:nvPr/>
        </p:nvSpPr>
        <p:spPr>
          <a:xfrm>
            <a:off x="126607" y="3366686"/>
            <a:ext cx="977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EE ;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1E18F-E8FE-4691-83F4-E402FA66A600}"/>
              </a:ext>
            </a:extLst>
          </p:cNvPr>
          <p:cNvSpPr txBox="1"/>
          <p:nvPr/>
        </p:nvSpPr>
        <p:spPr>
          <a:xfrm>
            <a:off x="126609" y="4021836"/>
            <a:ext cx="520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DDEE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CB519-8B25-493D-A352-5E21E3D203AA}"/>
              </a:ext>
            </a:extLst>
          </p:cNvPr>
          <p:cNvSpPr txBox="1"/>
          <p:nvPr/>
        </p:nvSpPr>
        <p:spPr>
          <a:xfrm>
            <a:off x="126608" y="4614672"/>
            <a:ext cx="7202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54284-4F86-4C7F-966C-705B05117943}"/>
              </a:ext>
            </a:extLst>
          </p:cNvPr>
          <p:cNvSpPr txBox="1"/>
          <p:nvPr/>
        </p:nvSpPr>
        <p:spPr>
          <a:xfrm>
            <a:off x="126609" y="5243855"/>
            <a:ext cx="468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ddee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A7B68B-10D5-4864-AE5C-6795DE0D99C2}"/>
              </a:ext>
            </a:extLst>
          </p:cNvPr>
          <p:cNvSpPr txBox="1"/>
          <p:nvPr/>
        </p:nvSpPr>
        <p:spPr>
          <a:xfrm>
            <a:off x="0" y="114618"/>
            <a:ext cx="12196689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Ruồi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gen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Gen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gen,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a/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b/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c/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d/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F68B6-3758-4FB2-89F8-B2C9A289B126}"/>
              </a:ext>
            </a:extLst>
          </p:cNvPr>
          <p:cNvSpPr txBox="1"/>
          <p:nvPr/>
        </p:nvSpPr>
        <p:spPr>
          <a:xfrm>
            <a:off x="267284" y="2114662"/>
            <a:ext cx="1063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  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E094A-1868-45DC-B6DF-88F6F7270C23}"/>
              </a:ext>
            </a:extLst>
          </p:cNvPr>
          <p:cNvSpPr txBox="1"/>
          <p:nvPr/>
        </p:nvSpPr>
        <p:spPr>
          <a:xfrm>
            <a:off x="267284" y="2923546"/>
            <a:ext cx="624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0FEF4-7235-4867-B380-BDE734A145A4}"/>
              </a:ext>
            </a:extLst>
          </p:cNvPr>
          <p:cNvSpPr txBox="1"/>
          <p:nvPr/>
        </p:nvSpPr>
        <p:spPr>
          <a:xfrm>
            <a:off x="-103162" y="3732430"/>
            <a:ext cx="1229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chủng:bbDd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78E9A-F8FA-4E74-B39E-08DAFD8F90D6}"/>
              </a:ext>
            </a:extLst>
          </p:cNvPr>
          <p:cNvSpPr txBox="1"/>
          <p:nvPr/>
        </p:nvSpPr>
        <p:spPr>
          <a:xfrm>
            <a:off x="267282" y="4531738"/>
            <a:ext cx="624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Động Powerpoint Tạm Biệt Đẹp Mỹ Mãn Hạt Nhãn">
            <a:extLst>
              <a:ext uri="{FF2B5EF4-FFF2-40B4-BE49-F238E27FC236}">
                <a16:creationId xmlns:a16="http://schemas.microsoft.com/office/drawing/2014/main" id="{30E988CB-44DE-0A6B-3E25-9E05AD0F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9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70F5B8-CDDA-486E-9BEC-E83CE18261FA}"/>
              </a:ext>
            </a:extLst>
          </p:cNvPr>
          <p:cNvSpPr txBox="1"/>
          <p:nvPr/>
        </p:nvSpPr>
        <p:spPr>
          <a:xfrm>
            <a:off x="0" y="973049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2872-FD92-4644-BE90-FD257166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94" y="5773128"/>
            <a:ext cx="4895238" cy="8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59537-FCF0-45DB-9C05-69D3BCF69B93}"/>
              </a:ext>
            </a:extLst>
          </p:cNvPr>
          <p:cNvSpPr txBox="1"/>
          <p:nvPr/>
        </p:nvSpPr>
        <p:spPr>
          <a:xfrm>
            <a:off x="0" y="2138408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B133B8-ACE9-4B3D-930B-390D1490FD00}"/>
              </a:ext>
            </a:extLst>
          </p:cNvPr>
          <p:cNvSpPr txBox="1"/>
          <p:nvPr/>
        </p:nvSpPr>
        <p:spPr>
          <a:xfrm>
            <a:off x="0" y="3303767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0C69E-9E35-4609-B784-22157EFE4C5B}"/>
              </a:ext>
            </a:extLst>
          </p:cNvPr>
          <p:cNvSpPr txBox="1"/>
          <p:nvPr/>
        </p:nvSpPr>
        <p:spPr>
          <a:xfrm>
            <a:off x="0" y="4469126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9A385B-77BC-4AAD-8BCB-845DAD9C58E9}"/>
              </a:ext>
            </a:extLst>
          </p:cNvPr>
          <p:cNvSpPr txBox="1"/>
          <p:nvPr/>
        </p:nvSpPr>
        <p:spPr>
          <a:xfrm>
            <a:off x="4459459" y="190315"/>
            <a:ext cx="267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19699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43EA0-21E4-43E0-BD89-51D6E2DF507B}"/>
              </a:ext>
            </a:extLst>
          </p:cNvPr>
          <p:cNvSpPr txBox="1"/>
          <p:nvPr/>
        </p:nvSpPr>
        <p:spPr>
          <a:xfrm>
            <a:off x="0" y="0"/>
            <a:ext cx="81311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54092-A0F4-48C6-9ECF-A4D8297112C7}"/>
              </a:ext>
            </a:extLst>
          </p:cNvPr>
          <p:cNvSpPr txBox="1"/>
          <p:nvPr/>
        </p:nvSpPr>
        <p:spPr>
          <a:xfrm>
            <a:off x="0" y="829994"/>
            <a:ext cx="119012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A4BD1-8030-4359-9726-79E02AF6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323"/>
            <a:ext cx="11802794" cy="53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F52952-8A81-4876-A830-AD0EBAB02271}"/>
              </a:ext>
            </a:extLst>
          </p:cNvPr>
          <p:cNvSpPr txBox="1"/>
          <p:nvPr/>
        </p:nvSpPr>
        <p:spPr>
          <a:xfrm>
            <a:off x="67236" y="414929"/>
            <a:ext cx="503854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 ♂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 ♀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47890C-5073-4A68-8712-745737AF7635}"/>
              </a:ext>
            </a:extLst>
          </p:cNvPr>
          <p:cNvSpPr txBox="1"/>
          <p:nvPr/>
        </p:nvSpPr>
        <p:spPr>
          <a:xfrm>
            <a:off x="67236" y="1323233"/>
            <a:ext cx="503854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 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100%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E88EE-C1B0-4BFA-AEB9-5D73CFC821C2}"/>
              </a:ext>
            </a:extLst>
          </p:cNvPr>
          <p:cNvSpPr txBox="1"/>
          <p:nvPr/>
        </p:nvSpPr>
        <p:spPr>
          <a:xfrm>
            <a:off x="32030" y="2031482"/>
            <a:ext cx="560911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♂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 ♀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FA84F-E18D-4A58-A644-A88E2F7EE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9" y="0"/>
            <a:ext cx="65054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C8DF1-69E7-4FA5-88F2-AB611576944E}"/>
              </a:ext>
            </a:extLst>
          </p:cNvPr>
          <p:cNvSpPr txBox="1"/>
          <p:nvPr/>
        </p:nvSpPr>
        <p:spPr>
          <a:xfrm>
            <a:off x="0" y="2939786"/>
            <a:ext cx="530820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3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9643DE-C9AA-491A-93FA-B94A37CC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25173"/>
            <a:ext cx="5795889" cy="1817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7CB321-6E21-4044-AF78-BE949727BA2F}"/>
              </a:ext>
            </a:extLst>
          </p:cNvPr>
          <p:cNvSpPr txBox="1"/>
          <p:nvPr/>
        </p:nvSpPr>
        <p:spPr>
          <a:xfrm>
            <a:off x="1963993" y="5164790"/>
            <a:ext cx="60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8395E-F4C9-48B4-B724-374FC0101EC0}"/>
              </a:ext>
            </a:extLst>
          </p:cNvPr>
          <p:cNvSpPr txBox="1"/>
          <p:nvPr/>
        </p:nvSpPr>
        <p:spPr>
          <a:xfrm>
            <a:off x="3056583" y="5240157"/>
            <a:ext cx="60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3B56A-0AEF-49B1-9DED-00AAFE779B34}"/>
              </a:ext>
            </a:extLst>
          </p:cNvPr>
          <p:cNvSpPr txBox="1"/>
          <p:nvPr/>
        </p:nvSpPr>
        <p:spPr>
          <a:xfrm>
            <a:off x="2049194" y="5745786"/>
            <a:ext cx="60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9A348E-A164-4AB1-9CFE-ED443A435653}"/>
              </a:ext>
            </a:extLst>
          </p:cNvPr>
          <p:cNvSpPr txBox="1"/>
          <p:nvPr/>
        </p:nvSpPr>
        <p:spPr>
          <a:xfrm>
            <a:off x="3056583" y="5745786"/>
            <a:ext cx="60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42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5B8006-8D90-4AB6-9029-B162506F67EE}"/>
              </a:ext>
            </a:extLst>
          </p:cNvPr>
          <p:cNvSpPr txBox="1"/>
          <p:nvPr/>
        </p:nvSpPr>
        <p:spPr>
          <a:xfrm>
            <a:off x="0" y="98474"/>
            <a:ext cx="36716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19B460-8316-4B52-9AA7-B93378CBBB27}"/>
              </a:ext>
            </a:extLst>
          </p:cNvPr>
          <p:cNvSpPr txBox="1"/>
          <p:nvPr/>
        </p:nvSpPr>
        <p:spPr>
          <a:xfrm>
            <a:off x="0" y="872197"/>
            <a:ext cx="4698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E67C6-E43A-4C13-81C9-494F9C518EB2}"/>
              </a:ext>
            </a:extLst>
          </p:cNvPr>
          <p:cNvSpPr txBox="1"/>
          <p:nvPr/>
        </p:nvSpPr>
        <p:spPr>
          <a:xfrm>
            <a:off x="0" y="1384310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3FE53-D9EE-45BE-B194-0DB7FC293F32}"/>
              </a:ext>
            </a:extLst>
          </p:cNvPr>
          <p:cNvSpPr txBox="1"/>
          <p:nvPr/>
        </p:nvSpPr>
        <p:spPr>
          <a:xfrm>
            <a:off x="0" y="1896423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93A58-A2A0-45C3-AF4E-3708D8ABD142}"/>
              </a:ext>
            </a:extLst>
          </p:cNvPr>
          <p:cNvSpPr txBox="1"/>
          <p:nvPr/>
        </p:nvSpPr>
        <p:spPr>
          <a:xfrm>
            <a:off x="0" y="2408536"/>
            <a:ext cx="2771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789BA-A0C7-4DAF-A6B3-1A4BDDFB4B31}"/>
              </a:ext>
            </a:extLst>
          </p:cNvPr>
          <p:cNvSpPr txBox="1"/>
          <p:nvPr/>
        </p:nvSpPr>
        <p:spPr>
          <a:xfrm>
            <a:off x="0" y="3028890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665A6-3393-40DF-B2BA-31C6C8D773A1}"/>
              </a:ext>
            </a:extLst>
          </p:cNvPr>
          <p:cNvSpPr txBox="1"/>
          <p:nvPr/>
        </p:nvSpPr>
        <p:spPr>
          <a:xfrm>
            <a:off x="4178105" y="3028890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2F753-62C1-495D-AE89-FCC950AF38E1}"/>
              </a:ext>
            </a:extLst>
          </p:cNvPr>
          <p:cNvSpPr txBox="1"/>
          <p:nvPr/>
        </p:nvSpPr>
        <p:spPr>
          <a:xfrm>
            <a:off x="0" y="3682835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70A16-F4FB-4707-AC55-C62A24A396A1}"/>
              </a:ext>
            </a:extLst>
          </p:cNvPr>
          <p:cNvSpPr txBox="1"/>
          <p:nvPr/>
        </p:nvSpPr>
        <p:spPr>
          <a:xfrm>
            <a:off x="4178104" y="3688376"/>
            <a:ext cx="472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b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A00B1-3739-43F3-9975-888E12CC5F12}"/>
              </a:ext>
            </a:extLst>
          </p:cNvPr>
          <p:cNvSpPr txBox="1"/>
          <p:nvPr/>
        </p:nvSpPr>
        <p:spPr>
          <a:xfrm>
            <a:off x="0" y="4206239"/>
            <a:ext cx="3235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F65F4-1573-44CD-BFE5-BDB1C221C618}"/>
              </a:ext>
            </a:extLst>
          </p:cNvPr>
          <p:cNvSpPr txBox="1"/>
          <p:nvPr/>
        </p:nvSpPr>
        <p:spPr>
          <a:xfrm>
            <a:off x="5598942" y="4858636"/>
            <a:ext cx="23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83D17B-64AD-49DF-818F-798F82C4FB6F}"/>
              </a:ext>
            </a:extLst>
          </p:cNvPr>
          <p:cNvGrpSpPr/>
          <p:nvPr/>
        </p:nvGrpSpPr>
        <p:grpSpPr>
          <a:xfrm>
            <a:off x="1" y="4855995"/>
            <a:ext cx="5598941" cy="400110"/>
            <a:chOff x="1" y="4855995"/>
            <a:chExt cx="5598941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313F7E-2803-470B-B57F-5C83B8408634}"/>
                </a:ext>
              </a:extLst>
            </p:cNvPr>
            <p:cNvSpPr txBox="1"/>
            <p:nvPr/>
          </p:nvSpPr>
          <p:spPr>
            <a:xfrm>
              <a:off x="1" y="4855995"/>
              <a:ext cx="438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trơn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thuần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AABB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3A5373F-5141-4220-9B3B-4ADCC6310EFD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4389121" y="5056050"/>
              <a:ext cx="12098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40EBD8-4C6E-4AF1-9FBE-C52A7670A8BA}"/>
              </a:ext>
            </a:extLst>
          </p:cNvPr>
          <p:cNvGrpSpPr/>
          <p:nvPr/>
        </p:nvGrpSpPr>
        <p:grpSpPr>
          <a:xfrm>
            <a:off x="1" y="5628786"/>
            <a:ext cx="5598941" cy="400110"/>
            <a:chOff x="1" y="4855995"/>
            <a:chExt cx="5598941" cy="4001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EAC24D-0A9C-4393-A38C-4A4278C85C25}"/>
                </a:ext>
              </a:extLst>
            </p:cNvPr>
            <p:cNvSpPr txBox="1"/>
            <p:nvPr/>
          </p:nvSpPr>
          <p:spPr>
            <a:xfrm>
              <a:off x="1" y="4855995"/>
              <a:ext cx="4389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nhăn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thuần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aabb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23965F9-A1C2-44C3-89B9-4CCC8B372F12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4389121" y="5056050"/>
              <a:ext cx="12098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3B4C163-EAB5-4CBC-9A94-2C907FF3CA28}"/>
              </a:ext>
            </a:extLst>
          </p:cNvPr>
          <p:cNvSpPr txBox="1"/>
          <p:nvPr/>
        </p:nvSpPr>
        <p:spPr>
          <a:xfrm>
            <a:off x="5598942" y="5623505"/>
            <a:ext cx="23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</a:t>
            </a:r>
          </a:p>
        </p:txBody>
      </p:sp>
    </p:spTree>
    <p:extLst>
      <p:ext uri="{BB962C8B-B14F-4D97-AF65-F5344CB8AC3E}">
        <p14:creationId xmlns:p14="http://schemas.microsoft.com/office/powerpoint/2010/main" val="41288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A213F-9092-499C-8BF0-DFDE0BB5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3317" cy="1659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DFC7F3-B93E-4694-8E78-A8E31D2F1AAF}"/>
              </a:ext>
            </a:extLst>
          </p:cNvPr>
          <p:cNvSpPr txBox="1"/>
          <p:nvPr/>
        </p:nvSpPr>
        <p:spPr>
          <a:xfrm>
            <a:off x="196948" y="1800664"/>
            <a:ext cx="738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AABB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kiểu1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AB =100%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CDD8C-8818-4077-973D-763BC2C7739E}"/>
              </a:ext>
            </a:extLst>
          </p:cNvPr>
          <p:cNvSpPr txBox="1"/>
          <p:nvPr/>
        </p:nvSpPr>
        <p:spPr>
          <a:xfrm>
            <a:off x="196948" y="2967335"/>
            <a:ext cx="738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ab= 50%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E6E95-7B5E-4C62-AC76-114DC90C3559}"/>
              </a:ext>
            </a:extLst>
          </p:cNvPr>
          <p:cNvSpPr txBox="1"/>
          <p:nvPr/>
        </p:nvSpPr>
        <p:spPr>
          <a:xfrm>
            <a:off x="196948" y="4134006"/>
            <a:ext cx="7385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AB=Ab=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=ab =25%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43C4A3-CB0D-4CD5-AC16-F76E755E0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09524" cy="14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26109-9AD2-48AA-91A2-CFA9A7701A94}"/>
              </a:ext>
            </a:extLst>
          </p:cNvPr>
          <p:cNvSpPr txBox="1"/>
          <p:nvPr/>
        </p:nvSpPr>
        <p:spPr>
          <a:xfrm>
            <a:off x="196948" y="1856935"/>
            <a:ext cx="824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AABB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A531C-7E11-4FD6-B26E-DC4F0C33E09B}"/>
              </a:ext>
            </a:extLst>
          </p:cNvPr>
          <p:cNvSpPr txBox="1"/>
          <p:nvPr/>
        </p:nvSpPr>
        <p:spPr>
          <a:xfrm>
            <a:off x="196948" y="2658794"/>
            <a:ext cx="824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CD68C3-D564-4354-A2C5-C7852F09B4CA}"/>
              </a:ext>
            </a:extLst>
          </p:cNvPr>
          <p:cNvSpPr txBox="1"/>
          <p:nvPr/>
        </p:nvSpPr>
        <p:spPr>
          <a:xfrm>
            <a:off x="-1" y="127684"/>
            <a:ext cx="11999743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14083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14083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140835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14083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14083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14083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4140835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AD715-36DC-46D9-860C-20713301A482}"/>
              </a:ext>
            </a:extLst>
          </p:cNvPr>
          <p:cNvSpPr txBox="1"/>
          <p:nvPr/>
        </p:nvSpPr>
        <p:spPr>
          <a:xfrm>
            <a:off x="1505243" y="801858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25CA2-ABA8-4E36-A15D-29D030BD19B6}"/>
              </a:ext>
            </a:extLst>
          </p:cNvPr>
          <p:cNvSpPr txBox="1"/>
          <p:nvPr/>
        </p:nvSpPr>
        <p:spPr>
          <a:xfrm>
            <a:off x="1505239" y="1389946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AB=Ab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CFFF44-E5C4-4CD3-A2CF-7A52F03BEFDE}"/>
              </a:ext>
            </a:extLst>
          </p:cNvPr>
          <p:cNvSpPr txBox="1"/>
          <p:nvPr/>
        </p:nvSpPr>
        <p:spPr>
          <a:xfrm>
            <a:off x="1505239" y="1882056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B2D13D-CD6A-4034-8040-89417FDEA5C7}"/>
              </a:ext>
            </a:extLst>
          </p:cNvPr>
          <p:cNvSpPr txBox="1"/>
          <p:nvPr/>
        </p:nvSpPr>
        <p:spPr>
          <a:xfrm>
            <a:off x="1505238" y="2509081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8661A-108C-4E36-B657-BF9A74BAE559}"/>
              </a:ext>
            </a:extLst>
          </p:cNvPr>
          <p:cNvSpPr txBox="1"/>
          <p:nvPr/>
        </p:nvSpPr>
        <p:spPr>
          <a:xfrm>
            <a:off x="1505237" y="3059668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ab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99FDBB-69A6-4732-AC3F-544CC09BE5BC}"/>
              </a:ext>
            </a:extLst>
          </p:cNvPr>
          <p:cNvSpPr txBox="1"/>
          <p:nvPr/>
        </p:nvSpPr>
        <p:spPr>
          <a:xfrm>
            <a:off x="1505236" y="3628216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Ab= ab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13C58B-BD1A-4E32-B13B-AEC9A1CD40CA}"/>
              </a:ext>
            </a:extLst>
          </p:cNvPr>
          <p:cNvSpPr txBox="1"/>
          <p:nvPr/>
        </p:nvSpPr>
        <p:spPr>
          <a:xfrm>
            <a:off x="1505235" y="4177554"/>
            <a:ext cx="505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15806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1004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Nguyễn</dc:creator>
  <cp:lastModifiedBy>Tài Nguyễn</cp:lastModifiedBy>
  <cp:revision>26</cp:revision>
  <dcterms:created xsi:type="dcterms:W3CDTF">2021-09-09T02:40:15Z</dcterms:created>
  <dcterms:modified xsi:type="dcterms:W3CDTF">2022-11-26T03:19:05Z</dcterms:modified>
</cp:coreProperties>
</file>