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9" r:id="rId4"/>
    <p:sldId id="270" r:id="rId5"/>
    <p:sldId id="271" r:id="rId6"/>
    <p:sldId id="272" r:id="rId7"/>
    <p:sldId id="263" r:id="rId8"/>
    <p:sldId id="273" r:id="rId9"/>
    <p:sldId id="274" r:id="rId10"/>
    <p:sldId id="275" r:id="rId11"/>
    <p:sldId id="260" r:id="rId12"/>
    <p:sldId id="276" r:id="rId13"/>
    <p:sldId id="257" r:id="rId14"/>
    <p:sldId id="268" r:id="rId15"/>
    <p:sldId id="264" r:id="rId16"/>
    <p:sldId id="281" r:id="rId17"/>
    <p:sldId id="282" r:id="rId18"/>
    <p:sldId id="266" r:id="rId19"/>
    <p:sldId id="283" r:id="rId20"/>
    <p:sldId id="284" r:id="rId21"/>
    <p:sldId id="26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7537-CB19-4878-A1A6-E54DA4824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2419B-2D0E-4AC6-9661-A88D94B5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2B2BC-6F84-40D7-A9FA-042C20F7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1D73D-8CBE-4856-B204-B43249FD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B9D2-D397-41DA-B447-2D968775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9842-89FD-4B5B-9410-A5309577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67C68-35CC-44DF-84A2-EF202C84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32B02-CE47-4CB9-A1E5-C731B92B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A1A78-95E4-4D8C-B587-4D521CB8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9BBE-45B9-462B-808C-3D914AF4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FDB54-9BDC-49F1-B717-C28F1A30D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829D9-580E-4CBE-BE9B-BCE5F2C3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56DC-74F3-49E0-84AC-02DD3109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BB51-EACC-4262-A4F1-04316201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A2542-28EB-4BAE-BCBF-45AD8CF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10FD-D459-4277-9006-976143A7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DE8-66E9-4530-A646-923CB4CF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2A78-1C1B-4CDC-A7C3-E6950B3F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B0B58-FB9E-46B1-AA75-44C757D6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D8B7-B5C4-420B-BC83-68164D45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F32F-2790-4F0D-A89C-9AF01429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0444-7D0D-4179-BF50-241213002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E50FE-1196-4473-9CCF-3D264FDD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2F1F6-EA68-4F0F-B88C-FF09C9D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B678E-8B0D-4737-8849-CA2D35C8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1506-B312-42DB-940D-42BE2502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3B708-CAEE-493D-9B1E-A90DFC498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7D9E0-DD39-4392-A870-8DFBD0038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45ED4-C451-4D80-A7E9-9E228517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DC8CC-C094-47D3-8773-29435532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3D7B1-E6C5-4342-A347-E4FA8906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A5D1-1481-4CCF-A25E-8BC50A44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BAEF1-30EE-494E-8247-FE4CC8E8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26937-2E0D-45CE-8BBA-27026A437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D8A93-F543-4AB3-BF61-FD762E45B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5A9B5-72EF-4919-9EB9-248300DF0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AC506-B007-413C-9ACE-16C6EFF2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5721A-7A48-4AB3-A950-634C24F5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A0942-F67D-446E-8F8C-2749CD0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AABA-CAFF-4B10-BBB4-CC755F08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715AC-9323-422F-80D7-8904C9E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E92F9-523B-4BAC-96CD-C28AB122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40C10-B3B2-4CC8-B569-0739A8A6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3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B5903-67AE-4741-B3BD-FABFBC37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288FA-D4B4-4563-8EB5-AF79D4F3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172EA-5D42-437D-A49D-0E88DA44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7EB1-29D4-4A0B-B340-604AA954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D91F6-32B1-45AF-95E3-8A17F234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2068-4BD5-410A-935D-54BF5903A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48581-4997-437B-B4CD-159DBEA7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AF15A-420D-491B-AA93-381AEB43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F7452-B9F0-4BD1-B1A2-E6CC1ED9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27AA-85D3-44CB-B1B8-AF91231A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E7731-AAF5-4193-85AE-C6D22CC4D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E9023-C91A-47F5-BD0F-D22A3C41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89007-F720-4447-9FBF-A2A683D0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F876-B40C-4E7E-A76E-14543746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D0A4E-4B20-452F-A6C7-7B54D89D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4CDD2-AC51-49E5-A2F5-9C1995E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9D1E-7F0B-448E-A433-B74DCD597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8193-E430-483C-B865-770D9A9EE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427D-6FB0-4DC4-86B2-51E205AA413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AA252-7DA4-454C-B2BE-B56DA4B10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EEA32-B147-477E-9CCE-F3034F31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052F-9296-4F5C-8B8F-8B8A8387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59be80d4539a791a445d9bce2424fe5 – Trường tiểu học Núi Thành">
            <a:extLst>
              <a:ext uri="{FF2B5EF4-FFF2-40B4-BE49-F238E27FC236}">
                <a16:creationId xmlns:a16="http://schemas.microsoft.com/office/drawing/2014/main" id="{FA6CF419-B6C9-46BE-8F86-C33BEF73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71CE2-1765-405B-851A-1B7AAAE79FA4}"/>
              </a:ext>
            </a:extLst>
          </p:cNvPr>
          <p:cNvSpPr txBox="1"/>
          <p:nvPr/>
        </p:nvSpPr>
        <p:spPr>
          <a:xfrm>
            <a:off x="422031" y="351692"/>
            <a:ext cx="397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THCS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Xuân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Khoa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7F717-7F47-48A9-B5D8-E8E9F648FAA4}"/>
              </a:ext>
            </a:extLst>
          </p:cNvPr>
          <p:cNvSpPr/>
          <p:nvPr/>
        </p:nvSpPr>
        <p:spPr>
          <a:xfrm>
            <a:off x="1991318" y="3223160"/>
            <a:ext cx="82093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7 : 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A6642-524A-4CAE-BE55-E7E7F9727B76}"/>
              </a:ext>
            </a:extLst>
          </p:cNvPr>
          <p:cNvSpPr txBox="1"/>
          <p:nvPr/>
        </p:nvSpPr>
        <p:spPr>
          <a:xfrm>
            <a:off x="2579076" y="4546599"/>
            <a:ext cx="725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Bài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7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sách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khoa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học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9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trang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22</a:t>
            </a:r>
          </a:p>
        </p:txBody>
      </p:sp>
      <p:pic>
        <p:nvPicPr>
          <p:cNvPr id="2052" name="Picture 4" descr="Đề và đáp án Sinh học 10, 11, 12 Kiểm tra cuối HK1 2020-2021 | Trường THPT  Ngô Gia Tự - Đắk Lắk">
            <a:extLst>
              <a:ext uri="{FF2B5EF4-FFF2-40B4-BE49-F238E27FC236}">
                <a16:creationId xmlns:a16="http://schemas.microsoft.com/office/drawing/2014/main" id="{D848EE5A-94D5-47C3-B757-C307341B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88" y="326984"/>
            <a:ext cx="2428705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egor Mendel, Austrian botanist - Stock Image - C026/1476 - Science Photo  Library">
            <a:extLst>
              <a:ext uri="{FF2B5EF4-FFF2-40B4-BE49-F238E27FC236}">
                <a16:creationId xmlns:a16="http://schemas.microsoft.com/office/drawing/2014/main" id="{79E717DE-B2DE-4020-B5EC-59D2BA7E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12" y="5233182"/>
            <a:ext cx="2569381" cy="16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ạt đậu Hà Lan mùi vị thơm ngon đặc biệt, nhiều dinh dưỡng">
            <a:extLst>
              <a:ext uri="{FF2B5EF4-FFF2-40B4-BE49-F238E27FC236}">
                <a16:creationId xmlns:a16="http://schemas.microsoft.com/office/drawing/2014/main" id="{34D252C2-FF92-4A7F-B01A-31893B8F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" y="4704324"/>
            <a:ext cx="2143125" cy="20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8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417E0D-CEA9-49F9-9D5A-B6B97A77691A}"/>
                  </a:ext>
                </a:extLst>
              </p:cNvPr>
              <p:cNvSpPr txBox="1"/>
              <p:nvPr/>
            </p:nvSpPr>
            <p:spPr>
              <a:xfrm>
                <a:off x="703386" y="675249"/>
                <a:ext cx="8398412" cy="529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(Bb)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(bb)</a:t>
                </a:r>
              </a:p>
              <a:p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B, b				 b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			Bb: bb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		1Bb : 1bb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 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i="0" dirty="0">
                    <a:solidFill>
                      <a:srgbClr val="44444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cho F1 lai phân tích đời con thu được 50% </a:t>
                </a:r>
                <a:r>
                  <a:rPr lang="en-US" sz="2400" dirty="0" err="1">
                    <a:solidFill>
                      <a:srgbClr val="44444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solidFill>
                      <a:srgbClr val="44444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4444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rgbClr val="44444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i="0" dirty="0">
                    <a:solidFill>
                      <a:srgbClr val="44444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:50% </a:t>
                </a:r>
                <a:r>
                  <a:rPr lang="en-US" sz="2400" i="0" dirty="0" err="1">
                    <a:solidFill>
                      <a:srgbClr val="44444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i="0" dirty="0">
                    <a:solidFill>
                      <a:srgbClr val="44444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rgbClr val="44444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417E0D-CEA9-49F9-9D5A-B6B97A776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6" y="675249"/>
                <a:ext cx="8398412" cy="5294719"/>
              </a:xfrm>
              <a:prstGeom prst="rect">
                <a:avLst/>
              </a:prstGeom>
              <a:blipFill>
                <a:blip r:embed="rId2"/>
                <a:stretch>
                  <a:fillRect l="-1089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0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24838F-1EE6-4E9F-8B5A-951181FE00C5}"/>
              </a:ext>
            </a:extLst>
          </p:cNvPr>
          <p:cNvSpPr txBox="1"/>
          <p:nvPr/>
        </p:nvSpPr>
        <p:spPr>
          <a:xfrm>
            <a:off x="559191" y="579077"/>
            <a:ext cx="879582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gen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Gen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   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</p:txBody>
      </p:sp>
    </p:spTree>
    <p:extLst>
      <p:ext uri="{BB962C8B-B14F-4D97-AF65-F5344CB8AC3E}">
        <p14:creationId xmlns:p14="http://schemas.microsoft.com/office/powerpoint/2010/main" val="334263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BA2-62D2-47B2-9B8B-EC30269DD103}"/>
              </a:ext>
            </a:extLst>
          </p:cNvPr>
          <p:cNvSpPr txBox="1"/>
          <p:nvPr/>
        </p:nvSpPr>
        <p:spPr>
          <a:xfrm>
            <a:off x="886265" y="801858"/>
            <a:ext cx="751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BB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BC025-9529-4484-9717-B4AC82BD6818}"/>
              </a:ext>
            </a:extLst>
          </p:cNvPr>
          <p:cNvSpPr txBox="1"/>
          <p:nvPr/>
        </p:nvSpPr>
        <p:spPr>
          <a:xfrm>
            <a:off x="717453" y="1800665"/>
            <a:ext cx="856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88405-2E67-4A6B-BC17-121FC9FAEF04}"/>
              </a:ext>
            </a:extLst>
          </p:cNvPr>
          <p:cNvSpPr txBox="1"/>
          <p:nvPr/>
        </p:nvSpPr>
        <p:spPr>
          <a:xfrm>
            <a:off x="717452" y="3244334"/>
            <a:ext cx="856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94A95-B2F2-4178-AB6C-B18862B1568A}"/>
              </a:ext>
            </a:extLst>
          </p:cNvPr>
          <p:cNvSpPr txBox="1"/>
          <p:nvPr/>
        </p:nvSpPr>
        <p:spPr>
          <a:xfrm>
            <a:off x="717452" y="759655"/>
            <a:ext cx="82014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AABB	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96823-5F76-46E0-AD6A-1865BCFFF3AE}"/>
              </a:ext>
            </a:extLst>
          </p:cNvPr>
          <p:cNvSpPr txBox="1"/>
          <p:nvPr/>
        </p:nvSpPr>
        <p:spPr>
          <a:xfrm>
            <a:off x="4656406" y="2791544"/>
            <a:ext cx="409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2giao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AB=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E8212-F1FA-4021-8418-3D241F1BFCA9}"/>
              </a:ext>
            </a:extLst>
          </p:cNvPr>
          <p:cNvSpPr txBox="1"/>
          <p:nvPr/>
        </p:nvSpPr>
        <p:spPr>
          <a:xfrm>
            <a:off x="4557932" y="3494929"/>
            <a:ext cx="409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2giao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AB= Ab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158AE-F197-47A7-8D93-C7381577A370}"/>
              </a:ext>
            </a:extLst>
          </p:cNvPr>
          <p:cNvSpPr txBox="1"/>
          <p:nvPr/>
        </p:nvSpPr>
        <p:spPr>
          <a:xfrm>
            <a:off x="4557932" y="4192483"/>
            <a:ext cx="409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72370-60CA-4854-A888-0A6AD3DDCF5C}"/>
              </a:ext>
            </a:extLst>
          </p:cNvPr>
          <p:cNvSpPr txBox="1"/>
          <p:nvPr/>
        </p:nvSpPr>
        <p:spPr>
          <a:xfrm>
            <a:off x="4557932" y="4913818"/>
            <a:ext cx="409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59be80d4539a791a445d9bce2424fe5 – Trường tiểu học Núi Thành">
            <a:extLst>
              <a:ext uri="{FF2B5EF4-FFF2-40B4-BE49-F238E27FC236}">
                <a16:creationId xmlns:a16="http://schemas.microsoft.com/office/drawing/2014/main" id="{FA6CF419-B6C9-46BE-8F86-C33BEF73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71CE2-1765-405B-851A-1B7AAAE79FA4}"/>
              </a:ext>
            </a:extLst>
          </p:cNvPr>
          <p:cNvSpPr txBox="1"/>
          <p:nvPr/>
        </p:nvSpPr>
        <p:spPr>
          <a:xfrm>
            <a:off x="422031" y="351692"/>
            <a:ext cx="397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THCS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Xuân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Khoa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7F717-7F47-48A9-B5D8-E8E9F648FAA4}"/>
              </a:ext>
            </a:extLst>
          </p:cNvPr>
          <p:cNvSpPr/>
          <p:nvPr/>
        </p:nvSpPr>
        <p:spPr>
          <a:xfrm>
            <a:off x="2049026" y="3223160"/>
            <a:ext cx="8093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8 : 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A6642-524A-4CAE-BE55-E7E7F9727B76}"/>
              </a:ext>
            </a:extLst>
          </p:cNvPr>
          <p:cNvSpPr txBox="1"/>
          <p:nvPr/>
        </p:nvSpPr>
        <p:spPr>
          <a:xfrm>
            <a:off x="2579076" y="4546599"/>
            <a:ext cx="725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Bài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7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sách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khoa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học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9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trang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22</a:t>
            </a:r>
          </a:p>
        </p:txBody>
      </p:sp>
      <p:pic>
        <p:nvPicPr>
          <p:cNvPr id="2052" name="Picture 4" descr="Đề và đáp án Sinh học 10, 11, 12 Kiểm tra cuối HK1 2020-2021 | Trường THPT  Ngô Gia Tự - Đắk Lắk">
            <a:extLst>
              <a:ext uri="{FF2B5EF4-FFF2-40B4-BE49-F238E27FC236}">
                <a16:creationId xmlns:a16="http://schemas.microsoft.com/office/drawing/2014/main" id="{D848EE5A-94D5-47C3-B757-C307341B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88" y="326984"/>
            <a:ext cx="2428705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egor Mendel, Austrian botanist - Stock Image - C026/1476 - Science Photo  Library">
            <a:extLst>
              <a:ext uri="{FF2B5EF4-FFF2-40B4-BE49-F238E27FC236}">
                <a16:creationId xmlns:a16="http://schemas.microsoft.com/office/drawing/2014/main" id="{79E717DE-B2DE-4020-B5EC-59D2BA7E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12" y="5233182"/>
            <a:ext cx="2569381" cy="16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ạt đậu Hà Lan mùi vị thơm ngon đặc biệt, nhiều dinh dưỡng">
            <a:extLst>
              <a:ext uri="{FF2B5EF4-FFF2-40B4-BE49-F238E27FC236}">
                <a16:creationId xmlns:a16="http://schemas.microsoft.com/office/drawing/2014/main" id="{34D252C2-FF92-4A7F-B01A-31893B8F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" y="4704324"/>
            <a:ext cx="2143125" cy="20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53A2-6387-487F-B766-8DF5872A2893}"/>
              </a:ext>
            </a:extLst>
          </p:cNvPr>
          <p:cNvSpPr txBox="1"/>
          <p:nvPr/>
        </p:nvSpPr>
        <p:spPr>
          <a:xfrm>
            <a:off x="478302" y="661182"/>
            <a:ext cx="8750104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vật: 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BB740-A839-4B41-A0A6-66A33096611C}"/>
              </a:ext>
            </a:extLst>
          </p:cNvPr>
          <p:cNvSpPr txBox="1"/>
          <p:nvPr/>
        </p:nvSpPr>
        <p:spPr>
          <a:xfrm>
            <a:off x="647114" y="3137095"/>
            <a:ext cx="789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Rr </a:t>
            </a:r>
          </a:p>
        </p:txBody>
      </p:sp>
    </p:spTree>
    <p:extLst>
      <p:ext uri="{BB962C8B-B14F-4D97-AF65-F5344CB8AC3E}">
        <p14:creationId xmlns:p14="http://schemas.microsoft.com/office/powerpoint/2010/main" val="17518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53A2-6387-487F-B766-8DF5872A2893}"/>
              </a:ext>
            </a:extLst>
          </p:cNvPr>
          <p:cNvSpPr txBox="1"/>
          <p:nvPr/>
        </p:nvSpPr>
        <p:spPr>
          <a:xfrm>
            <a:off x="464234" y="661182"/>
            <a:ext cx="9059594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vật: 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AA5E7-BAE0-4B77-9090-53AED161A46D}"/>
              </a:ext>
            </a:extLst>
          </p:cNvPr>
          <p:cNvSpPr txBox="1"/>
          <p:nvPr/>
        </p:nvSpPr>
        <p:spPr>
          <a:xfrm>
            <a:off x="464234" y="3429000"/>
            <a:ext cx="789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Ddrr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Giao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 ;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53A2-6387-487F-B766-8DF5872A2893}"/>
              </a:ext>
            </a:extLst>
          </p:cNvPr>
          <p:cNvSpPr txBox="1"/>
          <p:nvPr/>
        </p:nvSpPr>
        <p:spPr>
          <a:xfrm>
            <a:off x="379828" y="541158"/>
            <a:ext cx="8750104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vật: 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F1?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8F6B24-9BF9-46C8-97E8-CF83BB0CE813}"/>
                  </a:ext>
                </a:extLst>
              </p:cNvPr>
              <p:cNvSpPr txBox="1"/>
              <p:nvPr/>
            </p:nvSpPr>
            <p:spPr>
              <a:xfrm>
                <a:off x="640080" y="2550019"/>
                <a:ext cx="82296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thuần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Dd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dd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(Dd)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(dd)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D; d		d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Dd: dd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Dd: dd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50%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8F6B24-9BF9-46C8-97E8-CF83BB0C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2550019"/>
                <a:ext cx="8229600" cy="4154984"/>
              </a:xfrm>
              <a:prstGeom prst="rect">
                <a:avLst/>
              </a:prstGeom>
              <a:blipFill>
                <a:blip r:embed="rId2"/>
                <a:stretch>
                  <a:fillRect l="-1111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9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25DDFF-5EC8-40D0-AE4E-598A37021417}"/>
              </a:ext>
            </a:extLst>
          </p:cNvPr>
          <p:cNvSpPr txBox="1"/>
          <p:nvPr/>
        </p:nvSpPr>
        <p:spPr>
          <a:xfrm>
            <a:off x="629528" y="540371"/>
            <a:ext cx="878175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6B24F-9339-4620-BFC6-371F445B3CA8}"/>
              </a:ext>
            </a:extLst>
          </p:cNvPr>
          <p:cNvSpPr txBox="1"/>
          <p:nvPr/>
        </p:nvSpPr>
        <p:spPr>
          <a:xfrm>
            <a:off x="801857" y="4895558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 ; e </a:t>
            </a:r>
          </a:p>
        </p:txBody>
      </p:sp>
    </p:spTree>
    <p:extLst>
      <p:ext uri="{BB962C8B-B14F-4D97-AF65-F5344CB8AC3E}">
        <p14:creationId xmlns:p14="http://schemas.microsoft.com/office/powerpoint/2010/main" val="10192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25DDFF-5EC8-40D0-AE4E-598A37021417}"/>
              </a:ext>
            </a:extLst>
          </p:cNvPr>
          <p:cNvSpPr txBox="1"/>
          <p:nvPr/>
        </p:nvSpPr>
        <p:spPr>
          <a:xfrm>
            <a:off x="629528" y="540371"/>
            <a:ext cx="878175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BBF10-455D-49FA-90FF-3C8A9B2F88D0}"/>
              </a:ext>
            </a:extLst>
          </p:cNvPr>
          <p:cNvSpPr txBox="1"/>
          <p:nvPr/>
        </p:nvSpPr>
        <p:spPr>
          <a:xfrm>
            <a:off x="464232" y="5064370"/>
            <a:ext cx="839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DDEE 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</a:t>
            </a:r>
          </a:p>
        </p:txBody>
      </p:sp>
    </p:spTree>
    <p:extLst>
      <p:ext uri="{BB962C8B-B14F-4D97-AF65-F5344CB8AC3E}">
        <p14:creationId xmlns:p14="http://schemas.microsoft.com/office/powerpoint/2010/main" val="40865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ABEEB4-C86A-4537-88B7-047EB785B5C1}"/>
              </a:ext>
            </a:extLst>
          </p:cNvPr>
          <p:cNvSpPr txBox="1"/>
          <p:nvPr/>
        </p:nvSpPr>
        <p:spPr>
          <a:xfrm>
            <a:off x="130628" y="289679"/>
            <a:ext cx="1193074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 a).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Hãy viết sơ đồ lai và cho biết kết quả KG, KH ở F1 trong các trường hợp sau: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Hoa tím thuần chủng lai với hoa trắng ?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Hoa trắng lai với hoa trắng ?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Lai 2 cây hoa tím có KG khác nhau?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7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25DDFF-5EC8-40D0-AE4E-598A37021417}"/>
              </a:ext>
            </a:extLst>
          </p:cNvPr>
          <p:cNvSpPr txBox="1"/>
          <p:nvPr/>
        </p:nvSpPr>
        <p:spPr>
          <a:xfrm>
            <a:off x="629528" y="540371"/>
            <a:ext cx="878175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4792A-4074-4200-9601-56D4833E002F}"/>
              </a:ext>
            </a:extLst>
          </p:cNvPr>
          <p:cNvSpPr txBox="1"/>
          <p:nvPr/>
        </p:nvSpPr>
        <p:spPr>
          <a:xfrm>
            <a:off x="629528" y="4728904"/>
            <a:ext cx="8510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de</a:t>
            </a:r>
          </a:p>
        </p:txBody>
      </p:sp>
    </p:spTree>
    <p:extLst>
      <p:ext uri="{BB962C8B-B14F-4D97-AF65-F5344CB8AC3E}">
        <p14:creationId xmlns:p14="http://schemas.microsoft.com/office/powerpoint/2010/main" val="35055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14A09C9-A50F-4AFA-912A-8CD8C666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35" y="625354"/>
            <a:ext cx="9101796" cy="54518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9039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EEHh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EEHH: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eehh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EeHH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EeHh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eeHh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eeHH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C7C5-8331-487A-9D06-B2296E4D65D7}"/>
              </a:ext>
            </a:extLst>
          </p:cNvPr>
          <p:cNvSpPr txBox="1"/>
          <p:nvPr/>
        </p:nvSpPr>
        <p:spPr>
          <a:xfrm>
            <a:off x="1814732" y="1559728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EH ; 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6DEF2-FCC4-4B04-918E-C70B4CFE03BC}"/>
              </a:ext>
            </a:extLst>
          </p:cNvPr>
          <p:cNvSpPr txBox="1"/>
          <p:nvPr/>
        </p:nvSpPr>
        <p:spPr>
          <a:xfrm>
            <a:off x="1948376" y="2164639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910B-D334-4B5D-902A-6149120606F4}"/>
              </a:ext>
            </a:extLst>
          </p:cNvPr>
          <p:cNvSpPr txBox="1"/>
          <p:nvPr/>
        </p:nvSpPr>
        <p:spPr>
          <a:xfrm>
            <a:off x="1948376" y="2769550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A1F85-8C3F-4C45-B660-45224D882AA1}"/>
              </a:ext>
            </a:extLst>
          </p:cNvPr>
          <p:cNvSpPr txBox="1"/>
          <p:nvPr/>
        </p:nvSpPr>
        <p:spPr>
          <a:xfrm>
            <a:off x="1957754" y="3351298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EH 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64094-883A-4E45-84FB-7137FAC0E7DF}"/>
              </a:ext>
            </a:extLst>
          </p:cNvPr>
          <p:cNvSpPr txBox="1"/>
          <p:nvPr/>
        </p:nvSpPr>
        <p:spPr>
          <a:xfrm>
            <a:off x="1957754" y="3802083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EH; Eh 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eh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C7F2E-255B-4C87-88AE-EFD2092BC57B}"/>
              </a:ext>
            </a:extLst>
          </p:cNvPr>
          <p:cNvSpPr txBox="1"/>
          <p:nvPr/>
        </p:nvSpPr>
        <p:spPr>
          <a:xfrm>
            <a:off x="1948376" y="4409947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eh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C271D-28E1-4116-9048-4212928C9ACC}"/>
              </a:ext>
            </a:extLst>
          </p:cNvPr>
          <p:cNvSpPr txBox="1"/>
          <p:nvPr/>
        </p:nvSpPr>
        <p:spPr>
          <a:xfrm>
            <a:off x="1948376" y="5012762"/>
            <a:ext cx="613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6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động Powerpoint tạm biệt đẹp và chuyên nghiệp">
            <a:extLst>
              <a:ext uri="{FF2B5EF4-FFF2-40B4-BE49-F238E27FC236}">
                <a16:creationId xmlns:a16="http://schemas.microsoft.com/office/drawing/2014/main" id="{3BC69740-E726-475E-B6DF-186E1A553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31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17BCED-40FE-4DED-8ECE-98E4EF84AE7F}"/>
              </a:ext>
            </a:extLst>
          </p:cNvPr>
          <p:cNvSpPr txBox="1"/>
          <p:nvPr/>
        </p:nvSpPr>
        <p:spPr>
          <a:xfrm>
            <a:off x="759655" y="647114"/>
            <a:ext cx="775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AA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E1F4D-D78E-43A4-8D8B-7448681B856F}"/>
              </a:ext>
            </a:extLst>
          </p:cNvPr>
          <p:cNvSpPr txBox="1"/>
          <p:nvPr/>
        </p:nvSpPr>
        <p:spPr>
          <a:xfrm>
            <a:off x="759654" y="1662777"/>
            <a:ext cx="775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Aa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; a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1AB3F-A305-42D2-9B00-B8C4EDB278FE}"/>
              </a:ext>
            </a:extLst>
          </p:cNvPr>
          <p:cNvSpPr txBox="1"/>
          <p:nvPr/>
        </p:nvSpPr>
        <p:spPr>
          <a:xfrm>
            <a:off x="759654" y="2643528"/>
            <a:ext cx="775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3DE2D-0294-4893-8883-53B93899443B}"/>
              </a:ext>
            </a:extLst>
          </p:cNvPr>
          <p:cNvSpPr txBox="1"/>
          <p:nvPr/>
        </p:nvSpPr>
        <p:spPr>
          <a:xfrm>
            <a:off x="0" y="0"/>
            <a:ext cx="72213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Hoa tím thuần chủng lai với hoa trắng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3D8F5-712A-4EDB-ACD1-6F948383595F}"/>
                  </a:ext>
                </a:extLst>
              </p:cNvPr>
              <p:cNvSpPr txBox="1"/>
              <p:nvPr/>
            </p:nvSpPr>
            <p:spPr>
              <a:xfrm>
                <a:off x="595630" y="1047261"/>
                <a:ext cx="82296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		a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3D8F5-712A-4EDB-ACD1-6F9483835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" y="1047261"/>
                <a:ext cx="8229600" cy="4031873"/>
              </a:xfrm>
              <a:prstGeom prst="rect">
                <a:avLst/>
              </a:prstGeom>
              <a:blipFill>
                <a:blip r:embed="rId3"/>
                <a:stretch>
                  <a:fillRect l="-118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4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D3D18E-AD69-4233-A81F-B5023E5FE83F}"/>
              </a:ext>
            </a:extLst>
          </p:cNvPr>
          <p:cNvSpPr txBox="1"/>
          <p:nvPr/>
        </p:nvSpPr>
        <p:spPr>
          <a:xfrm>
            <a:off x="0" y="0"/>
            <a:ext cx="72213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với hoa trắng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8F1C6-0091-4479-9D39-80FFFCA7D9DD}"/>
                  </a:ext>
                </a:extLst>
              </p:cNvPr>
              <p:cNvSpPr txBox="1"/>
              <p:nvPr/>
            </p:nvSpPr>
            <p:spPr>
              <a:xfrm>
                <a:off x="595630" y="1047261"/>
                <a:ext cx="82296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		a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8F1C6-0091-4479-9D39-80FFFCA7D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" y="1047261"/>
                <a:ext cx="8229600" cy="4031873"/>
              </a:xfrm>
              <a:prstGeom prst="rect">
                <a:avLst/>
              </a:prstGeom>
              <a:blipFill>
                <a:blip r:embed="rId2"/>
                <a:stretch>
                  <a:fillRect l="-118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68458-9505-4137-BF5D-49B2E7DBCCD8}"/>
              </a:ext>
            </a:extLst>
          </p:cNvPr>
          <p:cNvSpPr txBox="1"/>
          <p:nvPr/>
        </p:nvSpPr>
        <p:spPr>
          <a:xfrm>
            <a:off x="0" y="0"/>
            <a:ext cx="72213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555D27-03DD-4B6C-B8D4-32AAD6C47F15}"/>
                  </a:ext>
                </a:extLst>
              </p:cNvPr>
              <p:cNvSpPr txBox="1"/>
              <p:nvPr/>
            </p:nvSpPr>
            <p:spPr>
              <a:xfrm>
                <a:off x="595630" y="1047261"/>
                <a:ext cx="82296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		A ; a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AA : Aa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 AA: 50% Aa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555D27-03DD-4B6C-B8D4-32AAD6C4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" y="1047261"/>
                <a:ext cx="8229600" cy="4031873"/>
              </a:xfrm>
              <a:prstGeom prst="rect">
                <a:avLst/>
              </a:prstGeom>
              <a:blipFill>
                <a:blip r:embed="rId2"/>
                <a:stretch>
                  <a:fillRect l="-118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3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95F8D4-7891-4515-A70C-90308D633B1C}"/>
              </a:ext>
            </a:extLst>
          </p:cNvPr>
          <p:cNvSpPr txBox="1"/>
          <p:nvPr/>
        </p:nvSpPr>
        <p:spPr>
          <a:xfrm>
            <a:off x="671732" y="571923"/>
            <a:ext cx="8908366" cy="519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3825" algn="l"/>
              </a:tabLs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 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 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382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382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F1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F2 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382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2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F43F9A-1A06-4C4C-A648-08AE59547D36}"/>
              </a:ext>
            </a:extLst>
          </p:cNvPr>
          <p:cNvSpPr txBox="1"/>
          <p:nvPr/>
        </p:nvSpPr>
        <p:spPr>
          <a:xfrm>
            <a:off x="595630" y="585596"/>
            <a:ext cx="844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 =&gt; 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 =&gt;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60A1BD-EDE7-483D-BA28-38BACDF141AB}"/>
                  </a:ext>
                </a:extLst>
              </p:cNvPr>
              <p:cNvSpPr txBox="1"/>
              <p:nvPr/>
            </p:nvSpPr>
            <p:spPr>
              <a:xfrm>
                <a:off x="595630" y="2240531"/>
                <a:ext cx="82296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(BB)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(bb)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		b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	Bb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Bb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60A1BD-EDE7-483D-BA28-38BACDF14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" y="2240531"/>
                <a:ext cx="8229600" cy="4031873"/>
              </a:xfrm>
              <a:prstGeom prst="rect">
                <a:avLst/>
              </a:prstGeom>
              <a:blipFill>
                <a:blip r:embed="rId2"/>
                <a:stretch>
                  <a:fillRect l="-118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207A06-2A1B-4131-9FEF-592766A853ED}"/>
                  </a:ext>
                </a:extLst>
              </p:cNvPr>
              <p:cNvSpPr txBox="1"/>
              <p:nvPr/>
            </p:nvSpPr>
            <p:spPr>
              <a:xfrm>
                <a:off x="900331" y="759655"/>
                <a:ext cx="8187397" cy="555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(Bb) x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(Bb)</a:t>
                </a:r>
              </a:p>
              <a:p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B, b				B, b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		BB: Bb: Bb: bb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F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		1 BB: 2 Bb: 1 bb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 F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207A06-2A1B-4131-9FEF-592766A8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1" y="759655"/>
                <a:ext cx="8187397" cy="5551520"/>
              </a:xfrm>
              <a:prstGeom prst="rect">
                <a:avLst/>
              </a:prstGeom>
              <a:blipFill>
                <a:blip r:embed="rId2"/>
                <a:stretch>
                  <a:fillRect l="-1936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07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1544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Nguyễn</dc:creator>
  <cp:lastModifiedBy>Tài Nguyễn</cp:lastModifiedBy>
  <cp:revision>33</cp:revision>
  <dcterms:created xsi:type="dcterms:W3CDTF">2021-09-15T07:13:27Z</dcterms:created>
  <dcterms:modified xsi:type="dcterms:W3CDTF">2021-09-24T08:40:17Z</dcterms:modified>
</cp:coreProperties>
</file>