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95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048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622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42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507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019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7202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524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515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122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341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EBB68-5128-4AFD-A235-BE13ADFD321A}" type="datetimeFigureOut">
              <a:rPr lang="vi-VN" smtClean="0"/>
              <a:t>23/11/2022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7FDA7-BA24-428E-B363-D2FD263240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847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193" y="3113274"/>
            <a:ext cx="7337269" cy="692918"/>
          </a:xfrm>
        </p:spPr>
        <p:txBody>
          <a:bodyPr>
            <a:normAutofit fontScale="90000"/>
          </a:bodyPr>
          <a:lstStyle/>
          <a:p>
            <a:r>
              <a:rPr lang="en-US" smtClean="0"/>
              <a:t>Tiết 23, 24: Từ trường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Từ trường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Nam châm là gì. Từ tính nam châm hút được những kim loại nào?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243" y="2340643"/>
            <a:ext cx="3467814" cy="287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03323" y="2512977"/>
            <a:ext cx="3429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1/ Nơi đâu có từ trường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gian xung quanh nam châm, xung quanh dòng điện, xung quanh trái đất tồn tại một từ trường.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Từ trường tác dụng lực từ lên kim nam châm đặt trong nó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2/ Cách nhận biết từ trường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Dùng kim nam châm, nếu kim nam châm (nam châm thử) bị lực từ làm quay-&gt; có từ trường</a:t>
            </a:r>
          </a:p>
        </p:txBody>
      </p:sp>
    </p:spTree>
    <p:extLst>
      <p:ext uri="{BB962C8B-B14F-4D97-AF65-F5344CB8AC3E}">
        <p14:creationId xmlns:p14="http://schemas.microsoft.com/office/powerpoint/2010/main" val="372402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Đường sức từ	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241" y="2609905"/>
            <a:ext cx="7210396" cy="3810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mtClean="0"/>
              <a:t>1/ Biểu diễn từ trường bằng đường sức từ</a:t>
            </a:r>
            <a:endParaRPr lang="en-US"/>
          </a:p>
        </p:txBody>
      </p:sp>
      <p:pic>
        <p:nvPicPr>
          <p:cNvPr id="2050" name="Picture 2" descr="đường sức từ của nam châ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338" y="2990938"/>
            <a:ext cx="2714625" cy="175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34248" y="4741167"/>
            <a:ext cx="71315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Hình ảnh các đường sức từ trong từ trường gọi là từ phổ, quan sát bằng mạt sắt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Mỗi đường sức từ có chiều nhất định: Ở bên ngoài nam châm, chiều của đường sức từ đi ra cực bắc N, vào cực nam S</a:t>
            </a:r>
          </a:p>
        </p:txBody>
      </p:sp>
    </p:spTree>
    <p:extLst>
      <p:ext uri="{BB962C8B-B14F-4D97-AF65-F5344CB8AC3E}">
        <p14:creationId xmlns:p14="http://schemas.microsoft.com/office/powerpoint/2010/main" val="226838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III. Từ trường của ống dây có dòng điện chạy qua</a:t>
            </a:r>
            <a:endParaRPr lang="en-US"/>
          </a:p>
        </p:txBody>
      </p:sp>
      <p:pic>
        <p:nvPicPr>
          <p:cNvPr id="3074" name="Picture 2" descr="Củng cố kiến thức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724" y="2296431"/>
            <a:ext cx="2545089" cy="16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95911" y="2563322"/>
            <a:ext cx="44087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Học sinh quan sát hình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Giáo viên mô tả: Ống dây giống như một nam châm thẳng,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Mỗi đầu của ống dây tương tự một nam châm thẳng.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Ta xác định chiều đường  sức từ của ống dây bằng quy tắc nắm tay phải.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* Nắm tay phải sao cho 4 ngón tay theo chiều dòng điện qua các vòng dây thì ngón cái choải ra chỉ chiều đường sức từ trong ống dây</a:t>
            </a:r>
          </a:p>
        </p:txBody>
      </p:sp>
      <p:pic>
        <p:nvPicPr>
          <p:cNvPr id="3078" name="Picture 6" descr="Bài 2. Từ trường của một số dây dẫn - vatlyvm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831" y="4121440"/>
            <a:ext cx="2278856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633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Tiết 23, 24: Từ trường</vt:lpstr>
      <vt:lpstr>I. Từ trường</vt:lpstr>
      <vt:lpstr>II. Đường sức từ </vt:lpstr>
      <vt:lpstr>III. Từ trường của ống dây có dòng điện chạy qua</vt:lpstr>
    </vt:vector>
  </TitlesOfParts>
  <Company>00000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23, 24: Từ trường</dc:title>
  <dc:creator>MAYTINH</dc:creator>
  <cp:lastModifiedBy>MAYTINH</cp:lastModifiedBy>
  <cp:revision>1</cp:revision>
  <dcterms:created xsi:type="dcterms:W3CDTF">2022-11-23T09:08:31Z</dcterms:created>
  <dcterms:modified xsi:type="dcterms:W3CDTF">2022-11-23T09:08:48Z</dcterms:modified>
</cp:coreProperties>
</file>