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5"/>
  </p:notesMasterIdLst>
  <p:sldIdLst>
    <p:sldId id="256" r:id="rId3"/>
    <p:sldId id="385" r:id="rId4"/>
    <p:sldId id="371" r:id="rId5"/>
    <p:sldId id="415" r:id="rId6"/>
    <p:sldId id="397" r:id="rId7"/>
    <p:sldId id="398" r:id="rId8"/>
    <p:sldId id="400" r:id="rId9"/>
    <p:sldId id="386" r:id="rId10"/>
    <p:sldId id="430" r:id="rId11"/>
    <p:sldId id="337" r:id="rId12"/>
    <p:sldId id="539" r:id="rId13"/>
    <p:sldId id="487" r:id="rId14"/>
    <p:sldId id="527" r:id="rId15"/>
    <p:sldId id="529" r:id="rId16"/>
    <p:sldId id="548" r:id="rId17"/>
    <p:sldId id="502" r:id="rId18"/>
    <p:sldId id="549" r:id="rId19"/>
    <p:sldId id="258" r:id="rId20"/>
    <p:sldId id="260" r:id="rId21"/>
    <p:sldId id="261" r:id="rId22"/>
    <p:sldId id="263" r:id="rId23"/>
    <p:sldId id="266"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CFFA"/>
    <a:srgbClr val="FF7878"/>
    <a:srgbClr val="FB6D21"/>
    <a:srgbClr val="2DAD46"/>
    <a:srgbClr val="4DD167"/>
    <a:srgbClr val="E3D64A"/>
    <a:srgbClr val="99F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60"/>
  </p:normalViewPr>
  <p:slideViewPr>
    <p:cSldViewPr snapToGrid="0" showGuides="1">
      <p:cViewPr varScale="1">
        <p:scale>
          <a:sx n="63" d="100"/>
          <a:sy n="63" d="100"/>
        </p:scale>
        <p:origin x="612" y="52"/>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CC89A-0AC9-4FE1-8841-AF55F2D58373}" type="datetimeFigureOut">
              <a:rPr lang="zh-CN" altLang="en-US" smtClean="0"/>
              <a:pPr/>
              <a:t>2022/11/27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262BB-8E9A-477E-9A44-39AFDCBF76E1}" type="slidenum">
              <a:rPr lang="zh-CN" altLang="en-US" smtClean="0"/>
              <a:pPr/>
              <a:t>‹#›</a:t>
            </a:fld>
            <a:endParaRPr lang="zh-CN" altLang="en-US"/>
          </a:p>
        </p:txBody>
      </p:sp>
    </p:spTree>
    <p:extLst>
      <p:ext uri="{BB962C8B-B14F-4D97-AF65-F5344CB8AC3E}">
        <p14:creationId xmlns:p14="http://schemas.microsoft.com/office/powerpoint/2010/main" val="304495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F262BB-8E9A-477E-9A44-39AFDCBF76E1}" type="slidenum">
              <a:rPr lang="zh-CN" altLang="en-US" smtClean="0"/>
              <a:pPr/>
              <a:t>1</a:t>
            </a:fld>
            <a:endParaRPr lang="zh-CN" altLang="en-US"/>
          </a:p>
        </p:txBody>
      </p:sp>
    </p:spTree>
    <p:extLst>
      <p:ext uri="{BB962C8B-B14F-4D97-AF65-F5344CB8AC3E}">
        <p14:creationId xmlns:p14="http://schemas.microsoft.com/office/powerpoint/2010/main" val="268026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10</a:t>
            </a:fld>
            <a:endParaRPr lang="zh-CN" altLang="en-US"/>
          </a:p>
        </p:txBody>
      </p:sp>
    </p:spTree>
    <p:extLst>
      <p:ext uri="{BB962C8B-B14F-4D97-AF65-F5344CB8AC3E}">
        <p14:creationId xmlns:p14="http://schemas.microsoft.com/office/powerpoint/2010/main" val="156174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1BD5009-49CA-4CEA-AD60-3B83DDE55744}" type="slidenum">
              <a:rPr lang="en-SG" smtClean="0"/>
              <a:t>11</a:t>
            </a:fld>
            <a:endParaRPr lang="en-SG"/>
          </a:p>
        </p:txBody>
      </p:sp>
    </p:spTree>
    <p:extLst>
      <p:ext uri="{BB962C8B-B14F-4D97-AF65-F5344CB8AC3E}">
        <p14:creationId xmlns:p14="http://schemas.microsoft.com/office/powerpoint/2010/main" val="412970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A2C04E5-4E2F-4491-89B9-728794A7C42D}"/>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973AE5B9-604B-49CD-8C31-0BAB8B39960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a:extLst>
              <a:ext uri="{FF2B5EF4-FFF2-40B4-BE49-F238E27FC236}">
                <a16:creationId xmlns:a16="http://schemas.microsoft.com/office/drawing/2014/main" id="{C739F043-C6DB-411C-97D4-51198331324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fld id="{041F4097-F2C1-490C-A8F2-75DB05373AA1}" type="slidenum">
              <a:rPr lang="en-US" altLang="en-US" sz="1200" b="0">
                <a:latin typeface="Arial" panose="020B0604020202020204" pitchFamily="34" charset="0"/>
              </a:rPr>
              <a:pPr/>
              <a:t>12</a:t>
            </a:fld>
            <a:endParaRPr lang="en-US" altLang="en-US" sz="1200" b="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1BD5009-49CA-4CEA-AD60-3B83DDE55744}" type="slidenum">
              <a:rPr lang="en-SG" smtClean="0"/>
              <a:t>13</a:t>
            </a:fld>
            <a:endParaRPr lang="en-SG"/>
          </a:p>
        </p:txBody>
      </p:sp>
    </p:spTree>
    <p:extLst>
      <p:ext uri="{BB962C8B-B14F-4D97-AF65-F5344CB8AC3E}">
        <p14:creationId xmlns:p14="http://schemas.microsoft.com/office/powerpoint/2010/main" val="190490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1BD5009-49CA-4CEA-AD60-3B83DDE55744}" type="slidenum">
              <a:rPr lang="en-SG" smtClean="0"/>
              <a:t>14</a:t>
            </a:fld>
            <a:endParaRPr lang="en-SG"/>
          </a:p>
        </p:txBody>
      </p:sp>
    </p:spTree>
    <p:extLst>
      <p:ext uri="{BB962C8B-B14F-4D97-AF65-F5344CB8AC3E}">
        <p14:creationId xmlns:p14="http://schemas.microsoft.com/office/powerpoint/2010/main" val="2670449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1BD5009-49CA-4CEA-AD60-3B83DDE55744}" type="slidenum">
              <a:rPr lang="en-SG" smtClean="0"/>
              <a:t>15</a:t>
            </a:fld>
            <a:endParaRPr lang="en-SG"/>
          </a:p>
        </p:txBody>
      </p:sp>
    </p:spTree>
    <p:extLst>
      <p:ext uri="{BB962C8B-B14F-4D97-AF65-F5344CB8AC3E}">
        <p14:creationId xmlns:p14="http://schemas.microsoft.com/office/powerpoint/2010/main" val="3768946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72E4ABD-CBFA-4BC8-AF0C-6F4FDE9C1170}"/>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5383A308-1006-4704-A7FA-5081B9A3F6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4276" name="Slide Number Placeholder 3">
            <a:extLst>
              <a:ext uri="{FF2B5EF4-FFF2-40B4-BE49-F238E27FC236}">
                <a16:creationId xmlns:a16="http://schemas.microsoft.com/office/drawing/2014/main" id="{F68E3B5E-88BC-48DD-888D-BBE41289B92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fld id="{EC2FC662-B40D-43F8-AD5F-75F1F1027D42}" type="slidenum">
              <a:rPr lang="en-US" altLang="en-US" sz="1200" b="0">
                <a:latin typeface="Arial" panose="020B0604020202020204" pitchFamily="34" charset="0"/>
              </a:rPr>
              <a:pPr/>
              <a:t>16</a:t>
            </a:fld>
            <a:endParaRPr lang="en-US" altLang="en-US" sz="1200" b="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2</a:t>
            </a:fld>
            <a:endParaRPr lang="zh-CN" altLang="en-US"/>
          </a:p>
        </p:txBody>
      </p:sp>
    </p:spTree>
    <p:extLst>
      <p:ext uri="{BB962C8B-B14F-4D97-AF65-F5344CB8AC3E}">
        <p14:creationId xmlns:p14="http://schemas.microsoft.com/office/powerpoint/2010/main" val="229034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3</a:t>
            </a:fld>
            <a:endParaRPr lang="zh-CN" altLang="en-US"/>
          </a:p>
        </p:txBody>
      </p:sp>
    </p:spTree>
    <p:extLst>
      <p:ext uri="{BB962C8B-B14F-4D97-AF65-F5344CB8AC3E}">
        <p14:creationId xmlns:p14="http://schemas.microsoft.com/office/powerpoint/2010/main" val="182227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4</a:t>
            </a:fld>
            <a:endParaRPr lang="zh-CN" altLang="en-US"/>
          </a:p>
        </p:txBody>
      </p:sp>
    </p:spTree>
    <p:extLst>
      <p:ext uri="{BB962C8B-B14F-4D97-AF65-F5344CB8AC3E}">
        <p14:creationId xmlns:p14="http://schemas.microsoft.com/office/powerpoint/2010/main" val="420962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5</a:t>
            </a:fld>
            <a:endParaRPr lang="zh-CN" altLang="en-US"/>
          </a:p>
        </p:txBody>
      </p:sp>
    </p:spTree>
    <p:extLst>
      <p:ext uri="{BB962C8B-B14F-4D97-AF65-F5344CB8AC3E}">
        <p14:creationId xmlns:p14="http://schemas.microsoft.com/office/powerpoint/2010/main" val="28766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6</a:t>
            </a:fld>
            <a:endParaRPr lang="zh-CN" altLang="en-US"/>
          </a:p>
        </p:txBody>
      </p:sp>
    </p:spTree>
    <p:extLst>
      <p:ext uri="{BB962C8B-B14F-4D97-AF65-F5344CB8AC3E}">
        <p14:creationId xmlns:p14="http://schemas.microsoft.com/office/powerpoint/2010/main" val="15503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7</a:t>
            </a:fld>
            <a:endParaRPr lang="zh-CN" altLang="en-US"/>
          </a:p>
        </p:txBody>
      </p:sp>
    </p:spTree>
    <p:extLst>
      <p:ext uri="{BB962C8B-B14F-4D97-AF65-F5344CB8AC3E}">
        <p14:creationId xmlns:p14="http://schemas.microsoft.com/office/powerpoint/2010/main" val="298539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8</a:t>
            </a:fld>
            <a:endParaRPr lang="zh-CN" altLang="en-US"/>
          </a:p>
        </p:txBody>
      </p:sp>
    </p:spTree>
    <p:extLst>
      <p:ext uri="{BB962C8B-B14F-4D97-AF65-F5344CB8AC3E}">
        <p14:creationId xmlns:p14="http://schemas.microsoft.com/office/powerpoint/2010/main" val="41708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F262BB-8E9A-477E-9A44-39AFDCBF76E1}" type="slidenum">
              <a:rPr lang="zh-CN" altLang="en-US" smtClean="0"/>
              <a:pPr/>
              <a:t>9</a:t>
            </a:fld>
            <a:endParaRPr lang="zh-CN" altLang="en-US"/>
          </a:p>
        </p:txBody>
      </p:sp>
    </p:spTree>
    <p:extLst>
      <p:ext uri="{BB962C8B-B14F-4D97-AF65-F5344CB8AC3E}">
        <p14:creationId xmlns:p14="http://schemas.microsoft.com/office/powerpoint/2010/main" val="208506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72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8475F31-FC4C-47BF-8111-EACF59EC3D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5E172B8-EC04-4BC4-AD96-DA4D19CA0A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9DFC71A-0AF2-42DE-B1E8-D23D0095958C}"/>
              </a:ext>
            </a:extLst>
          </p:cNvPr>
          <p:cNvSpPr>
            <a:spLocks noGrp="1" noChangeArrowheads="1"/>
          </p:cNvSpPr>
          <p:nvPr>
            <p:ph type="sldNum" sz="quarter" idx="12"/>
          </p:nvPr>
        </p:nvSpPr>
        <p:spPr>
          <a:ln/>
        </p:spPr>
        <p:txBody>
          <a:bodyPr/>
          <a:lstStyle>
            <a:lvl1pPr>
              <a:defRPr/>
            </a:lvl1pPr>
          </a:lstStyle>
          <a:p>
            <a:fld id="{F8C14A64-2C0B-40BB-AC9E-04198437B199}" type="slidenum">
              <a:rPr lang="en-US" altLang="en-US"/>
              <a:pPr/>
              <a:t>‹#›</a:t>
            </a:fld>
            <a:endParaRPr lang="en-US" altLang="en-US"/>
          </a:p>
        </p:txBody>
      </p:sp>
    </p:spTree>
    <p:extLst>
      <p:ext uri="{BB962C8B-B14F-4D97-AF65-F5344CB8AC3E}">
        <p14:creationId xmlns:p14="http://schemas.microsoft.com/office/powerpoint/2010/main" val="994621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F14BF410-875E-42E8-A528-6D949FF807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6787CA-6F73-41AC-8445-7491BDA1CD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3E4247-AD9B-4925-B51E-5970BEDC451F}"/>
              </a:ext>
            </a:extLst>
          </p:cNvPr>
          <p:cNvSpPr>
            <a:spLocks noGrp="1" noChangeArrowheads="1"/>
          </p:cNvSpPr>
          <p:nvPr>
            <p:ph type="sldNum" sz="quarter" idx="12"/>
          </p:nvPr>
        </p:nvSpPr>
        <p:spPr>
          <a:ln/>
        </p:spPr>
        <p:txBody>
          <a:bodyPr/>
          <a:lstStyle>
            <a:lvl1pPr>
              <a:defRPr/>
            </a:lvl1pPr>
          </a:lstStyle>
          <a:p>
            <a:fld id="{53FCDB40-B301-4649-978C-AF8BE3AFEA53}" type="slidenum">
              <a:rPr lang="en-US" altLang="en-US"/>
              <a:pPr/>
              <a:t>‹#›</a:t>
            </a:fld>
            <a:endParaRPr lang="en-US" altLang="en-US"/>
          </a:p>
        </p:txBody>
      </p:sp>
    </p:spTree>
    <p:extLst>
      <p:ext uri="{BB962C8B-B14F-4D97-AF65-F5344CB8AC3E}">
        <p14:creationId xmlns:p14="http://schemas.microsoft.com/office/powerpoint/2010/main" val="823170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388124"/>
      </p:ext>
    </p:extLst>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A405-E032-0B6B-FC70-21CDFF872C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7D1100-F957-E755-120F-E4EE94A69E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CFB594-F673-AA16-BBEF-6EB7A596BC00}"/>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Footer Placeholder 4">
            <a:extLst>
              <a:ext uri="{FF2B5EF4-FFF2-40B4-BE49-F238E27FC236}">
                <a16:creationId xmlns:a16="http://schemas.microsoft.com/office/drawing/2014/main" id="{B80FE4ED-3078-3121-7B28-A51E9164F1F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73FE151-CC61-4A7C-6AD7-E7535E4F013B}"/>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53292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ED18-DAC0-FBB9-3083-9A4A4DC8B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59374-F64E-2033-CD36-79D9069942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5648C-3CEC-B883-3B73-65C0C41DE0C3}"/>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Footer Placeholder 4">
            <a:extLst>
              <a:ext uri="{FF2B5EF4-FFF2-40B4-BE49-F238E27FC236}">
                <a16:creationId xmlns:a16="http://schemas.microsoft.com/office/drawing/2014/main" id="{5E2D76CE-B115-44F0-BD2A-14C30547622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EFDC538-D2E0-5B5B-67BC-4478A0F2C598}"/>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841757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4041-EAF3-F4A0-52DB-896AD228C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877922-ACDC-2DC2-CD95-39D4A2C35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59DA2-5DE9-2004-6B63-6B0A8699564C}"/>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Footer Placeholder 4">
            <a:extLst>
              <a:ext uri="{FF2B5EF4-FFF2-40B4-BE49-F238E27FC236}">
                <a16:creationId xmlns:a16="http://schemas.microsoft.com/office/drawing/2014/main" id="{DB0EC290-5023-6D82-9873-EAA805EDC05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8AD8486C-CEFB-5525-759C-E425167307AB}"/>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3920443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AA3A-1917-B270-C306-C7145CD2C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66633-0E77-AC2D-D361-88855432EE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7810E3-6401-B1DB-5408-EC6C48C4CE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D8A542-5706-EE63-49BC-AE6F7E368690}"/>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6" name="Footer Placeholder 5">
            <a:extLst>
              <a:ext uri="{FF2B5EF4-FFF2-40B4-BE49-F238E27FC236}">
                <a16:creationId xmlns:a16="http://schemas.microsoft.com/office/drawing/2014/main" id="{97B1CC64-6825-5E8A-7FC0-883DF26BC93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27463043-06B9-13A8-4F1F-3EB75BC8B3DA}"/>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148327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B3A4-463B-79B2-125F-6C0BB094FF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9C21A-D1C5-241C-52E2-98DE85130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43DF01-6FA8-A030-A03C-520869B754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7FCAE-3597-5813-F2AE-9B7E5960F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3CFF18-0AEA-62D0-00F8-4A0E4D5CA4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B4B416-F46E-7E20-897A-A7803D9D8984}"/>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8" name="Footer Placeholder 7">
            <a:extLst>
              <a:ext uri="{FF2B5EF4-FFF2-40B4-BE49-F238E27FC236}">
                <a16:creationId xmlns:a16="http://schemas.microsoft.com/office/drawing/2014/main" id="{55667A03-83B6-37C7-213D-2BE105AA2F46}"/>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700F4F38-A262-D8D4-D61F-EACC1728FB19}"/>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3514366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3B48-093A-8BC3-71D3-E594DF0421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D0BB2C-F8EB-B878-EC1A-639EEF7112A7}"/>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4" name="Footer Placeholder 3">
            <a:extLst>
              <a:ext uri="{FF2B5EF4-FFF2-40B4-BE49-F238E27FC236}">
                <a16:creationId xmlns:a16="http://schemas.microsoft.com/office/drawing/2014/main" id="{1443D3D6-993C-CBFD-EEAA-3EA0B316AE04}"/>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77B36E01-907F-753C-C4EE-ED1C2DD2FE1B}"/>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1846921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3CEE3-6B40-973D-74A0-53FBB55D5276}"/>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3" name="Footer Placeholder 2">
            <a:extLst>
              <a:ext uri="{FF2B5EF4-FFF2-40B4-BE49-F238E27FC236}">
                <a16:creationId xmlns:a16="http://schemas.microsoft.com/office/drawing/2014/main" id="{01D291F6-CAF0-1F92-D5E2-755FE6DA1032}"/>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C4E74016-0B39-8D55-A1C4-A6ADCDE7BF9B}"/>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3948915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099E-AADB-E6A8-C63C-0F8B5EAD7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582164-650B-0C1E-7F9B-DBAC49445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46033-316B-94FA-6E96-092B3FACD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EEB4B-419E-87FD-4F4D-0108D0274A03}"/>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6" name="Footer Placeholder 5">
            <a:extLst>
              <a:ext uri="{FF2B5EF4-FFF2-40B4-BE49-F238E27FC236}">
                <a16:creationId xmlns:a16="http://schemas.microsoft.com/office/drawing/2014/main" id="{0138FEE5-FFF7-F2C0-7F11-862C4A801B1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E54F87DE-B67B-4D48-4553-B8BAA8DCF44B}"/>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640463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1B17-E2E7-DD28-5692-047472820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18768D-63A8-389B-6409-C9319E1AF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0A004B-0E4D-6410-37AD-C7E9E2023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42E3B2-F472-73EC-2AEB-230ACB2A7928}"/>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6" name="Footer Placeholder 5">
            <a:extLst>
              <a:ext uri="{FF2B5EF4-FFF2-40B4-BE49-F238E27FC236}">
                <a16:creationId xmlns:a16="http://schemas.microsoft.com/office/drawing/2014/main" id="{4615F3E4-D41E-75AC-0CA9-9B17562C5FB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02453ED5-9F85-7157-771F-5307D097A408}"/>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224477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FB33-FFA9-EB6E-87A8-C7D5504315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A8BC5A-CAAA-54A6-8614-4A063B99D7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15401-396C-1CB1-F81A-E851FC4F9CAA}"/>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Footer Placeholder 4">
            <a:extLst>
              <a:ext uri="{FF2B5EF4-FFF2-40B4-BE49-F238E27FC236}">
                <a16:creationId xmlns:a16="http://schemas.microsoft.com/office/drawing/2014/main" id="{D800EBAE-18B3-DA69-FC17-9984200046B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AAECAD3-8A4C-058C-2BF0-CADE2DF374D3}"/>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2154214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8053B-80AE-9540-91CC-3202B04FCC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9BA56D-21B4-C0DC-7C5C-CE560EC8F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5B1C5-AB99-4AFD-D99B-5F281E82B4D9}"/>
              </a:ext>
            </a:extLst>
          </p:cNvPr>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Footer Placeholder 4">
            <a:extLst>
              <a:ext uri="{FF2B5EF4-FFF2-40B4-BE49-F238E27FC236}">
                <a16:creationId xmlns:a16="http://schemas.microsoft.com/office/drawing/2014/main" id="{8AEC7C3D-9300-94A5-1BBF-61195257835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CF314F5-1F7A-B701-70A2-E53B5C8AA3D0}"/>
              </a:ext>
            </a:extLst>
          </p:cNvPr>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936932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996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8475F31-FC4C-47BF-8111-EACF59EC3D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5E172B8-EC04-4BC4-AD96-DA4D19CA0A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9DFC71A-0AF2-42DE-B1E8-D23D0095958C}"/>
              </a:ext>
            </a:extLst>
          </p:cNvPr>
          <p:cNvSpPr>
            <a:spLocks noGrp="1" noChangeArrowheads="1"/>
          </p:cNvSpPr>
          <p:nvPr>
            <p:ph type="sldNum" sz="quarter" idx="12"/>
          </p:nvPr>
        </p:nvSpPr>
        <p:spPr>
          <a:ln/>
        </p:spPr>
        <p:txBody>
          <a:bodyPr/>
          <a:lstStyle>
            <a:lvl1pPr>
              <a:defRPr/>
            </a:lvl1pPr>
          </a:lstStyle>
          <a:p>
            <a:fld id="{F8C14A64-2C0B-40BB-AC9E-04198437B199}" type="slidenum">
              <a:rPr lang="en-US" altLang="en-US"/>
              <a:pPr/>
              <a:t>‹#›</a:t>
            </a:fld>
            <a:endParaRPr lang="en-US" altLang="en-US"/>
          </a:p>
        </p:txBody>
      </p:sp>
    </p:spTree>
    <p:extLst>
      <p:ext uri="{BB962C8B-B14F-4D97-AF65-F5344CB8AC3E}">
        <p14:creationId xmlns:p14="http://schemas.microsoft.com/office/powerpoint/2010/main" val="3621214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F14BF410-875E-42E8-A528-6D949FF807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6787CA-6F73-41AC-8445-7491BDA1CD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3E4247-AD9B-4925-B51E-5970BEDC451F}"/>
              </a:ext>
            </a:extLst>
          </p:cNvPr>
          <p:cNvSpPr>
            <a:spLocks noGrp="1" noChangeArrowheads="1"/>
          </p:cNvSpPr>
          <p:nvPr>
            <p:ph type="sldNum" sz="quarter" idx="12"/>
          </p:nvPr>
        </p:nvSpPr>
        <p:spPr>
          <a:ln/>
        </p:spPr>
        <p:txBody>
          <a:bodyPr/>
          <a:lstStyle>
            <a:lvl1pPr>
              <a:defRPr/>
            </a:lvl1pPr>
          </a:lstStyle>
          <a:p>
            <a:fld id="{53FCDB40-B301-4649-978C-AF8BE3AFEA53}" type="slidenum">
              <a:rPr lang="en-US" altLang="en-US"/>
              <a:pPr/>
              <a:t>‹#›</a:t>
            </a:fld>
            <a:endParaRPr lang="en-US" altLang="en-US"/>
          </a:p>
        </p:txBody>
      </p:sp>
    </p:spTree>
    <p:extLst>
      <p:ext uri="{BB962C8B-B14F-4D97-AF65-F5344CB8AC3E}">
        <p14:creationId xmlns:p14="http://schemas.microsoft.com/office/powerpoint/2010/main" val="114781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484736"/>
      </p:ext>
    </p:extLst>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6FCA8BF-A8EC-4C43-9A9F-C02C8212A691}" type="datetimeFigureOut">
              <a:rPr lang="zh-CN" altLang="en-US" smtClean="0"/>
              <a:pPr/>
              <a:t>2022/11/27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9F17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CA8BF-A8EC-4C43-9A9F-C02C8212A691}" type="datetimeFigureOut">
              <a:rPr lang="zh-CN" altLang="en-US" smtClean="0"/>
              <a:pPr/>
              <a:t>2022/11/27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486D7-4405-4F3D-B450-589344FC09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67897-F92A-FEEA-E488-75D90C22E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44203A-B06E-9E1E-FC43-11E0A1636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4AFEA-9A25-68B4-A1E0-B238442D3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CA8BF-A8EC-4C43-9A9F-C02C8212A691}" type="datetimeFigureOut">
              <a:rPr lang="zh-CN" altLang="en-US" smtClean="0"/>
              <a:pPr/>
              <a:t>2022/11/27</a:t>
            </a:fld>
            <a:endParaRPr lang="zh-CN" altLang="en-US"/>
          </a:p>
        </p:txBody>
      </p:sp>
      <p:sp>
        <p:nvSpPr>
          <p:cNvPr id="5" name="Footer Placeholder 4">
            <a:extLst>
              <a:ext uri="{FF2B5EF4-FFF2-40B4-BE49-F238E27FC236}">
                <a16:creationId xmlns:a16="http://schemas.microsoft.com/office/drawing/2014/main" id="{0FAF6744-9D66-D4DB-B1FD-ABE008C6AD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D71EA81D-F39E-4A8C-B15B-0FDAC7535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486D7-4405-4F3D-B450-589344FC09BD}" type="slidenum">
              <a:rPr lang="zh-CN" altLang="en-US" smtClean="0"/>
              <a:pPr/>
              <a:t>‹#›</a:t>
            </a:fld>
            <a:endParaRPr lang="zh-CN" altLang="en-US"/>
          </a:p>
        </p:txBody>
      </p:sp>
    </p:spTree>
    <p:extLst>
      <p:ext uri="{BB962C8B-B14F-4D97-AF65-F5344CB8AC3E}">
        <p14:creationId xmlns:p14="http://schemas.microsoft.com/office/powerpoint/2010/main" val="39643269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xmlns:p14="http://schemas.microsoft.com/office/powerpoint/2010/main">
    <mc:Choice Requires="p14">
      <p:transition spd="med" p14:dur="7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gif"/><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6.gif"/><Relationship Id="rId1" Type="http://schemas.openxmlformats.org/officeDocument/2006/relationships/slideLayout" Target="../slideLayouts/slideLayout16.xml"/><Relationship Id="rId6" Type="http://schemas.openxmlformats.org/officeDocument/2006/relationships/image" Target="../media/image18.png"/><Relationship Id="rId11" Type="http://schemas.microsoft.com/office/2007/relationships/hdphoto" Target="../media/hdphoto3.wdp"/><Relationship Id="rId5" Type="http://schemas.openxmlformats.org/officeDocument/2006/relationships/image" Target="../media/image17.gif"/><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jf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gif"/><Relationship Id="rId7" Type="http://schemas.openxmlformats.org/officeDocument/2006/relationships/image" Target="../media/image25.svg"/><Relationship Id="rId2" Type="http://schemas.openxmlformats.org/officeDocument/2006/relationships/image" Target="../media/image16.gif"/><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7.gif"/><Relationship Id="rId21" Type="http://schemas.openxmlformats.org/officeDocument/2006/relationships/image" Target="../media/image27.svg"/><Relationship Id="rId7" Type="http://schemas.openxmlformats.org/officeDocument/2006/relationships/image" Target="../media/image20.jfif"/><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39.svg"/><Relationship Id="rId2" Type="http://schemas.openxmlformats.org/officeDocument/2006/relationships/image" Target="../media/image16.gif"/><Relationship Id="rId16" Type="http://schemas.openxmlformats.org/officeDocument/2006/relationships/image" Target="../media/image32.png"/><Relationship Id="rId20"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19.jpg"/><Relationship Id="rId11" Type="http://schemas.openxmlformats.org/officeDocument/2006/relationships/image" Target="../media/image25.svg"/><Relationship Id="rId24" Type="http://schemas.openxmlformats.org/officeDocument/2006/relationships/image" Target="../media/image38.png"/><Relationship Id="rId5" Type="http://schemas.microsoft.com/office/2007/relationships/hdphoto" Target="../media/hdphoto2.wdp"/><Relationship Id="rId15" Type="http://schemas.openxmlformats.org/officeDocument/2006/relationships/image" Target="../media/image31.svg"/><Relationship Id="rId23" Type="http://schemas.openxmlformats.org/officeDocument/2006/relationships/image" Target="../media/image37.svg"/><Relationship Id="rId10" Type="http://schemas.openxmlformats.org/officeDocument/2006/relationships/image" Target="../media/image24.png"/><Relationship Id="rId19" Type="http://schemas.openxmlformats.org/officeDocument/2006/relationships/image" Target="../media/image35.sv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30.png"/><Relationship Id="rId22"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4.png"/><Relationship Id="rId3" Type="http://schemas.openxmlformats.org/officeDocument/2006/relationships/image" Target="../media/image17.gif"/><Relationship Id="rId21" Type="http://schemas.openxmlformats.org/officeDocument/2006/relationships/image" Target="../media/image27.svg"/><Relationship Id="rId7" Type="http://schemas.openxmlformats.org/officeDocument/2006/relationships/image" Target="../media/image20.jfif"/><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3.svg"/><Relationship Id="rId2" Type="http://schemas.openxmlformats.org/officeDocument/2006/relationships/image" Target="../media/image16.gif"/><Relationship Id="rId16" Type="http://schemas.openxmlformats.org/officeDocument/2006/relationships/image" Target="../media/image32.png"/><Relationship Id="rId20" Type="http://schemas.openxmlformats.org/officeDocument/2006/relationships/image" Target="../media/image26.png"/><Relationship Id="rId29" Type="http://schemas.openxmlformats.org/officeDocument/2006/relationships/image" Target="../media/image37.svg"/><Relationship Id="rId1" Type="http://schemas.openxmlformats.org/officeDocument/2006/relationships/slideLayout" Target="../slideLayouts/slideLayout16.xml"/><Relationship Id="rId6" Type="http://schemas.openxmlformats.org/officeDocument/2006/relationships/image" Target="../media/image19.jpg"/><Relationship Id="rId11" Type="http://schemas.openxmlformats.org/officeDocument/2006/relationships/image" Target="../media/image25.svg"/><Relationship Id="rId24" Type="http://schemas.openxmlformats.org/officeDocument/2006/relationships/image" Target="../media/image42.png"/><Relationship Id="rId5" Type="http://schemas.microsoft.com/office/2007/relationships/hdphoto" Target="../media/hdphoto2.wdp"/><Relationship Id="rId15" Type="http://schemas.openxmlformats.org/officeDocument/2006/relationships/image" Target="../media/image31.svg"/><Relationship Id="rId23" Type="http://schemas.openxmlformats.org/officeDocument/2006/relationships/image" Target="../media/image41.png"/><Relationship Id="rId28" Type="http://schemas.openxmlformats.org/officeDocument/2006/relationships/image" Target="../media/image36.png"/><Relationship Id="rId10" Type="http://schemas.openxmlformats.org/officeDocument/2006/relationships/image" Target="../media/image24.png"/><Relationship Id="rId19" Type="http://schemas.openxmlformats.org/officeDocument/2006/relationships/image" Target="../media/image35.svg"/><Relationship Id="rId31" Type="http://schemas.openxmlformats.org/officeDocument/2006/relationships/image" Target="../media/image39.sv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30.png"/><Relationship Id="rId22" Type="http://schemas.openxmlformats.org/officeDocument/2006/relationships/image" Target="../media/image40.jpg"/><Relationship Id="rId27" Type="http://schemas.openxmlformats.org/officeDocument/2006/relationships/image" Target="../media/image45.svg"/><Relationship Id="rId30"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96"/>
          <p:cNvSpPr/>
          <p:nvPr/>
        </p:nvSpPr>
        <p:spPr bwMode="auto">
          <a:xfrm>
            <a:off x="7079099" y="4733713"/>
            <a:ext cx="685800" cy="612775"/>
          </a:xfrm>
          <a:custGeom>
            <a:avLst/>
            <a:gdLst>
              <a:gd name="T0" fmla="*/ 92 w 94"/>
              <a:gd name="T1" fmla="*/ 43 h 84"/>
              <a:gd name="T2" fmla="*/ 48 w 94"/>
              <a:gd name="T3" fmla="*/ 7 h 84"/>
              <a:gd name="T4" fmla="*/ 59 w 94"/>
              <a:gd name="T5" fmla="*/ 1 h 84"/>
              <a:gd name="T6" fmla="*/ 83 w 94"/>
              <a:gd name="T7" fmla="*/ 14 h 84"/>
              <a:gd name="T8" fmla="*/ 92 w 94"/>
              <a:gd name="T9" fmla="*/ 43 h 84"/>
            </a:gdLst>
            <a:ahLst/>
            <a:cxnLst>
              <a:cxn ang="0">
                <a:pos x="T0" y="T1"/>
              </a:cxn>
              <a:cxn ang="0">
                <a:pos x="T2" y="T3"/>
              </a:cxn>
              <a:cxn ang="0">
                <a:pos x="T4" y="T5"/>
              </a:cxn>
              <a:cxn ang="0">
                <a:pos x="T6" y="T7"/>
              </a:cxn>
              <a:cxn ang="0">
                <a:pos x="T8" y="T9"/>
              </a:cxn>
            </a:cxnLst>
            <a:rect l="0" t="0" r="r" b="b"/>
            <a:pathLst>
              <a:path w="94" h="84">
                <a:moveTo>
                  <a:pt x="92" y="43"/>
                </a:moveTo>
                <a:cubicBezTo>
                  <a:pt x="84" y="84"/>
                  <a:pt x="0" y="46"/>
                  <a:pt x="48" y="7"/>
                </a:cubicBezTo>
                <a:cubicBezTo>
                  <a:pt x="51" y="4"/>
                  <a:pt x="55" y="2"/>
                  <a:pt x="59" y="1"/>
                </a:cubicBezTo>
                <a:cubicBezTo>
                  <a:pt x="68" y="0"/>
                  <a:pt x="77" y="6"/>
                  <a:pt x="83" y="14"/>
                </a:cubicBezTo>
                <a:cubicBezTo>
                  <a:pt x="90" y="22"/>
                  <a:pt x="94" y="33"/>
                  <a:pt x="92" y="43"/>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7"/>
          <p:cNvSpPr/>
          <p:nvPr/>
        </p:nvSpPr>
        <p:spPr bwMode="auto">
          <a:xfrm>
            <a:off x="6607940" y="4122852"/>
            <a:ext cx="488950" cy="541338"/>
          </a:xfrm>
          <a:custGeom>
            <a:avLst/>
            <a:gdLst>
              <a:gd name="T0" fmla="*/ 35 w 67"/>
              <a:gd name="T1" fmla="*/ 8 h 74"/>
              <a:gd name="T2" fmla="*/ 13 w 67"/>
              <a:gd name="T3" fmla="*/ 45 h 74"/>
              <a:gd name="T4" fmla="*/ 35 w 67"/>
              <a:gd name="T5" fmla="*/ 8 h 74"/>
            </a:gdLst>
            <a:ahLst/>
            <a:cxnLst>
              <a:cxn ang="0">
                <a:pos x="T0" y="T1"/>
              </a:cxn>
              <a:cxn ang="0">
                <a:pos x="T2" y="T3"/>
              </a:cxn>
              <a:cxn ang="0">
                <a:pos x="T4" y="T5"/>
              </a:cxn>
            </a:cxnLst>
            <a:rect l="0" t="0" r="r" b="b"/>
            <a:pathLst>
              <a:path w="67" h="74">
                <a:moveTo>
                  <a:pt x="35" y="8"/>
                </a:moveTo>
                <a:cubicBezTo>
                  <a:pt x="67" y="19"/>
                  <a:pt x="37" y="74"/>
                  <a:pt x="13" y="45"/>
                </a:cubicBezTo>
                <a:cubicBezTo>
                  <a:pt x="0" y="29"/>
                  <a:pt x="13" y="0"/>
                  <a:pt x="35" y="8"/>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8"/>
          <p:cNvSpPr/>
          <p:nvPr/>
        </p:nvSpPr>
        <p:spPr bwMode="auto">
          <a:xfrm>
            <a:off x="6320930" y="3449063"/>
            <a:ext cx="307975" cy="271463"/>
          </a:xfrm>
          <a:custGeom>
            <a:avLst/>
            <a:gdLst>
              <a:gd name="T0" fmla="*/ 41 w 42"/>
              <a:gd name="T1" fmla="*/ 17 h 37"/>
              <a:gd name="T2" fmla="*/ 16 w 42"/>
              <a:gd name="T3" fmla="*/ 32 h 37"/>
              <a:gd name="T4" fmla="*/ 26 w 42"/>
              <a:gd name="T5" fmla="*/ 2 h 37"/>
              <a:gd name="T6" fmla="*/ 41 w 42"/>
              <a:gd name="T7" fmla="*/ 17 h 37"/>
            </a:gdLst>
            <a:ahLst/>
            <a:cxnLst>
              <a:cxn ang="0">
                <a:pos x="T0" y="T1"/>
              </a:cxn>
              <a:cxn ang="0">
                <a:pos x="T2" y="T3"/>
              </a:cxn>
              <a:cxn ang="0">
                <a:pos x="T4" y="T5"/>
              </a:cxn>
              <a:cxn ang="0">
                <a:pos x="T6" y="T7"/>
              </a:cxn>
            </a:cxnLst>
            <a:rect l="0" t="0" r="r" b="b"/>
            <a:pathLst>
              <a:path w="42" h="37">
                <a:moveTo>
                  <a:pt x="41" y="17"/>
                </a:moveTo>
                <a:cubicBezTo>
                  <a:pt x="42" y="29"/>
                  <a:pt x="25" y="37"/>
                  <a:pt x="16" y="32"/>
                </a:cubicBezTo>
                <a:cubicBezTo>
                  <a:pt x="0" y="24"/>
                  <a:pt x="10" y="0"/>
                  <a:pt x="26" y="2"/>
                </a:cubicBezTo>
                <a:cubicBezTo>
                  <a:pt x="33" y="2"/>
                  <a:pt x="40" y="9"/>
                  <a:pt x="41" y="17"/>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文本框 109"/>
          <p:cNvSpPr txBox="1"/>
          <p:nvPr/>
        </p:nvSpPr>
        <p:spPr>
          <a:xfrm>
            <a:off x="283778" y="922844"/>
            <a:ext cx="11640207" cy="1862048"/>
          </a:xfrm>
          <a:prstGeom prst="rect">
            <a:avLst/>
          </a:prstGeom>
          <a:noFill/>
        </p:spPr>
        <p:txBody>
          <a:bodyPr wrap="square" rtlCol="0">
            <a:spAutoFit/>
          </a:bodyPr>
          <a:lstStyle/>
          <a:p>
            <a:r>
              <a:rPr lang="en-US" altLang="zh-CN" sz="11500" i="1" dirty="0" err="1">
                <a:ln w="76200">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Chiếc</a:t>
            </a:r>
            <a:r>
              <a:rPr lang="en-US" altLang="zh-CN" sz="11500" i="1" dirty="0">
                <a:ln w="76200">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 </a:t>
            </a:r>
            <a:r>
              <a:rPr lang="en-US" altLang="zh-CN" sz="11500" i="1" dirty="0" err="1">
                <a:ln w="76200">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lá</a:t>
            </a:r>
            <a:r>
              <a:rPr lang="en-US" altLang="zh-CN" sz="11500" i="1" dirty="0">
                <a:ln w="76200">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 </a:t>
            </a:r>
            <a:r>
              <a:rPr lang="en-US" altLang="zh-CN" sz="11500" i="1" dirty="0" err="1">
                <a:ln w="76200">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cuối</a:t>
            </a:r>
            <a:r>
              <a:rPr lang="en-US" altLang="zh-CN" sz="11500" i="1" dirty="0">
                <a:ln w="76200">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 </a:t>
            </a:r>
            <a:r>
              <a:rPr lang="en-US" altLang="zh-CN" sz="11500" i="1" dirty="0" err="1">
                <a:ln w="76200">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cùng</a:t>
            </a:r>
            <a:endParaRPr lang="zh-CN" altLang="en-US" sz="11500" i="1" dirty="0">
              <a:ln w="76200">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pic>
        <p:nvPicPr>
          <p:cNvPr id="10" name="Picture 2" descr="LEAFC060"/>
          <p:cNvPicPr>
            <a:picLocks noChangeAspect="1" noChangeArrowheads="1"/>
          </p:cNvPicPr>
          <p:nvPr/>
        </p:nvPicPr>
        <p:blipFill>
          <a:blip r:embed="rId3"/>
          <a:srcRect/>
          <a:stretch>
            <a:fillRect/>
          </a:stretch>
        </p:blipFill>
        <p:spPr>
          <a:xfrm>
            <a:off x="472965" y="3484180"/>
            <a:ext cx="4642632" cy="2984230"/>
          </a:xfrm>
          <a:prstGeom prst="rect">
            <a:avLst/>
          </a:prstGeom>
          <a:noFill/>
        </p:spPr>
      </p:pic>
      <p:sp>
        <p:nvSpPr>
          <p:cNvPr id="11" name="文本框 109"/>
          <p:cNvSpPr txBox="1"/>
          <p:nvPr/>
        </p:nvSpPr>
        <p:spPr>
          <a:xfrm>
            <a:off x="6111765" y="3235124"/>
            <a:ext cx="6080236" cy="1015663"/>
          </a:xfrm>
          <a:prstGeom prst="rect">
            <a:avLst/>
          </a:prstGeom>
          <a:noFill/>
        </p:spPr>
        <p:txBody>
          <a:bodyPr wrap="square" rtlCol="0">
            <a:spAutoFit/>
          </a:bodyPr>
          <a:lstStyle/>
          <a:p>
            <a:pPr algn="ctr"/>
            <a:r>
              <a:rPr lang="en-US" altLang="zh-CN" sz="6000" i="1" dirty="0">
                <a:ln w="76200">
                  <a:noFill/>
                </a:ln>
                <a:solidFill>
                  <a:schemeClr val="bg1"/>
                </a:solidFill>
                <a:effectLst>
                  <a:glow rad="1016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000" i="1" dirty="0" err="1">
                <a:ln w="76200">
                  <a:noFill/>
                </a:ln>
                <a:solidFill>
                  <a:schemeClr val="bg1"/>
                </a:solidFill>
                <a:effectLst>
                  <a:glow rad="101600">
                    <a:schemeClr val="accent3">
                      <a:satMod val="175000"/>
                      <a:alpha val="40000"/>
                    </a:schemeClr>
                  </a:glow>
                </a:effectLst>
                <a:latin typeface="Times New Roman" pitchFamily="18" charset="0"/>
                <a:ea typeface="微软雅黑" panose="020B0503020204020204" pitchFamily="34" charset="-122"/>
                <a:cs typeface="Times New Roman" pitchFamily="18" charset="0"/>
              </a:rPr>
              <a:t>Ohenri</a:t>
            </a:r>
            <a:r>
              <a:rPr lang="en-US" altLang="zh-CN" sz="6000" i="1" dirty="0">
                <a:ln w="76200">
                  <a:noFill/>
                </a:ln>
                <a:solidFill>
                  <a:schemeClr val="bg1"/>
                </a:solidFill>
                <a:effectLst>
                  <a:glow rad="1016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endParaRPr lang="zh-CN" altLang="en-US" sz="6000" i="1" dirty="0">
              <a:ln w="76200">
                <a:noFill/>
              </a:ln>
              <a:solidFill>
                <a:schemeClr val="bg1"/>
              </a:solidFill>
              <a:effectLst>
                <a:glow rad="101600">
                  <a:schemeClr val="accent3">
                    <a:satMod val="175000"/>
                    <a:alpha val="40000"/>
                  </a:schemeClr>
                </a:glow>
              </a:effectLst>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7" name="Rectangle 6"/>
          <p:cNvSpPr/>
          <p:nvPr/>
        </p:nvSpPr>
        <p:spPr>
          <a:xfrm>
            <a:off x="807747" y="877552"/>
            <a:ext cx="2528961" cy="523220"/>
          </a:xfrm>
          <a:prstGeom prst="rect">
            <a:avLst/>
          </a:prstGeom>
        </p:spPr>
        <p:txBody>
          <a:bodyPr wrap="square">
            <a:spAutoFit/>
          </a:bodyPr>
          <a:lstStyle/>
          <a:p>
            <a:pPr algn="just"/>
            <a:r>
              <a:rPr lang="en-US" sz="2800" b="1" i="1" dirty="0">
                <a:latin typeface="Times New Roman" pitchFamily="18" charset="0"/>
                <a:cs typeface="Times New Roman" pitchFamily="18" charset="0"/>
              </a:rPr>
              <a:t>1. </a:t>
            </a:r>
            <a:r>
              <a:rPr lang="en-US" sz="2800" b="1" i="1" dirty="0" err="1">
                <a:latin typeface="Times New Roman" pitchFamily="18" charset="0"/>
                <a:cs typeface="Times New Roman" pitchFamily="18" charset="0"/>
              </a:rPr>
              <a:t>Nội</a:t>
            </a:r>
            <a:r>
              <a:rPr lang="en-US" sz="2800" b="1" i="1" dirty="0">
                <a:latin typeface="Times New Roman" pitchFamily="18" charset="0"/>
                <a:cs typeface="Times New Roman" pitchFamily="18" charset="0"/>
              </a:rPr>
              <a:t> dung</a:t>
            </a:r>
            <a:endParaRPr lang="vi-VN" sz="2800" b="1" i="1" dirty="0">
              <a:latin typeface="Times New Roman" pitchFamily="18" charset="0"/>
              <a:cs typeface="Times New Roman" pitchFamily="18" charset="0"/>
            </a:endParaRPr>
          </a:p>
        </p:txBody>
      </p:sp>
      <p:sp>
        <p:nvSpPr>
          <p:cNvPr id="26" name="Rectangle 25"/>
          <p:cNvSpPr/>
          <p:nvPr/>
        </p:nvSpPr>
        <p:spPr>
          <a:xfrm>
            <a:off x="396239" y="1541636"/>
            <a:ext cx="3641833" cy="1815882"/>
          </a:xfrm>
          <a:prstGeom prst="rect">
            <a:avLst/>
          </a:prstGeom>
        </p:spPr>
        <p:txBody>
          <a:bodyPr wrap="square">
            <a:spAutoFit/>
          </a:bodyPr>
          <a:lstStyle/>
          <a:p>
            <a:pPr algn="ctr">
              <a:spcBef>
                <a:spcPct val="50000"/>
              </a:spcBef>
            </a:pPr>
            <a:r>
              <a:rPr lang="en-US" sz="2800" i="1" dirty="0">
                <a:latin typeface="Times New Roman" pitchFamily="18" charset="0"/>
                <a:cs typeface="Times New Roman" pitchFamily="18" charset="0"/>
              </a:rPr>
              <a:t>Ca </a:t>
            </a:r>
            <a:r>
              <a:rPr lang="en-US" sz="2800" i="1" dirty="0" err="1">
                <a:latin typeface="Times New Roman" pitchFamily="18" charset="0"/>
                <a:cs typeface="Times New Roman" pitchFamily="18" charset="0"/>
              </a:rPr>
              <a:t>ngợi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yêu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thương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những</a:t>
            </a:r>
            <a:r>
              <a:rPr lang="en-US" sz="2800" i="1" dirty="0">
                <a:latin typeface="Times New Roman" pitchFamily="18" charset="0"/>
                <a:cs typeface="Times New Roman" pitchFamily="18" charset="0"/>
              </a:rPr>
              <a:t> con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nghèo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khổ</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nhau</a:t>
            </a:r>
            <a:r>
              <a:rPr lang="en-US" sz="2800" i="1" dirty="0">
                <a:latin typeface="Times New Roman" pitchFamily="18" charset="0"/>
                <a:cs typeface="Times New Roman" pitchFamily="18" charset="0"/>
              </a:rPr>
              <a:t> </a:t>
            </a:r>
          </a:p>
        </p:txBody>
      </p:sp>
      <p:sp>
        <p:nvSpPr>
          <p:cNvPr id="27" name="Rectangle 26"/>
          <p:cNvSpPr/>
          <p:nvPr/>
        </p:nvSpPr>
        <p:spPr>
          <a:xfrm>
            <a:off x="4698097" y="1521460"/>
            <a:ext cx="2822017" cy="1815882"/>
          </a:xfrm>
          <a:prstGeom prst="rect">
            <a:avLst/>
          </a:prstGeom>
        </p:spPr>
        <p:txBody>
          <a:bodyPr wrap="square">
            <a:spAutoFit/>
          </a:bodyPr>
          <a:lstStyle/>
          <a:p>
            <a:pPr algn="ctr"/>
            <a:r>
              <a:rPr lang="en-US" sz="2800" i="1" dirty="0" err="1">
                <a:solidFill>
                  <a:srgbClr val="0070C0"/>
                </a:solidFill>
                <a:latin typeface="Times New Roman" pitchFamily="18" charset="0"/>
                <a:cs typeface="Times New Roman" pitchFamily="18" charset="0"/>
              </a:rPr>
              <a:t>Sức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mạnh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của</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tình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yêu</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cuộc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sống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đã</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chiến</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thắng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bệnh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tật</a:t>
            </a:r>
            <a:endParaRPr lang="vi-VN" sz="2800" i="1" dirty="0">
              <a:solidFill>
                <a:srgbClr val="0070C0"/>
              </a:solidFill>
              <a:latin typeface="Times New Roman" pitchFamily="18" charset="0"/>
              <a:cs typeface="Times New Roman" pitchFamily="18" charset="0"/>
            </a:endParaRPr>
          </a:p>
        </p:txBody>
      </p:sp>
      <p:sp>
        <p:nvSpPr>
          <p:cNvPr id="32" name="L 形 7"/>
          <p:cNvSpPr/>
          <p:nvPr/>
        </p:nvSpPr>
        <p:spPr>
          <a:xfrm rot="13509573">
            <a:off x="7624179" y="2476353"/>
            <a:ext cx="491313" cy="497831"/>
          </a:xfrm>
          <a:prstGeom prst="corner">
            <a:avLst>
              <a:gd name="adj1" fmla="val 33246"/>
              <a:gd name="adj2" fmla="val 30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33" name="L 形 7"/>
          <p:cNvSpPr/>
          <p:nvPr/>
        </p:nvSpPr>
        <p:spPr>
          <a:xfrm rot="13509573">
            <a:off x="3866727" y="2455330"/>
            <a:ext cx="491313" cy="497831"/>
          </a:xfrm>
          <a:prstGeom prst="corner">
            <a:avLst>
              <a:gd name="adj1" fmla="val 33246"/>
              <a:gd name="adj2" fmla="val 30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36" name="Rectangle 35"/>
          <p:cNvSpPr/>
          <p:nvPr/>
        </p:nvSpPr>
        <p:spPr>
          <a:xfrm>
            <a:off x="8004132" y="1663991"/>
            <a:ext cx="3776387" cy="1384995"/>
          </a:xfrm>
          <a:prstGeom prst="rect">
            <a:avLst/>
          </a:prstGeom>
        </p:spPr>
        <p:txBody>
          <a:bodyPr wrap="square">
            <a:spAutoFit/>
          </a:bodyPr>
          <a:lstStyle/>
          <a:p>
            <a:pPr algn="ctr">
              <a:spcBef>
                <a:spcPct val="50000"/>
              </a:spcBef>
            </a:pPr>
            <a:r>
              <a:rPr lang="en-US" sz="2800" i="1" dirty="0" err="1">
                <a:latin typeface="Times New Roman" pitchFamily="18" charset="0"/>
                <a:cs typeface="Times New Roman" pitchFamily="18" charset="0"/>
              </a:rPr>
              <a:t>Sức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mạnh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trị</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sinh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nghệ</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thuật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chính</a:t>
            </a:r>
            <a:endParaRPr lang="en-US" sz="2800" i="1" dirty="0">
              <a:latin typeface="Times New Roman" pitchFamily="18" charset="0"/>
              <a:cs typeface="Times New Roman" pitchFamily="18" charset="0"/>
            </a:endParaRPr>
          </a:p>
        </p:txBody>
      </p:sp>
      <p:sp>
        <p:nvSpPr>
          <p:cNvPr id="2" name="TextBox 1"/>
          <p:cNvSpPr txBox="1"/>
          <p:nvPr/>
        </p:nvSpPr>
        <p:spPr>
          <a:xfrm>
            <a:off x="807747" y="396240"/>
            <a:ext cx="3385873" cy="584775"/>
          </a:xfrm>
          <a:prstGeom prst="rect">
            <a:avLst/>
          </a:prstGeom>
          <a:noFill/>
        </p:spPr>
        <p:txBody>
          <a:bodyPr wrap="square" rtlCol="0">
            <a:spAutoFit/>
          </a:bodyPr>
          <a:lstStyle/>
          <a:p>
            <a:r>
              <a:rPr lang="en-US" sz="3200" b="1" dirty="0">
                <a:solidFill>
                  <a:schemeClr val="accent3">
                    <a:lumMod val="75000"/>
                  </a:schemeClr>
                </a:solidFill>
                <a:latin typeface="Times New Roman" pitchFamily="18" charset="0"/>
                <a:cs typeface="Times New Roman" pitchFamily="18" charset="0"/>
              </a:rPr>
              <a:t>III. </a:t>
            </a:r>
            <a:r>
              <a:rPr lang="en-US" sz="3200" b="1" dirty="0" err="1">
                <a:solidFill>
                  <a:schemeClr val="accent3">
                    <a:lumMod val="75000"/>
                  </a:schemeClr>
                </a:solidFill>
                <a:latin typeface="Times New Roman" pitchFamily="18" charset="0"/>
                <a:cs typeface="Times New Roman" pitchFamily="18" charset="0"/>
              </a:rPr>
              <a:t>Tổng</a:t>
            </a:r>
            <a:r>
              <a:rPr lang="en-US" sz="3200" b="1" dirty="0">
                <a:solidFill>
                  <a:schemeClr val="accent3">
                    <a:lumMod val="75000"/>
                  </a:schemeClr>
                </a:solidFill>
                <a:latin typeface="Times New Roman" pitchFamily="18" charset="0"/>
                <a:cs typeface="Times New Roman" pitchFamily="18" charset="0"/>
              </a:rPr>
              <a:t> </a:t>
            </a:r>
            <a:r>
              <a:rPr lang="en-US" sz="3200" b="1" dirty="0" err="1">
                <a:solidFill>
                  <a:schemeClr val="accent3">
                    <a:lumMod val="75000"/>
                  </a:schemeClr>
                </a:solidFill>
                <a:latin typeface="Times New Roman" pitchFamily="18" charset="0"/>
                <a:cs typeface="Times New Roman" pitchFamily="18" charset="0"/>
              </a:rPr>
              <a:t>kết</a:t>
            </a:r>
            <a:endParaRPr lang="en-US" sz="3200" b="1" dirty="0">
              <a:solidFill>
                <a:schemeClr val="accent3">
                  <a:lumMod val="75000"/>
                </a:schemeClr>
              </a:solidFill>
              <a:latin typeface="Times New Roman" pitchFamily="18" charset="0"/>
              <a:cs typeface="Times New Roman" pitchFamily="18" charset="0"/>
            </a:endParaRPr>
          </a:p>
        </p:txBody>
      </p:sp>
      <p:sp>
        <p:nvSpPr>
          <p:cNvPr id="16" name="Rectangle 15"/>
          <p:cNvSpPr/>
          <p:nvPr/>
        </p:nvSpPr>
        <p:spPr>
          <a:xfrm>
            <a:off x="780097" y="3357518"/>
            <a:ext cx="2739718" cy="523220"/>
          </a:xfrm>
          <a:prstGeom prst="rect">
            <a:avLst/>
          </a:prstGeom>
        </p:spPr>
        <p:txBody>
          <a:bodyPr wrap="square">
            <a:spAutoFit/>
          </a:bodyPr>
          <a:lstStyle/>
          <a:p>
            <a:pPr algn="just"/>
            <a:r>
              <a:rPr lang="en-US" sz="2800" b="1" i="1" dirty="0">
                <a:latin typeface="Times New Roman" pitchFamily="18" charset="0"/>
                <a:cs typeface="Times New Roman" pitchFamily="18" charset="0"/>
              </a:rPr>
              <a:t>2. </a:t>
            </a:r>
            <a:r>
              <a:rPr lang="en-US" sz="2800" b="1" i="1" dirty="0" err="1">
                <a:latin typeface="Times New Roman" pitchFamily="18" charset="0"/>
                <a:cs typeface="Times New Roman" pitchFamily="18" charset="0"/>
              </a:rPr>
              <a:t>Nghệ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thuật</a:t>
            </a:r>
            <a:endParaRPr lang="vi-VN" sz="2800" b="1" i="1" dirty="0">
              <a:latin typeface="Times New Roman" pitchFamily="18" charset="0"/>
              <a:cs typeface="Times New Roman" pitchFamily="18" charset="0"/>
            </a:endParaRPr>
          </a:p>
        </p:txBody>
      </p:sp>
      <p:sp>
        <p:nvSpPr>
          <p:cNvPr id="17" name="Rectangle 16"/>
          <p:cNvSpPr/>
          <p:nvPr/>
        </p:nvSpPr>
        <p:spPr>
          <a:xfrm>
            <a:off x="774953" y="4116529"/>
            <a:ext cx="3923144" cy="954107"/>
          </a:xfrm>
          <a:prstGeom prst="rect">
            <a:avLst/>
          </a:prstGeom>
        </p:spPr>
        <p:txBody>
          <a:bodyPr wrap="square">
            <a:spAutoFit/>
          </a:bodyPr>
          <a:lstStyle/>
          <a:p>
            <a:pPr algn="ctr"/>
            <a:r>
              <a:rPr lang="en-US" sz="2800" dirty="0" err="1">
                <a:solidFill>
                  <a:srgbClr val="0070C0"/>
                </a:solidFill>
                <a:latin typeface="Times New Roman" pitchFamily="18" charset="0"/>
                <a:cs typeface="Times New Roman" pitchFamily="18" charset="0"/>
              </a:rPr>
              <a:t>Tình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huống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ngờ</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gây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hứng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thú</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đọc</a:t>
            </a:r>
            <a:r>
              <a:rPr lang="en-US" sz="2800" dirty="0">
                <a:solidFill>
                  <a:srgbClr val="0070C0"/>
                </a:solidFill>
                <a:latin typeface="Times New Roman" pitchFamily="18" charset="0"/>
                <a:cs typeface="Times New Roman" pitchFamily="18" charset="0"/>
              </a:rPr>
              <a:t>.</a:t>
            </a:r>
            <a:endParaRPr lang="vi-VN" sz="2800" i="1" dirty="0">
              <a:solidFill>
                <a:srgbClr val="0070C0"/>
              </a:solidFill>
              <a:latin typeface="Times New Roman" pitchFamily="18" charset="0"/>
              <a:cs typeface="Times New Roman" pitchFamily="18" charset="0"/>
            </a:endParaRPr>
          </a:p>
        </p:txBody>
      </p:sp>
      <p:sp>
        <p:nvSpPr>
          <p:cNvPr id="18" name="Rectangle 17"/>
          <p:cNvSpPr/>
          <p:nvPr/>
        </p:nvSpPr>
        <p:spPr>
          <a:xfrm>
            <a:off x="7520115" y="4116529"/>
            <a:ext cx="3021735" cy="954107"/>
          </a:xfrm>
          <a:prstGeom prst="rect">
            <a:avLst/>
          </a:prstGeom>
        </p:spPr>
        <p:txBody>
          <a:bodyPr wrap="square">
            <a:spAutoFit/>
          </a:bodyPr>
          <a:lstStyle/>
          <a:p>
            <a:pPr algn="ctr"/>
            <a:r>
              <a:rPr lang="en-US" sz="2800" dirty="0" err="1">
                <a:solidFill>
                  <a:srgbClr val="0070C0"/>
                </a:solidFill>
                <a:latin typeface="Times New Roman" pitchFamily="18" charset="0"/>
                <a:cs typeface="Times New Roman" pitchFamily="18" charset="0"/>
              </a:rPr>
              <a:t>Nghệ</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thuật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đảo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ngược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tình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huống</a:t>
            </a:r>
            <a:endParaRPr lang="vi-VN" sz="2800" i="1" dirty="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411" y="4242744"/>
            <a:ext cx="463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0.70"/>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strips(downLeft)">
                                      <p:cBhvr>
                                        <p:cTn id="19" dur="500"/>
                                        <p:tgtEl>
                                          <p:spTgt spid="3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strips(downLeft)">
                                      <p:cBhvr>
                                        <p:cTn id="29" dur="500"/>
                                        <p:tgtEl>
                                          <p:spTgt spid="32"/>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strVal val="#ppt_w*0.70"/>
                                          </p:val>
                                        </p:tav>
                                        <p:tav tm="100000">
                                          <p:val>
                                            <p:strVal val="#ppt_w"/>
                                          </p:val>
                                        </p:tav>
                                      </p:tavLst>
                                    </p:anim>
                                    <p:anim calcmode="lin" valueType="num">
                                      <p:cBhvr>
                                        <p:cTn id="33" dur="1000" fill="hold"/>
                                        <p:tgtEl>
                                          <p:spTgt spid="36"/>
                                        </p:tgtEl>
                                        <p:attrNameLst>
                                          <p:attrName>ppt_h</p:attrName>
                                        </p:attrNameLst>
                                      </p:cBhvr>
                                      <p:tavLst>
                                        <p:tav tm="0">
                                          <p:val>
                                            <p:strVal val="#ppt_h"/>
                                          </p:val>
                                        </p:tav>
                                        <p:tav tm="100000">
                                          <p:val>
                                            <p:strVal val="#ppt_h"/>
                                          </p:val>
                                        </p:tav>
                                      </p:tavLst>
                                    </p:anim>
                                    <p:animEffect transition="in" filter="fade">
                                      <p:cBhvr>
                                        <p:cTn id="34" dur="1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strVal val="#ppt_w*0.70"/>
                                          </p:val>
                                        </p:tav>
                                        <p:tav tm="100000">
                                          <p:val>
                                            <p:strVal val="#ppt_w"/>
                                          </p:val>
                                        </p:tav>
                                      </p:tavLst>
                                    </p:anim>
                                    <p:anim calcmode="lin" valueType="num">
                                      <p:cBhvr>
                                        <p:cTn id="40" dur="1000" fill="hold"/>
                                        <p:tgtEl>
                                          <p:spTgt spid="16"/>
                                        </p:tgtEl>
                                        <p:attrNameLst>
                                          <p:attrName>ppt_h</p:attrName>
                                        </p:attrNameLst>
                                      </p:cBhvr>
                                      <p:tavLst>
                                        <p:tav tm="0">
                                          <p:val>
                                            <p:strVal val="#ppt_h"/>
                                          </p:val>
                                        </p:tav>
                                        <p:tav tm="100000">
                                          <p:val>
                                            <p:strVal val="#ppt_h"/>
                                          </p:val>
                                        </p:tav>
                                      </p:tavLst>
                                    </p:anim>
                                    <p:animEffect transition="in" filter="fade">
                                      <p:cBhvr>
                                        <p:cTn id="41" dur="1000"/>
                                        <p:tgtEl>
                                          <p:spTgt spid="16"/>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strVal val="#ppt_w*0.70"/>
                                          </p:val>
                                        </p:tav>
                                        <p:tav tm="100000">
                                          <p:val>
                                            <p:strVal val="#ppt_w"/>
                                          </p:val>
                                        </p:tav>
                                      </p:tavLst>
                                    </p:anim>
                                    <p:anim calcmode="lin" valueType="num">
                                      <p:cBhvr>
                                        <p:cTn id="45" dur="1000" fill="hold"/>
                                        <p:tgtEl>
                                          <p:spTgt spid="17"/>
                                        </p:tgtEl>
                                        <p:attrNameLst>
                                          <p:attrName>ppt_h</p:attrName>
                                        </p:attrNameLst>
                                      </p:cBhvr>
                                      <p:tavLst>
                                        <p:tav tm="0">
                                          <p:val>
                                            <p:strVal val="#ppt_h"/>
                                          </p:val>
                                        </p:tav>
                                        <p:tav tm="100000">
                                          <p:val>
                                            <p:strVal val="#ppt_h"/>
                                          </p:val>
                                        </p:tav>
                                      </p:tavLst>
                                    </p:anim>
                                    <p:animEffect transition="in" filter="fade">
                                      <p:cBhvr>
                                        <p:cTn id="46" dur="1000"/>
                                        <p:tgtEl>
                                          <p:spTgt spid="17"/>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strVal val="#ppt_w*0.70"/>
                                          </p:val>
                                        </p:tav>
                                        <p:tav tm="100000">
                                          <p:val>
                                            <p:strVal val="#ppt_w"/>
                                          </p:val>
                                        </p:tav>
                                      </p:tavLst>
                                    </p:anim>
                                    <p:anim calcmode="lin" valueType="num">
                                      <p:cBhvr>
                                        <p:cTn id="50" dur="1000" fill="hold"/>
                                        <p:tgtEl>
                                          <p:spTgt spid="18"/>
                                        </p:tgtEl>
                                        <p:attrNameLst>
                                          <p:attrName>ppt_h</p:attrName>
                                        </p:attrNameLst>
                                      </p:cBhvr>
                                      <p:tavLst>
                                        <p:tav tm="0">
                                          <p:val>
                                            <p:strVal val="#ppt_h"/>
                                          </p:val>
                                        </p:tav>
                                        <p:tav tm="100000">
                                          <p:val>
                                            <p:strVal val="#ppt_h"/>
                                          </p:val>
                                        </p:tav>
                                      </p:tavLst>
                                    </p:anim>
                                    <p:animEffect transition="in" filter="fade">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32" grpId="0" animBg="1"/>
      <p:bldP spid="33" grpId="0" animBg="1"/>
      <p:bldP spid="36"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5B9F1BC0-A201-4360-A8A8-90CDD20DA878}"/>
              </a:ext>
            </a:extLst>
          </p:cNvPr>
          <p:cNvPicPr>
            <a:picLocks noChangeAspect="1"/>
          </p:cNvPicPr>
          <p:nvPr/>
        </p:nvPicPr>
        <p:blipFill>
          <a:blip r:embed="rId3"/>
          <a:srcRect/>
          <a:stretch>
            <a:fillRect/>
          </a:stretch>
        </p:blipFill>
        <p:spPr>
          <a:xfrm>
            <a:off x="8940" y="1445827"/>
            <a:ext cx="12183060" cy="3829046"/>
          </a:xfrm>
          <a:custGeom>
            <a:avLst/>
            <a:gdLst/>
            <a:ahLst/>
            <a:cxnLst/>
            <a:rect l="l" t="t" r="r" b="b"/>
            <a:pathLst>
              <a:path w="9498391" h="2664183">
                <a:moveTo>
                  <a:pt x="3762794" y="1530308"/>
                </a:moveTo>
                <a:lnTo>
                  <a:pt x="3904776" y="1530308"/>
                </a:lnTo>
                <a:lnTo>
                  <a:pt x="3904776" y="1600853"/>
                </a:lnTo>
                <a:lnTo>
                  <a:pt x="3762794" y="1600853"/>
                </a:lnTo>
                <a:close/>
                <a:moveTo>
                  <a:pt x="2356368" y="1479409"/>
                </a:moveTo>
                <a:cubicBezTo>
                  <a:pt x="2260523" y="1587160"/>
                  <a:pt x="2150390" y="1671100"/>
                  <a:pt x="2025970" y="1731226"/>
                </a:cubicBezTo>
                <a:cubicBezTo>
                  <a:pt x="2056330" y="1767540"/>
                  <a:pt x="2083715" y="1804152"/>
                  <a:pt x="2108123" y="1841061"/>
                </a:cubicBezTo>
                <a:cubicBezTo>
                  <a:pt x="2231353" y="1771410"/>
                  <a:pt x="2345057" y="1675862"/>
                  <a:pt x="2449237" y="1554418"/>
                </a:cubicBezTo>
                <a:close/>
                <a:moveTo>
                  <a:pt x="2880541" y="1460657"/>
                </a:moveTo>
                <a:cubicBezTo>
                  <a:pt x="2876969" y="1497864"/>
                  <a:pt x="2861119" y="1527480"/>
                  <a:pt x="2832990" y="1549507"/>
                </a:cubicBezTo>
                <a:cubicBezTo>
                  <a:pt x="2804862" y="1571533"/>
                  <a:pt x="2742726" y="1589542"/>
                  <a:pt x="2646583" y="1603532"/>
                </a:cubicBezTo>
                <a:cubicBezTo>
                  <a:pt x="2664442" y="1635678"/>
                  <a:pt x="2679325" y="1666039"/>
                  <a:pt x="2691231" y="1694614"/>
                </a:cubicBezTo>
                <a:cubicBezTo>
                  <a:pt x="2791244" y="1676755"/>
                  <a:pt x="2866402" y="1646245"/>
                  <a:pt x="2916706" y="1603085"/>
                </a:cubicBezTo>
                <a:lnTo>
                  <a:pt x="3148431" y="1699079"/>
                </a:lnTo>
                <a:lnTo>
                  <a:pt x="3199330" y="1615140"/>
                </a:lnTo>
                <a:cubicBezTo>
                  <a:pt x="3119261" y="1587160"/>
                  <a:pt x="3040977" y="1560669"/>
                  <a:pt x="2964480" y="1535666"/>
                </a:cubicBezTo>
                <a:cubicBezTo>
                  <a:pt x="2974005" y="1513342"/>
                  <a:pt x="2979958" y="1488339"/>
                  <a:pt x="2982339" y="1460657"/>
                </a:cubicBezTo>
                <a:close/>
                <a:moveTo>
                  <a:pt x="5329061" y="1438332"/>
                </a:moveTo>
                <a:cubicBezTo>
                  <a:pt x="5299295" y="1562753"/>
                  <a:pt x="5266553" y="1677053"/>
                  <a:pt x="5230835" y="1781232"/>
                </a:cubicBezTo>
                <a:cubicBezTo>
                  <a:pt x="5268935" y="1790757"/>
                  <a:pt x="5310011" y="1802664"/>
                  <a:pt x="5354064" y="1816951"/>
                </a:cubicBezTo>
                <a:cubicBezTo>
                  <a:pt x="5386211" y="1721106"/>
                  <a:pt x="5417763" y="1608294"/>
                  <a:pt x="5448719" y="1478516"/>
                </a:cubicBezTo>
                <a:cubicBezTo>
                  <a:pt x="5410619" y="1468396"/>
                  <a:pt x="5370733" y="1455001"/>
                  <a:pt x="5329061" y="1438332"/>
                </a:cubicBezTo>
                <a:close/>
                <a:moveTo>
                  <a:pt x="6586361" y="1414222"/>
                </a:moveTo>
                <a:lnTo>
                  <a:pt x="6856931" y="1414222"/>
                </a:lnTo>
                <a:cubicBezTo>
                  <a:pt x="6839071" y="1471372"/>
                  <a:pt x="6811687" y="1522271"/>
                  <a:pt x="6774777" y="1566920"/>
                </a:cubicBezTo>
                <a:cubicBezTo>
                  <a:pt x="6733403" y="1524950"/>
                  <a:pt x="6698875" y="1476135"/>
                  <a:pt x="6671193" y="1420473"/>
                </a:cubicBezTo>
                <a:lnTo>
                  <a:pt x="6593505" y="1476730"/>
                </a:lnTo>
                <a:cubicBezTo>
                  <a:pt x="6625354" y="1536559"/>
                  <a:pt x="6661073" y="1590435"/>
                  <a:pt x="6700661" y="1638357"/>
                </a:cubicBezTo>
                <a:cubicBezTo>
                  <a:pt x="6667026" y="1663956"/>
                  <a:pt x="6628926" y="1686727"/>
                  <a:pt x="6586361" y="1706670"/>
                </a:cubicBezTo>
                <a:close/>
                <a:moveTo>
                  <a:pt x="4627187" y="1385647"/>
                </a:moveTo>
                <a:cubicBezTo>
                  <a:pt x="4623615" y="1415413"/>
                  <a:pt x="4619002" y="1443393"/>
                  <a:pt x="4613346" y="1469586"/>
                </a:cubicBezTo>
                <a:lnTo>
                  <a:pt x="4334293" y="1469586"/>
                </a:lnTo>
                <a:lnTo>
                  <a:pt x="4334293" y="1577635"/>
                </a:lnTo>
                <a:lnTo>
                  <a:pt x="4575395" y="1577635"/>
                </a:lnTo>
                <a:cubicBezTo>
                  <a:pt x="4530747" y="1649668"/>
                  <a:pt x="4439961" y="1702056"/>
                  <a:pt x="4303040" y="1734798"/>
                </a:cubicBezTo>
                <a:cubicBezTo>
                  <a:pt x="4335782" y="1771707"/>
                  <a:pt x="4363761" y="1805938"/>
                  <a:pt x="4386979" y="1837489"/>
                </a:cubicBezTo>
                <a:cubicBezTo>
                  <a:pt x="4560512" y="1789864"/>
                  <a:pt x="4670050" y="1703246"/>
                  <a:pt x="4715591" y="1577635"/>
                </a:cubicBezTo>
                <a:lnTo>
                  <a:pt x="4976338" y="1577635"/>
                </a:lnTo>
                <a:cubicBezTo>
                  <a:pt x="4974255" y="1620498"/>
                  <a:pt x="4971501" y="1648924"/>
                  <a:pt x="4968078" y="1662914"/>
                </a:cubicBezTo>
                <a:cubicBezTo>
                  <a:pt x="4964655" y="1676904"/>
                  <a:pt x="4955800" y="1687768"/>
                  <a:pt x="4941512" y="1695507"/>
                </a:cubicBezTo>
                <a:cubicBezTo>
                  <a:pt x="4927225" y="1703246"/>
                  <a:pt x="4907282" y="1707116"/>
                  <a:pt x="4881683" y="1707116"/>
                </a:cubicBezTo>
                <a:cubicBezTo>
                  <a:pt x="4832570" y="1707116"/>
                  <a:pt x="4775122" y="1704437"/>
                  <a:pt x="4709340" y="1699079"/>
                </a:cubicBezTo>
                <a:cubicBezTo>
                  <a:pt x="4723033" y="1744323"/>
                  <a:pt x="4732558" y="1784507"/>
                  <a:pt x="4737915" y="1819630"/>
                </a:cubicBezTo>
                <a:cubicBezTo>
                  <a:pt x="4770955" y="1821118"/>
                  <a:pt x="4802358" y="1821862"/>
                  <a:pt x="4832124" y="1821862"/>
                </a:cubicBezTo>
                <a:cubicBezTo>
                  <a:pt x="4918146" y="1821862"/>
                  <a:pt x="4975892" y="1816579"/>
                  <a:pt x="5005360" y="1806012"/>
                </a:cubicBezTo>
                <a:cubicBezTo>
                  <a:pt x="5034828" y="1795445"/>
                  <a:pt x="5058045" y="1779149"/>
                  <a:pt x="5075011" y="1757122"/>
                </a:cubicBezTo>
                <a:cubicBezTo>
                  <a:pt x="5091978" y="1735096"/>
                  <a:pt x="5101949" y="1707116"/>
                  <a:pt x="5104926" y="1673183"/>
                </a:cubicBezTo>
                <a:lnTo>
                  <a:pt x="5120106" y="1469586"/>
                </a:lnTo>
                <a:lnTo>
                  <a:pt x="4742827" y="1469586"/>
                </a:lnTo>
                <a:cubicBezTo>
                  <a:pt x="4747887" y="1442202"/>
                  <a:pt x="4751906" y="1414222"/>
                  <a:pt x="4754882" y="1385647"/>
                </a:cubicBezTo>
                <a:close/>
                <a:moveTo>
                  <a:pt x="7490045" y="1378503"/>
                </a:moveTo>
                <a:lnTo>
                  <a:pt x="7782939" y="1378503"/>
                </a:lnTo>
                <a:lnTo>
                  <a:pt x="7782939" y="1427617"/>
                </a:lnTo>
                <a:lnTo>
                  <a:pt x="7490045" y="1427617"/>
                </a:lnTo>
                <a:close/>
                <a:moveTo>
                  <a:pt x="2680516" y="1350821"/>
                </a:moveTo>
                <a:lnTo>
                  <a:pt x="2680516" y="1560669"/>
                </a:lnTo>
                <a:lnTo>
                  <a:pt x="2776956" y="1560669"/>
                </a:lnTo>
                <a:lnTo>
                  <a:pt x="2776956" y="1432082"/>
                </a:lnTo>
                <a:lnTo>
                  <a:pt x="3057348" y="1432082"/>
                </a:lnTo>
                <a:lnTo>
                  <a:pt x="3057348" y="1560669"/>
                </a:lnTo>
                <a:lnTo>
                  <a:pt x="3153789" y="1560669"/>
                </a:lnTo>
                <a:lnTo>
                  <a:pt x="3153789" y="1350821"/>
                </a:lnTo>
                <a:close/>
                <a:moveTo>
                  <a:pt x="8528568" y="1335641"/>
                </a:moveTo>
                <a:lnTo>
                  <a:pt x="8683944" y="1335641"/>
                </a:lnTo>
                <a:cubicBezTo>
                  <a:pt x="8668764" y="1404102"/>
                  <a:pt x="8643165" y="1465717"/>
                  <a:pt x="8607149" y="1520485"/>
                </a:cubicBezTo>
                <a:cubicBezTo>
                  <a:pt x="8574705" y="1468693"/>
                  <a:pt x="8548511" y="1407078"/>
                  <a:pt x="8528568" y="1335641"/>
                </a:cubicBezTo>
                <a:close/>
                <a:moveTo>
                  <a:pt x="3560983" y="1307066"/>
                </a:moveTo>
                <a:lnTo>
                  <a:pt x="4107479" y="1307066"/>
                </a:lnTo>
                <a:lnTo>
                  <a:pt x="4107479" y="1420919"/>
                </a:lnTo>
                <a:cubicBezTo>
                  <a:pt x="4049734" y="1384605"/>
                  <a:pt x="3990500" y="1349333"/>
                  <a:pt x="3929779" y="1315103"/>
                </a:cubicBezTo>
                <a:lnTo>
                  <a:pt x="3871736" y="1382968"/>
                </a:lnTo>
                <a:lnTo>
                  <a:pt x="3954782" y="1437439"/>
                </a:lnTo>
                <a:lnTo>
                  <a:pt x="3723950" y="1437439"/>
                </a:lnTo>
                <a:cubicBezTo>
                  <a:pt x="3748059" y="1419580"/>
                  <a:pt x="3772021" y="1401423"/>
                  <a:pt x="3795834" y="1382968"/>
                </a:cubicBezTo>
                <a:lnTo>
                  <a:pt x="3731540" y="1312424"/>
                </a:lnTo>
                <a:cubicBezTo>
                  <a:pt x="3680343" y="1350821"/>
                  <a:pt x="3623491" y="1391154"/>
                  <a:pt x="3560983" y="1433421"/>
                </a:cubicBezTo>
                <a:close/>
                <a:moveTo>
                  <a:pt x="1767009" y="1299029"/>
                </a:moveTo>
                <a:lnTo>
                  <a:pt x="1767009" y="1358858"/>
                </a:lnTo>
                <a:lnTo>
                  <a:pt x="1571448" y="1358858"/>
                </a:lnTo>
                <a:lnTo>
                  <a:pt x="1571448" y="1466014"/>
                </a:lnTo>
                <a:lnTo>
                  <a:pt x="1729504" y="1466014"/>
                </a:lnTo>
                <a:cubicBezTo>
                  <a:pt x="1682475" y="1535071"/>
                  <a:pt x="1623241" y="1602043"/>
                  <a:pt x="1551803" y="1666932"/>
                </a:cubicBezTo>
                <a:cubicBezTo>
                  <a:pt x="1575616" y="1700270"/>
                  <a:pt x="1598536" y="1735096"/>
                  <a:pt x="1620562" y="1771410"/>
                </a:cubicBezTo>
                <a:cubicBezTo>
                  <a:pt x="1674140" y="1719618"/>
                  <a:pt x="1722956" y="1657705"/>
                  <a:pt x="1767009" y="1585672"/>
                </a:cubicBezTo>
                <a:lnTo>
                  <a:pt x="1767009" y="1836596"/>
                </a:lnTo>
                <a:lnTo>
                  <a:pt x="1884881" y="1836596"/>
                </a:lnTo>
                <a:lnTo>
                  <a:pt x="1884881" y="1615140"/>
                </a:lnTo>
                <a:cubicBezTo>
                  <a:pt x="1922385" y="1642525"/>
                  <a:pt x="1961974" y="1672588"/>
                  <a:pt x="2003645" y="1705330"/>
                </a:cubicBezTo>
                <a:lnTo>
                  <a:pt x="2075083" y="1605318"/>
                </a:lnTo>
                <a:cubicBezTo>
                  <a:pt x="2016147" y="1568408"/>
                  <a:pt x="1952746" y="1531201"/>
                  <a:pt x="1884881" y="1493696"/>
                </a:cubicBezTo>
                <a:lnTo>
                  <a:pt x="1884881" y="1466014"/>
                </a:lnTo>
                <a:lnTo>
                  <a:pt x="2064368" y="1466014"/>
                </a:lnTo>
                <a:lnTo>
                  <a:pt x="2064368" y="1358858"/>
                </a:lnTo>
                <a:lnTo>
                  <a:pt x="1884881" y="1358858"/>
                </a:lnTo>
                <a:lnTo>
                  <a:pt x="1884881" y="1299029"/>
                </a:lnTo>
                <a:close/>
                <a:moveTo>
                  <a:pt x="7490045" y="1265096"/>
                </a:moveTo>
                <a:lnTo>
                  <a:pt x="7782939" y="1265096"/>
                </a:lnTo>
                <a:lnTo>
                  <a:pt x="7782939" y="1312424"/>
                </a:lnTo>
                <a:lnTo>
                  <a:pt x="7490045" y="1312424"/>
                </a:lnTo>
                <a:close/>
                <a:moveTo>
                  <a:pt x="2351011" y="1209732"/>
                </a:moveTo>
                <a:cubicBezTo>
                  <a:pt x="2266476" y="1306768"/>
                  <a:pt x="2172715" y="1382968"/>
                  <a:pt x="2069725" y="1438332"/>
                </a:cubicBezTo>
                <a:cubicBezTo>
                  <a:pt x="2103063" y="1472265"/>
                  <a:pt x="2131340" y="1504710"/>
                  <a:pt x="2154557" y="1535666"/>
                </a:cubicBezTo>
                <a:cubicBezTo>
                  <a:pt x="2253379" y="1470182"/>
                  <a:pt x="2348034" y="1387433"/>
                  <a:pt x="2438521" y="1287421"/>
                </a:cubicBezTo>
                <a:close/>
                <a:moveTo>
                  <a:pt x="2803745" y="1198124"/>
                </a:moveTo>
                <a:lnTo>
                  <a:pt x="3030559" y="1198124"/>
                </a:lnTo>
                <a:lnTo>
                  <a:pt x="3030559" y="1240093"/>
                </a:lnTo>
                <a:lnTo>
                  <a:pt x="2803745" y="1240093"/>
                </a:lnTo>
                <a:close/>
                <a:moveTo>
                  <a:pt x="5288877" y="1186515"/>
                </a:moveTo>
                <a:lnTo>
                  <a:pt x="5215654" y="1274026"/>
                </a:lnTo>
                <a:cubicBezTo>
                  <a:pt x="5271613" y="1319270"/>
                  <a:pt x="5326977" y="1366300"/>
                  <a:pt x="5381746" y="1415115"/>
                </a:cubicBezTo>
                <a:lnTo>
                  <a:pt x="5464792" y="1323139"/>
                </a:lnTo>
                <a:cubicBezTo>
                  <a:pt x="5419549" y="1285039"/>
                  <a:pt x="5360910" y="1239498"/>
                  <a:pt x="5288877" y="1186515"/>
                </a:cubicBezTo>
                <a:close/>
                <a:moveTo>
                  <a:pt x="3569020" y="1149903"/>
                </a:moveTo>
                <a:lnTo>
                  <a:pt x="3619919" y="1212411"/>
                </a:lnTo>
                <a:lnTo>
                  <a:pt x="3443111" y="1212411"/>
                </a:lnTo>
                <a:lnTo>
                  <a:pt x="3443111" y="1828560"/>
                </a:lnTo>
                <a:lnTo>
                  <a:pt x="3560983" y="1828560"/>
                </a:lnTo>
                <a:lnTo>
                  <a:pt x="3560983" y="1482534"/>
                </a:lnTo>
                <a:cubicBezTo>
                  <a:pt x="3583902" y="1512300"/>
                  <a:pt x="3595808" y="1527927"/>
                  <a:pt x="3596701" y="1529415"/>
                </a:cubicBezTo>
                <a:lnTo>
                  <a:pt x="3653852" y="1488785"/>
                </a:lnTo>
                <a:lnTo>
                  <a:pt x="3653852" y="1741942"/>
                </a:lnTo>
                <a:lnTo>
                  <a:pt x="3762794" y="1741942"/>
                </a:lnTo>
                <a:lnTo>
                  <a:pt x="3762794" y="1699079"/>
                </a:lnTo>
                <a:lnTo>
                  <a:pt x="4013718" y="1699079"/>
                </a:lnTo>
                <a:lnTo>
                  <a:pt x="4013718" y="1477623"/>
                </a:lnTo>
                <a:lnTo>
                  <a:pt x="4078904" y="1523164"/>
                </a:lnTo>
                <a:lnTo>
                  <a:pt x="4107479" y="1486999"/>
                </a:lnTo>
                <a:lnTo>
                  <a:pt x="4107479" y="1648180"/>
                </a:lnTo>
                <a:cubicBezTo>
                  <a:pt x="4107479" y="1698186"/>
                  <a:pt x="4080393" y="1723189"/>
                  <a:pt x="4026220" y="1723189"/>
                </a:cubicBezTo>
                <a:cubicBezTo>
                  <a:pt x="3994072" y="1723189"/>
                  <a:pt x="3961033" y="1721404"/>
                  <a:pt x="3927100" y="1717832"/>
                </a:cubicBezTo>
                <a:cubicBezTo>
                  <a:pt x="3934244" y="1744621"/>
                  <a:pt x="3941983" y="1781828"/>
                  <a:pt x="3950317" y="1829453"/>
                </a:cubicBezTo>
                <a:cubicBezTo>
                  <a:pt x="4044377" y="1828560"/>
                  <a:pt x="4105768" y="1824616"/>
                  <a:pt x="4134492" y="1817621"/>
                </a:cubicBezTo>
                <a:cubicBezTo>
                  <a:pt x="4163216" y="1810626"/>
                  <a:pt x="4185689" y="1794850"/>
                  <a:pt x="4201911" y="1770294"/>
                </a:cubicBezTo>
                <a:cubicBezTo>
                  <a:pt x="4218133" y="1745737"/>
                  <a:pt x="4226245" y="1712771"/>
                  <a:pt x="4226245" y="1671397"/>
                </a:cubicBezTo>
                <a:lnTo>
                  <a:pt x="4226245" y="1212411"/>
                </a:lnTo>
                <a:lnTo>
                  <a:pt x="4041846" y="1212411"/>
                </a:lnTo>
                <a:cubicBezTo>
                  <a:pt x="4060599" y="1192171"/>
                  <a:pt x="4079500" y="1171335"/>
                  <a:pt x="4098550" y="1149903"/>
                </a:cubicBezTo>
                <a:lnTo>
                  <a:pt x="3953889" y="1149903"/>
                </a:lnTo>
                <a:cubicBezTo>
                  <a:pt x="3942578" y="1164786"/>
                  <a:pt x="3925761" y="1185622"/>
                  <a:pt x="3903436" y="1212411"/>
                </a:cubicBezTo>
                <a:lnTo>
                  <a:pt x="3761454" y="1212411"/>
                </a:lnTo>
                <a:lnTo>
                  <a:pt x="3714573" y="1149903"/>
                </a:lnTo>
                <a:close/>
                <a:moveTo>
                  <a:pt x="1650030" y="1145439"/>
                </a:moveTo>
                <a:lnTo>
                  <a:pt x="1566091" y="1187408"/>
                </a:lnTo>
                <a:cubicBezTo>
                  <a:pt x="1590498" y="1230271"/>
                  <a:pt x="1614311" y="1276110"/>
                  <a:pt x="1637529" y="1324925"/>
                </a:cubicBezTo>
                <a:lnTo>
                  <a:pt x="1727718" y="1279384"/>
                </a:lnTo>
                <a:cubicBezTo>
                  <a:pt x="1701525" y="1229973"/>
                  <a:pt x="1675629" y="1185324"/>
                  <a:pt x="1650030" y="1145439"/>
                </a:cubicBezTo>
                <a:close/>
                <a:moveTo>
                  <a:pt x="4588343" y="1128472"/>
                </a:moveTo>
                <a:lnTo>
                  <a:pt x="4936155" y="1128472"/>
                </a:lnTo>
                <a:cubicBezTo>
                  <a:pt x="4884362" y="1164786"/>
                  <a:pt x="4824087" y="1196189"/>
                  <a:pt x="4755328" y="1222680"/>
                </a:cubicBezTo>
                <a:cubicBezTo>
                  <a:pt x="4692821" y="1197380"/>
                  <a:pt x="4637159" y="1165977"/>
                  <a:pt x="4588343" y="1128472"/>
                </a:cubicBezTo>
                <a:close/>
                <a:moveTo>
                  <a:pt x="2712663" y="1119542"/>
                </a:moveTo>
                <a:lnTo>
                  <a:pt x="2712663" y="1315103"/>
                </a:lnTo>
                <a:lnTo>
                  <a:pt x="3121642" y="1315103"/>
                </a:lnTo>
                <a:lnTo>
                  <a:pt x="3121642" y="1119542"/>
                </a:lnTo>
                <a:close/>
                <a:moveTo>
                  <a:pt x="725807" y="1109720"/>
                </a:moveTo>
                <a:lnTo>
                  <a:pt x="645440" y="1129365"/>
                </a:lnTo>
                <a:cubicBezTo>
                  <a:pt x="656751" y="1193659"/>
                  <a:pt x="671634" y="1284742"/>
                  <a:pt x="690089" y="1402614"/>
                </a:cubicBezTo>
                <a:lnTo>
                  <a:pt x="765991" y="1385647"/>
                </a:lnTo>
                <a:cubicBezTo>
                  <a:pt x="751108" y="1284444"/>
                  <a:pt x="737714" y="1192468"/>
                  <a:pt x="725807" y="1109720"/>
                </a:cubicBezTo>
                <a:close/>
                <a:moveTo>
                  <a:pt x="1810764" y="1108827"/>
                </a:moveTo>
                <a:lnTo>
                  <a:pt x="1724147" y="1147225"/>
                </a:lnTo>
                <a:cubicBezTo>
                  <a:pt x="1753316" y="1197231"/>
                  <a:pt x="1777129" y="1240391"/>
                  <a:pt x="1795584" y="1276705"/>
                </a:cubicBezTo>
                <a:lnTo>
                  <a:pt x="1884881" y="1234735"/>
                </a:lnTo>
                <a:cubicBezTo>
                  <a:pt x="1863449" y="1194849"/>
                  <a:pt x="1838744" y="1152880"/>
                  <a:pt x="1810764" y="1108827"/>
                </a:cubicBezTo>
                <a:close/>
                <a:moveTo>
                  <a:pt x="1975963" y="1102576"/>
                </a:moveTo>
                <a:cubicBezTo>
                  <a:pt x="1946198" y="1163298"/>
                  <a:pt x="1914646" y="1220150"/>
                  <a:pt x="1881309" y="1273133"/>
                </a:cubicBezTo>
                <a:lnTo>
                  <a:pt x="1969713" y="1318675"/>
                </a:lnTo>
                <a:cubicBezTo>
                  <a:pt x="2006622" y="1258548"/>
                  <a:pt x="2040555" y="1199314"/>
                  <a:pt x="2071511" y="1140974"/>
                </a:cubicBezTo>
                <a:close/>
                <a:moveTo>
                  <a:pt x="2626938" y="1085610"/>
                </a:moveTo>
                <a:lnTo>
                  <a:pt x="3207367" y="1085610"/>
                </a:lnTo>
                <a:lnTo>
                  <a:pt x="3207367" y="1703544"/>
                </a:lnTo>
                <a:lnTo>
                  <a:pt x="2626938" y="1703544"/>
                </a:lnTo>
                <a:close/>
                <a:moveTo>
                  <a:pt x="5504083" y="1007921"/>
                </a:moveTo>
                <a:lnTo>
                  <a:pt x="5504083" y="1798199"/>
                </a:lnTo>
                <a:lnTo>
                  <a:pt x="6097014" y="1798199"/>
                </a:lnTo>
                <a:lnTo>
                  <a:pt x="6097014" y="1687471"/>
                </a:lnTo>
                <a:lnTo>
                  <a:pt x="5629099" y="1687471"/>
                </a:lnTo>
                <a:lnTo>
                  <a:pt x="5629099" y="1119542"/>
                </a:lnTo>
                <a:lnTo>
                  <a:pt x="6084513" y="1119542"/>
                </a:lnTo>
                <a:lnTo>
                  <a:pt x="6084513" y="1007921"/>
                </a:lnTo>
                <a:close/>
                <a:moveTo>
                  <a:pt x="2513531" y="990062"/>
                </a:moveTo>
                <a:lnTo>
                  <a:pt x="2513531" y="1834811"/>
                </a:lnTo>
                <a:lnTo>
                  <a:pt x="2626938" y="1834811"/>
                </a:lnTo>
                <a:lnTo>
                  <a:pt x="2626938" y="1799092"/>
                </a:lnTo>
                <a:lnTo>
                  <a:pt x="3207367" y="1799092"/>
                </a:lnTo>
                <a:lnTo>
                  <a:pt x="3207367" y="1833918"/>
                </a:lnTo>
                <a:lnTo>
                  <a:pt x="3320774" y="1833918"/>
                </a:lnTo>
                <a:lnTo>
                  <a:pt x="3320774" y="990062"/>
                </a:lnTo>
                <a:close/>
                <a:moveTo>
                  <a:pt x="6468489" y="988276"/>
                </a:moveTo>
                <a:lnTo>
                  <a:pt x="6468489" y="1833918"/>
                </a:lnTo>
                <a:lnTo>
                  <a:pt x="6586361" y="1833918"/>
                </a:lnTo>
                <a:lnTo>
                  <a:pt x="6586361" y="1761587"/>
                </a:lnTo>
                <a:cubicBezTo>
                  <a:pt x="6606006" y="1790162"/>
                  <a:pt x="6621187" y="1814868"/>
                  <a:pt x="6631902" y="1835703"/>
                </a:cubicBezTo>
                <a:cubicBezTo>
                  <a:pt x="6688160" y="1802068"/>
                  <a:pt x="6738315" y="1764712"/>
                  <a:pt x="6782368" y="1723636"/>
                </a:cubicBezTo>
                <a:cubicBezTo>
                  <a:pt x="6832374" y="1768582"/>
                  <a:pt x="6887292" y="1805938"/>
                  <a:pt x="6947120" y="1835703"/>
                </a:cubicBezTo>
                <a:cubicBezTo>
                  <a:pt x="6975100" y="1788674"/>
                  <a:pt x="7000103" y="1748490"/>
                  <a:pt x="7022129" y="1715153"/>
                </a:cubicBezTo>
                <a:cubicBezTo>
                  <a:pt x="6962301" y="1695507"/>
                  <a:pt x="6908425" y="1669760"/>
                  <a:pt x="6860502" y="1637911"/>
                </a:cubicBezTo>
                <a:cubicBezTo>
                  <a:pt x="6913187" y="1570045"/>
                  <a:pt x="6952775" y="1493696"/>
                  <a:pt x="6979267" y="1408864"/>
                </a:cubicBezTo>
                <a:lnTo>
                  <a:pt x="6979267" y="1308852"/>
                </a:lnTo>
                <a:lnTo>
                  <a:pt x="6586361" y="1308852"/>
                </a:lnTo>
                <a:lnTo>
                  <a:pt x="6586361" y="1093646"/>
                </a:lnTo>
                <a:lnTo>
                  <a:pt x="6842643" y="1093646"/>
                </a:lnTo>
                <a:cubicBezTo>
                  <a:pt x="6842643" y="1122817"/>
                  <a:pt x="6837881" y="1141867"/>
                  <a:pt x="6828356" y="1150796"/>
                </a:cubicBezTo>
                <a:cubicBezTo>
                  <a:pt x="6818831" y="1159726"/>
                  <a:pt x="6802757" y="1164191"/>
                  <a:pt x="6780135" y="1164191"/>
                </a:cubicBezTo>
                <a:cubicBezTo>
                  <a:pt x="6747095" y="1164191"/>
                  <a:pt x="6704828" y="1162405"/>
                  <a:pt x="6653334" y="1158833"/>
                </a:cubicBezTo>
                <a:cubicBezTo>
                  <a:pt x="6664645" y="1201100"/>
                  <a:pt x="6672681" y="1237712"/>
                  <a:pt x="6677444" y="1268668"/>
                </a:cubicBezTo>
                <a:cubicBezTo>
                  <a:pt x="6736677" y="1269264"/>
                  <a:pt x="6786237" y="1269338"/>
                  <a:pt x="6826123" y="1268892"/>
                </a:cubicBezTo>
                <a:cubicBezTo>
                  <a:pt x="6866009" y="1268445"/>
                  <a:pt x="6897709" y="1257506"/>
                  <a:pt x="6921224" y="1236075"/>
                </a:cubicBezTo>
                <a:cubicBezTo>
                  <a:pt x="6944739" y="1214644"/>
                  <a:pt x="6958133" y="1183092"/>
                  <a:pt x="6961407" y="1141420"/>
                </a:cubicBezTo>
                <a:cubicBezTo>
                  <a:pt x="6964682" y="1099748"/>
                  <a:pt x="6966765" y="1048700"/>
                  <a:pt x="6967659" y="988276"/>
                </a:cubicBezTo>
                <a:close/>
                <a:moveTo>
                  <a:pt x="2034007" y="983811"/>
                </a:moveTo>
                <a:cubicBezTo>
                  <a:pt x="1878630" y="998099"/>
                  <a:pt x="1725635" y="1008219"/>
                  <a:pt x="1575021" y="1014172"/>
                </a:cubicBezTo>
                <a:cubicBezTo>
                  <a:pt x="1583951" y="1054058"/>
                  <a:pt x="1590498" y="1089479"/>
                  <a:pt x="1594666" y="1120435"/>
                </a:cubicBezTo>
                <a:cubicBezTo>
                  <a:pt x="1732183" y="1112696"/>
                  <a:pt x="1883690" y="1101683"/>
                  <a:pt x="2049187" y="1087396"/>
                </a:cubicBezTo>
                <a:close/>
                <a:moveTo>
                  <a:pt x="8799137" y="973096"/>
                </a:moveTo>
                <a:cubicBezTo>
                  <a:pt x="8684242" y="994527"/>
                  <a:pt x="8519936" y="1010303"/>
                  <a:pt x="8306219" y="1020423"/>
                </a:cubicBezTo>
                <a:lnTo>
                  <a:pt x="8306219" y="1361537"/>
                </a:lnTo>
                <a:cubicBezTo>
                  <a:pt x="8306219" y="1524057"/>
                  <a:pt x="8269607" y="1649371"/>
                  <a:pt x="8196383" y="1737477"/>
                </a:cubicBezTo>
                <a:cubicBezTo>
                  <a:pt x="8227339" y="1768433"/>
                  <a:pt x="8257403" y="1802366"/>
                  <a:pt x="8286573" y="1839275"/>
                </a:cubicBezTo>
                <a:cubicBezTo>
                  <a:pt x="8377061" y="1721999"/>
                  <a:pt x="8422305" y="1579124"/>
                  <a:pt x="8422305" y="1410650"/>
                </a:cubicBezTo>
                <a:lnTo>
                  <a:pt x="8422305" y="1335641"/>
                </a:lnTo>
                <a:lnTo>
                  <a:pt x="8527675" y="1335641"/>
                </a:lnTo>
                <a:lnTo>
                  <a:pt x="8441057" y="1414222"/>
                </a:lnTo>
                <a:cubicBezTo>
                  <a:pt x="8463083" y="1488041"/>
                  <a:pt x="8492403" y="1554269"/>
                  <a:pt x="8529015" y="1612908"/>
                </a:cubicBezTo>
                <a:cubicBezTo>
                  <a:pt x="8483771" y="1656068"/>
                  <a:pt x="8429449" y="1693126"/>
                  <a:pt x="8366047" y="1724082"/>
                </a:cubicBezTo>
                <a:cubicBezTo>
                  <a:pt x="8389265" y="1758611"/>
                  <a:pt x="8412185" y="1796711"/>
                  <a:pt x="8434806" y="1838382"/>
                </a:cubicBezTo>
                <a:cubicBezTo>
                  <a:pt x="8499100" y="1803557"/>
                  <a:pt x="8556101" y="1761587"/>
                  <a:pt x="8605809" y="1712474"/>
                </a:cubicBezTo>
                <a:cubicBezTo>
                  <a:pt x="8652541" y="1762480"/>
                  <a:pt x="8707162" y="1804747"/>
                  <a:pt x="8769669" y="1839275"/>
                </a:cubicBezTo>
                <a:cubicBezTo>
                  <a:pt x="8795863" y="1788078"/>
                  <a:pt x="8822652" y="1743132"/>
                  <a:pt x="8850037" y="1704437"/>
                </a:cubicBezTo>
                <a:cubicBezTo>
                  <a:pt x="8787529" y="1687471"/>
                  <a:pt x="8733058" y="1658003"/>
                  <a:pt x="8686623" y="1616033"/>
                </a:cubicBezTo>
                <a:cubicBezTo>
                  <a:pt x="8742583" y="1536261"/>
                  <a:pt x="8784552" y="1442797"/>
                  <a:pt x="8812532" y="1335641"/>
                </a:cubicBezTo>
                <a:lnTo>
                  <a:pt x="8812532" y="1221341"/>
                </a:lnTo>
                <a:lnTo>
                  <a:pt x="8422305" y="1221341"/>
                </a:lnTo>
                <a:lnTo>
                  <a:pt x="8422305" y="1136509"/>
                </a:lnTo>
                <a:cubicBezTo>
                  <a:pt x="8603875" y="1125793"/>
                  <a:pt x="8742583" y="1111208"/>
                  <a:pt x="8838428" y="1092753"/>
                </a:cubicBezTo>
                <a:close/>
                <a:moveTo>
                  <a:pt x="5321917" y="965059"/>
                </a:moveTo>
                <a:lnTo>
                  <a:pt x="5247801" y="1044533"/>
                </a:lnTo>
                <a:cubicBezTo>
                  <a:pt x="5294235" y="1084419"/>
                  <a:pt x="5343646" y="1129067"/>
                  <a:pt x="5396034" y="1178478"/>
                </a:cubicBezTo>
                <a:lnTo>
                  <a:pt x="5478187" y="1090967"/>
                </a:lnTo>
                <a:cubicBezTo>
                  <a:pt x="5418656" y="1040366"/>
                  <a:pt x="5366566" y="998396"/>
                  <a:pt x="5321917" y="965059"/>
                </a:cubicBezTo>
                <a:close/>
                <a:moveTo>
                  <a:pt x="8074047" y="961487"/>
                </a:moveTo>
                <a:lnTo>
                  <a:pt x="8074047" y="1126686"/>
                </a:lnTo>
                <a:lnTo>
                  <a:pt x="7968677" y="1126686"/>
                </a:lnTo>
                <a:lnTo>
                  <a:pt x="7968677" y="1243665"/>
                </a:lnTo>
                <a:lnTo>
                  <a:pt x="8072707" y="1243665"/>
                </a:lnTo>
                <a:cubicBezTo>
                  <a:pt x="8051276" y="1321651"/>
                  <a:pt x="8013920" y="1404400"/>
                  <a:pt x="7960639" y="1491910"/>
                </a:cubicBezTo>
                <a:cubicBezTo>
                  <a:pt x="7971355" y="1538940"/>
                  <a:pt x="7982071" y="1591328"/>
                  <a:pt x="7992787" y="1649073"/>
                </a:cubicBezTo>
                <a:cubicBezTo>
                  <a:pt x="8024338" y="1596983"/>
                  <a:pt x="8051425" y="1544149"/>
                  <a:pt x="8074047" y="1490571"/>
                </a:cubicBezTo>
                <a:lnTo>
                  <a:pt x="8074047" y="1833025"/>
                </a:lnTo>
                <a:lnTo>
                  <a:pt x="8190133" y="1833025"/>
                </a:lnTo>
                <a:lnTo>
                  <a:pt x="8190133" y="1450834"/>
                </a:lnTo>
                <a:cubicBezTo>
                  <a:pt x="8210671" y="1462740"/>
                  <a:pt x="8229721" y="1474646"/>
                  <a:pt x="8247283" y="1486553"/>
                </a:cubicBezTo>
                <a:lnTo>
                  <a:pt x="8303539" y="1384754"/>
                </a:lnTo>
                <a:cubicBezTo>
                  <a:pt x="8263951" y="1362430"/>
                  <a:pt x="8226149" y="1342189"/>
                  <a:pt x="8190133" y="1324032"/>
                </a:cubicBezTo>
                <a:lnTo>
                  <a:pt x="8190133" y="1243665"/>
                </a:lnTo>
                <a:lnTo>
                  <a:pt x="8284787" y="1243665"/>
                </a:lnTo>
                <a:lnTo>
                  <a:pt x="8284787" y="1126686"/>
                </a:lnTo>
                <a:lnTo>
                  <a:pt x="8190133" y="1126686"/>
                </a:lnTo>
                <a:lnTo>
                  <a:pt x="8190133" y="961487"/>
                </a:lnTo>
                <a:close/>
                <a:moveTo>
                  <a:pt x="7458791" y="958808"/>
                </a:moveTo>
                <a:lnTo>
                  <a:pt x="7458791" y="1025781"/>
                </a:lnTo>
                <a:lnTo>
                  <a:pt x="7343599" y="1025781"/>
                </a:lnTo>
                <a:lnTo>
                  <a:pt x="7343599" y="1114185"/>
                </a:lnTo>
                <a:lnTo>
                  <a:pt x="7458791" y="1114185"/>
                </a:lnTo>
                <a:lnTo>
                  <a:pt x="7458791" y="1164191"/>
                </a:lnTo>
                <a:lnTo>
                  <a:pt x="7564161" y="1164191"/>
                </a:lnTo>
                <a:lnTo>
                  <a:pt x="7564161" y="1114185"/>
                </a:lnTo>
                <a:lnTo>
                  <a:pt x="7700786" y="1114185"/>
                </a:lnTo>
                <a:lnTo>
                  <a:pt x="7700786" y="1164191"/>
                </a:lnTo>
                <a:lnTo>
                  <a:pt x="7806156" y="1164191"/>
                </a:lnTo>
                <a:lnTo>
                  <a:pt x="7806156" y="1114185"/>
                </a:lnTo>
                <a:lnTo>
                  <a:pt x="7929386" y="1114185"/>
                </a:lnTo>
                <a:lnTo>
                  <a:pt x="7929386" y="1025781"/>
                </a:lnTo>
                <a:lnTo>
                  <a:pt x="7806156" y="1025781"/>
                </a:lnTo>
                <a:lnTo>
                  <a:pt x="7806156" y="958808"/>
                </a:lnTo>
                <a:lnTo>
                  <a:pt x="7700786" y="958808"/>
                </a:lnTo>
                <a:lnTo>
                  <a:pt x="7700786" y="1025781"/>
                </a:lnTo>
                <a:lnTo>
                  <a:pt x="7564161" y="1025781"/>
                </a:lnTo>
                <a:lnTo>
                  <a:pt x="7564161" y="958808"/>
                </a:lnTo>
                <a:close/>
                <a:moveTo>
                  <a:pt x="7156075" y="958808"/>
                </a:moveTo>
                <a:lnTo>
                  <a:pt x="7156075" y="1133830"/>
                </a:lnTo>
                <a:lnTo>
                  <a:pt x="7052491" y="1133830"/>
                </a:lnTo>
                <a:lnTo>
                  <a:pt x="7052491" y="1239200"/>
                </a:lnTo>
                <a:lnTo>
                  <a:pt x="7145359" y="1239200"/>
                </a:lnTo>
                <a:cubicBezTo>
                  <a:pt x="7120356" y="1322544"/>
                  <a:pt x="7086423" y="1400530"/>
                  <a:pt x="7043561" y="1473158"/>
                </a:cubicBezTo>
                <a:cubicBezTo>
                  <a:pt x="7056657" y="1541024"/>
                  <a:pt x="7066183" y="1595495"/>
                  <a:pt x="7072136" y="1636571"/>
                </a:cubicBezTo>
                <a:cubicBezTo>
                  <a:pt x="7104878" y="1580017"/>
                  <a:pt x="7132857" y="1520188"/>
                  <a:pt x="7156075" y="1457085"/>
                </a:cubicBezTo>
                <a:lnTo>
                  <a:pt x="7156075" y="1834811"/>
                </a:lnTo>
                <a:lnTo>
                  <a:pt x="7266803" y="1834811"/>
                </a:lnTo>
                <a:lnTo>
                  <a:pt x="7266803" y="1413329"/>
                </a:lnTo>
                <a:cubicBezTo>
                  <a:pt x="7282281" y="1435356"/>
                  <a:pt x="7296867" y="1456787"/>
                  <a:pt x="7310559" y="1477623"/>
                </a:cubicBezTo>
                <a:lnTo>
                  <a:pt x="7379317" y="1409757"/>
                </a:lnTo>
                <a:lnTo>
                  <a:pt x="7379317" y="1506198"/>
                </a:lnTo>
                <a:lnTo>
                  <a:pt x="7571305" y="1506198"/>
                </a:lnTo>
                <a:cubicBezTo>
                  <a:pt x="7570115" y="1522867"/>
                  <a:pt x="7567733" y="1538047"/>
                  <a:pt x="7564161" y="1551739"/>
                </a:cubicBezTo>
                <a:lnTo>
                  <a:pt x="7331097" y="1551739"/>
                </a:lnTo>
                <a:lnTo>
                  <a:pt x="7331097" y="1638357"/>
                </a:lnTo>
                <a:lnTo>
                  <a:pt x="7521299" y="1638357"/>
                </a:lnTo>
                <a:cubicBezTo>
                  <a:pt x="7482604" y="1683006"/>
                  <a:pt x="7411464" y="1716046"/>
                  <a:pt x="7307879" y="1737477"/>
                </a:cubicBezTo>
                <a:cubicBezTo>
                  <a:pt x="7334669" y="1770814"/>
                  <a:pt x="7357588" y="1805938"/>
                  <a:pt x="7376638" y="1842847"/>
                </a:cubicBezTo>
                <a:cubicBezTo>
                  <a:pt x="7499273" y="1805343"/>
                  <a:pt x="7583211" y="1746704"/>
                  <a:pt x="7628455" y="1666932"/>
                </a:cubicBezTo>
                <a:cubicBezTo>
                  <a:pt x="7685605" y="1748490"/>
                  <a:pt x="7768651" y="1805343"/>
                  <a:pt x="7877593" y="1837489"/>
                </a:cubicBezTo>
                <a:cubicBezTo>
                  <a:pt x="7898429" y="1794032"/>
                  <a:pt x="7918075" y="1755634"/>
                  <a:pt x="7936529" y="1722296"/>
                </a:cubicBezTo>
                <a:cubicBezTo>
                  <a:pt x="7850209" y="1709200"/>
                  <a:pt x="7778772" y="1681220"/>
                  <a:pt x="7722217" y="1638357"/>
                </a:cubicBezTo>
                <a:lnTo>
                  <a:pt x="7925814" y="1638357"/>
                </a:lnTo>
                <a:lnTo>
                  <a:pt x="7925814" y="1551739"/>
                </a:lnTo>
                <a:lnTo>
                  <a:pt x="7678461" y="1551739"/>
                </a:lnTo>
                <a:cubicBezTo>
                  <a:pt x="7680843" y="1537452"/>
                  <a:pt x="7682629" y="1522271"/>
                  <a:pt x="7683819" y="1506198"/>
                </a:cubicBezTo>
                <a:lnTo>
                  <a:pt x="7893667" y="1506198"/>
                </a:lnTo>
                <a:lnTo>
                  <a:pt x="7893667" y="1185622"/>
                </a:lnTo>
                <a:lnTo>
                  <a:pt x="7379317" y="1185622"/>
                </a:lnTo>
                <a:lnTo>
                  <a:pt x="7379317" y="1399042"/>
                </a:lnTo>
                <a:cubicBezTo>
                  <a:pt x="7346575" y="1365704"/>
                  <a:pt x="7309070" y="1329390"/>
                  <a:pt x="7266803" y="1290100"/>
                </a:cubicBezTo>
                <a:lnTo>
                  <a:pt x="7266803" y="1239200"/>
                </a:lnTo>
                <a:lnTo>
                  <a:pt x="7349849" y="1239200"/>
                </a:lnTo>
                <a:lnTo>
                  <a:pt x="7349849" y="1133830"/>
                </a:lnTo>
                <a:lnTo>
                  <a:pt x="7266803" y="1133830"/>
                </a:lnTo>
                <a:lnTo>
                  <a:pt x="7266803" y="958808"/>
                </a:lnTo>
                <a:close/>
                <a:moveTo>
                  <a:pt x="2330472" y="956129"/>
                </a:moveTo>
                <a:cubicBezTo>
                  <a:pt x="2253677" y="1039473"/>
                  <a:pt x="2165571" y="1106148"/>
                  <a:pt x="2066153" y="1156154"/>
                </a:cubicBezTo>
                <a:cubicBezTo>
                  <a:pt x="2095919" y="1189492"/>
                  <a:pt x="2123899" y="1223722"/>
                  <a:pt x="2150092" y="1258846"/>
                </a:cubicBezTo>
                <a:cubicBezTo>
                  <a:pt x="2245342" y="1195147"/>
                  <a:pt x="2334639" y="1119245"/>
                  <a:pt x="2417983" y="1031139"/>
                </a:cubicBezTo>
                <a:close/>
                <a:moveTo>
                  <a:pt x="6241675" y="954343"/>
                </a:moveTo>
                <a:lnTo>
                  <a:pt x="6241675" y="1111506"/>
                </a:lnTo>
                <a:lnTo>
                  <a:pt x="6145235" y="1111506"/>
                </a:lnTo>
                <a:lnTo>
                  <a:pt x="6145235" y="1227592"/>
                </a:lnTo>
                <a:lnTo>
                  <a:pt x="6241675" y="1227592"/>
                </a:lnTo>
                <a:lnTo>
                  <a:pt x="6241675" y="1387433"/>
                </a:lnTo>
                <a:lnTo>
                  <a:pt x="6132733" y="1406185"/>
                </a:lnTo>
                <a:lnTo>
                  <a:pt x="6145235" y="1535666"/>
                </a:lnTo>
                <a:lnTo>
                  <a:pt x="6241675" y="1511556"/>
                </a:lnTo>
                <a:lnTo>
                  <a:pt x="6241675" y="1669611"/>
                </a:lnTo>
                <a:cubicBezTo>
                  <a:pt x="6241377" y="1685387"/>
                  <a:pt x="6238401" y="1696475"/>
                  <a:pt x="6232745" y="1702874"/>
                </a:cubicBezTo>
                <a:cubicBezTo>
                  <a:pt x="6227090" y="1709274"/>
                  <a:pt x="6216374" y="1712474"/>
                  <a:pt x="6200599" y="1712474"/>
                </a:cubicBezTo>
                <a:cubicBezTo>
                  <a:pt x="6183930" y="1712474"/>
                  <a:pt x="6163987" y="1711581"/>
                  <a:pt x="6140770" y="1709795"/>
                </a:cubicBezTo>
                <a:cubicBezTo>
                  <a:pt x="6155057" y="1761587"/>
                  <a:pt x="6165177" y="1802068"/>
                  <a:pt x="6171131" y="1831239"/>
                </a:cubicBezTo>
                <a:cubicBezTo>
                  <a:pt x="6252688" y="1831239"/>
                  <a:pt x="6304034" y="1822011"/>
                  <a:pt x="6325168" y="1803557"/>
                </a:cubicBezTo>
                <a:cubicBezTo>
                  <a:pt x="6346301" y="1785102"/>
                  <a:pt x="6356868" y="1755932"/>
                  <a:pt x="6356868" y="1716046"/>
                </a:cubicBezTo>
                <a:lnTo>
                  <a:pt x="6356868" y="1483874"/>
                </a:lnTo>
                <a:lnTo>
                  <a:pt x="6446165" y="1463335"/>
                </a:lnTo>
                <a:cubicBezTo>
                  <a:pt x="6445570" y="1436546"/>
                  <a:pt x="6446760" y="1396958"/>
                  <a:pt x="6449737" y="1344571"/>
                </a:cubicBezTo>
                <a:cubicBezTo>
                  <a:pt x="6420269" y="1351417"/>
                  <a:pt x="6389313" y="1358114"/>
                  <a:pt x="6356868" y="1364662"/>
                </a:cubicBezTo>
                <a:lnTo>
                  <a:pt x="6356868" y="1227592"/>
                </a:lnTo>
                <a:lnTo>
                  <a:pt x="6445272" y="1227592"/>
                </a:lnTo>
                <a:lnTo>
                  <a:pt x="6445272" y="1111506"/>
                </a:lnTo>
                <a:lnTo>
                  <a:pt x="6356868" y="1111506"/>
                </a:lnTo>
                <a:lnTo>
                  <a:pt x="6356868" y="954343"/>
                </a:lnTo>
                <a:close/>
                <a:moveTo>
                  <a:pt x="4569145" y="953450"/>
                </a:moveTo>
                <a:cubicBezTo>
                  <a:pt x="4512590" y="1035008"/>
                  <a:pt x="4426567" y="1108827"/>
                  <a:pt x="4311076" y="1174907"/>
                </a:cubicBezTo>
                <a:cubicBezTo>
                  <a:pt x="4339056" y="1207649"/>
                  <a:pt x="4363166" y="1237712"/>
                  <a:pt x="4383407" y="1265096"/>
                </a:cubicBezTo>
                <a:cubicBezTo>
                  <a:pt x="4422697" y="1240689"/>
                  <a:pt x="4459756" y="1214346"/>
                  <a:pt x="4494581" y="1186069"/>
                </a:cubicBezTo>
                <a:cubicBezTo>
                  <a:pt x="4526728" y="1216727"/>
                  <a:pt x="4563787" y="1244707"/>
                  <a:pt x="4605756" y="1270008"/>
                </a:cubicBezTo>
                <a:cubicBezTo>
                  <a:pt x="4515566" y="1292630"/>
                  <a:pt x="4414958" y="1309150"/>
                  <a:pt x="4303933" y="1319568"/>
                </a:cubicBezTo>
                <a:cubicBezTo>
                  <a:pt x="4323578" y="1362430"/>
                  <a:pt x="4339651" y="1399637"/>
                  <a:pt x="4352153" y="1431189"/>
                </a:cubicBezTo>
                <a:cubicBezTo>
                  <a:pt x="4501576" y="1409460"/>
                  <a:pt x="4633885" y="1378206"/>
                  <a:pt x="4749078" y="1337427"/>
                </a:cubicBezTo>
                <a:cubicBezTo>
                  <a:pt x="4858317" y="1377908"/>
                  <a:pt x="4989137" y="1405293"/>
                  <a:pt x="5141538" y="1419580"/>
                </a:cubicBezTo>
                <a:cubicBezTo>
                  <a:pt x="5155230" y="1384457"/>
                  <a:pt x="5171303" y="1344868"/>
                  <a:pt x="5189758" y="1300815"/>
                </a:cubicBezTo>
                <a:cubicBezTo>
                  <a:pt x="5086769" y="1298732"/>
                  <a:pt x="4993007" y="1288314"/>
                  <a:pt x="4908472" y="1269561"/>
                </a:cubicBezTo>
                <a:cubicBezTo>
                  <a:pt x="4988840" y="1227889"/>
                  <a:pt x="5057598" y="1179967"/>
                  <a:pt x="5114749" y="1125793"/>
                </a:cubicBezTo>
                <a:lnTo>
                  <a:pt x="5114749" y="1029353"/>
                </a:lnTo>
                <a:lnTo>
                  <a:pt x="4649512" y="1029353"/>
                </a:lnTo>
                <a:cubicBezTo>
                  <a:pt x="4668859" y="1004945"/>
                  <a:pt x="4687016" y="979644"/>
                  <a:pt x="4703983" y="953450"/>
                </a:cubicBezTo>
                <a:close/>
                <a:moveTo>
                  <a:pt x="3891381" y="951664"/>
                </a:moveTo>
                <a:lnTo>
                  <a:pt x="3741363" y="957022"/>
                </a:lnTo>
                <a:lnTo>
                  <a:pt x="3760115" y="1030246"/>
                </a:lnTo>
                <a:lnTo>
                  <a:pt x="3409178" y="1030246"/>
                </a:lnTo>
                <a:lnTo>
                  <a:pt x="3409178" y="1128472"/>
                </a:lnTo>
                <a:lnTo>
                  <a:pt x="4257498" y="1128472"/>
                </a:lnTo>
                <a:lnTo>
                  <a:pt x="4257498" y="1030246"/>
                </a:lnTo>
                <a:lnTo>
                  <a:pt x="3900311" y="1030246"/>
                </a:lnTo>
                <a:close/>
                <a:moveTo>
                  <a:pt x="1287484" y="948985"/>
                </a:moveTo>
                <a:lnTo>
                  <a:pt x="1154432" y="973096"/>
                </a:lnTo>
                <a:cubicBezTo>
                  <a:pt x="1169910" y="1006433"/>
                  <a:pt x="1183602" y="1037389"/>
                  <a:pt x="1195508" y="1065964"/>
                </a:cubicBezTo>
                <a:lnTo>
                  <a:pt x="982089" y="1065964"/>
                </a:lnTo>
                <a:lnTo>
                  <a:pt x="982089" y="1138295"/>
                </a:lnTo>
                <a:lnTo>
                  <a:pt x="938334" y="1090074"/>
                </a:lnTo>
                <a:cubicBezTo>
                  <a:pt x="924641" y="1109720"/>
                  <a:pt x="910950" y="1129067"/>
                  <a:pt x="897257" y="1148117"/>
                </a:cubicBezTo>
                <a:cubicBezTo>
                  <a:pt x="897852" y="1073108"/>
                  <a:pt x="898745" y="1008219"/>
                  <a:pt x="899936" y="953450"/>
                </a:cubicBezTo>
                <a:lnTo>
                  <a:pt x="790994" y="953450"/>
                </a:lnTo>
                <a:cubicBezTo>
                  <a:pt x="790399" y="1145736"/>
                  <a:pt x="789505" y="1265692"/>
                  <a:pt x="788315" y="1313317"/>
                </a:cubicBezTo>
                <a:cubicBezTo>
                  <a:pt x="782957" y="1495482"/>
                  <a:pt x="734737" y="1638655"/>
                  <a:pt x="643654" y="1742835"/>
                </a:cubicBezTo>
                <a:cubicBezTo>
                  <a:pt x="698423" y="1802366"/>
                  <a:pt x="729379" y="1835703"/>
                  <a:pt x="736523" y="1842847"/>
                </a:cubicBezTo>
                <a:cubicBezTo>
                  <a:pt x="790696" y="1773791"/>
                  <a:pt x="831177" y="1690150"/>
                  <a:pt x="857967" y="1591923"/>
                </a:cubicBezTo>
                <a:cubicBezTo>
                  <a:pt x="879398" y="1626451"/>
                  <a:pt x="900531" y="1661277"/>
                  <a:pt x="921367" y="1696400"/>
                </a:cubicBezTo>
                <a:lnTo>
                  <a:pt x="1012450" y="1616926"/>
                </a:lnTo>
                <a:cubicBezTo>
                  <a:pt x="967802" y="1562157"/>
                  <a:pt x="924939" y="1509175"/>
                  <a:pt x="883863" y="1457978"/>
                </a:cubicBezTo>
                <a:cubicBezTo>
                  <a:pt x="889816" y="1408567"/>
                  <a:pt x="893685" y="1354096"/>
                  <a:pt x="895471" y="1294564"/>
                </a:cubicBezTo>
                <a:cubicBezTo>
                  <a:pt x="930000" y="1261227"/>
                  <a:pt x="969885" y="1221043"/>
                  <a:pt x="1015129" y="1174014"/>
                </a:cubicBezTo>
                <a:lnTo>
                  <a:pt x="1008878" y="1167763"/>
                </a:lnTo>
                <a:lnTo>
                  <a:pt x="1126750" y="1167763"/>
                </a:lnTo>
                <a:cubicBezTo>
                  <a:pt x="1067814" y="1267775"/>
                  <a:pt x="1018998" y="1336832"/>
                  <a:pt x="980303" y="1374932"/>
                </a:cubicBezTo>
                <a:lnTo>
                  <a:pt x="1014236" y="1482088"/>
                </a:lnTo>
                <a:cubicBezTo>
                  <a:pt x="1058289" y="1473158"/>
                  <a:pt x="1117225" y="1465717"/>
                  <a:pt x="1191044" y="1459764"/>
                </a:cubicBezTo>
                <a:cubicBezTo>
                  <a:pt x="1114844" y="1562753"/>
                  <a:pt x="1042216" y="1642227"/>
                  <a:pt x="973160" y="1698186"/>
                </a:cubicBezTo>
                <a:lnTo>
                  <a:pt x="1016022" y="1808914"/>
                </a:lnTo>
                <a:cubicBezTo>
                  <a:pt x="1089841" y="1795818"/>
                  <a:pt x="1215154" y="1781530"/>
                  <a:pt x="1391962" y="1766052"/>
                </a:cubicBezTo>
                <a:cubicBezTo>
                  <a:pt x="1402677" y="1789269"/>
                  <a:pt x="1413096" y="1813082"/>
                  <a:pt x="1423216" y="1837489"/>
                </a:cubicBezTo>
                <a:lnTo>
                  <a:pt x="1537516" y="1783911"/>
                </a:lnTo>
                <a:cubicBezTo>
                  <a:pt x="1504773" y="1710688"/>
                  <a:pt x="1456553" y="1616628"/>
                  <a:pt x="1392855" y="1501733"/>
                </a:cubicBezTo>
                <a:lnTo>
                  <a:pt x="1285698" y="1551739"/>
                </a:lnTo>
                <a:cubicBezTo>
                  <a:pt x="1304153" y="1585672"/>
                  <a:pt x="1322311" y="1620796"/>
                  <a:pt x="1340170" y="1657110"/>
                </a:cubicBezTo>
                <a:cubicBezTo>
                  <a:pt x="1266946" y="1664253"/>
                  <a:pt x="1208903" y="1669314"/>
                  <a:pt x="1166041" y="1672290"/>
                </a:cubicBezTo>
                <a:cubicBezTo>
                  <a:pt x="1265458" y="1560371"/>
                  <a:pt x="1368447" y="1427319"/>
                  <a:pt x="1475008" y="1273133"/>
                </a:cubicBezTo>
                <a:lnTo>
                  <a:pt x="1353564" y="1212411"/>
                </a:lnTo>
                <a:cubicBezTo>
                  <a:pt x="1324989" y="1261227"/>
                  <a:pt x="1296712" y="1306768"/>
                  <a:pt x="1268732" y="1349035"/>
                </a:cubicBezTo>
                <a:cubicBezTo>
                  <a:pt x="1220512" y="1353203"/>
                  <a:pt x="1172589" y="1357072"/>
                  <a:pt x="1124964" y="1360644"/>
                </a:cubicBezTo>
                <a:cubicBezTo>
                  <a:pt x="1177947" y="1288016"/>
                  <a:pt x="1224084" y="1223722"/>
                  <a:pt x="1263374" y="1167763"/>
                </a:cubicBezTo>
                <a:lnTo>
                  <a:pt x="1525014" y="1167763"/>
                </a:lnTo>
                <a:lnTo>
                  <a:pt x="1525014" y="1065964"/>
                </a:lnTo>
                <a:lnTo>
                  <a:pt x="1341063" y="1065964"/>
                </a:lnTo>
                <a:cubicBezTo>
                  <a:pt x="1320822" y="1017744"/>
                  <a:pt x="1302963" y="978751"/>
                  <a:pt x="1287484" y="948985"/>
                </a:cubicBezTo>
                <a:close/>
                <a:moveTo>
                  <a:pt x="0" y="0"/>
                </a:moveTo>
                <a:lnTo>
                  <a:pt x="9498391" y="0"/>
                </a:lnTo>
                <a:lnTo>
                  <a:pt x="9498391" y="2664183"/>
                </a:lnTo>
                <a:lnTo>
                  <a:pt x="0" y="2664183"/>
                </a:lnTo>
                <a:close/>
              </a:path>
            </a:pathLst>
          </a:custGeom>
        </p:spPr>
      </p:pic>
      <p:sp>
        <p:nvSpPr>
          <p:cNvPr id="8" name="圆角矩形 2">
            <a:extLst>
              <a:ext uri="{FF2B5EF4-FFF2-40B4-BE49-F238E27FC236}">
                <a16:creationId xmlns:a16="http://schemas.microsoft.com/office/drawing/2014/main" id="{6E0ED6CA-61A2-4491-8C83-10E14941D618}"/>
              </a:ext>
            </a:extLst>
          </p:cNvPr>
          <p:cNvSpPr/>
          <p:nvPr/>
        </p:nvSpPr>
        <p:spPr>
          <a:xfrm>
            <a:off x="762449" y="2700224"/>
            <a:ext cx="10667101" cy="14575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4">
            <a:extLst>
              <a:ext uri="{FF2B5EF4-FFF2-40B4-BE49-F238E27FC236}">
                <a16:creationId xmlns:a16="http://schemas.microsoft.com/office/drawing/2014/main" id="{90073752-8133-4EE7-9BD3-7E0F06126623}"/>
              </a:ext>
            </a:extLst>
          </p:cNvPr>
          <p:cNvSpPr txBox="1"/>
          <p:nvPr/>
        </p:nvSpPr>
        <p:spPr>
          <a:xfrm>
            <a:off x="2463799" y="2801824"/>
            <a:ext cx="6676031" cy="1577192"/>
          </a:xfrm>
          <a:prstGeom prst="rect">
            <a:avLst/>
          </a:prstGeom>
          <a:noFill/>
        </p:spPr>
        <p:txBody>
          <a:bodyPr wrap="square" rtlCol="0">
            <a:spAutoFit/>
          </a:bodyPr>
          <a:lstStyle/>
          <a:p>
            <a:pPr algn="ctr"/>
            <a:r>
              <a:rPr lang="en-SG" altLang="zh-CN" sz="9600" b="1" dirty="0" err="1">
                <a:gradFill flip="none" rotWithShape="1">
                  <a:gsLst>
                    <a:gs pos="0">
                      <a:srgbClr val="FEAF65"/>
                    </a:gs>
                    <a:gs pos="49000">
                      <a:srgbClr val="FF3E84"/>
                    </a:gs>
                    <a:gs pos="83000">
                      <a:srgbClr val="4398F2"/>
                    </a:gs>
                    <a:gs pos="100000">
                      <a:srgbClr val="53DEFC"/>
                    </a:gs>
                  </a:gsLst>
                  <a:lin ang="0" scaled="1"/>
                  <a:tileRect/>
                </a:gradFill>
                <a:latin typeface="#9Slide03 Arima Madurai Black" panose="00000A00000000000000" pitchFamily="2" charset="0"/>
                <a:ea typeface="+mj-ea"/>
                <a:cs typeface="#9Slide03 Arima Madurai Black" panose="00000A00000000000000" pitchFamily="2" charset="0"/>
              </a:rPr>
              <a:t>Tình</a:t>
            </a:r>
            <a:r>
              <a:rPr lang="en-SG" altLang="zh-CN" sz="9600" b="1" dirty="0">
                <a:gradFill flip="none" rotWithShape="1">
                  <a:gsLst>
                    <a:gs pos="0">
                      <a:srgbClr val="FEAF65"/>
                    </a:gs>
                    <a:gs pos="49000">
                      <a:srgbClr val="FF3E84"/>
                    </a:gs>
                    <a:gs pos="83000">
                      <a:srgbClr val="4398F2"/>
                    </a:gs>
                    <a:gs pos="100000">
                      <a:srgbClr val="53DEFC"/>
                    </a:gs>
                  </a:gsLst>
                  <a:lin ang="0" scaled="1"/>
                  <a:tileRect/>
                </a:gradFill>
                <a:latin typeface="#9Slide03 Arima Madurai Black" panose="00000A00000000000000" pitchFamily="2" charset="0"/>
                <a:ea typeface="+mj-ea"/>
                <a:cs typeface="#9Slide03 Arima Madurai Black" panose="00000A00000000000000" pitchFamily="2" charset="0"/>
              </a:rPr>
              <a:t> </a:t>
            </a:r>
            <a:r>
              <a:rPr lang="en-SG" altLang="zh-CN" sz="9600" b="1" dirty="0" err="1">
                <a:gradFill flip="none" rotWithShape="1">
                  <a:gsLst>
                    <a:gs pos="0">
                      <a:srgbClr val="FEAF65"/>
                    </a:gs>
                    <a:gs pos="49000">
                      <a:srgbClr val="FF3E84"/>
                    </a:gs>
                    <a:gs pos="83000">
                      <a:srgbClr val="4398F2"/>
                    </a:gs>
                    <a:gs pos="100000">
                      <a:srgbClr val="53DEFC"/>
                    </a:gs>
                  </a:gsLst>
                  <a:lin ang="0" scaled="1"/>
                  <a:tileRect/>
                </a:gradFill>
                <a:latin typeface="#9Slide03 Arima Madurai Black" panose="00000A00000000000000" pitchFamily="2" charset="0"/>
                <a:ea typeface="+mj-ea"/>
                <a:cs typeface="#9Slide03 Arima Madurai Black" panose="00000A00000000000000" pitchFamily="2" charset="0"/>
              </a:rPr>
              <a:t>thái</a:t>
            </a:r>
            <a:r>
              <a:rPr lang="zh-CN" altLang="en-US" sz="9600" b="1" dirty="0">
                <a:gradFill flip="none" rotWithShape="1">
                  <a:gsLst>
                    <a:gs pos="0">
                      <a:srgbClr val="FEAF65"/>
                    </a:gs>
                    <a:gs pos="49000">
                      <a:srgbClr val="FF3E84"/>
                    </a:gs>
                    <a:gs pos="83000">
                      <a:srgbClr val="4398F2"/>
                    </a:gs>
                    <a:gs pos="100000">
                      <a:srgbClr val="53DEFC"/>
                    </a:gs>
                  </a:gsLst>
                  <a:lin ang="0" scaled="1"/>
                  <a:tileRect/>
                </a:gradFill>
                <a:latin typeface="#9Slide03 Arima Madurai Black" panose="00000A00000000000000" pitchFamily="2" charset="0"/>
                <a:ea typeface="+mj-ea"/>
                <a:cs typeface="#9Slide03 Arima Madurai Black" panose="00000A00000000000000" pitchFamily="2" charset="0"/>
              </a:rPr>
              <a:t> </a:t>
            </a:r>
            <a:r>
              <a:rPr lang="en-US" altLang="zh-CN" sz="9600" b="1" dirty="0">
                <a:gradFill flip="none" rotWithShape="1">
                  <a:gsLst>
                    <a:gs pos="0">
                      <a:srgbClr val="FEAF65"/>
                    </a:gs>
                    <a:gs pos="49000">
                      <a:srgbClr val="FF3E84"/>
                    </a:gs>
                    <a:gs pos="83000">
                      <a:srgbClr val="4398F2"/>
                    </a:gs>
                    <a:gs pos="100000">
                      <a:srgbClr val="53DEFC"/>
                    </a:gs>
                  </a:gsLst>
                  <a:lin ang="0" scaled="1"/>
                  <a:tileRect/>
                </a:gradFill>
                <a:latin typeface="#9Slide03 Arima Madurai Black" panose="00000A00000000000000" pitchFamily="2" charset="0"/>
                <a:ea typeface="+mj-ea"/>
                <a:cs typeface="#9Slide03 Arima Madurai Black" panose="00000A00000000000000" pitchFamily="2" charset="0"/>
              </a:rPr>
              <a:t>t</a:t>
            </a:r>
            <a:r>
              <a:rPr lang="en-SG" altLang="zh-CN" sz="9600" b="1" dirty="0">
                <a:gradFill flip="none" rotWithShape="1">
                  <a:gsLst>
                    <a:gs pos="0">
                      <a:srgbClr val="FEAF65"/>
                    </a:gs>
                    <a:gs pos="49000">
                      <a:srgbClr val="FF3E84"/>
                    </a:gs>
                    <a:gs pos="83000">
                      <a:srgbClr val="4398F2"/>
                    </a:gs>
                    <a:gs pos="100000">
                      <a:srgbClr val="53DEFC"/>
                    </a:gs>
                  </a:gsLst>
                  <a:lin ang="0" scaled="1"/>
                  <a:tileRect/>
                </a:gradFill>
                <a:latin typeface="#9Slide03 Arima Madurai Black" panose="00000A00000000000000" pitchFamily="2" charset="0"/>
                <a:ea typeface="+mj-ea"/>
                <a:cs typeface="#9Slide03 Arima Madurai Black" panose="00000A00000000000000" pitchFamily="2" charset="0"/>
              </a:rPr>
              <a:t>ừ</a:t>
            </a:r>
            <a:endParaRPr lang="zh-CN" altLang="en-US" sz="9600" b="1" dirty="0">
              <a:gradFill flip="none" rotWithShape="1">
                <a:gsLst>
                  <a:gs pos="0">
                    <a:srgbClr val="FEAF65"/>
                  </a:gs>
                  <a:gs pos="49000">
                    <a:srgbClr val="FF3E84"/>
                  </a:gs>
                  <a:gs pos="83000">
                    <a:srgbClr val="4398F2"/>
                  </a:gs>
                  <a:gs pos="100000">
                    <a:srgbClr val="53DEFC"/>
                  </a:gs>
                </a:gsLst>
                <a:lin ang="0" scaled="1"/>
                <a:tileRect/>
              </a:gradFill>
              <a:latin typeface="#9Slide03 Arima Madurai Black" panose="00000A00000000000000" pitchFamily="2" charset="0"/>
              <a:ea typeface="+mj-ea"/>
              <a:cs typeface="#9Slide03 Arima Madurai Black" panose="00000A00000000000000" pitchFamily="2" charset="0"/>
            </a:endParaRPr>
          </a:p>
        </p:txBody>
      </p:sp>
    </p:spTree>
    <p:extLst>
      <p:ext uri="{BB962C8B-B14F-4D97-AF65-F5344CB8AC3E}">
        <p14:creationId xmlns:p14="http://schemas.microsoft.com/office/powerpoint/2010/main" val="892303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E6D9C78-B7D5-4B92-A1C3-AA18655F182E}"/>
              </a:ext>
            </a:extLst>
          </p:cNvPr>
          <p:cNvSpPr txBox="1">
            <a:spLocks noChangeArrowheads="1"/>
          </p:cNvSpPr>
          <p:nvPr/>
        </p:nvSpPr>
        <p:spPr bwMode="auto">
          <a:xfrm>
            <a:off x="7195126" y="448795"/>
            <a:ext cx="4253346" cy="2219838"/>
          </a:xfrm>
          <a:prstGeom prst="rect">
            <a:avLst/>
          </a:prstGeom>
          <a:noFill/>
          <a:ln w="7620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nSpc>
                <a:spcPct val="150000"/>
              </a:lnSpc>
            </a:pPr>
            <a:r>
              <a:rPr lang="en-US" altLang="en-US" sz="3200" dirty="0">
                <a:cs typeface="Times New Roman" panose="02020603050405020304" pitchFamily="18" charset="0"/>
              </a:rPr>
              <a:t>a/ - </a:t>
            </a:r>
            <a:r>
              <a:rPr lang="en-US" altLang="en-US" sz="3200" dirty="0" err="1">
                <a:cs typeface="Times New Roman" panose="02020603050405020304" pitchFamily="18" charset="0"/>
              </a:rPr>
              <a:t>Mẹ</a:t>
            </a:r>
            <a:r>
              <a:rPr lang="en-US" altLang="en-US" sz="3200" dirty="0">
                <a:cs typeface="Times New Roman" panose="02020603050405020304" pitchFamily="18" charset="0"/>
              </a:rPr>
              <a:t> </a:t>
            </a:r>
            <a:r>
              <a:rPr lang="en-US" altLang="en-US" sz="3200" dirty="0" err="1">
                <a:cs typeface="Times New Roman" panose="02020603050405020304" pitchFamily="18" charset="0"/>
              </a:rPr>
              <a:t>đi</a:t>
            </a:r>
            <a:r>
              <a:rPr lang="en-US" altLang="en-US" sz="3200" dirty="0">
                <a:cs typeface="Times New Roman" panose="02020603050405020304" pitchFamily="18" charset="0"/>
              </a:rPr>
              <a:t> </a:t>
            </a:r>
            <a:r>
              <a:rPr lang="en-US" altLang="en-US" sz="3200" dirty="0" err="1">
                <a:cs typeface="Times New Roman" panose="02020603050405020304" pitchFamily="18" charset="0"/>
              </a:rPr>
              <a:t>làm</a:t>
            </a:r>
            <a:r>
              <a:rPr lang="en-US" altLang="en-US" sz="3200" dirty="0">
                <a:cs typeface="Times New Roman" panose="02020603050405020304" pitchFamily="18" charset="0"/>
              </a:rPr>
              <a:t> </a:t>
            </a:r>
            <a:r>
              <a:rPr lang="en-US" altLang="en-US" sz="3200" dirty="0" err="1">
                <a:cs typeface="Times New Roman" panose="02020603050405020304" pitchFamily="18" charset="0"/>
              </a:rPr>
              <a:t>rồi</a:t>
            </a:r>
            <a:r>
              <a:rPr lang="en-US" altLang="en-US" sz="3200" dirty="0">
                <a:cs typeface="Times New Roman" panose="02020603050405020304" pitchFamily="18" charset="0"/>
              </a:rPr>
              <a:t>.</a:t>
            </a:r>
            <a:endParaRPr lang="en-US" altLang="en-US" sz="3200" dirty="0">
              <a:solidFill>
                <a:srgbClr val="FF0000"/>
              </a:solidFill>
              <a:cs typeface="Times New Roman" panose="02020603050405020304" pitchFamily="18" charset="0"/>
            </a:endParaRPr>
          </a:p>
          <a:p>
            <a:pPr>
              <a:lnSpc>
                <a:spcPct val="150000"/>
              </a:lnSpc>
            </a:pPr>
            <a:r>
              <a:rPr lang="en-US" altLang="en-US" sz="3200" dirty="0">
                <a:cs typeface="Times New Roman" panose="02020603050405020304" pitchFamily="18" charset="0"/>
              </a:rPr>
              <a:t>b/ - Con </a:t>
            </a:r>
            <a:r>
              <a:rPr lang="en-US" altLang="en-US" sz="3200" dirty="0" err="1">
                <a:cs typeface="Times New Roman" panose="02020603050405020304" pitchFamily="18" charset="0"/>
              </a:rPr>
              <a:t>nín</a:t>
            </a:r>
            <a:r>
              <a:rPr lang="en-US" altLang="en-US" sz="3200" dirty="0">
                <a:cs typeface="Times New Roman" panose="02020603050405020304" pitchFamily="18" charset="0"/>
              </a:rPr>
              <a:t>.</a:t>
            </a:r>
            <a:endParaRPr lang="en-US" altLang="en-US" sz="3200" dirty="0">
              <a:solidFill>
                <a:srgbClr val="FF0000"/>
              </a:solidFill>
              <a:cs typeface="Times New Roman" panose="02020603050405020304" pitchFamily="18" charset="0"/>
            </a:endParaRPr>
          </a:p>
          <a:p>
            <a:pPr>
              <a:lnSpc>
                <a:spcPct val="150000"/>
              </a:lnSpc>
            </a:pPr>
            <a:r>
              <a:rPr lang="en-US" altLang="en-US" sz="3200" dirty="0">
                <a:cs typeface="Times New Roman" panose="02020603050405020304" pitchFamily="18" charset="0"/>
              </a:rPr>
              <a:t>c/ Lo.</a:t>
            </a:r>
            <a:r>
              <a:rPr lang="en-US" altLang="en-US" sz="3200" dirty="0">
                <a:solidFill>
                  <a:srgbClr val="FF0000"/>
                </a:solidFill>
                <a:cs typeface="Times New Roman" panose="02020603050405020304" pitchFamily="18" charset="0"/>
              </a:rPr>
              <a:t> </a:t>
            </a:r>
            <a:r>
              <a:rPr lang="en-US" altLang="en-US" sz="3200" dirty="0" err="1">
                <a:cs typeface="Times New Roman" panose="02020603050405020304" pitchFamily="18" charset="0"/>
              </a:rPr>
              <a:t>Nguy</a:t>
            </a:r>
            <a:r>
              <a:rPr lang="en-US" altLang="en-US" sz="3200" dirty="0">
                <a:cs typeface="Times New Roman" panose="02020603050405020304" pitchFamily="18" charset="0"/>
              </a:rPr>
              <a:t>.</a:t>
            </a:r>
          </a:p>
        </p:txBody>
      </p:sp>
      <p:sp>
        <p:nvSpPr>
          <p:cNvPr id="11" name="TextBox 10">
            <a:extLst>
              <a:ext uri="{FF2B5EF4-FFF2-40B4-BE49-F238E27FC236}">
                <a16:creationId xmlns:a16="http://schemas.microsoft.com/office/drawing/2014/main" id="{B52E0673-069D-41F7-8F92-84DFFA357471}"/>
              </a:ext>
            </a:extLst>
          </p:cNvPr>
          <p:cNvSpPr txBox="1">
            <a:spLocks noChangeArrowheads="1"/>
          </p:cNvSpPr>
          <p:nvPr/>
        </p:nvSpPr>
        <p:spPr bwMode="auto">
          <a:xfrm>
            <a:off x="743526" y="461058"/>
            <a:ext cx="4253346" cy="2219838"/>
          </a:xfrm>
          <a:prstGeom prst="rect">
            <a:avLst/>
          </a:prstGeom>
          <a:noFill/>
          <a:ln w="7620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nSpc>
                <a:spcPct val="150000"/>
              </a:lnSpc>
            </a:pPr>
            <a:r>
              <a:rPr lang="en-US" altLang="en-US" sz="3200" dirty="0">
                <a:cs typeface="Times New Roman" panose="02020603050405020304" pitchFamily="18" charset="0"/>
              </a:rPr>
              <a:t>a/ - </a:t>
            </a:r>
            <a:r>
              <a:rPr lang="en-US" altLang="en-US" sz="3200" dirty="0" err="1">
                <a:cs typeface="Times New Roman" panose="02020603050405020304" pitchFamily="18" charset="0"/>
              </a:rPr>
              <a:t>Mẹ</a:t>
            </a:r>
            <a:r>
              <a:rPr lang="en-US" altLang="en-US" sz="3200" dirty="0">
                <a:cs typeface="Times New Roman" panose="02020603050405020304" pitchFamily="18" charset="0"/>
              </a:rPr>
              <a:t> </a:t>
            </a:r>
            <a:r>
              <a:rPr lang="en-US" altLang="en-US" sz="3200" dirty="0" err="1">
                <a:cs typeface="Times New Roman" panose="02020603050405020304" pitchFamily="18" charset="0"/>
              </a:rPr>
              <a:t>đi</a:t>
            </a:r>
            <a:r>
              <a:rPr lang="en-US" altLang="en-US" sz="3200" dirty="0">
                <a:cs typeface="Times New Roman" panose="02020603050405020304" pitchFamily="18" charset="0"/>
              </a:rPr>
              <a:t> </a:t>
            </a:r>
            <a:r>
              <a:rPr lang="en-US" altLang="en-US" sz="3200" dirty="0" err="1">
                <a:cs typeface="Times New Roman" panose="02020603050405020304" pitchFamily="18" charset="0"/>
              </a:rPr>
              <a:t>làm</a:t>
            </a:r>
            <a:r>
              <a:rPr lang="en-US" altLang="en-US" sz="3200" dirty="0">
                <a:cs typeface="Times New Roman" panose="02020603050405020304" pitchFamily="18" charset="0"/>
              </a:rPr>
              <a:t> </a:t>
            </a:r>
            <a:r>
              <a:rPr lang="en-US" altLang="en-US" sz="3200" dirty="0" err="1">
                <a:cs typeface="Times New Roman" panose="02020603050405020304" pitchFamily="18" charset="0"/>
              </a:rPr>
              <a:t>rồi</a:t>
            </a:r>
            <a:r>
              <a:rPr lang="en-US" altLang="en-US" sz="3200" dirty="0">
                <a:cs typeface="Times New Roman" panose="02020603050405020304" pitchFamily="18" charset="0"/>
              </a:rPr>
              <a:t> </a:t>
            </a:r>
            <a:r>
              <a:rPr lang="en-US" altLang="en-US" sz="3200" dirty="0">
                <a:solidFill>
                  <a:srgbClr val="FF0000"/>
                </a:solidFill>
                <a:cs typeface="Times New Roman" panose="02020603050405020304" pitchFamily="18" charset="0"/>
              </a:rPr>
              <a:t>à?</a:t>
            </a:r>
          </a:p>
          <a:p>
            <a:pPr>
              <a:lnSpc>
                <a:spcPct val="150000"/>
              </a:lnSpc>
            </a:pPr>
            <a:r>
              <a:rPr lang="en-US" altLang="en-US" sz="3200" dirty="0">
                <a:cs typeface="Times New Roman" panose="02020603050405020304" pitchFamily="18" charset="0"/>
              </a:rPr>
              <a:t>b/ - Con </a:t>
            </a:r>
            <a:r>
              <a:rPr lang="en-US" altLang="en-US" sz="3200" dirty="0" err="1">
                <a:cs typeface="Times New Roman" panose="02020603050405020304" pitchFamily="18" charset="0"/>
              </a:rPr>
              <a:t>nín</a:t>
            </a:r>
            <a:r>
              <a:rPr lang="en-US" altLang="en-US" sz="3200" dirty="0">
                <a:cs typeface="Times New Roman" panose="02020603050405020304" pitchFamily="18" charset="0"/>
              </a:rPr>
              <a:t> </a:t>
            </a:r>
            <a:r>
              <a:rPr lang="en-US" altLang="en-US" sz="3200" dirty="0" err="1">
                <a:solidFill>
                  <a:srgbClr val="FF0000"/>
                </a:solidFill>
                <a:cs typeface="Times New Roman" panose="02020603050405020304" pitchFamily="18" charset="0"/>
              </a:rPr>
              <a:t>đi</a:t>
            </a:r>
            <a:r>
              <a:rPr lang="en-US" altLang="en-US" sz="3200" dirty="0">
                <a:solidFill>
                  <a:srgbClr val="FF0000"/>
                </a:solidFill>
                <a:cs typeface="Times New Roman" panose="02020603050405020304" pitchFamily="18" charset="0"/>
              </a:rPr>
              <a:t>!</a:t>
            </a:r>
          </a:p>
          <a:p>
            <a:pPr>
              <a:lnSpc>
                <a:spcPct val="150000"/>
              </a:lnSpc>
            </a:pPr>
            <a:r>
              <a:rPr lang="en-US" altLang="en-US" sz="3200" dirty="0">
                <a:cs typeface="Times New Roman" panose="02020603050405020304" pitchFamily="18" charset="0"/>
              </a:rPr>
              <a:t>c/ Lo </a:t>
            </a:r>
            <a:r>
              <a:rPr lang="en-US" altLang="en-US" sz="3200" dirty="0" err="1">
                <a:solidFill>
                  <a:srgbClr val="FF0000"/>
                </a:solidFill>
                <a:cs typeface="Times New Roman" panose="02020603050405020304" pitchFamily="18" charset="0"/>
              </a:rPr>
              <a:t>thay</a:t>
            </a:r>
            <a:r>
              <a:rPr lang="en-US" altLang="en-US" sz="3200" dirty="0">
                <a:solidFill>
                  <a:srgbClr val="FF0000"/>
                </a:solidFill>
                <a:cs typeface="Times New Roman" panose="02020603050405020304" pitchFamily="18" charset="0"/>
              </a:rPr>
              <a:t>! </a:t>
            </a:r>
            <a:r>
              <a:rPr lang="en-US" altLang="en-US" sz="3200" dirty="0" err="1">
                <a:cs typeface="Times New Roman" panose="02020603050405020304" pitchFamily="18" charset="0"/>
              </a:rPr>
              <a:t>Nguy</a:t>
            </a:r>
            <a:r>
              <a:rPr lang="en-US" altLang="en-US" sz="3200" dirty="0">
                <a:cs typeface="Times New Roman" panose="02020603050405020304" pitchFamily="18" charset="0"/>
              </a:rPr>
              <a:t> </a:t>
            </a:r>
            <a:r>
              <a:rPr lang="en-US" altLang="en-US" sz="3200" dirty="0" err="1">
                <a:solidFill>
                  <a:srgbClr val="FF0000"/>
                </a:solidFill>
                <a:cs typeface="Times New Roman" panose="02020603050405020304" pitchFamily="18" charset="0"/>
              </a:rPr>
              <a:t>thay</a:t>
            </a:r>
            <a:r>
              <a:rPr lang="en-US" altLang="en-US" sz="3200" dirty="0">
                <a:solidFill>
                  <a:srgbClr val="FF0000"/>
                </a:solidFill>
                <a:cs typeface="Times New Roman" panose="02020603050405020304" pitchFamily="18" charset="0"/>
              </a:rPr>
              <a:t>!</a:t>
            </a:r>
          </a:p>
        </p:txBody>
      </p:sp>
      <p:sp>
        <p:nvSpPr>
          <p:cNvPr id="15" name="Right Arrow 14">
            <a:extLst>
              <a:ext uri="{FF2B5EF4-FFF2-40B4-BE49-F238E27FC236}">
                <a16:creationId xmlns:a16="http://schemas.microsoft.com/office/drawing/2014/main" id="{5ECF8D43-06D2-463E-A9BA-422E68A3705F}"/>
              </a:ext>
            </a:extLst>
          </p:cNvPr>
          <p:cNvSpPr>
            <a:spLocks noChangeArrowheads="1"/>
          </p:cNvSpPr>
          <p:nvPr/>
        </p:nvSpPr>
        <p:spPr bwMode="auto">
          <a:xfrm>
            <a:off x="5593036" y="1386630"/>
            <a:ext cx="1128439" cy="304800"/>
          </a:xfrm>
          <a:prstGeom prst="rightArrow">
            <a:avLst>
              <a:gd name="adj1" fmla="val 50000"/>
              <a:gd name="adj2" fmla="val 49999"/>
            </a:avLst>
          </a:prstGeom>
          <a:solidFill>
            <a:srgbClr val="C00000"/>
          </a:solidFill>
          <a:ln w="76200" algn="ctr">
            <a:solidFill>
              <a:srgbClr val="FF0000"/>
            </a:solidFill>
            <a:round/>
            <a:headEnd/>
            <a:tailEnd/>
          </a:ln>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endParaRPr lang="en-US" altLang="en-US" sz="3200">
              <a:cs typeface="Times New Roman" panose="02020603050405020304" pitchFamily="18" charset="0"/>
            </a:endParaRPr>
          </a:p>
        </p:txBody>
      </p:sp>
      <p:sp>
        <p:nvSpPr>
          <p:cNvPr id="9" name="文本框 17">
            <a:extLst>
              <a:ext uri="{FF2B5EF4-FFF2-40B4-BE49-F238E27FC236}">
                <a16:creationId xmlns:a16="http://schemas.microsoft.com/office/drawing/2014/main" id="{88319BBE-ECDD-4524-9B82-67CBF88B8563}"/>
              </a:ext>
            </a:extLst>
          </p:cNvPr>
          <p:cNvSpPr txBox="1"/>
          <p:nvPr/>
        </p:nvSpPr>
        <p:spPr>
          <a:xfrm>
            <a:off x="2473731" y="4241209"/>
            <a:ext cx="3962574" cy="242864"/>
          </a:xfrm>
          <a:prstGeom prst="rect">
            <a:avLst/>
          </a:prstGeom>
          <a:noFill/>
        </p:spPr>
        <p:txBody>
          <a:bodyPr wrap="none" lIns="360000" tIns="0" rIns="0" bIns="0" anchor="b" anchorCtr="0">
            <a:noAutofit/>
          </a:bodyPr>
          <a:lstStyle/>
          <a:p>
            <a:pPr algn="just"/>
            <a:endParaRPr lang="en-US" altLang="en-US" sz="3200" u="sng" dirty="0">
              <a:solidFill>
                <a:srgbClr val="0000CC"/>
              </a:solidFill>
              <a:latin typeface="Times New Roman" panose="02020603050405020304" pitchFamily="18" charset="0"/>
              <a:cs typeface="Times New Roman" panose="02020603050405020304" pitchFamily="18" charset="0"/>
            </a:endParaRPr>
          </a:p>
        </p:txBody>
      </p:sp>
      <p:pic>
        <p:nvPicPr>
          <p:cNvPr id="12" name="图片 1">
            <a:extLst>
              <a:ext uri="{FF2B5EF4-FFF2-40B4-BE49-F238E27FC236}">
                <a16:creationId xmlns:a16="http://schemas.microsoft.com/office/drawing/2014/main" id="{6E889F66-1ADC-4FCD-A1AD-DB42F7A98321}"/>
              </a:ext>
            </a:extLst>
          </p:cNvPr>
          <p:cNvPicPr>
            <a:picLocks noChangeAspect="1"/>
          </p:cNvPicPr>
          <p:nvPr/>
        </p:nvPicPr>
        <p:blipFill>
          <a:blip r:embed="rId3"/>
          <a:stretch>
            <a:fillRect/>
          </a:stretch>
        </p:blipFill>
        <p:spPr>
          <a:xfrm>
            <a:off x="2233760" y="3814682"/>
            <a:ext cx="444031" cy="647612"/>
          </a:xfrm>
          <a:prstGeom prst="rect">
            <a:avLst/>
          </a:prstGeom>
        </p:spPr>
      </p:pic>
      <p:pic>
        <p:nvPicPr>
          <p:cNvPr id="13" name="图片 2">
            <a:extLst>
              <a:ext uri="{FF2B5EF4-FFF2-40B4-BE49-F238E27FC236}">
                <a16:creationId xmlns:a16="http://schemas.microsoft.com/office/drawing/2014/main" id="{56446E1A-005E-4331-B3AD-DB8E9142757D}"/>
              </a:ext>
            </a:extLst>
          </p:cNvPr>
          <p:cNvPicPr>
            <a:picLocks noChangeAspect="1"/>
          </p:cNvPicPr>
          <p:nvPr/>
        </p:nvPicPr>
        <p:blipFill>
          <a:blip r:embed="rId4"/>
          <a:stretch>
            <a:fillRect/>
          </a:stretch>
        </p:blipFill>
        <p:spPr>
          <a:xfrm rot="10984634">
            <a:off x="2311720" y="5395311"/>
            <a:ext cx="444762" cy="704477"/>
          </a:xfrm>
          <a:prstGeom prst="rect">
            <a:avLst/>
          </a:prstGeom>
        </p:spPr>
      </p:pic>
      <p:sp>
        <p:nvSpPr>
          <p:cNvPr id="5" name="Rectangle 4">
            <a:extLst>
              <a:ext uri="{FF2B5EF4-FFF2-40B4-BE49-F238E27FC236}">
                <a16:creationId xmlns:a16="http://schemas.microsoft.com/office/drawing/2014/main" id="{CC005075-F795-402E-80E7-7ECC72554402}"/>
              </a:ext>
            </a:extLst>
          </p:cNvPr>
          <p:cNvSpPr/>
          <p:nvPr/>
        </p:nvSpPr>
        <p:spPr>
          <a:xfrm>
            <a:off x="3054927" y="3601795"/>
            <a:ext cx="8393546" cy="1077218"/>
          </a:xfrm>
          <a:prstGeom prst="rect">
            <a:avLst/>
          </a:prstGeom>
        </p:spPr>
        <p:txBody>
          <a:bodyPr wrap="square">
            <a:spAutoFit/>
          </a:bodyPr>
          <a:lstStyle/>
          <a:p>
            <a:pPr algn="just"/>
            <a:r>
              <a:rPr lang="en-US" altLang="en-US" sz="3200" b="1" u="sng" dirty="0" err="1">
                <a:solidFill>
                  <a:srgbClr val="FF0000"/>
                </a:solidFill>
                <a:latin typeface="Times New Roman" panose="02020603050405020304" pitchFamily="18" charset="0"/>
                <a:cs typeface="Times New Roman" panose="02020603050405020304" pitchFamily="18" charset="0"/>
              </a:rPr>
              <a:t>Về</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nội</a:t>
            </a:r>
            <a:r>
              <a:rPr lang="en-US" altLang="en-US" sz="3200" b="1" u="sng" dirty="0">
                <a:solidFill>
                  <a:srgbClr val="FF0000"/>
                </a:solidFill>
                <a:latin typeface="Times New Roman" panose="02020603050405020304" pitchFamily="18" charset="0"/>
                <a:cs typeface="Times New Roman" panose="02020603050405020304" pitchFamily="18" charset="0"/>
              </a:rPr>
              <a:t> dung: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in </a:t>
            </a:r>
            <a:r>
              <a:rPr lang="en-US" altLang="en-US" sz="3200" dirty="0" err="1">
                <a:latin typeface="Times New Roman" panose="02020603050405020304" pitchFamily="18" charset="0"/>
                <a:cs typeface="Times New Roman" panose="02020603050405020304" pitchFamily="18" charset="0"/>
              </a:rPr>
              <a:t>đậm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thì</a:t>
            </a:r>
            <a:r>
              <a:rPr lang="en-US" altLang="en-US" sz="3200" dirty="0">
                <a:latin typeface="Times New Roman" panose="02020603050405020304" pitchFamily="18" charset="0"/>
                <a:cs typeface="Times New Roman" panose="02020603050405020304" pitchFamily="18" charset="0"/>
              </a:rPr>
              <a:t> </a:t>
            </a:r>
            <a:r>
              <a:rPr lang="en-US" altLang="en-US" sz="3200" u="sng" dirty="0">
                <a:solidFill>
                  <a:srgbClr val="0000CC"/>
                </a:solidFill>
                <a:latin typeface="Times New Roman" panose="02020603050405020304" pitchFamily="18" charset="0"/>
                <a:cs typeface="Times New Roman" panose="02020603050405020304" pitchFamily="18" charset="0"/>
              </a:rPr>
              <a:t>ý </a:t>
            </a:r>
            <a:r>
              <a:rPr lang="en-US" altLang="en-US" sz="3200" u="sng" dirty="0" err="1">
                <a:solidFill>
                  <a:srgbClr val="0000CC"/>
                </a:solidFill>
                <a:latin typeface="Times New Roman" panose="02020603050405020304" pitchFamily="18" charset="0"/>
                <a:cs typeface="Times New Roman" panose="02020603050405020304" pitchFamily="18" charset="0"/>
              </a:rPr>
              <a:t>nghĩa</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của</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câu</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thay</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đổi</a:t>
            </a:r>
            <a:r>
              <a:rPr lang="en-US" altLang="en-US" sz="3200" u="sng" dirty="0">
                <a:solidFill>
                  <a:srgbClr val="0000CC"/>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C70D0454-F1A7-4017-9805-C23411CF4AEF}"/>
              </a:ext>
            </a:extLst>
          </p:cNvPr>
          <p:cNvSpPr/>
          <p:nvPr/>
        </p:nvSpPr>
        <p:spPr>
          <a:xfrm>
            <a:off x="3054926" y="5251790"/>
            <a:ext cx="8393545" cy="1077218"/>
          </a:xfrm>
          <a:prstGeom prst="rect">
            <a:avLst/>
          </a:prstGeom>
        </p:spPr>
        <p:txBody>
          <a:bodyPr wrap="square">
            <a:spAutoFit/>
          </a:bodyPr>
          <a:lstStyle/>
          <a:p>
            <a:pPr algn="just"/>
            <a:r>
              <a:rPr lang="en-US" altLang="en-US" sz="3200" b="1" u="sng" dirty="0" err="1">
                <a:solidFill>
                  <a:srgbClr val="FF0000"/>
                </a:solidFill>
                <a:latin typeface="Times New Roman" panose="02020603050405020304" pitchFamily="18" charset="0"/>
                <a:cs typeface="Times New Roman" panose="02020603050405020304" pitchFamily="18" charset="0"/>
              </a:rPr>
              <a:t>Về</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hình</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thức</a:t>
            </a:r>
            <a:r>
              <a:rPr lang="en-US" altLang="en-US" sz="3200" b="1" u="sng" dirty="0">
                <a:solidFill>
                  <a:srgbClr val="FF0000"/>
                </a:solidFill>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in </a:t>
            </a:r>
            <a:r>
              <a:rPr lang="en-US" altLang="en-US" sz="3200" dirty="0" err="1">
                <a:latin typeface="Times New Roman" panose="02020603050405020304" pitchFamily="18" charset="0"/>
                <a:cs typeface="Times New Roman" panose="02020603050405020304" pitchFamily="18" charset="0"/>
              </a:rPr>
              <a:t>đậm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thì</a:t>
            </a:r>
            <a:r>
              <a:rPr lang="en-US" altLang="en-US" sz="3200" dirty="0">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kiểu</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câu</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có</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sự</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thay</a:t>
            </a:r>
            <a:r>
              <a:rPr lang="en-US" altLang="en-US" sz="3200" u="sng" dirty="0">
                <a:solidFill>
                  <a:srgbClr val="0000CC"/>
                </a:solidFill>
                <a:latin typeface="Times New Roman" panose="02020603050405020304" pitchFamily="18" charset="0"/>
                <a:cs typeface="Times New Roman" panose="02020603050405020304" pitchFamily="18" charset="0"/>
              </a:rPr>
              <a:t> </a:t>
            </a:r>
            <a:r>
              <a:rPr lang="en-US" altLang="en-US" sz="3200" u="sng" dirty="0" err="1">
                <a:solidFill>
                  <a:srgbClr val="0000CC"/>
                </a:solidFill>
                <a:latin typeface="Times New Roman" panose="02020603050405020304" pitchFamily="18" charset="0"/>
                <a:cs typeface="Times New Roman" panose="02020603050405020304" pitchFamily="18" charset="0"/>
              </a:rPr>
              <a:t>đổi</a:t>
            </a:r>
            <a:r>
              <a:rPr lang="en-US" altLang="en-US" sz="3200" u="sng" dirty="0">
                <a:solidFill>
                  <a:srgbClr val="0000CC"/>
                </a:solidFill>
                <a:latin typeface="Times New Roman" panose="02020603050405020304" pitchFamily="18" charset="0"/>
                <a:cs typeface="Times New Roman" panose="02020603050405020304" pitchFamily="18" charset="0"/>
              </a:rPr>
              <a:t>.</a:t>
            </a:r>
          </a:p>
        </p:txBody>
      </p:sp>
      <p:sp>
        <p:nvSpPr>
          <p:cNvPr id="7" name="Left Brace 6">
            <a:extLst>
              <a:ext uri="{FF2B5EF4-FFF2-40B4-BE49-F238E27FC236}">
                <a16:creationId xmlns:a16="http://schemas.microsoft.com/office/drawing/2014/main" id="{2070C65F-3633-4008-862D-5B8737DC8C8D}"/>
              </a:ext>
            </a:extLst>
          </p:cNvPr>
          <p:cNvSpPr/>
          <p:nvPr/>
        </p:nvSpPr>
        <p:spPr>
          <a:xfrm>
            <a:off x="1533494" y="4115691"/>
            <a:ext cx="425882" cy="170107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6" name="Right Arrow 14">
            <a:extLst>
              <a:ext uri="{FF2B5EF4-FFF2-40B4-BE49-F238E27FC236}">
                <a16:creationId xmlns:a16="http://schemas.microsoft.com/office/drawing/2014/main" id="{B891C1CD-FDBC-41D6-959F-44DD29D70DF4}"/>
              </a:ext>
            </a:extLst>
          </p:cNvPr>
          <p:cNvSpPr>
            <a:spLocks noChangeArrowheads="1"/>
          </p:cNvSpPr>
          <p:nvPr/>
        </p:nvSpPr>
        <p:spPr bwMode="auto">
          <a:xfrm>
            <a:off x="522218" y="4834878"/>
            <a:ext cx="511264" cy="304800"/>
          </a:xfrm>
          <a:prstGeom prst="rightArrow">
            <a:avLst>
              <a:gd name="adj1" fmla="val 50000"/>
              <a:gd name="adj2" fmla="val 49999"/>
            </a:avLst>
          </a:prstGeom>
          <a:solidFill>
            <a:srgbClr val="C00000"/>
          </a:solidFill>
          <a:ln w="76200" algn="ctr">
            <a:solidFill>
              <a:srgbClr val="FF0000"/>
            </a:solidFill>
            <a:round/>
            <a:headEnd/>
            <a:tailEnd/>
          </a:ln>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endParaRPr lang="en-US" altLang="en-US" sz="32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9" grpId="0"/>
      <p:bldP spid="5" grpId="0"/>
      <p:bldP spid="6" grpId="0"/>
      <p:bldP spid="7"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79" name="Text Box 31"/>
          <p:cNvSpPr txBox="1">
            <a:spLocks noChangeArrowheads="1"/>
          </p:cNvSpPr>
          <p:nvPr/>
        </p:nvSpPr>
        <p:spPr bwMode="auto">
          <a:xfrm>
            <a:off x="978138" y="898535"/>
            <a:ext cx="411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a</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b="1" dirty="0">
                <a:solidFill>
                  <a:srgbClr val="0000CC"/>
                </a:solidFill>
                <a:latin typeface="Times New Roman" panose="02020603050405020304" pitchFamily="18" charset="0"/>
                <a:cs typeface="Times New Roman" panose="02020603050405020304" pitchFamily="18" charset="0"/>
              </a:rPr>
              <a:t>Mẹ đi làm rồi </a:t>
            </a:r>
            <a:r>
              <a:rPr lang="en-US" altLang="en-US" sz="3200" b="1" u="sng" dirty="0">
                <a:solidFill>
                  <a:srgbClr val="FF0066"/>
                </a:solidFill>
                <a:latin typeface="Times New Roman" panose="02020603050405020304" pitchFamily="18" charset="0"/>
                <a:cs typeface="Times New Roman" panose="02020603050405020304" pitchFamily="18" charset="0"/>
              </a:rPr>
              <a:t>à</a:t>
            </a:r>
            <a:r>
              <a:rPr lang="en-US" altLang="en-US" sz="3200" u="sng" dirty="0">
                <a:solidFill>
                  <a:srgbClr val="FF0066"/>
                </a:solidFill>
                <a:latin typeface="Times New Roman" panose="02020603050405020304" pitchFamily="18" charset="0"/>
                <a:cs typeface="Times New Roman" panose="02020603050405020304" pitchFamily="18" charset="0"/>
              </a:rPr>
              <a:t> </a:t>
            </a:r>
            <a:r>
              <a:rPr lang="en-US" altLang="en-US" sz="3200" dirty="0">
                <a:solidFill>
                  <a:srgbClr val="0000CC"/>
                </a:solidFill>
                <a:latin typeface="Times New Roman" panose="02020603050405020304" pitchFamily="18" charset="0"/>
                <a:cs typeface="Times New Roman" panose="02020603050405020304" pitchFamily="18" charset="0"/>
              </a:rPr>
              <a:t>? </a:t>
            </a:r>
            <a:endParaRPr lang="en-US" altLang="en-US" sz="3200" dirty="0">
              <a:solidFill>
                <a:srgbClr val="0000CC"/>
              </a:solidFill>
              <a:latin typeface="Times New Roman" panose="02020603050405020304" pitchFamily="18" charset="0"/>
              <a:cs typeface="Times New Roman" panose="02020603050405020304" pitchFamily="18" charset="0"/>
              <a:sym typeface="Wingdings 2" pitchFamily="18" charset="2"/>
            </a:endParaRPr>
          </a:p>
        </p:txBody>
      </p:sp>
      <p:sp>
        <p:nvSpPr>
          <p:cNvPr id="78880" name="Text Box 32"/>
          <p:cNvSpPr txBox="1">
            <a:spLocks noChangeArrowheads="1"/>
          </p:cNvSpPr>
          <p:nvPr/>
        </p:nvSpPr>
        <p:spPr bwMode="auto">
          <a:xfrm>
            <a:off x="1054338" y="186943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b. Con nín </a:t>
            </a:r>
            <a:r>
              <a:rPr lang="en-US" altLang="en-US" sz="3200" b="1" u="sng" dirty="0">
                <a:solidFill>
                  <a:srgbClr val="FF0066"/>
                </a:solidFill>
                <a:latin typeface="Times New Roman" panose="02020603050405020304" pitchFamily="18" charset="0"/>
                <a:cs typeface="Times New Roman" panose="02020603050405020304" pitchFamily="18" charset="0"/>
              </a:rPr>
              <a:t>đi</a:t>
            </a:r>
            <a:r>
              <a:rPr lang="en-US" altLang="en-US" sz="3200" u="sng" dirty="0">
                <a:solidFill>
                  <a:srgbClr val="FF0066"/>
                </a:solidFill>
                <a:latin typeface="Times New Roman" panose="02020603050405020304" pitchFamily="18" charset="0"/>
                <a:cs typeface="Times New Roman" panose="02020603050405020304" pitchFamily="18" charset="0"/>
              </a:rPr>
              <a:t> </a:t>
            </a:r>
            <a:r>
              <a:rPr lang="en-US" altLang="en-US" sz="3200" dirty="0">
                <a:solidFill>
                  <a:srgbClr val="0000CC"/>
                </a:solidFill>
                <a:latin typeface="Times New Roman" panose="02020603050405020304" pitchFamily="18" charset="0"/>
                <a:cs typeface="Times New Roman" panose="02020603050405020304" pitchFamily="18" charset="0"/>
              </a:rPr>
              <a:t>! </a:t>
            </a:r>
          </a:p>
        </p:txBody>
      </p:sp>
      <p:sp>
        <p:nvSpPr>
          <p:cNvPr id="78881" name="Text Box 33"/>
          <p:cNvSpPr txBox="1">
            <a:spLocks noChangeArrowheads="1"/>
          </p:cNvSpPr>
          <p:nvPr/>
        </p:nvSpPr>
        <p:spPr bwMode="auto">
          <a:xfrm>
            <a:off x="1054338" y="2754373"/>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c. Thương </a:t>
            </a:r>
            <a:r>
              <a:rPr lang="en-US" altLang="en-US" sz="3200" b="1" u="sng" dirty="0">
                <a:solidFill>
                  <a:srgbClr val="FF0066"/>
                </a:solidFill>
                <a:latin typeface="Times New Roman" panose="02020603050405020304" pitchFamily="18" charset="0"/>
                <a:cs typeface="Times New Roman" panose="02020603050405020304" pitchFamily="18" charset="0"/>
              </a:rPr>
              <a:t>thay</a:t>
            </a:r>
            <a:r>
              <a:rPr lang="en-US" altLang="en-US" sz="3200" dirty="0">
                <a:solidFill>
                  <a:srgbClr val="0000CC"/>
                </a:solidFill>
                <a:latin typeface="Times New Roman" panose="02020603050405020304" pitchFamily="18" charset="0"/>
                <a:cs typeface="Times New Roman" panose="02020603050405020304" pitchFamily="18" charset="0"/>
              </a:rPr>
              <a:t>….. </a:t>
            </a:r>
          </a:p>
        </p:txBody>
      </p:sp>
      <p:sp>
        <p:nvSpPr>
          <p:cNvPr id="78882" name="Text Box 34"/>
          <p:cNvSpPr txBox="1">
            <a:spLocks noChangeArrowheads="1"/>
          </p:cNvSpPr>
          <p:nvPr/>
        </p:nvSpPr>
        <p:spPr bwMode="auto">
          <a:xfrm>
            <a:off x="1092438" y="3736729"/>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 Em chào cô </a:t>
            </a:r>
            <a:r>
              <a:rPr lang="en-US" altLang="en-US" sz="3200" b="1" u="sng" dirty="0">
                <a:solidFill>
                  <a:srgbClr val="FF0066"/>
                </a:solidFill>
                <a:latin typeface="Times New Roman" panose="02020603050405020304" pitchFamily="18" charset="0"/>
                <a:cs typeface="Times New Roman" panose="02020603050405020304" pitchFamily="18" charset="0"/>
              </a:rPr>
              <a:t>ạ</a:t>
            </a:r>
            <a:r>
              <a:rPr lang="en-US" altLang="en-US" sz="3200" dirty="0">
                <a:solidFill>
                  <a:srgbClr val="0000CC"/>
                </a:solidFill>
                <a:latin typeface="Times New Roman" panose="02020603050405020304" pitchFamily="18" charset="0"/>
                <a:cs typeface="Times New Roman" panose="02020603050405020304" pitchFamily="18" charset="0"/>
              </a:rPr>
              <a:t> ! </a:t>
            </a:r>
          </a:p>
        </p:txBody>
      </p:sp>
      <p:sp>
        <p:nvSpPr>
          <p:cNvPr id="78885" name="AutoShape 37"/>
          <p:cNvSpPr>
            <a:spLocks noChangeArrowheads="1"/>
          </p:cNvSpPr>
          <p:nvPr/>
        </p:nvSpPr>
        <p:spPr bwMode="auto">
          <a:xfrm>
            <a:off x="1909665" y="4865543"/>
            <a:ext cx="659505" cy="356176"/>
          </a:xfrm>
          <a:prstGeom prst="rightArrow">
            <a:avLst>
              <a:gd name="adj1" fmla="val 50000"/>
              <a:gd name="adj2" fmla="val 87500"/>
            </a:avLst>
          </a:prstGeom>
          <a:solidFill>
            <a:srgbClr val="FFFF00"/>
          </a:solidFill>
          <a:ln w="9525">
            <a:solidFill>
              <a:srgbClr val="FF0066"/>
            </a:solidFill>
            <a:miter lim="800000"/>
            <a:headEnd/>
            <a:tailEnd/>
          </a:ln>
        </p:spPr>
        <p:txBody>
          <a:bodyPr wrap="none" anchor="ct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endParaRPr lang="en-US" altLang="en-US" sz="2800">
              <a:latin typeface="Times New Roman" panose="02020603050405020304" pitchFamily="18" charset="0"/>
              <a:cs typeface="Times New Roman" panose="02020603050405020304" pitchFamily="18" charset="0"/>
            </a:endParaRPr>
          </a:p>
        </p:txBody>
      </p:sp>
      <p:sp>
        <p:nvSpPr>
          <p:cNvPr id="78886" name="Text Box 38"/>
          <p:cNvSpPr txBox="1">
            <a:spLocks noChangeArrowheads="1"/>
          </p:cNvSpPr>
          <p:nvPr/>
        </p:nvSpPr>
        <p:spPr bwMode="auto">
          <a:xfrm>
            <a:off x="3189097" y="4751244"/>
            <a:ext cx="3124200" cy="584775"/>
          </a:xfrm>
          <a:prstGeom prst="rect">
            <a:avLst/>
          </a:prstGeom>
          <a:solidFill>
            <a:schemeClr val="accent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sz="3200" b="1" dirty="0">
                <a:solidFill>
                  <a:srgbClr val="241AE6"/>
                </a:solidFill>
                <a:latin typeface="Times New Roman" panose="02020603050405020304" pitchFamily="18" charset="0"/>
                <a:cs typeface="Times New Roman" panose="02020603050405020304" pitchFamily="18" charset="0"/>
              </a:rPr>
              <a:t>à, </a:t>
            </a:r>
            <a:r>
              <a:rPr lang="en-US" sz="3200" b="1" dirty="0" err="1">
                <a:solidFill>
                  <a:srgbClr val="241AE6"/>
                </a:solidFill>
                <a:latin typeface="Times New Roman" panose="02020603050405020304" pitchFamily="18" charset="0"/>
                <a:cs typeface="Times New Roman" panose="02020603050405020304" pitchFamily="18" charset="0"/>
              </a:rPr>
              <a:t>đi</a:t>
            </a:r>
            <a:r>
              <a:rPr lang="en-US" sz="3200" b="1" dirty="0">
                <a:solidFill>
                  <a:srgbClr val="241AE6"/>
                </a:solidFill>
                <a:latin typeface="Times New Roman" panose="02020603050405020304" pitchFamily="18" charset="0"/>
                <a:cs typeface="Times New Roman" panose="02020603050405020304" pitchFamily="18" charset="0"/>
              </a:rPr>
              <a:t>, </a:t>
            </a:r>
            <a:r>
              <a:rPr lang="en-US" sz="3200" b="1" dirty="0" err="1">
                <a:solidFill>
                  <a:srgbClr val="241AE6"/>
                </a:solidFill>
                <a:latin typeface="Times New Roman" panose="02020603050405020304" pitchFamily="18" charset="0"/>
                <a:cs typeface="Times New Roman" panose="02020603050405020304" pitchFamily="18" charset="0"/>
              </a:rPr>
              <a:t>thay</a:t>
            </a:r>
            <a:r>
              <a:rPr lang="en-US" sz="3200" b="1" dirty="0">
                <a:solidFill>
                  <a:srgbClr val="241AE6"/>
                </a:solidFill>
                <a:latin typeface="Times New Roman" panose="02020603050405020304" pitchFamily="18" charset="0"/>
                <a:cs typeface="Times New Roman" panose="02020603050405020304" pitchFamily="18" charset="0"/>
              </a:rPr>
              <a:t>, ạ</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78887" name="Line 39"/>
          <p:cNvSpPr>
            <a:spLocks noChangeShapeType="1"/>
          </p:cNvSpPr>
          <p:nvPr/>
        </p:nvSpPr>
        <p:spPr bwMode="auto">
          <a:xfrm>
            <a:off x="6696384" y="5043631"/>
            <a:ext cx="620233" cy="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8888" name="Text Box 40"/>
          <p:cNvSpPr txBox="1">
            <a:spLocks noChangeArrowheads="1"/>
          </p:cNvSpPr>
          <p:nvPr/>
        </p:nvSpPr>
        <p:spPr bwMode="auto">
          <a:xfrm>
            <a:off x="7787387" y="4751244"/>
            <a:ext cx="24384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3200" b="1" dirty="0" err="1">
                <a:solidFill>
                  <a:srgbClr val="FF0000"/>
                </a:solidFill>
                <a:latin typeface="Times New Roman" panose="02020603050405020304" pitchFamily="18" charset="0"/>
                <a:cs typeface="Times New Roman" panose="02020603050405020304" pitchFamily="18" charset="0"/>
              </a:rPr>
              <a:t>Tình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8891" name="Rectangle 43" descr="Papyrus"/>
          <p:cNvSpPr>
            <a:spLocks noChangeArrowheads="1"/>
          </p:cNvSpPr>
          <p:nvPr/>
        </p:nvSpPr>
        <p:spPr bwMode="auto">
          <a:xfrm>
            <a:off x="5825406" y="3755822"/>
            <a:ext cx="5735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altLang="en-US" sz="3000" b="1" dirty="0">
                <a:solidFill>
                  <a:srgbClr val="FF0000"/>
                </a:solidFill>
                <a:latin typeface="Times New Roman" panose="02020603050405020304" pitchFamily="18" charset="0"/>
                <a:cs typeface="Times New Roman" panose="02020603050405020304" pitchFamily="18" charset="0"/>
                <a:sym typeface="Wingdings 2" pitchFamily="18" charset="2"/>
              </a:rPr>
              <a:t> </a:t>
            </a:r>
            <a:r>
              <a:rPr lang="en-US" altLang="en-US" sz="3000" dirty="0">
                <a:solidFill>
                  <a:srgbClr val="FF0000"/>
                </a:solidFill>
                <a:latin typeface="Times New Roman" panose="02020603050405020304" pitchFamily="18" charset="0"/>
                <a:cs typeface="Times New Roman" panose="02020603050405020304" pitchFamily="18" charset="0"/>
                <a:sym typeface="Wingdings 2" pitchFamily="18" charset="2"/>
              </a:rPr>
              <a:t>Tạo sắc thái  kính trọng, lễ phép</a:t>
            </a:r>
            <a:endParaRPr lang="en-US" altLang="en-US" sz="3000" b="1" dirty="0">
              <a:solidFill>
                <a:srgbClr val="FF0000"/>
              </a:solidFill>
              <a:latin typeface="Times New Roman" panose="02020603050405020304" pitchFamily="18" charset="0"/>
              <a:cs typeface="Times New Roman" panose="02020603050405020304" pitchFamily="18" charset="0"/>
              <a:sym typeface="Wingdings 2" pitchFamily="18" charset="2"/>
            </a:endParaRPr>
          </a:p>
        </p:txBody>
      </p:sp>
      <p:sp>
        <p:nvSpPr>
          <p:cNvPr id="78892" name="Rectangle 44" descr="Papyrus"/>
          <p:cNvSpPr>
            <a:spLocks noChangeArrowheads="1"/>
          </p:cNvSpPr>
          <p:nvPr/>
        </p:nvSpPr>
        <p:spPr bwMode="auto">
          <a:xfrm>
            <a:off x="5780210" y="976930"/>
            <a:ext cx="52430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altLang="en-US" sz="3000" b="1" dirty="0">
                <a:solidFill>
                  <a:srgbClr val="FF0000"/>
                </a:solidFill>
                <a:latin typeface="Times New Roman" panose="02020603050405020304" pitchFamily="18" charset="0"/>
                <a:cs typeface="Times New Roman" panose="02020603050405020304" pitchFamily="18" charset="0"/>
                <a:sym typeface="Wingdings 2" pitchFamily="18" charset="2"/>
              </a:rPr>
              <a:t> </a:t>
            </a:r>
            <a:r>
              <a:rPr lang="en-US" altLang="en-US" sz="3000" dirty="0">
                <a:solidFill>
                  <a:srgbClr val="FF0000"/>
                </a:solidFill>
                <a:latin typeface="Times New Roman" panose="02020603050405020304" pitchFamily="18" charset="0"/>
                <a:cs typeface="Times New Roman" panose="02020603050405020304" pitchFamily="18" charset="0"/>
                <a:sym typeface="Wingdings 2" pitchFamily="18" charset="2"/>
              </a:rPr>
              <a:t>Chức năng tạo câu nghi vấn</a:t>
            </a:r>
          </a:p>
        </p:txBody>
      </p:sp>
      <p:sp>
        <p:nvSpPr>
          <p:cNvPr id="78893" name="Rectangle 45" descr="Papyrus"/>
          <p:cNvSpPr>
            <a:spLocks noChangeArrowheads="1"/>
          </p:cNvSpPr>
          <p:nvPr/>
        </p:nvSpPr>
        <p:spPr bwMode="auto">
          <a:xfrm>
            <a:off x="5780210" y="1884818"/>
            <a:ext cx="50847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altLang="en-US" sz="3000" b="1" dirty="0">
                <a:solidFill>
                  <a:srgbClr val="FF0000"/>
                </a:solidFill>
                <a:latin typeface="Times New Roman" panose="02020603050405020304" pitchFamily="18" charset="0"/>
                <a:cs typeface="Times New Roman" panose="02020603050405020304" pitchFamily="18" charset="0"/>
                <a:sym typeface="Wingdings 2" pitchFamily="18" charset="2"/>
              </a:rPr>
              <a:t> </a:t>
            </a:r>
            <a:r>
              <a:rPr lang="en-US" altLang="en-US" sz="3000" dirty="0">
                <a:solidFill>
                  <a:srgbClr val="FF0000"/>
                </a:solidFill>
                <a:latin typeface="Times New Roman" panose="02020603050405020304" pitchFamily="18" charset="0"/>
                <a:cs typeface="Times New Roman" panose="02020603050405020304" pitchFamily="18" charset="0"/>
                <a:sym typeface="Wingdings 2" pitchFamily="18" charset="2"/>
              </a:rPr>
              <a:t>Chức năng tạo câu cầu khiến</a:t>
            </a:r>
          </a:p>
        </p:txBody>
      </p:sp>
      <p:sp>
        <p:nvSpPr>
          <p:cNvPr id="78894" name="Rectangle 46" descr="Papyrus"/>
          <p:cNvSpPr>
            <a:spLocks noChangeArrowheads="1"/>
          </p:cNvSpPr>
          <p:nvPr/>
        </p:nvSpPr>
        <p:spPr bwMode="auto">
          <a:xfrm>
            <a:off x="5795620" y="2769761"/>
            <a:ext cx="5026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altLang="en-US" sz="3000" b="1" dirty="0">
                <a:solidFill>
                  <a:srgbClr val="FF0000"/>
                </a:solidFill>
                <a:latin typeface="Times New Roman" panose="02020603050405020304" pitchFamily="18" charset="0"/>
                <a:cs typeface="Times New Roman" panose="02020603050405020304" pitchFamily="18" charset="0"/>
                <a:sym typeface="Wingdings 2" pitchFamily="18" charset="2"/>
              </a:rPr>
              <a:t> </a:t>
            </a:r>
            <a:r>
              <a:rPr lang="en-US" altLang="en-US" sz="3000" dirty="0">
                <a:solidFill>
                  <a:srgbClr val="FF0000"/>
                </a:solidFill>
                <a:latin typeface="Times New Roman" panose="02020603050405020304" pitchFamily="18" charset="0"/>
                <a:cs typeface="Times New Roman" panose="02020603050405020304" pitchFamily="18" charset="0"/>
                <a:sym typeface="Wingdings 2" pitchFamily="18" charset="2"/>
              </a:rPr>
              <a:t>Chức năng tạo câu cảm thán</a:t>
            </a:r>
            <a:endParaRPr lang="en-US" altLang="en-US" sz="3000" b="1" dirty="0">
              <a:solidFill>
                <a:srgbClr val="FF0000"/>
              </a:solidFill>
              <a:latin typeface="Times New Roman" panose="02020603050405020304" pitchFamily="18" charset="0"/>
              <a:cs typeface="Times New Roman" panose="02020603050405020304" pitchFamily="18" charset="0"/>
              <a:sym typeface="Wingdings 2" pitchFamily="18" charset="2"/>
            </a:endParaRPr>
          </a:p>
        </p:txBody>
      </p:sp>
      <p:sp>
        <p:nvSpPr>
          <p:cNvPr id="16" name="Right Brace 15"/>
          <p:cNvSpPr/>
          <p:nvPr/>
        </p:nvSpPr>
        <p:spPr>
          <a:xfrm>
            <a:off x="4925370" y="997937"/>
            <a:ext cx="471581" cy="3323566"/>
          </a:xfrm>
          <a:prstGeom prst="rightBrace">
            <a:avLst>
              <a:gd name="adj1" fmla="val 65442"/>
              <a:gd name="adj2" fmla="val 50000"/>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lIns="76800" tIns="38400" rIns="76800" bIns="38400"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extBox 1"/>
          <p:cNvSpPr txBox="1"/>
          <p:nvPr/>
        </p:nvSpPr>
        <p:spPr>
          <a:xfrm>
            <a:off x="1092438" y="5880070"/>
            <a:ext cx="539871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nhớ</a:t>
            </a:r>
            <a:r>
              <a:rPr lang="en-US" sz="2400" b="1" dirty="0">
                <a:latin typeface="Times New Roman" pitchFamily="18" charset="0"/>
                <a:cs typeface="Times New Roman" pitchFamily="18" charset="0"/>
              </a:rPr>
              <a:t>: SGK/81</a:t>
            </a:r>
          </a:p>
        </p:txBody>
      </p:sp>
    </p:spTree>
    <p:extLst>
      <p:ext uri="{BB962C8B-B14F-4D97-AF65-F5344CB8AC3E}">
        <p14:creationId xmlns:p14="http://schemas.microsoft.com/office/powerpoint/2010/main" val="2077072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879"/>
                                        </p:tgtEl>
                                        <p:attrNameLst>
                                          <p:attrName>style.visibility</p:attrName>
                                        </p:attrNameLst>
                                      </p:cBhvr>
                                      <p:to>
                                        <p:strVal val="visible"/>
                                      </p:to>
                                    </p:set>
                                    <p:animEffect transition="in" filter="fade">
                                      <p:cBhvr>
                                        <p:cTn id="7" dur="1000"/>
                                        <p:tgtEl>
                                          <p:spTgt spid="78879"/>
                                        </p:tgtEl>
                                      </p:cBhvr>
                                    </p:animEffect>
                                    <p:anim calcmode="lin" valueType="num">
                                      <p:cBhvr>
                                        <p:cTn id="8" dur="1000" fill="hold"/>
                                        <p:tgtEl>
                                          <p:spTgt spid="78879"/>
                                        </p:tgtEl>
                                        <p:attrNameLst>
                                          <p:attrName>ppt_x</p:attrName>
                                        </p:attrNameLst>
                                      </p:cBhvr>
                                      <p:tavLst>
                                        <p:tav tm="0">
                                          <p:val>
                                            <p:strVal val="#ppt_x"/>
                                          </p:val>
                                        </p:tav>
                                        <p:tav tm="100000">
                                          <p:val>
                                            <p:strVal val="#ppt_x"/>
                                          </p:val>
                                        </p:tav>
                                      </p:tavLst>
                                    </p:anim>
                                    <p:anim calcmode="lin" valueType="num">
                                      <p:cBhvr>
                                        <p:cTn id="9" dur="1000" fill="hold"/>
                                        <p:tgtEl>
                                          <p:spTgt spid="788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8880"/>
                                        </p:tgtEl>
                                        <p:attrNameLst>
                                          <p:attrName>style.visibility</p:attrName>
                                        </p:attrNameLst>
                                      </p:cBhvr>
                                      <p:to>
                                        <p:strVal val="visible"/>
                                      </p:to>
                                    </p:set>
                                    <p:animEffect transition="in" filter="fade">
                                      <p:cBhvr>
                                        <p:cTn id="12" dur="1000"/>
                                        <p:tgtEl>
                                          <p:spTgt spid="78880"/>
                                        </p:tgtEl>
                                      </p:cBhvr>
                                    </p:animEffect>
                                    <p:anim calcmode="lin" valueType="num">
                                      <p:cBhvr>
                                        <p:cTn id="13" dur="1000" fill="hold"/>
                                        <p:tgtEl>
                                          <p:spTgt spid="78880"/>
                                        </p:tgtEl>
                                        <p:attrNameLst>
                                          <p:attrName>ppt_x</p:attrName>
                                        </p:attrNameLst>
                                      </p:cBhvr>
                                      <p:tavLst>
                                        <p:tav tm="0">
                                          <p:val>
                                            <p:strVal val="#ppt_x"/>
                                          </p:val>
                                        </p:tav>
                                        <p:tav tm="100000">
                                          <p:val>
                                            <p:strVal val="#ppt_x"/>
                                          </p:val>
                                        </p:tav>
                                      </p:tavLst>
                                    </p:anim>
                                    <p:anim calcmode="lin" valueType="num">
                                      <p:cBhvr>
                                        <p:cTn id="14" dur="1000" fill="hold"/>
                                        <p:tgtEl>
                                          <p:spTgt spid="7888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8881"/>
                                        </p:tgtEl>
                                        <p:attrNameLst>
                                          <p:attrName>style.visibility</p:attrName>
                                        </p:attrNameLst>
                                      </p:cBhvr>
                                      <p:to>
                                        <p:strVal val="visible"/>
                                      </p:to>
                                    </p:set>
                                    <p:animEffect transition="in" filter="fade">
                                      <p:cBhvr>
                                        <p:cTn id="17" dur="1000"/>
                                        <p:tgtEl>
                                          <p:spTgt spid="78881"/>
                                        </p:tgtEl>
                                      </p:cBhvr>
                                    </p:animEffect>
                                    <p:anim calcmode="lin" valueType="num">
                                      <p:cBhvr>
                                        <p:cTn id="18" dur="1000" fill="hold"/>
                                        <p:tgtEl>
                                          <p:spTgt spid="78881"/>
                                        </p:tgtEl>
                                        <p:attrNameLst>
                                          <p:attrName>ppt_x</p:attrName>
                                        </p:attrNameLst>
                                      </p:cBhvr>
                                      <p:tavLst>
                                        <p:tav tm="0">
                                          <p:val>
                                            <p:strVal val="#ppt_x"/>
                                          </p:val>
                                        </p:tav>
                                        <p:tav tm="100000">
                                          <p:val>
                                            <p:strVal val="#ppt_x"/>
                                          </p:val>
                                        </p:tav>
                                      </p:tavLst>
                                    </p:anim>
                                    <p:anim calcmode="lin" valueType="num">
                                      <p:cBhvr>
                                        <p:cTn id="19" dur="1000" fill="hold"/>
                                        <p:tgtEl>
                                          <p:spTgt spid="7888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8882"/>
                                        </p:tgtEl>
                                        <p:attrNameLst>
                                          <p:attrName>style.visibility</p:attrName>
                                        </p:attrNameLst>
                                      </p:cBhvr>
                                      <p:to>
                                        <p:strVal val="visible"/>
                                      </p:to>
                                    </p:set>
                                    <p:animEffect transition="in" filter="fade">
                                      <p:cBhvr>
                                        <p:cTn id="22" dur="1000"/>
                                        <p:tgtEl>
                                          <p:spTgt spid="78882"/>
                                        </p:tgtEl>
                                      </p:cBhvr>
                                    </p:animEffect>
                                    <p:anim calcmode="lin" valueType="num">
                                      <p:cBhvr>
                                        <p:cTn id="23" dur="1000" fill="hold"/>
                                        <p:tgtEl>
                                          <p:spTgt spid="78882"/>
                                        </p:tgtEl>
                                        <p:attrNameLst>
                                          <p:attrName>ppt_x</p:attrName>
                                        </p:attrNameLst>
                                      </p:cBhvr>
                                      <p:tavLst>
                                        <p:tav tm="0">
                                          <p:val>
                                            <p:strVal val="#ppt_x"/>
                                          </p:val>
                                        </p:tav>
                                        <p:tav tm="100000">
                                          <p:val>
                                            <p:strVal val="#ppt_x"/>
                                          </p:val>
                                        </p:tav>
                                      </p:tavLst>
                                    </p:anim>
                                    <p:anim calcmode="lin" valueType="num">
                                      <p:cBhvr>
                                        <p:cTn id="24" dur="1000" fill="hold"/>
                                        <p:tgtEl>
                                          <p:spTgt spid="788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8892"/>
                                        </p:tgtEl>
                                        <p:attrNameLst>
                                          <p:attrName>style.visibility</p:attrName>
                                        </p:attrNameLst>
                                      </p:cBhvr>
                                      <p:to>
                                        <p:strVal val="visible"/>
                                      </p:to>
                                    </p:set>
                                    <p:animEffect transition="in" filter="fade">
                                      <p:cBhvr>
                                        <p:cTn id="36" dur="1000"/>
                                        <p:tgtEl>
                                          <p:spTgt spid="78892"/>
                                        </p:tgtEl>
                                      </p:cBhvr>
                                    </p:animEffect>
                                    <p:anim calcmode="lin" valueType="num">
                                      <p:cBhvr>
                                        <p:cTn id="37" dur="1000" fill="hold"/>
                                        <p:tgtEl>
                                          <p:spTgt spid="78892"/>
                                        </p:tgtEl>
                                        <p:attrNameLst>
                                          <p:attrName>ppt_x</p:attrName>
                                        </p:attrNameLst>
                                      </p:cBhvr>
                                      <p:tavLst>
                                        <p:tav tm="0">
                                          <p:val>
                                            <p:strVal val="#ppt_x"/>
                                          </p:val>
                                        </p:tav>
                                        <p:tav tm="100000">
                                          <p:val>
                                            <p:strVal val="#ppt_x"/>
                                          </p:val>
                                        </p:tav>
                                      </p:tavLst>
                                    </p:anim>
                                    <p:anim calcmode="lin" valueType="num">
                                      <p:cBhvr>
                                        <p:cTn id="38" dur="1000" fill="hold"/>
                                        <p:tgtEl>
                                          <p:spTgt spid="7889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8893"/>
                                        </p:tgtEl>
                                        <p:attrNameLst>
                                          <p:attrName>style.visibility</p:attrName>
                                        </p:attrNameLst>
                                      </p:cBhvr>
                                      <p:to>
                                        <p:strVal val="visible"/>
                                      </p:to>
                                    </p:set>
                                    <p:animEffect transition="in" filter="fade">
                                      <p:cBhvr>
                                        <p:cTn id="41" dur="1000"/>
                                        <p:tgtEl>
                                          <p:spTgt spid="78893"/>
                                        </p:tgtEl>
                                      </p:cBhvr>
                                    </p:animEffect>
                                    <p:anim calcmode="lin" valueType="num">
                                      <p:cBhvr>
                                        <p:cTn id="42" dur="1000" fill="hold"/>
                                        <p:tgtEl>
                                          <p:spTgt spid="78893"/>
                                        </p:tgtEl>
                                        <p:attrNameLst>
                                          <p:attrName>ppt_x</p:attrName>
                                        </p:attrNameLst>
                                      </p:cBhvr>
                                      <p:tavLst>
                                        <p:tav tm="0">
                                          <p:val>
                                            <p:strVal val="#ppt_x"/>
                                          </p:val>
                                        </p:tav>
                                        <p:tav tm="100000">
                                          <p:val>
                                            <p:strVal val="#ppt_x"/>
                                          </p:val>
                                        </p:tav>
                                      </p:tavLst>
                                    </p:anim>
                                    <p:anim calcmode="lin" valueType="num">
                                      <p:cBhvr>
                                        <p:cTn id="43" dur="1000" fill="hold"/>
                                        <p:tgtEl>
                                          <p:spTgt spid="7889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8894"/>
                                        </p:tgtEl>
                                        <p:attrNameLst>
                                          <p:attrName>style.visibility</p:attrName>
                                        </p:attrNameLst>
                                      </p:cBhvr>
                                      <p:to>
                                        <p:strVal val="visible"/>
                                      </p:to>
                                    </p:set>
                                    <p:animEffect transition="in" filter="fade">
                                      <p:cBhvr>
                                        <p:cTn id="46" dur="1000"/>
                                        <p:tgtEl>
                                          <p:spTgt spid="78894"/>
                                        </p:tgtEl>
                                      </p:cBhvr>
                                    </p:animEffect>
                                    <p:anim calcmode="lin" valueType="num">
                                      <p:cBhvr>
                                        <p:cTn id="47" dur="1000" fill="hold"/>
                                        <p:tgtEl>
                                          <p:spTgt spid="78894"/>
                                        </p:tgtEl>
                                        <p:attrNameLst>
                                          <p:attrName>ppt_x</p:attrName>
                                        </p:attrNameLst>
                                      </p:cBhvr>
                                      <p:tavLst>
                                        <p:tav tm="0">
                                          <p:val>
                                            <p:strVal val="#ppt_x"/>
                                          </p:val>
                                        </p:tav>
                                        <p:tav tm="100000">
                                          <p:val>
                                            <p:strVal val="#ppt_x"/>
                                          </p:val>
                                        </p:tav>
                                      </p:tavLst>
                                    </p:anim>
                                    <p:anim calcmode="lin" valueType="num">
                                      <p:cBhvr>
                                        <p:cTn id="48" dur="1000" fill="hold"/>
                                        <p:tgtEl>
                                          <p:spTgt spid="7889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8891"/>
                                        </p:tgtEl>
                                        <p:attrNameLst>
                                          <p:attrName>style.visibility</p:attrName>
                                        </p:attrNameLst>
                                      </p:cBhvr>
                                      <p:to>
                                        <p:strVal val="visible"/>
                                      </p:to>
                                    </p:set>
                                    <p:animEffect transition="in" filter="fade">
                                      <p:cBhvr>
                                        <p:cTn id="51" dur="1000"/>
                                        <p:tgtEl>
                                          <p:spTgt spid="78891"/>
                                        </p:tgtEl>
                                      </p:cBhvr>
                                    </p:animEffect>
                                    <p:anim calcmode="lin" valueType="num">
                                      <p:cBhvr>
                                        <p:cTn id="52" dur="1000" fill="hold"/>
                                        <p:tgtEl>
                                          <p:spTgt spid="78891"/>
                                        </p:tgtEl>
                                        <p:attrNameLst>
                                          <p:attrName>ppt_x</p:attrName>
                                        </p:attrNameLst>
                                      </p:cBhvr>
                                      <p:tavLst>
                                        <p:tav tm="0">
                                          <p:val>
                                            <p:strVal val="#ppt_x"/>
                                          </p:val>
                                        </p:tav>
                                        <p:tav tm="100000">
                                          <p:val>
                                            <p:strVal val="#ppt_x"/>
                                          </p:val>
                                        </p:tav>
                                      </p:tavLst>
                                    </p:anim>
                                    <p:anim calcmode="lin" valueType="num">
                                      <p:cBhvr>
                                        <p:cTn id="53" dur="1000" fill="hold"/>
                                        <p:tgtEl>
                                          <p:spTgt spid="7889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8885"/>
                                        </p:tgtEl>
                                        <p:attrNameLst>
                                          <p:attrName>style.visibility</p:attrName>
                                        </p:attrNameLst>
                                      </p:cBhvr>
                                      <p:to>
                                        <p:strVal val="visible"/>
                                      </p:to>
                                    </p:set>
                                    <p:animEffect transition="in" filter="fade">
                                      <p:cBhvr>
                                        <p:cTn id="58" dur="1000"/>
                                        <p:tgtEl>
                                          <p:spTgt spid="78885"/>
                                        </p:tgtEl>
                                      </p:cBhvr>
                                    </p:animEffect>
                                    <p:anim calcmode="lin" valueType="num">
                                      <p:cBhvr>
                                        <p:cTn id="59" dur="1000" fill="hold"/>
                                        <p:tgtEl>
                                          <p:spTgt spid="78885"/>
                                        </p:tgtEl>
                                        <p:attrNameLst>
                                          <p:attrName>ppt_x</p:attrName>
                                        </p:attrNameLst>
                                      </p:cBhvr>
                                      <p:tavLst>
                                        <p:tav tm="0">
                                          <p:val>
                                            <p:strVal val="#ppt_x"/>
                                          </p:val>
                                        </p:tav>
                                        <p:tav tm="100000">
                                          <p:val>
                                            <p:strVal val="#ppt_x"/>
                                          </p:val>
                                        </p:tav>
                                      </p:tavLst>
                                    </p:anim>
                                    <p:anim calcmode="lin" valueType="num">
                                      <p:cBhvr>
                                        <p:cTn id="60" dur="1000" fill="hold"/>
                                        <p:tgtEl>
                                          <p:spTgt spid="7888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8886"/>
                                        </p:tgtEl>
                                        <p:attrNameLst>
                                          <p:attrName>style.visibility</p:attrName>
                                        </p:attrNameLst>
                                      </p:cBhvr>
                                      <p:to>
                                        <p:strVal val="visible"/>
                                      </p:to>
                                    </p:set>
                                    <p:animEffect transition="in" filter="fade">
                                      <p:cBhvr>
                                        <p:cTn id="63" dur="1000"/>
                                        <p:tgtEl>
                                          <p:spTgt spid="78886"/>
                                        </p:tgtEl>
                                      </p:cBhvr>
                                    </p:animEffect>
                                    <p:anim calcmode="lin" valueType="num">
                                      <p:cBhvr>
                                        <p:cTn id="64" dur="1000" fill="hold"/>
                                        <p:tgtEl>
                                          <p:spTgt spid="78886"/>
                                        </p:tgtEl>
                                        <p:attrNameLst>
                                          <p:attrName>ppt_x</p:attrName>
                                        </p:attrNameLst>
                                      </p:cBhvr>
                                      <p:tavLst>
                                        <p:tav tm="0">
                                          <p:val>
                                            <p:strVal val="#ppt_x"/>
                                          </p:val>
                                        </p:tav>
                                        <p:tav tm="100000">
                                          <p:val>
                                            <p:strVal val="#ppt_x"/>
                                          </p:val>
                                        </p:tav>
                                      </p:tavLst>
                                    </p:anim>
                                    <p:anim calcmode="lin" valueType="num">
                                      <p:cBhvr>
                                        <p:cTn id="65" dur="1000" fill="hold"/>
                                        <p:tgtEl>
                                          <p:spTgt spid="7888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8887"/>
                                        </p:tgtEl>
                                        <p:attrNameLst>
                                          <p:attrName>style.visibility</p:attrName>
                                        </p:attrNameLst>
                                      </p:cBhvr>
                                      <p:to>
                                        <p:strVal val="visible"/>
                                      </p:to>
                                    </p:set>
                                    <p:animEffect transition="in" filter="fade">
                                      <p:cBhvr>
                                        <p:cTn id="68" dur="1000"/>
                                        <p:tgtEl>
                                          <p:spTgt spid="78887"/>
                                        </p:tgtEl>
                                      </p:cBhvr>
                                    </p:animEffect>
                                    <p:anim calcmode="lin" valueType="num">
                                      <p:cBhvr>
                                        <p:cTn id="69" dur="1000" fill="hold"/>
                                        <p:tgtEl>
                                          <p:spTgt spid="78887"/>
                                        </p:tgtEl>
                                        <p:attrNameLst>
                                          <p:attrName>ppt_x</p:attrName>
                                        </p:attrNameLst>
                                      </p:cBhvr>
                                      <p:tavLst>
                                        <p:tav tm="0">
                                          <p:val>
                                            <p:strVal val="#ppt_x"/>
                                          </p:val>
                                        </p:tav>
                                        <p:tav tm="100000">
                                          <p:val>
                                            <p:strVal val="#ppt_x"/>
                                          </p:val>
                                        </p:tav>
                                      </p:tavLst>
                                    </p:anim>
                                    <p:anim calcmode="lin" valueType="num">
                                      <p:cBhvr>
                                        <p:cTn id="70" dur="1000" fill="hold"/>
                                        <p:tgtEl>
                                          <p:spTgt spid="7888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8888"/>
                                        </p:tgtEl>
                                        <p:attrNameLst>
                                          <p:attrName>style.visibility</p:attrName>
                                        </p:attrNameLst>
                                      </p:cBhvr>
                                      <p:to>
                                        <p:strVal val="visible"/>
                                      </p:to>
                                    </p:set>
                                    <p:animEffect transition="in" filter="fade">
                                      <p:cBhvr>
                                        <p:cTn id="73" dur="1000"/>
                                        <p:tgtEl>
                                          <p:spTgt spid="78888"/>
                                        </p:tgtEl>
                                      </p:cBhvr>
                                    </p:animEffect>
                                    <p:anim calcmode="lin" valueType="num">
                                      <p:cBhvr>
                                        <p:cTn id="74" dur="1000" fill="hold"/>
                                        <p:tgtEl>
                                          <p:spTgt spid="78888"/>
                                        </p:tgtEl>
                                        <p:attrNameLst>
                                          <p:attrName>ppt_x</p:attrName>
                                        </p:attrNameLst>
                                      </p:cBhvr>
                                      <p:tavLst>
                                        <p:tav tm="0">
                                          <p:val>
                                            <p:strVal val="#ppt_x"/>
                                          </p:val>
                                        </p:tav>
                                        <p:tav tm="100000">
                                          <p:val>
                                            <p:strVal val="#ppt_x"/>
                                          </p:val>
                                        </p:tav>
                                      </p:tavLst>
                                    </p:anim>
                                    <p:anim calcmode="lin" valueType="num">
                                      <p:cBhvr>
                                        <p:cTn id="75" dur="1000" fill="hold"/>
                                        <p:tgtEl>
                                          <p:spTgt spid="788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9" grpId="0"/>
      <p:bldP spid="78880" grpId="0"/>
      <p:bldP spid="78881" grpId="0"/>
      <p:bldP spid="78882" grpId="0"/>
      <p:bldP spid="78885" grpId="0" animBg="1"/>
      <p:bldP spid="78886" grpId="0" animBg="1"/>
      <p:bldP spid="78887" grpId="0" animBg="1"/>
      <p:bldP spid="78888" grpId="0" animBg="1"/>
      <p:bldP spid="78891" grpId="0"/>
      <p:bldP spid="78892" grpId="0"/>
      <p:bldP spid="78893" grpId="0"/>
      <p:bldP spid="78894"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58"/>
          <p:cNvGraphicFramePr>
            <a:graphicFrameLocks noGrp="1"/>
          </p:cNvGraphicFramePr>
          <p:nvPr/>
        </p:nvGraphicFramePr>
        <p:xfrm>
          <a:off x="776613" y="1696265"/>
          <a:ext cx="10894109" cy="5021993"/>
        </p:xfrm>
        <a:graphic>
          <a:graphicData uri="http://schemas.openxmlformats.org/drawingml/2006/table">
            <a:tbl>
              <a:tblPr/>
              <a:tblGrid>
                <a:gridCol w="3087847">
                  <a:extLst>
                    <a:ext uri="{9D8B030D-6E8A-4147-A177-3AD203B41FA5}">
                      <a16:colId xmlns:a16="http://schemas.microsoft.com/office/drawing/2014/main" val="20000"/>
                    </a:ext>
                  </a:extLst>
                </a:gridCol>
                <a:gridCol w="2728499">
                  <a:extLst>
                    <a:ext uri="{9D8B030D-6E8A-4147-A177-3AD203B41FA5}">
                      <a16:colId xmlns:a16="http://schemas.microsoft.com/office/drawing/2014/main" val="20001"/>
                    </a:ext>
                  </a:extLst>
                </a:gridCol>
                <a:gridCol w="2631204">
                  <a:extLst>
                    <a:ext uri="{9D8B030D-6E8A-4147-A177-3AD203B41FA5}">
                      <a16:colId xmlns:a16="http://schemas.microsoft.com/office/drawing/2014/main" val="20002"/>
                    </a:ext>
                  </a:extLst>
                </a:gridCol>
                <a:gridCol w="2446559">
                  <a:extLst>
                    <a:ext uri="{9D8B030D-6E8A-4147-A177-3AD203B41FA5}">
                      <a16:colId xmlns:a16="http://schemas.microsoft.com/office/drawing/2014/main" val="20003"/>
                    </a:ext>
                  </a:extLst>
                </a:gridCol>
              </a:tblGrid>
              <a:tr h="1140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Ví dụ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Kiểu câu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Sắc thái tình cảm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Vai xã hội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8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Bạn</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chưa</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về</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à</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2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Thầy mệt </a:t>
                      </a:r>
                      <a:r>
                        <a:rPr kumimoji="0" lang="en-US" sz="28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ạ</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0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Bạn</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giúp</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tôi</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một</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tay</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nhé</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0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Bác</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giúp</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cháu</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một</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tay</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ạ</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0EE7B0D-974A-47F9-A424-2D54586247D6}"/>
              </a:ext>
            </a:extLst>
          </p:cNvPr>
          <p:cNvSpPr txBox="1"/>
          <p:nvPr/>
        </p:nvSpPr>
        <p:spPr>
          <a:xfrm>
            <a:off x="5199904" y="1126524"/>
            <a:ext cx="2582758" cy="584775"/>
          </a:xfrm>
          <a:prstGeom prst="rect">
            <a:avLst/>
          </a:prstGeom>
          <a:noFill/>
        </p:spPr>
        <p:txBody>
          <a:bodyPr wrap="none" rtlCol="0">
            <a:spAutoFit/>
          </a:bodyPr>
          <a:lstStyle/>
          <a:p>
            <a:r>
              <a:rPr lang="en-US" sz="3200" dirty="0">
                <a:latin typeface="#9Slide03 Arima Madurai Black" panose="00000A00000000000000" pitchFamily="2" charset="0"/>
                <a:cs typeface="#9Slide03 Arima Madurai Black" panose="00000A00000000000000" pitchFamily="2" charset="0"/>
              </a:rPr>
              <a:t>PHIẾU BÀI TẬP</a:t>
            </a:r>
            <a:endParaRPr lang="en-SG" sz="3200" dirty="0">
              <a:latin typeface="#9Slide03 Arima Madurai Black" panose="00000A00000000000000" pitchFamily="2" charset="0"/>
              <a:cs typeface="#9Slide03 Arima Madurai Black" panose="00000A00000000000000" pitchFamily="2" charset="0"/>
            </a:endParaRPr>
          </a:p>
        </p:txBody>
      </p:sp>
      <p:sp>
        <p:nvSpPr>
          <p:cNvPr id="3" name="TextBox 2"/>
          <p:cNvSpPr txBox="1"/>
          <p:nvPr/>
        </p:nvSpPr>
        <p:spPr>
          <a:xfrm>
            <a:off x="526091" y="80084"/>
            <a:ext cx="5123145" cy="584775"/>
          </a:xfrm>
          <a:prstGeom prst="rect">
            <a:avLst/>
          </a:prstGeom>
          <a:noFill/>
        </p:spPr>
        <p:txBody>
          <a:bodyPr wrap="square" rtlCol="0">
            <a:spAutoFit/>
          </a:bodyPr>
          <a:lstStyle/>
          <a:p>
            <a:pPr lvl="0"/>
            <a:r>
              <a:rPr lang="en-SG" altLang="zh-CN" sz="3200" b="1" dirty="0">
                <a:solidFill>
                  <a:srgbClr val="FF0000"/>
                </a:solidFill>
                <a:latin typeface="Times New Roman" panose="02020603050405020304" pitchFamily="18" charset="0"/>
                <a:cs typeface="Times New Roman" panose="02020603050405020304" pitchFamily="18" charset="0"/>
              </a:rPr>
              <a:t>II. </a:t>
            </a:r>
            <a:r>
              <a:rPr lang="en-SG" altLang="zh-CN" sz="3200" b="1" dirty="0" err="1">
                <a:solidFill>
                  <a:srgbClr val="FF0000"/>
                </a:solidFill>
                <a:latin typeface="Times New Roman" panose="02020603050405020304" pitchFamily="18" charset="0"/>
                <a:cs typeface="Times New Roman" panose="02020603050405020304" pitchFamily="18" charset="0"/>
              </a:rPr>
              <a:t>Sử</a:t>
            </a:r>
            <a:r>
              <a:rPr lang="en-SG" altLang="zh-CN" sz="3200" b="1" dirty="0">
                <a:solidFill>
                  <a:srgbClr val="FF0000"/>
                </a:solidFill>
                <a:latin typeface="Times New Roman" panose="02020603050405020304" pitchFamily="18" charset="0"/>
                <a:cs typeface="Times New Roman" panose="02020603050405020304" pitchFamily="18" charset="0"/>
              </a:rPr>
              <a:t> </a:t>
            </a:r>
            <a:r>
              <a:rPr lang="en-SG" altLang="zh-CN" sz="3200" b="1" dirty="0" err="1">
                <a:solidFill>
                  <a:srgbClr val="FF0000"/>
                </a:solidFill>
                <a:latin typeface="Times New Roman" panose="02020603050405020304" pitchFamily="18" charset="0"/>
                <a:cs typeface="Times New Roman" panose="02020603050405020304" pitchFamily="18" charset="0"/>
              </a:rPr>
              <a:t>dụng</a:t>
            </a:r>
            <a:r>
              <a:rPr lang="en-SG" altLang="zh-CN" sz="3200" b="1" dirty="0">
                <a:solidFill>
                  <a:srgbClr val="FF0000"/>
                </a:solidFill>
                <a:latin typeface="Times New Roman" panose="02020603050405020304" pitchFamily="18" charset="0"/>
                <a:cs typeface="Times New Roman" panose="02020603050405020304" pitchFamily="18" charset="0"/>
              </a:rPr>
              <a:t> </a:t>
            </a:r>
            <a:r>
              <a:rPr lang="en-SG" altLang="zh-CN" sz="3200" b="1" dirty="0" err="1">
                <a:solidFill>
                  <a:srgbClr val="FF0000"/>
                </a:solidFill>
                <a:latin typeface="Times New Roman" panose="02020603050405020304" pitchFamily="18" charset="0"/>
                <a:cs typeface="Times New Roman" panose="02020603050405020304" pitchFamily="18" charset="0"/>
              </a:rPr>
              <a:t>tình</a:t>
            </a:r>
            <a:r>
              <a:rPr lang="en-SG" altLang="zh-CN" sz="3200" b="1" dirty="0">
                <a:solidFill>
                  <a:srgbClr val="FF0000"/>
                </a:solidFill>
                <a:latin typeface="Times New Roman" panose="02020603050405020304" pitchFamily="18" charset="0"/>
                <a:cs typeface="Times New Roman" panose="02020603050405020304" pitchFamily="18" charset="0"/>
              </a:rPr>
              <a:t> </a:t>
            </a:r>
            <a:r>
              <a:rPr lang="en-SG" altLang="zh-CN" sz="3200" b="1" dirty="0" err="1">
                <a:solidFill>
                  <a:srgbClr val="FF0000"/>
                </a:solidFill>
                <a:latin typeface="Times New Roman" panose="02020603050405020304" pitchFamily="18" charset="0"/>
                <a:cs typeface="Times New Roman" panose="02020603050405020304" pitchFamily="18" charset="0"/>
              </a:rPr>
              <a:t>thái</a:t>
            </a:r>
            <a:r>
              <a:rPr lang="en-SG" altLang="zh-CN" sz="3200" b="1" dirty="0">
                <a:solidFill>
                  <a:srgbClr val="FF0000"/>
                </a:solidFill>
                <a:latin typeface="Times New Roman" panose="02020603050405020304" pitchFamily="18" charset="0"/>
                <a:cs typeface="Times New Roman" panose="02020603050405020304" pitchFamily="18" charset="0"/>
              </a:rPr>
              <a:t> </a:t>
            </a:r>
            <a:r>
              <a:rPr lang="en-SG" altLang="zh-CN" sz="3200" b="1" dirty="0" err="1">
                <a:solidFill>
                  <a:srgbClr val="FF0000"/>
                </a:solidFill>
                <a:latin typeface="Times New Roman" panose="02020603050405020304" pitchFamily="18" charset="0"/>
                <a:cs typeface="Times New Roman" panose="02020603050405020304" pitchFamily="18" charset="0"/>
              </a:rPr>
              <a:t>từ</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6091" y="664859"/>
            <a:ext cx="419622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SGK/ 81</a:t>
            </a:r>
          </a:p>
        </p:txBody>
      </p:sp>
    </p:spTree>
    <p:extLst>
      <p:ext uri="{BB962C8B-B14F-4D97-AF65-F5344CB8AC3E}">
        <p14:creationId xmlns:p14="http://schemas.microsoft.com/office/powerpoint/2010/main" val="2881202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a:extLst>
              <a:ext uri="{FF2B5EF4-FFF2-40B4-BE49-F238E27FC236}">
                <a16:creationId xmlns:a16="http://schemas.microsoft.com/office/drawing/2014/main" id="{79E129AF-3C4B-4D1A-9E76-FC49BADF32F5}"/>
              </a:ext>
            </a:extLst>
          </p:cNvPr>
          <p:cNvGraphicFramePr>
            <a:graphicFrameLocks noGrp="1"/>
          </p:cNvGraphicFramePr>
          <p:nvPr>
            <p:ph type="tbl" idx="1"/>
          </p:nvPr>
        </p:nvGraphicFramePr>
        <p:xfrm>
          <a:off x="0" y="0"/>
          <a:ext cx="12192000" cy="6784977"/>
        </p:xfrm>
        <a:graphic>
          <a:graphicData uri="http://schemas.openxmlformats.org/drawingml/2006/table">
            <a:tbl>
              <a:tblPr/>
              <a:tblGrid>
                <a:gridCol w="3977898">
                  <a:extLst>
                    <a:ext uri="{9D8B030D-6E8A-4147-A177-3AD203B41FA5}">
                      <a16:colId xmlns:a16="http://schemas.microsoft.com/office/drawing/2014/main" val="20000"/>
                    </a:ext>
                  </a:extLst>
                </a:gridCol>
                <a:gridCol w="2773884">
                  <a:extLst>
                    <a:ext uri="{9D8B030D-6E8A-4147-A177-3AD203B41FA5}">
                      <a16:colId xmlns:a16="http://schemas.microsoft.com/office/drawing/2014/main" val="20001"/>
                    </a:ext>
                  </a:extLst>
                </a:gridCol>
                <a:gridCol w="2702184">
                  <a:extLst>
                    <a:ext uri="{9D8B030D-6E8A-4147-A177-3AD203B41FA5}">
                      <a16:colId xmlns:a16="http://schemas.microsoft.com/office/drawing/2014/main" val="20002"/>
                    </a:ext>
                  </a:extLst>
                </a:gridCol>
                <a:gridCol w="2738034">
                  <a:extLst>
                    <a:ext uri="{9D8B030D-6E8A-4147-A177-3AD203B41FA5}">
                      <a16:colId xmlns:a16="http://schemas.microsoft.com/office/drawing/2014/main" val="20003"/>
                    </a:ext>
                  </a:extLst>
                </a:gridCol>
              </a:tblGrid>
              <a:tr h="1414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FFFF"/>
                          </a:solidFill>
                          <a:effectLst/>
                          <a:latin typeface="Times New Roman" pitchFamily="18" charset="0"/>
                          <a:cs typeface="Times New Roman" pitchFamily="18" charset="0"/>
                        </a:rPr>
                        <a:t>Ngữ</a:t>
                      </a:r>
                      <a:r>
                        <a:rPr kumimoji="0" lang="en-US" sz="2800" b="1" i="0" u="none" strike="noStrike" cap="none" normalizeH="0" baseline="0" dirty="0">
                          <a:ln>
                            <a:noFill/>
                          </a:ln>
                          <a:solidFill>
                            <a:srgbClr val="FFFF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FFFF"/>
                          </a:solidFill>
                          <a:effectLst/>
                          <a:latin typeface="Times New Roman" pitchFamily="18" charset="0"/>
                          <a:cs typeface="Times New Roman" pitchFamily="18" charset="0"/>
                        </a:rPr>
                        <a:t>liệu</a:t>
                      </a:r>
                      <a:endParaRPr kumimoji="0" lang="en-US" sz="2800" b="1" i="0" u="none" strike="noStrike" cap="none" normalizeH="0" baseline="0" dirty="0">
                        <a:ln>
                          <a:noFill/>
                        </a:ln>
                        <a:solidFill>
                          <a:srgbClr val="FFFFFF"/>
                        </a:solidFill>
                        <a:effectLst/>
                        <a:latin typeface="Times New Roman" pitchFamily="18" charset="0"/>
                        <a:cs typeface="Times New Roman"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FFFF"/>
                          </a:solidFill>
                          <a:effectLst/>
                          <a:latin typeface="Times New Roman" panose="02020603050405020304" pitchFamily="18" charset="0"/>
                          <a:ea typeface="SimSun" pitchFamily="2" charset="-122"/>
                          <a:cs typeface="Times New Roman" panose="02020603050405020304" pitchFamily="18" charset="0"/>
                        </a:rPr>
                        <a:t>Kiểu câu</a:t>
                      </a: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FFFF"/>
                          </a:solidFill>
                          <a:effectLst/>
                          <a:latin typeface="Times New Roman" panose="02020603050405020304" pitchFamily="18" charset="0"/>
                          <a:ea typeface="SimSun" pitchFamily="2" charset="-122"/>
                          <a:cs typeface="Times New Roman" panose="02020603050405020304" pitchFamily="18" charset="0"/>
                        </a:rPr>
                        <a:t>Sắc thái tình cảm</a:t>
                      </a: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FFFF"/>
                          </a:solidFill>
                          <a:effectLst/>
                          <a:latin typeface="Times New Roman" panose="02020603050405020304" pitchFamily="18" charset="0"/>
                          <a:ea typeface="SimSun" pitchFamily="2" charset="-122"/>
                          <a:cs typeface="Times New Roman" panose="02020603050405020304" pitchFamily="18" charset="0"/>
                        </a:rPr>
                        <a:t>Quan hệ xã hội</a:t>
                      </a: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1166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effectLst/>
                          <a:latin typeface="Times New Roman" panose="02020603050405020304" pitchFamily="18" charset="0"/>
                          <a:ea typeface="SimSun" pitchFamily="2" charset="-122"/>
                          <a:cs typeface="Times New Roman" panose="02020603050405020304" pitchFamily="18" charset="0"/>
                        </a:rPr>
                        <a:t>Bạn</a:t>
                      </a:r>
                      <a:r>
                        <a:rPr kumimoji="0" lang="en-US" sz="2800" b="1"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rPr>
                        <a:t> </a:t>
                      </a:r>
                      <a:r>
                        <a:rPr kumimoji="0" lang="en-US" sz="2800" b="1" i="0" u="none" strike="noStrike" cap="none" normalizeH="0" baseline="0" dirty="0" err="1">
                          <a:ln>
                            <a:noFill/>
                          </a:ln>
                          <a:effectLst/>
                          <a:latin typeface="Times New Roman" panose="02020603050405020304" pitchFamily="18" charset="0"/>
                          <a:ea typeface="SimSun" pitchFamily="2" charset="-122"/>
                          <a:cs typeface="Times New Roman" panose="02020603050405020304" pitchFamily="18" charset="0"/>
                        </a:rPr>
                        <a:t>chưa</a:t>
                      </a:r>
                      <a:r>
                        <a:rPr kumimoji="0" lang="en-US" sz="2800" b="1"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rPr>
                        <a:t> </a:t>
                      </a:r>
                      <a:r>
                        <a:rPr kumimoji="0" lang="en-US" sz="2800" b="1" i="0" u="none" strike="noStrike" cap="none" normalizeH="0" baseline="0" dirty="0" err="1">
                          <a:ln>
                            <a:noFill/>
                          </a:ln>
                          <a:effectLst/>
                          <a:latin typeface="Times New Roman" panose="02020603050405020304" pitchFamily="18" charset="0"/>
                          <a:ea typeface="SimSun" pitchFamily="2" charset="-122"/>
                          <a:cs typeface="Times New Roman" panose="02020603050405020304" pitchFamily="18" charset="0"/>
                        </a:rPr>
                        <a:t>về</a:t>
                      </a:r>
                      <a:r>
                        <a:rPr kumimoji="0" lang="en-US" sz="2800" b="1"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rPr>
                        <a:t> </a:t>
                      </a:r>
                      <a:r>
                        <a:rPr kumimoji="0" lang="en-US" sz="2800" b="1" i="0" u="none" strike="noStrike" cap="none" normalizeH="0" baseline="0" dirty="0">
                          <a:ln>
                            <a:noFill/>
                          </a:ln>
                          <a:solidFill>
                            <a:srgbClr val="FF0000"/>
                          </a:solidFill>
                          <a:effectLst/>
                          <a:latin typeface="Times New Roman" panose="02020603050405020304" pitchFamily="18" charset="0"/>
                          <a:ea typeface="SimSun" pitchFamily="2" charset="-122"/>
                          <a:cs typeface="Times New Roman" panose="02020603050405020304" pitchFamily="18" charset="0"/>
                        </a:rPr>
                        <a:t>à</a:t>
                      </a:r>
                      <a:r>
                        <a:rPr kumimoji="0" lang="en-US" sz="2800" b="1"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rPr>
                        <a:t>?</a:t>
                      </a: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alpha val="39999"/>
                      </a:srgbClr>
                    </a:solidFill>
                  </a:tcPr>
                </a:tc>
                <a:extLst>
                  <a:ext uri="{0D108BD9-81ED-4DB2-BD59-A6C34878D82A}">
                    <a16:rowId xmlns:a16="http://schemas.microsoft.com/office/drawing/2014/main" val="10001"/>
                  </a:ext>
                </a:extLst>
              </a:tr>
              <a:tr h="1196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effectLst/>
                          <a:latin typeface="Times New Roman" panose="02020603050405020304" pitchFamily="18" charset="0"/>
                          <a:ea typeface="SimSun" pitchFamily="2" charset="-122"/>
                          <a:cs typeface="Times New Roman" panose="02020603050405020304" pitchFamily="18" charset="0"/>
                        </a:rPr>
                        <a:t>Thầy</a:t>
                      </a:r>
                      <a:r>
                        <a:rPr kumimoji="0" lang="en-US" sz="2800" b="1"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rPr>
                        <a:t> </a:t>
                      </a:r>
                      <a:r>
                        <a:rPr kumimoji="0" lang="en-US" sz="2800" b="1" i="0" u="none" strike="noStrike" cap="none" normalizeH="0" baseline="0" dirty="0" err="1">
                          <a:ln>
                            <a:noFill/>
                          </a:ln>
                          <a:effectLst/>
                          <a:latin typeface="Times New Roman" panose="02020603050405020304" pitchFamily="18" charset="0"/>
                          <a:ea typeface="SimSun" pitchFamily="2" charset="-122"/>
                          <a:cs typeface="Times New Roman" panose="02020603050405020304" pitchFamily="18" charset="0"/>
                        </a:rPr>
                        <a:t>mệt</a:t>
                      </a:r>
                      <a:r>
                        <a:rPr kumimoji="0" lang="en-US" sz="2800" b="1"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rPr>
                        <a:t> </a:t>
                      </a:r>
                      <a:r>
                        <a:rPr kumimoji="0" lang="en-US" sz="2800" b="1" i="0" u="none" strike="noStrike" cap="none" normalizeH="0" baseline="0" dirty="0">
                          <a:ln>
                            <a:noFill/>
                          </a:ln>
                          <a:solidFill>
                            <a:srgbClr val="FF0000"/>
                          </a:solidFill>
                          <a:effectLst/>
                          <a:latin typeface="Times New Roman" panose="02020603050405020304" pitchFamily="18" charset="0"/>
                          <a:ea typeface="SimSun" pitchFamily="2" charset="-122"/>
                          <a:cs typeface="Times New Roman" panose="02020603050405020304" pitchFamily="18" charset="0"/>
                        </a:rPr>
                        <a:t>ạ</a:t>
                      </a:r>
                      <a:r>
                        <a:rPr kumimoji="0" lang="en-US" sz="2800" b="1"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rPr>
                        <a:t>?</a:t>
                      </a: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7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rPr>
                        <a:t>Bạn giúp tôi một tay </a:t>
                      </a:r>
                      <a:r>
                        <a:rPr kumimoji="0" lang="en-US" sz="2800" b="0" i="0" u="none" strike="noStrike" cap="none" normalizeH="0" baseline="0">
                          <a:ln>
                            <a:noFill/>
                          </a:ln>
                          <a:solidFill>
                            <a:srgbClr val="FF0000"/>
                          </a:solidFill>
                          <a:effectLst/>
                          <a:latin typeface="Times New Roman" panose="02020603050405020304" pitchFamily="18" charset="0"/>
                          <a:ea typeface="SimSun" pitchFamily="2" charset="-122"/>
                          <a:cs typeface="Times New Roman" panose="02020603050405020304" pitchFamily="18" charset="0"/>
                        </a:rPr>
                        <a:t>nhé</a:t>
                      </a:r>
                      <a:r>
                        <a:rPr kumimoji="0" lang="en-US" sz="2800" b="0"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rPr>
                        <a:t>!</a:t>
                      </a: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alpha val="39999"/>
                      </a:srgbClr>
                    </a:solidFill>
                  </a:tcPr>
                </a:tc>
                <a:extLst>
                  <a:ext uri="{0D108BD9-81ED-4DB2-BD59-A6C34878D82A}">
                    <a16:rowId xmlns:a16="http://schemas.microsoft.com/office/drawing/2014/main" val="10003"/>
                  </a:ext>
                </a:extLst>
              </a:tr>
              <a:tr h="152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rPr>
                        <a:t>Bác giúp cháu một tay </a:t>
                      </a:r>
                      <a:r>
                        <a:rPr kumimoji="0" lang="en-US" sz="2800" b="1" i="0" u="none" strike="noStrike" cap="none" normalizeH="0" baseline="0">
                          <a:ln>
                            <a:noFill/>
                          </a:ln>
                          <a:solidFill>
                            <a:srgbClr val="FF0000"/>
                          </a:solidFill>
                          <a:effectLst/>
                          <a:latin typeface="Times New Roman" panose="02020603050405020304" pitchFamily="18" charset="0"/>
                          <a:ea typeface="SimSun" pitchFamily="2" charset="-122"/>
                          <a:cs typeface="Times New Roman" panose="02020603050405020304" pitchFamily="18" charset="0"/>
                        </a:rPr>
                        <a:t>ạ</a:t>
                      </a:r>
                      <a:r>
                        <a:rPr kumimoji="0" lang="en-US" sz="2800" b="1"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rPr>
                        <a:t>!</a:t>
                      </a: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744" name="Rectangle 72">
            <a:extLst>
              <a:ext uri="{FF2B5EF4-FFF2-40B4-BE49-F238E27FC236}">
                <a16:creationId xmlns:a16="http://schemas.microsoft.com/office/drawing/2014/main" id="{42D0F524-13C0-48CC-9CFE-9D7B24BA0ED9}"/>
              </a:ext>
            </a:extLst>
          </p:cNvPr>
          <p:cNvSpPr>
            <a:spLocks noChangeArrowheads="1"/>
          </p:cNvSpPr>
          <p:nvPr/>
        </p:nvSpPr>
        <p:spPr bwMode="auto">
          <a:xfrm>
            <a:off x="4147273" y="1557338"/>
            <a:ext cx="2382982" cy="8636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endParaRPr lang="en-US" altLang="en-US" sz="2800" dirty="0">
              <a:latin typeface="Times New Roman" panose="02020603050405020304" pitchFamily="18" charset="0"/>
              <a:cs typeface="Times New Roman" panose="02020603050405020304" pitchFamily="18" charset="0"/>
            </a:endParaRPr>
          </a:p>
        </p:txBody>
      </p:sp>
      <p:sp>
        <p:nvSpPr>
          <p:cNvPr id="28745" name="Rectangle 73">
            <a:extLst>
              <a:ext uri="{FF2B5EF4-FFF2-40B4-BE49-F238E27FC236}">
                <a16:creationId xmlns:a16="http://schemas.microsoft.com/office/drawing/2014/main" id="{5E3C6A02-D484-4891-B64D-DF04A72A9A86}"/>
              </a:ext>
            </a:extLst>
          </p:cNvPr>
          <p:cNvSpPr>
            <a:spLocks noChangeArrowheads="1"/>
          </p:cNvSpPr>
          <p:nvPr/>
        </p:nvSpPr>
        <p:spPr bwMode="auto">
          <a:xfrm>
            <a:off x="7169267" y="1646238"/>
            <a:ext cx="1828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  thân mật</a:t>
            </a:r>
          </a:p>
        </p:txBody>
      </p:sp>
      <p:sp>
        <p:nvSpPr>
          <p:cNvPr id="28746" name="Rectangle 74">
            <a:extLst>
              <a:ext uri="{FF2B5EF4-FFF2-40B4-BE49-F238E27FC236}">
                <a16:creationId xmlns:a16="http://schemas.microsoft.com/office/drawing/2014/main" id="{B2456903-DF03-408E-8661-B50E615E75D2}"/>
              </a:ext>
            </a:extLst>
          </p:cNvPr>
          <p:cNvSpPr>
            <a:spLocks noChangeArrowheads="1"/>
          </p:cNvSpPr>
          <p:nvPr/>
        </p:nvSpPr>
        <p:spPr bwMode="auto">
          <a:xfrm>
            <a:off x="9735419" y="1557338"/>
            <a:ext cx="2161017"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ngang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a:t>
            </a:r>
          </a:p>
        </p:txBody>
      </p:sp>
      <p:sp>
        <p:nvSpPr>
          <p:cNvPr id="10" name="Rectangle 75">
            <a:extLst>
              <a:ext uri="{FF2B5EF4-FFF2-40B4-BE49-F238E27FC236}">
                <a16:creationId xmlns:a16="http://schemas.microsoft.com/office/drawing/2014/main" id="{382A1D1F-0FB0-49B6-9945-413CE2CC7256}"/>
              </a:ext>
            </a:extLst>
          </p:cNvPr>
          <p:cNvSpPr>
            <a:spLocks noChangeArrowheads="1"/>
          </p:cNvSpPr>
          <p:nvPr/>
        </p:nvSpPr>
        <p:spPr bwMode="auto">
          <a:xfrm>
            <a:off x="4147273" y="2862704"/>
            <a:ext cx="2382982" cy="6096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endParaRPr lang="en-US" altLang="en-US" sz="2800" dirty="0">
              <a:latin typeface="Times New Roman" panose="02020603050405020304" pitchFamily="18" charset="0"/>
              <a:cs typeface="Times New Roman" panose="02020603050405020304" pitchFamily="18" charset="0"/>
            </a:endParaRPr>
          </a:p>
        </p:txBody>
      </p:sp>
      <p:sp>
        <p:nvSpPr>
          <p:cNvPr id="11" name="Rectangle 76">
            <a:extLst>
              <a:ext uri="{FF2B5EF4-FFF2-40B4-BE49-F238E27FC236}">
                <a16:creationId xmlns:a16="http://schemas.microsoft.com/office/drawing/2014/main" id="{692F43C0-59CB-48F5-A535-05AE8A5A37FA}"/>
              </a:ext>
            </a:extLst>
          </p:cNvPr>
          <p:cNvSpPr>
            <a:spLocks noChangeArrowheads="1"/>
          </p:cNvSpPr>
          <p:nvPr/>
        </p:nvSpPr>
        <p:spPr bwMode="auto">
          <a:xfrm>
            <a:off x="7147863" y="2797175"/>
            <a:ext cx="1943100"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lễ</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phép</a:t>
            </a:r>
            <a:r>
              <a:rPr lang="en-US" altLang="en-US" sz="2800" dirty="0">
                <a:latin typeface="Times New Roman" panose="02020603050405020304" pitchFamily="18" charset="0"/>
                <a:cs typeface="Times New Roman" panose="02020603050405020304" pitchFamily="18" charset="0"/>
              </a:rPr>
              <a:t>,</a:t>
            </a:r>
          </a:p>
          <a:p>
            <a:pPr algn="ctr" eaLnBrk="1" hangingPunct="1"/>
            <a:r>
              <a:rPr lang="en-US" altLang="en-US" sz="2800" dirty="0" err="1">
                <a:latin typeface="Times New Roman" panose="02020603050405020304" pitchFamily="18" charset="0"/>
                <a:cs typeface="Times New Roman" panose="02020603050405020304" pitchFamily="18" charset="0"/>
              </a:rPr>
              <a:t>kính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endParaRPr lang="en-US" altLang="en-US" sz="2800" dirty="0">
              <a:latin typeface="Times New Roman" panose="02020603050405020304" pitchFamily="18" charset="0"/>
              <a:cs typeface="Times New Roman" panose="02020603050405020304" pitchFamily="18" charset="0"/>
            </a:endParaRPr>
          </a:p>
        </p:txBody>
      </p:sp>
      <p:sp>
        <p:nvSpPr>
          <p:cNvPr id="12" name="Rectangle 77">
            <a:extLst>
              <a:ext uri="{FF2B5EF4-FFF2-40B4-BE49-F238E27FC236}">
                <a16:creationId xmlns:a16="http://schemas.microsoft.com/office/drawing/2014/main" id="{9172ED0A-B073-456A-A927-32444A7FC511}"/>
              </a:ext>
            </a:extLst>
          </p:cNvPr>
          <p:cNvSpPr>
            <a:spLocks noChangeArrowheads="1"/>
          </p:cNvSpPr>
          <p:nvPr/>
        </p:nvSpPr>
        <p:spPr bwMode="auto">
          <a:xfrm>
            <a:off x="9901527" y="2847975"/>
            <a:ext cx="1828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err="1">
                <a:latin typeface="Times New Roman" panose="02020603050405020304" pitchFamily="18" charset="0"/>
                <a:cs typeface="Times New Roman" panose="02020603050405020304" pitchFamily="18" charset="0"/>
              </a:rPr>
              <a:t>Thứ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bậc</a:t>
            </a:r>
            <a:r>
              <a:rPr lang="en-US" altLang="en-US" sz="2800" dirty="0">
                <a:latin typeface="Times New Roman" panose="02020603050405020304" pitchFamily="18" charset="0"/>
                <a:cs typeface="Times New Roman" panose="02020603050405020304" pitchFamily="18" charset="0"/>
              </a:rPr>
              <a:t> </a:t>
            </a:r>
          </a:p>
          <a:p>
            <a:pPr algn="ctr" eaLnBrk="1" hangingPunct="1"/>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thầy</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trò</a:t>
            </a:r>
            <a:r>
              <a:rPr lang="en-US" altLang="en-US" sz="2800" dirty="0">
                <a:latin typeface="Times New Roman" panose="02020603050405020304" pitchFamily="18" charset="0"/>
                <a:cs typeface="Times New Roman" panose="02020603050405020304" pitchFamily="18" charset="0"/>
              </a:rPr>
              <a:t>)</a:t>
            </a:r>
          </a:p>
        </p:txBody>
      </p:sp>
      <p:sp>
        <p:nvSpPr>
          <p:cNvPr id="16" name="Rectangle 78">
            <a:extLst>
              <a:ext uri="{FF2B5EF4-FFF2-40B4-BE49-F238E27FC236}">
                <a16:creationId xmlns:a16="http://schemas.microsoft.com/office/drawing/2014/main" id="{EED89875-C051-4297-AE2C-05778F7C6FEF}"/>
              </a:ext>
            </a:extLst>
          </p:cNvPr>
          <p:cNvSpPr>
            <a:spLocks noChangeArrowheads="1"/>
          </p:cNvSpPr>
          <p:nvPr/>
        </p:nvSpPr>
        <p:spPr bwMode="auto">
          <a:xfrm>
            <a:off x="4169067" y="4151890"/>
            <a:ext cx="2322801"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khiến</a:t>
            </a:r>
            <a:endParaRPr lang="en-US" altLang="en-US" sz="2800" dirty="0">
              <a:latin typeface="Times New Roman" panose="02020603050405020304" pitchFamily="18" charset="0"/>
              <a:cs typeface="Times New Roman" panose="02020603050405020304" pitchFamily="18" charset="0"/>
            </a:endParaRPr>
          </a:p>
        </p:txBody>
      </p:sp>
      <p:sp>
        <p:nvSpPr>
          <p:cNvPr id="17" name="Rectangle 79">
            <a:extLst>
              <a:ext uri="{FF2B5EF4-FFF2-40B4-BE49-F238E27FC236}">
                <a16:creationId xmlns:a16="http://schemas.microsoft.com/office/drawing/2014/main" id="{B93567CB-9B43-44E1-B8AF-6F29A7F46D54}"/>
              </a:ext>
            </a:extLst>
          </p:cNvPr>
          <p:cNvSpPr>
            <a:spLocks noChangeArrowheads="1"/>
          </p:cNvSpPr>
          <p:nvPr/>
        </p:nvSpPr>
        <p:spPr bwMode="auto">
          <a:xfrm>
            <a:off x="7147863" y="4233641"/>
            <a:ext cx="1828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err="1">
                <a:latin typeface="Times New Roman" panose="02020603050405020304" pitchFamily="18" charset="0"/>
                <a:cs typeface="Times New Roman" panose="02020603050405020304" pitchFamily="18" charset="0"/>
              </a:rPr>
              <a:t>thân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mật</a:t>
            </a:r>
            <a:endParaRPr lang="en-US" altLang="en-US" sz="2800" dirty="0">
              <a:latin typeface="Times New Roman" panose="02020603050405020304" pitchFamily="18" charset="0"/>
              <a:cs typeface="Times New Roman" panose="02020603050405020304" pitchFamily="18" charset="0"/>
            </a:endParaRPr>
          </a:p>
        </p:txBody>
      </p:sp>
      <p:sp>
        <p:nvSpPr>
          <p:cNvPr id="18" name="Rectangle 80">
            <a:extLst>
              <a:ext uri="{FF2B5EF4-FFF2-40B4-BE49-F238E27FC236}">
                <a16:creationId xmlns:a16="http://schemas.microsoft.com/office/drawing/2014/main" id="{B8DB0358-1D11-4343-A9CF-0CFFAC92A88F}"/>
              </a:ext>
            </a:extLst>
          </p:cNvPr>
          <p:cNvSpPr>
            <a:spLocks noChangeArrowheads="1"/>
          </p:cNvSpPr>
          <p:nvPr/>
        </p:nvSpPr>
        <p:spPr bwMode="auto">
          <a:xfrm>
            <a:off x="9735419" y="4062990"/>
            <a:ext cx="2161017" cy="863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ngang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a:t>
            </a:r>
          </a:p>
        </p:txBody>
      </p:sp>
      <p:sp>
        <p:nvSpPr>
          <p:cNvPr id="15" name="Rectangle 80">
            <a:extLst>
              <a:ext uri="{FF2B5EF4-FFF2-40B4-BE49-F238E27FC236}">
                <a16:creationId xmlns:a16="http://schemas.microsoft.com/office/drawing/2014/main" id="{D8279400-EB25-47E9-83C0-50F4844DBF78}"/>
              </a:ext>
            </a:extLst>
          </p:cNvPr>
          <p:cNvSpPr>
            <a:spLocks noChangeArrowheads="1"/>
          </p:cNvSpPr>
          <p:nvPr/>
        </p:nvSpPr>
        <p:spPr bwMode="auto">
          <a:xfrm>
            <a:off x="4507462" y="5643410"/>
            <a:ext cx="1828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khiến</a:t>
            </a:r>
            <a:endParaRPr lang="en-US" altLang="en-US" sz="2800" dirty="0">
              <a:latin typeface="Times New Roman" panose="02020603050405020304" pitchFamily="18" charset="0"/>
              <a:cs typeface="Times New Roman" panose="02020603050405020304" pitchFamily="18" charset="0"/>
            </a:endParaRPr>
          </a:p>
        </p:txBody>
      </p:sp>
      <p:sp>
        <p:nvSpPr>
          <p:cNvPr id="22" name="Rectangle 81">
            <a:extLst>
              <a:ext uri="{FF2B5EF4-FFF2-40B4-BE49-F238E27FC236}">
                <a16:creationId xmlns:a16="http://schemas.microsoft.com/office/drawing/2014/main" id="{E281CFEB-ADA0-4F65-901F-609979FF79AB}"/>
              </a:ext>
            </a:extLst>
          </p:cNvPr>
          <p:cNvSpPr>
            <a:spLocks noChangeArrowheads="1"/>
          </p:cNvSpPr>
          <p:nvPr/>
        </p:nvSpPr>
        <p:spPr bwMode="auto">
          <a:xfrm>
            <a:off x="7072178" y="5591242"/>
            <a:ext cx="1943100"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lễ</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phép</a:t>
            </a:r>
            <a:r>
              <a:rPr lang="en-US" altLang="en-US" sz="2800" dirty="0">
                <a:latin typeface="Times New Roman" panose="02020603050405020304" pitchFamily="18" charset="0"/>
                <a:cs typeface="Times New Roman" panose="02020603050405020304" pitchFamily="18" charset="0"/>
              </a:rPr>
              <a:t>,</a:t>
            </a:r>
          </a:p>
          <a:p>
            <a:pPr algn="ctr" eaLnBrk="1" hangingPunct="1"/>
            <a:r>
              <a:rPr lang="en-US" altLang="en-US" sz="2800" dirty="0" err="1">
                <a:latin typeface="Times New Roman" panose="02020603050405020304" pitchFamily="18" charset="0"/>
                <a:cs typeface="Times New Roman" panose="02020603050405020304" pitchFamily="18" charset="0"/>
              </a:rPr>
              <a:t>kính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endParaRPr lang="en-US" altLang="en-US" sz="2800" dirty="0">
              <a:latin typeface="Times New Roman" panose="02020603050405020304" pitchFamily="18" charset="0"/>
              <a:cs typeface="Times New Roman" panose="02020603050405020304" pitchFamily="18" charset="0"/>
            </a:endParaRPr>
          </a:p>
        </p:txBody>
      </p:sp>
      <p:sp>
        <p:nvSpPr>
          <p:cNvPr id="23" name="Rectangle 82">
            <a:extLst>
              <a:ext uri="{FF2B5EF4-FFF2-40B4-BE49-F238E27FC236}">
                <a16:creationId xmlns:a16="http://schemas.microsoft.com/office/drawing/2014/main" id="{23DFCCB3-17F3-48C9-8249-0CE50FA8C401}"/>
              </a:ext>
            </a:extLst>
          </p:cNvPr>
          <p:cNvSpPr>
            <a:spLocks noChangeArrowheads="1"/>
          </p:cNvSpPr>
          <p:nvPr/>
        </p:nvSpPr>
        <p:spPr bwMode="auto">
          <a:xfrm>
            <a:off x="9901527" y="5622925"/>
            <a:ext cx="1828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nhỏ</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71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500"/>
                                        <p:tgtEl>
                                          <p:spTgt spid="2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ox(i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autoUpdateAnimBg="0"/>
      <p:bldP spid="22" grpId="0" bldLvl="0" animBg="1" autoUpdateAnimBg="0"/>
      <p:bldP spid="23"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CC93BB0-6783-4663-9384-27FD33C74CB8}"/>
              </a:ext>
            </a:extLst>
          </p:cNvPr>
          <p:cNvGraphicFramePr>
            <a:graphicFrameLocks noGrp="1"/>
          </p:cNvGraphicFramePr>
          <p:nvPr/>
        </p:nvGraphicFramePr>
        <p:xfrm>
          <a:off x="267855" y="1465544"/>
          <a:ext cx="11628581" cy="5134719"/>
        </p:xfrm>
        <a:graphic>
          <a:graphicData uri="http://schemas.openxmlformats.org/drawingml/2006/table">
            <a:tbl>
              <a:tblPr firstRow="1" bandRow="1">
                <a:tableStyleId>{B301B821-A1FF-4177-AEE7-76D212191A09}</a:tableStyleId>
              </a:tblPr>
              <a:tblGrid>
                <a:gridCol w="9133937">
                  <a:extLst>
                    <a:ext uri="{9D8B030D-6E8A-4147-A177-3AD203B41FA5}">
                      <a16:colId xmlns:a16="http://schemas.microsoft.com/office/drawing/2014/main" val="20000"/>
                    </a:ext>
                  </a:extLst>
                </a:gridCol>
                <a:gridCol w="2494644">
                  <a:extLst>
                    <a:ext uri="{9D8B030D-6E8A-4147-A177-3AD203B41FA5}">
                      <a16:colId xmlns:a16="http://schemas.microsoft.com/office/drawing/2014/main" val="20001"/>
                    </a:ext>
                  </a:extLst>
                </a:gridCol>
              </a:tblGrid>
              <a:tr h="751307">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FF0000"/>
                          </a:solidFill>
                          <a:latin typeface="Times New Roman" panose="02020603050405020304" pitchFamily="18" charset="0"/>
                          <a:cs typeface="Times New Roman" panose="02020603050405020304" pitchFamily="18" charset="0"/>
                        </a:rPr>
                        <a:t>Tình thái từ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6346">
                <a:tc>
                  <a:txBody>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t>
                      </a:r>
                      <a:r>
                        <a:rPr lang="vi-VN" sz="2400" dirty="0">
                          <a:latin typeface="Times New Roman" panose="02020603050405020304" pitchFamily="18" charset="0"/>
                          <a:cs typeface="Times New Roman" panose="02020603050405020304" pitchFamily="18" charset="0"/>
                        </a:rPr>
                        <a:t>ường</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t>
                      </a:r>
                      <a:r>
                        <a:rPr lang="vi-VN" sz="2400" dirty="0">
                          <a:latin typeface="Times New Roman" panose="02020603050405020304" pitchFamily="18" charset="0"/>
                          <a:cs typeface="Times New Roman" panose="02020603050405020304" pitchFamily="18" charset="0"/>
                        </a:rPr>
                        <a:t>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6038">
                <a:tc>
                  <a:txBody>
                    <a:body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Nhanh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lên</a:t>
                      </a:r>
                      <a:r>
                        <a:rPr lang="en-US" sz="2400" baseline="0" dirty="0">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nào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anh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em</a:t>
                      </a:r>
                      <a:r>
                        <a:rPr lang="en-US" sz="2400" baseline="0" dirty="0">
                          <a:latin typeface="Times New Roman" panose="02020603050405020304" pitchFamily="18" charset="0"/>
                          <a:cs typeface="Times New Roman" panose="02020603050405020304" pitchFamily="18" charset="0"/>
                        </a:rPr>
                        <a:t> </a:t>
                      </a:r>
                      <a:r>
                        <a:rPr lang="vi-VN" sz="2400" baseline="0" dirty="0">
                          <a:latin typeface="Times New Roman" panose="02020603050405020304" pitchFamily="18" charset="0"/>
                          <a:cs typeface="Times New Roman" panose="02020603050405020304" pitchFamily="18" charset="0"/>
                        </a:rPr>
                        <a:t>ơi</a:t>
                      </a:r>
                      <a:r>
                        <a:rPr lang="en-US" sz="2400"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1415">
                <a:tc>
                  <a:txBody>
                    <a:bodyPr/>
                    <a:lstStyle/>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910">
                <a:tc>
                  <a:txBody>
                    <a:bodyPr/>
                    <a:lstStyle/>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baseline="0" dirty="0">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chứ</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có</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phải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không</a:t>
                      </a:r>
                      <a:r>
                        <a:rPr lang="en-US" sz="2400" baseline="0" dirty="0">
                          <a:latin typeface="Times New Roman" panose="02020603050405020304" pitchFamily="18" charset="0"/>
                          <a:cs typeface="Times New Roman" panose="02020603050405020304" pitchFamily="18" charset="0"/>
                        </a:rPr>
                        <a:t> </a:t>
                      </a:r>
                      <a:r>
                        <a:rPr lang="vi-VN" sz="2400" baseline="0" dirty="0">
                          <a:latin typeface="Times New Roman" panose="02020603050405020304" pitchFamily="18" charset="0"/>
                          <a:cs typeface="Times New Roman" panose="02020603050405020304" pitchFamily="18" charset="0"/>
                        </a:rPr>
                        <a:t>đâ</a:t>
                      </a:r>
                      <a:r>
                        <a:rPr lang="en-US" sz="2400" baseline="0" dirty="0">
                          <a:latin typeface="Times New Roman" panose="02020603050405020304" pitchFamily="18" charset="0"/>
                          <a:cs typeface="Times New Roman" panose="02020603050405020304" pitchFamily="18" charset="0"/>
                        </a:rPr>
                        <a:t>u.</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7654">
                <a:tc>
                  <a:txBody>
                    <a:bodyPr/>
                    <a:lstStyle/>
                    <a:p>
                      <a:r>
                        <a:rPr lang="en-US" sz="2400" dirty="0">
                          <a:latin typeface="Times New Roman" panose="02020603050405020304" pitchFamily="18" charset="0"/>
                          <a:cs typeface="Times New Roman" panose="02020603050405020304" pitchFamily="18" charset="0"/>
                        </a:rPr>
                        <a:t>e/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50147">
                <a:tc>
                  <a:txBody>
                    <a:bodyPr/>
                    <a:lstStyle/>
                    <a:p>
                      <a:r>
                        <a:rPr lang="en-US" sz="2400" dirty="0">
                          <a:latin typeface="Times New Roman" panose="02020603050405020304" pitchFamily="18" charset="0"/>
                          <a:cs typeface="Times New Roman" panose="02020603050405020304" pitchFamily="18" charset="0"/>
                        </a:rPr>
                        <a:t>g/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t>
                      </a:r>
                      <a:r>
                        <a:rPr lang="vi-VN" sz="2400" dirty="0">
                          <a:latin typeface="Times New Roman" panose="02020603050405020304" pitchFamily="18" charset="0"/>
                          <a:cs typeface="Times New Roman" panose="02020603050405020304" pitchFamily="18" charset="0"/>
                        </a:rPr>
                        <a:t>ơ</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2684">
                <a:tc>
                  <a:txBody>
                    <a:bodyPr/>
                    <a:lstStyle/>
                    <a:p>
                      <a:r>
                        <a:rPr lang="en-US" sz="2400" dirty="0">
                          <a:latin typeface="Times New Roman" panose="02020603050405020304" pitchFamily="18" charset="0"/>
                          <a:cs typeface="Times New Roman" panose="02020603050405020304" pitchFamily="18" charset="0"/>
                        </a:rPr>
                        <a:t>h/ Con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còn</a:t>
                      </a:r>
                      <a:r>
                        <a:rPr lang="en-US" sz="2400" baseline="0" dirty="0">
                          <a:latin typeface="Times New Roman" panose="02020603050405020304" pitchFamily="18" charset="0"/>
                          <a:cs typeface="Times New Roman" panose="02020603050405020304" pitchFamily="18" charset="0"/>
                        </a:rPr>
                        <a:t> </a:t>
                      </a:r>
                      <a:r>
                        <a:rPr lang="vi-VN" sz="2400" baseline="0" dirty="0">
                          <a:latin typeface="Times New Roman" panose="02020603050405020304" pitchFamily="18" charset="0"/>
                          <a:cs typeface="Times New Roman" panose="02020603050405020304" pitchFamily="18" charset="0"/>
                        </a:rPr>
                        <a:t>đậu</a:t>
                      </a:r>
                      <a:r>
                        <a:rPr lang="en-US" sz="2400" baseline="0" dirty="0">
                          <a:latin typeface="Times New Roman" panose="02020603050405020304" pitchFamily="18" charset="0"/>
                          <a:cs typeface="Times New Roman" panose="02020603050405020304" pitchFamily="18" charset="0"/>
                        </a:rPr>
                        <a:t> ở </a:t>
                      </a:r>
                      <a:r>
                        <a:rPr lang="vi-VN" sz="2400" baseline="0" dirty="0">
                          <a:latin typeface="Times New Roman" panose="02020603050405020304" pitchFamily="18" charset="0"/>
                          <a:cs typeface="Times New Roman" panose="02020603050405020304" pitchFamily="18" charset="0"/>
                        </a:rPr>
                        <a:t>đằng</a:t>
                      </a:r>
                      <a:r>
                        <a:rPr lang="en-US" sz="2400" baseline="0" dirty="0">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kia</a:t>
                      </a:r>
                      <a:r>
                        <a:rPr lang="en-US" sz="2400"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5218">
                <a:tc>
                  <a:txBody>
                    <a:bodyPr/>
                    <a:lstStyle/>
                    <a:p>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thích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dân</a:t>
                      </a:r>
                      <a:r>
                        <a:rPr lang="en-US" sz="2400" baseline="0" dirty="0">
                          <a:latin typeface="Times New Roman" panose="02020603050405020304" pitchFamily="18" charset="0"/>
                          <a:cs typeface="Times New Roman" panose="02020603050405020304" pitchFamily="18" charset="0"/>
                        </a:rPr>
                        <a:t> ca </a:t>
                      </a:r>
                      <a:r>
                        <a:rPr lang="en-US" sz="2400" baseline="0" dirty="0" err="1">
                          <a:latin typeface="Times New Roman" panose="02020603050405020304" pitchFamily="18" charset="0"/>
                          <a:cs typeface="Times New Roman" panose="02020603050405020304" pitchFamily="18" charset="0"/>
                        </a:rPr>
                        <a:t>Nghệ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Tĩnh</a:t>
                      </a:r>
                      <a:r>
                        <a:rPr lang="en-US" sz="2400" baseline="0" dirty="0">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kia</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1548" name="TextBox 8">
            <a:extLst>
              <a:ext uri="{FF2B5EF4-FFF2-40B4-BE49-F238E27FC236}">
                <a16:creationId xmlns:a16="http://schemas.microsoft.com/office/drawing/2014/main" id="{5CA4DD5F-43B9-4665-8D41-A5C1C298052F}"/>
              </a:ext>
            </a:extLst>
          </p:cNvPr>
          <p:cNvSpPr txBox="1">
            <a:spLocks noChangeArrowheads="1"/>
          </p:cNvSpPr>
          <p:nvPr/>
        </p:nvSpPr>
        <p:spPr bwMode="auto">
          <a:xfrm>
            <a:off x="5956300" y="3304022"/>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endParaRPr lang="en-US" altLang="en-US">
              <a:cs typeface="Times New Roman" panose="02020603050405020304" pitchFamily="18" charset="0"/>
            </a:endParaRPr>
          </a:p>
        </p:txBody>
      </p:sp>
      <p:sp>
        <p:nvSpPr>
          <p:cNvPr id="21549" name="TextBox 9">
            <a:extLst>
              <a:ext uri="{FF2B5EF4-FFF2-40B4-BE49-F238E27FC236}">
                <a16:creationId xmlns:a16="http://schemas.microsoft.com/office/drawing/2014/main" id="{DAA5724E-76C5-4EA2-83CB-ACA1CC318CF5}"/>
              </a:ext>
            </a:extLst>
          </p:cNvPr>
          <p:cNvSpPr txBox="1">
            <a:spLocks noChangeArrowheads="1"/>
          </p:cNvSpPr>
          <p:nvPr/>
        </p:nvSpPr>
        <p:spPr bwMode="auto">
          <a:xfrm>
            <a:off x="7543800" y="3304022"/>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endParaRPr lang="en-US" altLang="en-US">
              <a:cs typeface="Times New Roman" panose="02020603050405020304" pitchFamily="18" charset="0"/>
            </a:endParaRPr>
          </a:p>
        </p:txBody>
      </p:sp>
      <p:pic>
        <p:nvPicPr>
          <p:cNvPr id="3" name="Picture 2">
            <a:extLst>
              <a:ext uri="{FF2B5EF4-FFF2-40B4-BE49-F238E27FC236}">
                <a16:creationId xmlns:a16="http://schemas.microsoft.com/office/drawing/2014/main" id="{EF39C08E-2A58-4D4D-8EF0-C15E13B6F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0916" y="2586181"/>
            <a:ext cx="593442" cy="593442"/>
          </a:xfrm>
          <a:prstGeom prst="rect">
            <a:avLst/>
          </a:prstGeom>
        </p:spPr>
      </p:pic>
      <p:pic>
        <p:nvPicPr>
          <p:cNvPr id="11" name="Picture 10">
            <a:extLst>
              <a:ext uri="{FF2B5EF4-FFF2-40B4-BE49-F238E27FC236}">
                <a16:creationId xmlns:a16="http://schemas.microsoft.com/office/drawing/2014/main" id="{A01E5C61-46D5-4D5F-833D-924124D90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0916" y="3179623"/>
            <a:ext cx="593442" cy="593442"/>
          </a:xfrm>
          <a:prstGeom prst="rect">
            <a:avLst/>
          </a:prstGeom>
        </p:spPr>
      </p:pic>
      <p:pic>
        <p:nvPicPr>
          <p:cNvPr id="12" name="Picture 11">
            <a:extLst>
              <a:ext uri="{FF2B5EF4-FFF2-40B4-BE49-F238E27FC236}">
                <a16:creationId xmlns:a16="http://schemas.microsoft.com/office/drawing/2014/main" id="{DDB2E265-3A7D-4B8F-959D-4A6171EF1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0916" y="4306453"/>
            <a:ext cx="593442" cy="593442"/>
          </a:xfrm>
          <a:prstGeom prst="rect">
            <a:avLst/>
          </a:prstGeom>
        </p:spPr>
      </p:pic>
      <p:pic>
        <p:nvPicPr>
          <p:cNvPr id="13" name="Picture 12">
            <a:extLst>
              <a:ext uri="{FF2B5EF4-FFF2-40B4-BE49-F238E27FC236}">
                <a16:creationId xmlns:a16="http://schemas.microsoft.com/office/drawing/2014/main" id="{0E63BA12-E506-43BE-85EE-E297BE845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0916" y="6018647"/>
            <a:ext cx="593442" cy="593442"/>
          </a:xfrm>
          <a:prstGeom prst="rect">
            <a:avLst/>
          </a:prstGeom>
        </p:spPr>
      </p:pic>
      <p:sp>
        <p:nvSpPr>
          <p:cNvPr id="4" name="TextBox 3">
            <a:extLst>
              <a:ext uri="{FF2B5EF4-FFF2-40B4-BE49-F238E27FC236}">
                <a16:creationId xmlns:a16="http://schemas.microsoft.com/office/drawing/2014/main" id="{04968780-8E07-476D-A338-725A6B01416E}"/>
              </a:ext>
            </a:extLst>
          </p:cNvPr>
          <p:cNvSpPr txBox="1"/>
          <p:nvPr/>
        </p:nvSpPr>
        <p:spPr>
          <a:xfrm>
            <a:off x="609600" y="825736"/>
            <a:ext cx="11582400" cy="523220"/>
          </a:xfrm>
          <a:prstGeom prst="rect">
            <a:avLst/>
          </a:prstGeom>
          <a:noFill/>
        </p:spPr>
        <p:txBody>
          <a:bodyPr wrap="square" rtlCol="0">
            <a:spAutoFit/>
          </a:bodyPr>
          <a:lstStyle/>
          <a:p>
            <a:pPr algn="ctr"/>
            <a:r>
              <a:rPr lang="en-SG" sz="2800" b="1" dirty="0" err="1">
                <a:latin typeface="Times New Roman" panose="02020603050405020304" pitchFamily="18" charset="0"/>
                <a:cs typeface="Times New Roman" panose="02020603050405020304" pitchFamily="18" charset="0"/>
              </a:rPr>
              <a:t>Đánh</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dấu</a:t>
            </a:r>
            <a:r>
              <a:rPr lang="en-SG" sz="2800" b="1" dirty="0">
                <a:latin typeface="Times New Roman" panose="02020603050405020304" pitchFamily="18" charset="0"/>
                <a:cs typeface="Times New Roman" panose="02020603050405020304" pitchFamily="18" charset="0"/>
              </a:rPr>
              <a:t> x ở </a:t>
            </a:r>
            <a:r>
              <a:rPr lang="en-SG" sz="2800" b="1" dirty="0" err="1">
                <a:latin typeface="Times New Roman" panose="02020603050405020304" pitchFamily="18" charset="0"/>
                <a:cs typeface="Times New Roman" panose="02020603050405020304" pitchFamily="18" charset="0"/>
              </a:rPr>
              <a:t>những</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câu</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có</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từ</a:t>
            </a:r>
            <a:r>
              <a:rPr lang="en-SG" sz="2800" b="1" dirty="0">
                <a:latin typeface="Times New Roman" panose="02020603050405020304" pitchFamily="18" charset="0"/>
                <a:cs typeface="Times New Roman" panose="02020603050405020304" pitchFamily="18" charset="0"/>
              </a:rPr>
              <a:t> in </a:t>
            </a:r>
            <a:r>
              <a:rPr lang="en-SG" sz="2800" b="1" dirty="0" err="1">
                <a:latin typeface="Times New Roman" panose="02020603050405020304" pitchFamily="18" charset="0"/>
                <a:cs typeface="Times New Roman" panose="02020603050405020304" pitchFamily="18" charset="0"/>
              </a:rPr>
              <a:t>đậm</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là</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tình</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thái</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từ</a:t>
            </a:r>
            <a:r>
              <a:rPr lang="en-SG" sz="2800" b="1"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400834" y="176801"/>
            <a:ext cx="3432131"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III.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图片 91"/>
          <p:cNvPicPr>
            <a:picLocks noChangeAspect="1"/>
          </p:cNvPicPr>
          <p:nvPr/>
        </p:nvPicPr>
        <p:blipFill rotWithShape="1">
          <a:blip r:embed="rId5">
            <a:extLst>
              <a:ext uri="{28A0092B-C50C-407E-A947-70E740481C1C}">
                <a14:useLocalDpi xmlns:a14="http://schemas.microsoft.com/office/drawing/2010/main" val="0"/>
              </a:ext>
            </a:extLst>
          </a:blip>
          <a:srcRect r="406" b="1678"/>
          <a:stretch>
            <a:fillRect/>
          </a:stretch>
        </p:blipFill>
        <p:spPr>
          <a:xfrm>
            <a:off x="3033" y="-2449"/>
            <a:ext cx="12188969" cy="6860449"/>
          </a:xfrm>
          <a:prstGeom prst="rect">
            <a:avLst/>
          </a:prstGeom>
        </p:spPr>
      </p:pic>
      <p:pic>
        <p:nvPicPr>
          <p:cNvPr id="86" name="backgrou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0757" y="96017"/>
            <a:ext cx="406400" cy="406400"/>
          </a:xfrm>
          <a:prstGeom prst="rect">
            <a:avLst/>
          </a:prstGeom>
        </p:spPr>
      </p:pic>
      <p:sp>
        <p:nvSpPr>
          <p:cNvPr id="22" name="文本框 22"/>
          <p:cNvSpPr>
            <a:spLocks noChangeArrowheads="1"/>
          </p:cNvSpPr>
          <p:nvPr/>
        </p:nvSpPr>
        <p:spPr bwMode="auto">
          <a:xfrm>
            <a:off x="5390832" y="1814982"/>
            <a:ext cx="62976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ctr"/>
            <a:r>
              <a:rPr lang="en-US" altLang="zh-CN" sz="12800" dirty="0">
                <a:solidFill>
                  <a:srgbClr val="FF0000"/>
                </a:solidFill>
                <a:latin typeface="Cooper Std Black" panose="0208090304030B020404" pitchFamily="18" charset="0"/>
                <a:ea typeface="方正正粗黑简体" panose="02000000000000000000" pitchFamily="2" charset="-122"/>
              </a:rPr>
              <a:t>T</a:t>
            </a:r>
            <a:r>
              <a:rPr lang="en-US" altLang="zh-CN" sz="12800" dirty="0">
                <a:solidFill>
                  <a:srgbClr val="00B0F0"/>
                </a:solidFill>
                <a:latin typeface="Cooper Std Black" panose="0208090304030B020404" pitchFamily="18" charset="0"/>
                <a:ea typeface="方正正粗黑简体" panose="02000000000000000000" pitchFamily="2" charset="-122"/>
              </a:rPr>
              <a:t>h</a:t>
            </a:r>
            <a:r>
              <a:rPr lang="en-US" altLang="zh-CN" sz="12800" dirty="0">
                <a:solidFill>
                  <a:srgbClr val="FF9900"/>
                </a:solidFill>
                <a:latin typeface="Cooper Std Black" panose="0208090304030B020404" pitchFamily="18" charset="0"/>
                <a:ea typeface="方正正粗黑简体" panose="02000000000000000000" pitchFamily="2" charset="-122"/>
              </a:rPr>
              <a:t>a</a:t>
            </a:r>
            <a:r>
              <a:rPr lang="en-US" altLang="zh-CN" sz="11700" dirty="0">
                <a:solidFill>
                  <a:srgbClr val="92D050"/>
                </a:solidFill>
                <a:latin typeface="Cooper Std Black" panose="0208090304030B020404" pitchFamily="18" charset="0"/>
                <a:ea typeface="方正正粗黑简体" panose="02000000000000000000" pitchFamily="2" charset="-122"/>
              </a:rPr>
              <a:t>n</a:t>
            </a:r>
            <a:r>
              <a:rPr lang="en-US" altLang="zh-CN" sz="11700" dirty="0">
                <a:solidFill>
                  <a:srgbClr val="7030A0"/>
                </a:solidFill>
                <a:latin typeface="Cooper Std Black" panose="0208090304030B020404" pitchFamily="18" charset="0"/>
                <a:ea typeface="方正正粗黑简体" panose="02000000000000000000" pitchFamily="2" charset="-122"/>
              </a:rPr>
              <a:t>k</a:t>
            </a:r>
            <a:r>
              <a:rPr lang="en-US" altLang="zh-CN" sz="11700" dirty="0">
                <a:solidFill>
                  <a:srgbClr val="FF3399"/>
                </a:solidFill>
                <a:latin typeface="Cooper Std Black" panose="0208090304030B020404" pitchFamily="18" charset="0"/>
                <a:ea typeface="方正正粗黑简体" panose="02000000000000000000" pitchFamily="2" charset="-122"/>
              </a:rPr>
              <a:t>s</a:t>
            </a:r>
            <a:endParaRPr lang="zh-CN" altLang="zh-CN" sz="11700" dirty="0">
              <a:solidFill>
                <a:srgbClr val="FF3399"/>
              </a:solidFill>
              <a:latin typeface="Cooper Std Black" panose="0208090304030B020404" pitchFamily="18" charset="0"/>
              <a:ea typeface="方正正粗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2" repeatCount="indefinite" fill="hold" display="0">
                  <p:stCondLst>
                    <p:cond delay="indefinite"/>
                  </p:stCondLst>
                  <p:endCondLst>
                    <p:cond evt="onStopAudio" delay="0">
                      <p:tgtEl>
                        <p:sldTgt/>
                      </p:tgtEl>
                    </p:cond>
                  </p:endCondLst>
                </p:cTn>
                <p:tgtEl>
                  <p:spTgt spid="86"/>
                </p:tgtEl>
              </p:cMediaNode>
            </p:audio>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9">
            <a:extLst>
              <a:ext uri="{FF2B5EF4-FFF2-40B4-BE49-F238E27FC236}">
                <a16:creationId xmlns:a16="http://schemas.microsoft.com/office/drawing/2014/main" id="{B0C2A85B-CB56-C2BA-45A5-38FDF0549618}"/>
              </a:ext>
            </a:extLst>
          </p:cNvPr>
          <p:cNvGrpSpPr/>
          <p:nvPr/>
        </p:nvGrpSpPr>
        <p:grpSpPr>
          <a:xfrm>
            <a:off x="18946" y="-2536366"/>
            <a:ext cx="12192007" cy="3131131"/>
            <a:chOff x="-1" y="138545"/>
            <a:chExt cx="12192007" cy="3131131"/>
          </a:xfrm>
          <a:solidFill>
            <a:srgbClr val="BDD7EE">
              <a:alpha val="56000"/>
            </a:srgbClr>
          </a:solidFill>
        </p:grpSpPr>
        <p:sp>
          <p:nvSpPr>
            <p:cNvPr id="5" name="Rectangle 45">
              <a:extLst>
                <a:ext uri="{FF2B5EF4-FFF2-40B4-BE49-F238E27FC236}">
                  <a16:creationId xmlns:a16="http://schemas.microsoft.com/office/drawing/2014/main" id="{0BC5C3DA-E4DF-810D-B3A2-436F926F8F10}"/>
                </a:ext>
              </a:extLst>
            </p:cNvPr>
            <p:cNvSpPr/>
            <p:nvPr/>
          </p:nvSpPr>
          <p:spPr>
            <a:xfrm rot="5400000">
              <a:off x="5950527" y="-581198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8">
              <a:extLst>
                <a:ext uri="{FF2B5EF4-FFF2-40B4-BE49-F238E27FC236}">
                  <a16:creationId xmlns:a16="http://schemas.microsoft.com/office/drawing/2014/main" id="{9872EE75-B0C7-73C8-0064-4B2A78373150}"/>
                </a:ext>
              </a:extLst>
            </p:cNvPr>
            <p:cNvSpPr/>
            <p:nvPr/>
          </p:nvSpPr>
          <p:spPr>
            <a:xfrm rot="5400000">
              <a:off x="5950528" y="-5243946"/>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9">
              <a:extLst>
                <a:ext uri="{FF2B5EF4-FFF2-40B4-BE49-F238E27FC236}">
                  <a16:creationId xmlns:a16="http://schemas.microsoft.com/office/drawing/2014/main" id="{973DBAF9-8DB5-F2C3-E200-68D77D5177B5}"/>
                </a:ext>
              </a:extLst>
            </p:cNvPr>
            <p:cNvSpPr/>
            <p:nvPr/>
          </p:nvSpPr>
          <p:spPr>
            <a:xfrm rot="5400000">
              <a:off x="5950529" y="-4675909"/>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0">
              <a:extLst>
                <a:ext uri="{FF2B5EF4-FFF2-40B4-BE49-F238E27FC236}">
                  <a16:creationId xmlns:a16="http://schemas.microsoft.com/office/drawing/2014/main" id="{DC6F138D-A4C3-655C-9A75-094E19F26D27}"/>
                </a:ext>
              </a:extLst>
            </p:cNvPr>
            <p:cNvSpPr/>
            <p:nvPr/>
          </p:nvSpPr>
          <p:spPr>
            <a:xfrm rot="5400000">
              <a:off x="5950530" y="-4107872"/>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1">
              <a:extLst>
                <a:ext uri="{FF2B5EF4-FFF2-40B4-BE49-F238E27FC236}">
                  <a16:creationId xmlns:a16="http://schemas.microsoft.com/office/drawing/2014/main" id="{17CE8F3C-F31B-8D78-4226-B45852321614}"/>
                </a:ext>
              </a:extLst>
            </p:cNvPr>
            <p:cNvSpPr/>
            <p:nvPr/>
          </p:nvSpPr>
          <p:spPr>
            <a:xfrm rot="5400000">
              <a:off x="5950531" y="-3539835"/>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8C939C8D-0BBF-D3E3-4215-6A87E7A2BF53}"/>
                </a:ext>
              </a:extLst>
            </p:cNvPr>
            <p:cNvSpPr/>
            <p:nvPr/>
          </p:nvSpPr>
          <p:spPr>
            <a:xfrm rot="5400000">
              <a:off x="5950532" y="-2971798"/>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8">
            <a:extLst>
              <a:ext uri="{FF2B5EF4-FFF2-40B4-BE49-F238E27FC236}">
                <a16:creationId xmlns:a16="http://schemas.microsoft.com/office/drawing/2014/main" id="{BC2B7986-6AC4-DD52-B0B0-441A31800E8B}"/>
              </a:ext>
            </a:extLst>
          </p:cNvPr>
          <p:cNvGrpSpPr/>
          <p:nvPr/>
        </p:nvGrpSpPr>
        <p:grpSpPr>
          <a:xfrm>
            <a:off x="-24476" y="6315032"/>
            <a:ext cx="12192007" cy="3131131"/>
            <a:chOff x="5" y="3546767"/>
            <a:chExt cx="12192007" cy="3131131"/>
          </a:xfrm>
          <a:solidFill>
            <a:srgbClr val="BDD7EE">
              <a:alpha val="56000"/>
            </a:srgbClr>
          </a:solidFill>
        </p:grpSpPr>
        <p:sp>
          <p:nvSpPr>
            <p:cNvPr id="12" name="Rectangle 63">
              <a:extLst>
                <a:ext uri="{FF2B5EF4-FFF2-40B4-BE49-F238E27FC236}">
                  <a16:creationId xmlns:a16="http://schemas.microsoft.com/office/drawing/2014/main" id="{7465821E-761C-07A5-D1B8-9B60B6658293}"/>
                </a:ext>
              </a:extLst>
            </p:cNvPr>
            <p:cNvSpPr/>
            <p:nvPr/>
          </p:nvSpPr>
          <p:spPr>
            <a:xfrm rot="5400000">
              <a:off x="5950533" y="-2403761"/>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4">
              <a:extLst>
                <a:ext uri="{FF2B5EF4-FFF2-40B4-BE49-F238E27FC236}">
                  <a16:creationId xmlns:a16="http://schemas.microsoft.com/office/drawing/2014/main" id="{AAE076B6-A63D-8821-AEB3-3DB4BA5CC8B5}"/>
                </a:ext>
              </a:extLst>
            </p:cNvPr>
            <p:cNvSpPr/>
            <p:nvPr/>
          </p:nvSpPr>
          <p:spPr>
            <a:xfrm rot="5400000">
              <a:off x="5950534" y="-18357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5">
              <a:extLst>
                <a:ext uri="{FF2B5EF4-FFF2-40B4-BE49-F238E27FC236}">
                  <a16:creationId xmlns:a16="http://schemas.microsoft.com/office/drawing/2014/main" id="{97A992D1-C650-A3EB-9A97-CEE0A8740C9E}"/>
                </a:ext>
              </a:extLst>
            </p:cNvPr>
            <p:cNvSpPr/>
            <p:nvPr/>
          </p:nvSpPr>
          <p:spPr>
            <a:xfrm rot="5400000">
              <a:off x="5950535" y="-1267687"/>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3A37187D-A78B-F11F-7FDF-1B413D1A744D}"/>
                </a:ext>
              </a:extLst>
            </p:cNvPr>
            <p:cNvSpPr/>
            <p:nvPr/>
          </p:nvSpPr>
          <p:spPr>
            <a:xfrm rot="5400000">
              <a:off x="5950536" y="-699650"/>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7">
              <a:extLst>
                <a:ext uri="{FF2B5EF4-FFF2-40B4-BE49-F238E27FC236}">
                  <a16:creationId xmlns:a16="http://schemas.microsoft.com/office/drawing/2014/main" id="{A5A64375-D38A-9E27-E50F-62A467E08ADF}"/>
                </a:ext>
              </a:extLst>
            </p:cNvPr>
            <p:cNvSpPr/>
            <p:nvPr/>
          </p:nvSpPr>
          <p:spPr>
            <a:xfrm rot="5400000">
              <a:off x="5950537" y="-13161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8">
              <a:extLst>
                <a:ext uri="{FF2B5EF4-FFF2-40B4-BE49-F238E27FC236}">
                  <a16:creationId xmlns:a16="http://schemas.microsoft.com/office/drawing/2014/main" id="{F98A3B27-8739-F6A7-FA71-59B9FD2A2107}"/>
                </a:ext>
              </a:extLst>
            </p:cNvPr>
            <p:cNvSpPr/>
            <p:nvPr/>
          </p:nvSpPr>
          <p:spPr>
            <a:xfrm rot="5400000">
              <a:off x="5950538" y="4364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50">
            <a:extLst>
              <a:ext uri="{FF2B5EF4-FFF2-40B4-BE49-F238E27FC236}">
                <a16:creationId xmlns:a16="http://schemas.microsoft.com/office/drawing/2014/main" id="{BC979AD4-0881-AC03-B750-8C0129506E5F}"/>
              </a:ext>
            </a:extLst>
          </p:cNvPr>
          <p:cNvGrpSpPr/>
          <p:nvPr/>
        </p:nvGrpSpPr>
        <p:grpSpPr>
          <a:xfrm>
            <a:off x="-5120722" y="765"/>
            <a:ext cx="5715012" cy="6858000"/>
            <a:chOff x="6317685" y="0"/>
            <a:chExt cx="5715012" cy="6858000"/>
          </a:xfrm>
          <a:solidFill>
            <a:srgbClr val="BDD7EE">
              <a:alpha val="56000"/>
            </a:srgbClr>
          </a:solidFill>
        </p:grpSpPr>
        <p:sp>
          <p:nvSpPr>
            <p:cNvPr id="26" name="Rectangle 35">
              <a:extLst>
                <a:ext uri="{FF2B5EF4-FFF2-40B4-BE49-F238E27FC236}">
                  <a16:creationId xmlns:a16="http://schemas.microsoft.com/office/drawing/2014/main" id="{C6B8CD1A-0988-9944-50F9-83A86B9B5E64}"/>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6">
              <a:extLst>
                <a:ext uri="{FF2B5EF4-FFF2-40B4-BE49-F238E27FC236}">
                  <a16:creationId xmlns:a16="http://schemas.microsoft.com/office/drawing/2014/main" id="{40102924-2A01-4BBD-D04A-EC482254B1A2}"/>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7">
              <a:extLst>
                <a:ext uri="{FF2B5EF4-FFF2-40B4-BE49-F238E27FC236}">
                  <a16:creationId xmlns:a16="http://schemas.microsoft.com/office/drawing/2014/main" id="{7D9346F1-6E9C-A098-3085-1F7702AA5A08}"/>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8">
              <a:extLst>
                <a:ext uri="{FF2B5EF4-FFF2-40B4-BE49-F238E27FC236}">
                  <a16:creationId xmlns:a16="http://schemas.microsoft.com/office/drawing/2014/main" id="{541A937A-1EA8-FFD3-20ED-F539DA075BCB}"/>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9">
              <a:extLst>
                <a:ext uri="{FF2B5EF4-FFF2-40B4-BE49-F238E27FC236}">
                  <a16:creationId xmlns:a16="http://schemas.microsoft.com/office/drawing/2014/main" id="{3E7B2A8E-6174-7CC3-A09C-0D7091DDFDAE}"/>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0">
              <a:extLst>
                <a:ext uri="{FF2B5EF4-FFF2-40B4-BE49-F238E27FC236}">
                  <a16:creationId xmlns:a16="http://schemas.microsoft.com/office/drawing/2014/main" id="{B76B6B80-CEED-736D-D652-112B453382D2}"/>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1">
              <a:extLst>
                <a:ext uri="{FF2B5EF4-FFF2-40B4-BE49-F238E27FC236}">
                  <a16:creationId xmlns:a16="http://schemas.microsoft.com/office/drawing/2014/main" id="{4CF3F420-9B2E-A9A1-CA29-B9D11B2E6F72}"/>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42">
              <a:extLst>
                <a:ext uri="{FF2B5EF4-FFF2-40B4-BE49-F238E27FC236}">
                  <a16:creationId xmlns:a16="http://schemas.microsoft.com/office/drawing/2014/main" id="{6954DF1E-A706-B669-15E6-CBF1BA5668AA}"/>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3">
              <a:extLst>
                <a:ext uri="{FF2B5EF4-FFF2-40B4-BE49-F238E27FC236}">
                  <a16:creationId xmlns:a16="http://schemas.microsoft.com/office/drawing/2014/main" id="{B551CEA6-19B2-D90F-0D99-41DFE91A9DB8}"/>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44">
              <a:extLst>
                <a:ext uri="{FF2B5EF4-FFF2-40B4-BE49-F238E27FC236}">
                  <a16:creationId xmlns:a16="http://schemas.microsoft.com/office/drawing/2014/main" id="{BA4A9C14-6100-90A3-E702-C854AE50284B}"/>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0">
            <a:extLst>
              <a:ext uri="{FF2B5EF4-FFF2-40B4-BE49-F238E27FC236}">
                <a16:creationId xmlns:a16="http://schemas.microsoft.com/office/drawing/2014/main" id="{8EBEAC71-1A3C-B36B-8EF0-3930D5D02A5B}"/>
              </a:ext>
            </a:extLst>
          </p:cNvPr>
          <p:cNvGrpSpPr/>
          <p:nvPr/>
        </p:nvGrpSpPr>
        <p:grpSpPr>
          <a:xfrm>
            <a:off x="11601720" y="25068"/>
            <a:ext cx="5715012" cy="6858000"/>
            <a:chOff x="6317685" y="0"/>
            <a:chExt cx="5715012" cy="6858000"/>
          </a:xfrm>
          <a:solidFill>
            <a:srgbClr val="BDD7EE">
              <a:alpha val="56000"/>
            </a:srgbClr>
          </a:solidFill>
        </p:grpSpPr>
        <p:sp>
          <p:nvSpPr>
            <p:cNvPr id="37" name="Rectangle 35">
              <a:extLst>
                <a:ext uri="{FF2B5EF4-FFF2-40B4-BE49-F238E27FC236}">
                  <a16:creationId xmlns:a16="http://schemas.microsoft.com/office/drawing/2014/main" id="{777E6EDD-577C-C322-EC0B-949F2EBF4D60}"/>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6">
              <a:extLst>
                <a:ext uri="{FF2B5EF4-FFF2-40B4-BE49-F238E27FC236}">
                  <a16:creationId xmlns:a16="http://schemas.microsoft.com/office/drawing/2014/main" id="{ABF4BF23-9D66-DFE7-8114-26B72FC5B411}"/>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7">
              <a:extLst>
                <a:ext uri="{FF2B5EF4-FFF2-40B4-BE49-F238E27FC236}">
                  <a16:creationId xmlns:a16="http://schemas.microsoft.com/office/drawing/2014/main" id="{121D3783-4C34-D9A3-A99E-093CF20ED40D}"/>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8">
              <a:extLst>
                <a:ext uri="{FF2B5EF4-FFF2-40B4-BE49-F238E27FC236}">
                  <a16:creationId xmlns:a16="http://schemas.microsoft.com/office/drawing/2014/main" id="{8632DADC-537D-41BA-D434-E5279363533A}"/>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9">
              <a:extLst>
                <a:ext uri="{FF2B5EF4-FFF2-40B4-BE49-F238E27FC236}">
                  <a16:creationId xmlns:a16="http://schemas.microsoft.com/office/drawing/2014/main" id="{3B350CF4-B9C5-439F-9754-F4192829030A}"/>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0">
              <a:extLst>
                <a:ext uri="{FF2B5EF4-FFF2-40B4-BE49-F238E27FC236}">
                  <a16:creationId xmlns:a16="http://schemas.microsoft.com/office/drawing/2014/main" id="{8E0CAB25-F202-5524-1447-8CBB5E4388FB}"/>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1">
              <a:extLst>
                <a:ext uri="{FF2B5EF4-FFF2-40B4-BE49-F238E27FC236}">
                  <a16:creationId xmlns:a16="http://schemas.microsoft.com/office/drawing/2014/main" id="{2CED7D5C-595C-EB17-3ABD-8D18D86CDE0F}"/>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2">
              <a:extLst>
                <a:ext uri="{FF2B5EF4-FFF2-40B4-BE49-F238E27FC236}">
                  <a16:creationId xmlns:a16="http://schemas.microsoft.com/office/drawing/2014/main" id="{3D7331C6-6771-C6F4-0140-FE2DAFB34B71}"/>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3">
              <a:extLst>
                <a:ext uri="{FF2B5EF4-FFF2-40B4-BE49-F238E27FC236}">
                  <a16:creationId xmlns:a16="http://schemas.microsoft.com/office/drawing/2014/main" id="{6EC5D2DA-003E-29FC-DE94-C93E541B7C9A}"/>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4">
              <a:extLst>
                <a:ext uri="{FF2B5EF4-FFF2-40B4-BE49-F238E27FC236}">
                  <a16:creationId xmlns:a16="http://schemas.microsoft.com/office/drawing/2014/main" id="{0F2D42BA-F7AF-5B57-5770-8A3FF9712293}"/>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Hình tự do: Hình 48">
            <a:extLst>
              <a:ext uri="{FF2B5EF4-FFF2-40B4-BE49-F238E27FC236}">
                <a16:creationId xmlns:a16="http://schemas.microsoft.com/office/drawing/2014/main" id="{26BBF62C-0AB4-D03C-A8E6-49263BDBE33B}"/>
              </a:ext>
            </a:extLst>
          </p:cNvPr>
          <p:cNvSpPr/>
          <p:nvPr/>
        </p:nvSpPr>
        <p:spPr>
          <a:xfrm>
            <a:off x="821190" y="786497"/>
            <a:ext cx="10549619" cy="5285006"/>
          </a:xfrm>
          <a:prstGeom prst="roundRect">
            <a:avLst>
              <a:gd name="adj" fmla="val 7439"/>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Picture 2">
            <a:extLst>
              <a:ext uri="{FF2B5EF4-FFF2-40B4-BE49-F238E27FC236}">
                <a16:creationId xmlns:a16="http://schemas.microsoft.com/office/drawing/2014/main" id="{BBA217B2-E40A-22C5-CBE3-1E5EB12A1576}"/>
              </a:ext>
            </a:extLst>
          </p:cNvPr>
          <p:cNvGrpSpPr/>
          <p:nvPr/>
        </p:nvGrpSpPr>
        <p:grpSpPr>
          <a:xfrm rot="14865562">
            <a:off x="10135675" y="5003374"/>
            <a:ext cx="966306" cy="911231"/>
            <a:chOff x="6406910" y="4022527"/>
            <a:chExt cx="3309481" cy="3033726"/>
          </a:xfrm>
        </p:grpSpPr>
        <p:sp>
          <p:nvSpPr>
            <p:cNvPr id="3" name="Hình tự do: Hình 2">
              <a:extLst>
                <a:ext uri="{FF2B5EF4-FFF2-40B4-BE49-F238E27FC236}">
                  <a16:creationId xmlns:a16="http://schemas.microsoft.com/office/drawing/2014/main" id="{566DD3D5-4999-C26C-E758-D7C913AB2DB8}"/>
                </a:ext>
              </a:extLst>
            </p:cNvPr>
            <p:cNvSpPr/>
            <p:nvPr/>
          </p:nvSpPr>
          <p:spPr>
            <a:xfrm>
              <a:off x="7001344" y="5547246"/>
              <a:ext cx="1164696" cy="1443321"/>
            </a:xfrm>
            <a:custGeom>
              <a:avLst/>
              <a:gdLst>
                <a:gd name="connsiteX0" fmla="*/ 122069 w 1164696"/>
                <a:gd name="connsiteY0" fmla="*/ 668664 h 1443321"/>
                <a:gd name="connsiteX1" fmla="*/ 1089239 w 1164696"/>
                <a:gd name="connsiteY1" fmla="*/ 15790 h 1443321"/>
                <a:gd name="connsiteX2" fmla="*/ 951079 w 1164696"/>
                <a:gd name="connsiteY2" fmla="*/ 1143404 h 1443321"/>
                <a:gd name="connsiteX3" fmla="*/ 151231 w 1164696"/>
                <a:gd name="connsiteY3" fmla="*/ 1376029 h 1443321"/>
                <a:gd name="connsiteX4" fmla="*/ 122069 w 1164696"/>
                <a:gd name="connsiteY4" fmla="*/ 668664 h 144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96" h="1443321">
                  <a:moveTo>
                    <a:pt x="122069" y="668664"/>
                  </a:moveTo>
                  <a:cubicBezTo>
                    <a:pt x="274229" y="400280"/>
                    <a:pt x="917247" y="-94563"/>
                    <a:pt x="1089239" y="15790"/>
                  </a:cubicBezTo>
                  <a:cubicBezTo>
                    <a:pt x="1261318" y="126136"/>
                    <a:pt x="1106228" y="869836"/>
                    <a:pt x="951079" y="1143404"/>
                  </a:cubicBezTo>
                  <a:cubicBezTo>
                    <a:pt x="806754" y="1398036"/>
                    <a:pt x="327360" y="1533382"/>
                    <a:pt x="151231" y="1376029"/>
                  </a:cubicBezTo>
                  <a:cubicBezTo>
                    <a:pt x="-66290" y="1181556"/>
                    <a:pt x="-24704" y="927226"/>
                    <a:pt x="122069" y="668664"/>
                  </a:cubicBezTo>
                </a:path>
              </a:pathLst>
            </a:custGeom>
            <a:solidFill>
              <a:srgbClr val="96B8E5"/>
            </a:solidFill>
            <a:ln w="1844" cap="flat">
              <a:noFill/>
              <a:prstDash val="solid"/>
              <a:miter/>
            </a:ln>
          </p:spPr>
          <p:txBody>
            <a:bodyPr rtlCol="0" anchor="ctr"/>
            <a:lstStyle/>
            <a:p>
              <a:endParaRPr lang="en-GB"/>
            </a:p>
          </p:txBody>
        </p:sp>
        <p:sp>
          <p:nvSpPr>
            <p:cNvPr id="18" name="Hình tự do: Hình 17">
              <a:extLst>
                <a:ext uri="{FF2B5EF4-FFF2-40B4-BE49-F238E27FC236}">
                  <a16:creationId xmlns:a16="http://schemas.microsoft.com/office/drawing/2014/main" id="{77E51DF3-7B3A-D474-DE41-4A91DD63780E}"/>
                </a:ext>
              </a:extLst>
            </p:cNvPr>
            <p:cNvSpPr/>
            <p:nvPr/>
          </p:nvSpPr>
          <p:spPr>
            <a:xfrm>
              <a:off x="7951989" y="4088203"/>
              <a:ext cx="1164709" cy="1443355"/>
            </a:xfrm>
            <a:custGeom>
              <a:avLst/>
              <a:gdLst>
                <a:gd name="connsiteX0" fmla="*/ 1042670 w 1164709"/>
                <a:gd name="connsiteY0" fmla="*/ 774628 h 1443355"/>
                <a:gd name="connsiteX1" fmla="*/ 75399 w 1164709"/>
                <a:gd name="connsiteY1" fmla="*/ 1427596 h 1443355"/>
                <a:gd name="connsiteX2" fmla="*/ 213595 w 1164709"/>
                <a:gd name="connsiteY2" fmla="*/ 299888 h 1443355"/>
                <a:gd name="connsiteX3" fmla="*/ 1013407 w 1164709"/>
                <a:gd name="connsiteY3" fmla="*/ 67356 h 1443355"/>
                <a:gd name="connsiteX4" fmla="*/ 1042670 w 1164709"/>
                <a:gd name="connsiteY4" fmla="*/ 774628 h 144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709" h="1443355">
                  <a:moveTo>
                    <a:pt x="1042670" y="774628"/>
                  </a:moveTo>
                  <a:cubicBezTo>
                    <a:pt x="890489" y="1042824"/>
                    <a:pt x="247442" y="1537855"/>
                    <a:pt x="75399" y="1427596"/>
                  </a:cubicBezTo>
                  <a:cubicBezTo>
                    <a:pt x="-96594" y="1317250"/>
                    <a:pt x="58504" y="573449"/>
                    <a:pt x="213595" y="299888"/>
                  </a:cubicBezTo>
                  <a:cubicBezTo>
                    <a:pt x="358079" y="45241"/>
                    <a:pt x="837365" y="-90090"/>
                    <a:pt x="1013407" y="67356"/>
                  </a:cubicBezTo>
                  <a:cubicBezTo>
                    <a:pt x="1231001" y="261722"/>
                    <a:pt x="1189428" y="516073"/>
                    <a:pt x="1042670" y="774628"/>
                  </a:cubicBezTo>
                </a:path>
              </a:pathLst>
            </a:custGeom>
            <a:solidFill>
              <a:srgbClr val="96B8E5"/>
            </a:solidFill>
            <a:ln w="1844" cap="flat">
              <a:noFill/>
              <a:prstDash val="solid"/>
              <a:miter/>
            </a:ln>
          </p:spPr>
          <p:txBody>
            <a:bodyPr rtlCol="0" anchor="ctr"/>
            <a:lstStyle/>
            <a:p>
              <a:endParaRPr lang="en-GB"/>
            </a:p>
          </p:txBody>
        </p:sp>
        <p:sp>
          <p:nvSpPr>
            <p:cNvPr id="19" name="Hình tự do: Hình 18">
              <a:extLst>
                <a:ext uri="{FF2B5EF4-FFF2-40B4-BE49-F238E27FC236}">
                  <a16:creationId xmlns:a16="http://schemas.microsoft.com/office/drawing/2014/main" id="{6B162125-CC7E-2CF7-E667-85CD659E71B2}"/>
                </a:ext>
              </a:extLst>
            </p:cNvPr>
            <p:cNvSpPr/>
            <p:nvPr/>
          </p:nvSpPr>
          <p:spPr>
            <a:xfrm>
              <a:off x="6406910" y="5113502"/>
              <a:ext cx="1655472" cy="954570"/>
            </a:xfrm>
            <a:custGeom>
              <a:avLst/>
              <a:gdLst>
                <a:gd name="connsiteX0" fmla="*/ 583816 w 1655472"/>
                <a:gd name="connsiteY0" fmla="*/ 688 h 954570"/>
                <a:gd name="connsiteX1" fmla="*/ 1655472 w 1655472"/>
                <a:gd name="connsiteY1" fmla="*/ 463343 h 954570"/>
                <a:gd name="connsiteX2" fmla="*/ 629482 w 1655472"/>
                <a:gd name="connsiteY2" fmla="*/ 954047 h 954570"/>
                <a:gd name="connsiteX3" fmla="*/ 2694 w 1655472"/>
                <a:gd name="connsiteY3" fmla="*/ 405952 h 954570"/>
                <a:gd name="connsiteX4" fmla="*/ 583816 w 1655472"/>
                <a:gd name="connsiteY4" fmla="*/ 688 h 95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72" h="954570">
                  <a:moveTo>
                    <a:pt x="583816" y="688"/>
                  </a:moveTo>
                  <a:cubicBezTo>
                    <a:pt x="892091" y="-15551"/>
                    <a:pt x="1655898" y="259164"/>
                    <a:pt x="1655472" y="463343"/>
                  </a:cubicBezTo>
                  <a:cubicBezTo>
                    <a:pt x="1654938" y="667500"/>
                    <a:pt x="943880" y="937419"/>
                    <a:pt x="629482" y="954047"/>
                  </a:cubicBezTo>
                  <a:cubicBezTo>
                    <a:pt x="336954" y="969514"/>
                    <a:pt x="-35333" y="639054"/>
                    <a:pt x="2694" y="405952"/>
                  </a:cubicBezTo>
                  <a:cubicBezTo>
                    <a:pt x="49652" y="118237"/>
                    <a:pt x="286559" y="16364"/>
                    <a:pt x="583816" y="688"/>
                  </a:cubicBezTo>
                </a:path>
              </a:pathLst>
            </a:custGeom>
            <a:solidFill>
              <a:srgbClr val="96B8E5"/>
            </a:solidFill>
            <a:ln w="1844" cap="flat">
              <a:noFill/>
              <a:prstDash val="solid"/>
              <a:miter/>
            </a:ln>
          </p:spPr>
          <p:txBody>
            <a:bodyPr rtlCol="0" anchor="ctr"/>
            <a:lstStyle/>
            <a:p>
              <a:endParaRPr lang="en-GB"/>
            </a:p>
          </p:txBody>
        </p:sp>
        <p:sp>
          <p:nvSpPr>
            <p:cNvPr id="20" name="Hình tự do: Hình 19">
              <a:extLst>
                <a:ext uri="{FF2B5EF4-FFF2-40B4-BE49-F238E27FC236}">
                  <a16:creationId xmlns:a16="http://schemas.microsoft.com/office/drawing/2014/main" id="{3DCCB940-542D-FF11-044F-C043CF5DBF0F}"/>
                </a:ext>
              </a:extLst>
            </p:cNvPr>
            <p:cNvSpPr/>
            <p:nvPr/>
          </p:nvSpPr>
          <p:spPr>
            <a:xfrm>
              <a:off x="8060923" y="5005426"/>
              <a:ext cx="1655467" cy="954563"/>
            </a:xfrm>
            <a:custGeom>
              <a:avLst/>
              <a:gdLst>
                <a:gd name="connsiteX0" fmla="*/ 1071606 w 1655467"/>
                <a:gd name="connsiteY0" fmla="*/ 953875 h 954563"/>
                <a:gd name="connsiteX1" fmla="*/ 0 w 1655467"/>
                <a:gd name="connsiteY1" fmla="*/ 491228 h 954563"/>
                <a:gd name="connsiteX2" fmla="*/ 1026034 w 1655467"/>
                <a:gd name="connsiteY2" fmla="*/ 523 h 954563"/>
                <a:gd name="connsiteX3" fmla="*/ 1652786 w 1655467"/>
                <a:gd name="connsiteY3" fmla="*/ 548632 h 954563"/>
                <a:gd name="connsiteX4" fmla="*/ 1071606 w 1655467"/>
                <a:gd name="connsiteY4" fmla="*/ 953875 h 95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67" h="954563">
                  <a:moveTo>
                    <a:pt x="1071606" y="953875"/>
                  </a:moveTo>
                  <a:cubicBezTo>
                    <a:pt x="763389" y="970121"/>
                    <a:pt x="-520" y="695407"/>
                    <a:pt x="0" y="491228"/>
                  </a:cubicBezTo>
                  <a:cubicBezTo>
                    <a:pt x="535" y="287070"/>
                    <a:pt x="711586" y="17252"/>
                    <a:pt x="1026034" y="523"/>
                  </a:cubicBezTo>
                  <a:cubicBezTo>
                    <a:pt x="1318620" y="-14937"/>
                    <a:pt x="1690712" y="315524"/>
                    <a:pt x="1652786" y="548632"/>
                  </a:cubicBezTo>
                  <a:cubicBezTo>
                    <a:pt x="1605820" y="836326"/>
                    <a:pt x="1368972" y="938221"/>
                    <a:pt x="1071606" y="953875"/>
                  </a:cubicBezTo>
                </a:path>
              </a:pathLst>
            </a:custGeom>
            <a:solidFill>
              <a:srgbClr val="96B8E5"/>
            </a:solidFill>
            <a:ln w="1844" cap="flat">
              <a:noFill/>
              <a:prstDash val="solid"/>
              <a:miter/>
            </a:ln>
          </p:spPr>
          <p:txBody>
            <a:bodyPr rtlCol="0" anchor="ctr"/>
            <a:lstStyle/>
            <a:p>
              <a:endParaRPr lang="en-GB"/>
            </a:p>
          </p:txBody>
        </p:sp>
        <p:sp>
          <p:nvSpPr>
            <p:cNvPr id="21" name="Hình tự do: Hình 20">
              <a:extLst>
                <a:ext uri="{FF2B5EF4-FFF2-40B4-BE49-F238E27FC236}">
                  <a16:creationId xmlns:a16="http://schemas.microsoft.com/office/drawing/2014/main" id="{C7C81CCD-C2A9-0C57-0C2C-9A787E852B57}"/>
                </a:ext>
              </a:extLst>
            </p:cNvPr>
            <p:cNvSpPr/>
            <p:nvPr/>
          </p:nvSpPr>
          <p:spPr>
            <a:xfrm>
              <a:off x="7987142" y="5513861"/>
              <a:ext cx="1051657" cy="1542391"/>
            </a:xfrm>
            <a:custGeom>
              <a:avLst/>
              <a:gdLst>
                <a:gd name="connsiteX0" fmla="*/ 154507 w 1051657"/>
                <a:gd name="connsiteY0" fmla="*/ 1174957 h 1542391"/>
                <a:gd name="connsiteX1" fmla="*/ 105080 w 1051657"/>
                <a:gd name="connsiteY1" fmla="*/ 9941 h 1542391"/>
                <a:gd name="connsiteX2" fmla="*/ 994022 w 1051657"/>
                <a:gd name="connsiteY2" fmla="*/ 718857 h 1542391"/>
                <a:gd name="connsiteX3" fmla="*/ 772841 w 1051657"/>
                <a:gd name="connsiteY3" fmla="*/ 1521094 h 1542391"/>
                <a:gd name="connsiteX4" fmla="*/ 154507 w 1051657"/>
                <a:gd name="connsiteY4" fmla="*/ 1174957 h 154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57" h="1542391">
                  <a:moveTo>
                    <a:pt x="154507" y="1174957"/>
                  </a:moveTo>
                  <a:cubicBezTo>
                    <a:pt x="5669" y="904858"/>
                    <a:pt x="-79179" y="98374"/>
                    <a:pt x="105080" y="9941"/>
                  </a:cubicBezTo>
                  <a:cubicBezTo>
                    <a:pt x="289389" y="-78390"/>
                    <a:pt x="842152" y="443551"/>
                    <a:pt x="994022" y="718857"/>
                  </a:cubicBezTo>
                  <a:cubicBezTo>
                    <a:pt x="1135431" y="975206"/>
                    <a:pt x="999408" y="1453811"/>
                    <a:pt x="772841" y="1521094"/>
                  </a:cubicBezTo>
                  <a:cubicBezTo>
                    <a:pt x="493055" y="1604053"/>
                    <a:pt x="298060" y="1435459"/>
                    <a:pt x="154507" y="1174957"/>
                  </a:cubicBezTo>
                </a:path>
              </a:pathLst>
            </a:custGeom>
            <a:solidFill>
              <a:srgbClr val="96B8E5"/>
            </a:solidFill>
            <a:ln w="1844" cap="flat">
              <a:noFill/>
              <a:prstDash val="solid"/>
              <a:miter/>
            </a:ln>
          </p:spPr>
          <p:txBody>
            <a:bodyPr rtlCol="0" anchor="ctr"/>
            <a:lstStyle/>
            <a:p>
              <a:endParaRPr lang="en-GB"/>
            </a:p>
          </p:txBody>
        </p:sp>
        <p:sp>
          <p:nvSpPr>
            <p:cNvPr id="22" name="Hình tự do: Hình 21">
              <a:extLst>
                <a:ext uri="{FF2B5EF4-FFF2-40B4-BE49-F238E27FC236}">
                  <a16:creationId xmlns:a16="http://schemas.microsoft.com/office/drawing/2014/main" id="{3C77FAEB-DC66-FAD9-FD67-638386C8E0BD}"/>
                </a:ext>
              </a:extLst>
            </p:cNvPr>
            <p:cNvSpPr/>
            <p:nvPr/>
          </p:nvSpPr>
          <p:spPr>
            <a:xfrm>
              <a:off x="7079304" y="4022527"/>
              <a:ext cx="1051638" cy="1542306"/>
            </a:xfrm>
            <a:custGeom>
              <a:avLst/>
              <a:gdLst>
                <a:gd name="connsiteX0" fmla="*/ 897082 w 1051638"/>
                <a:gd name="connsiteY0" fmla="*/ 367381 h 1542306"/>
                <a:gd name="connsiteX1" fmla="*/ 946560 w 1051638"/>
                <a:gd name="connsiteY1" fmla="*/ 1532383 h 1542306"/>
                <a:gd name="connsiteX2" fmla="*/ 57618 w 1051638"/>
                <a:gd name="connsiteY2" fmla="*/ 823374 h 1542306"/>
                <a:gd name="connsiteX3" fmla="*/ 278843 w 1051638"/>
                <a:gd name="connsiteY3" fmla="*/ 21331 h 1542306"/>
                <a:gd name="connsiteX4" fmla="*/ 897082 w 1051638"/>
                <a:gd name="connsiteY4" fmla="*/ 367381 h 154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38" h="1542306">
                  <a:moveTo>
                    <a:pt x="897082" y="367381"/>
                  </a:moveTo>
                  <a:cubicBezTo>
                    <a:pt x="1045978" y="637467"/>
                    <a:pt x="1130819" y="1443850"/>
                    <a:pt x="946560" y="1532383"/>
                  </a:cubicBezTo>
                  <a:cubicBezTo>
                    <a:pt x="762243" y="1620621"/>
                    <a:pt x="209503" y="1098780"/>
                    <a:pt x="57618" y="823374"/>
                  </a:cubicBezTo>
                  <a:cubicBezTo>
                    <a:pt x="-83755" y="567119"/>
                    <a:pt x="52239" y="88514"/>
                    <a:pt x="278843" y="21331"/>
                  </a:cubicBezTo>
                  <a:cubicBezTo>
                    <a:pt x="558585" y="-61722"/>
                    <a:pt x="753580" y="106973"/>
                    <a:pt x="897082" y="367381"/>
                  </a:cubicBezTo>
                </a:path>
              </a:pathLst>
            </a:custGeom>
            <a:solidFill>
              <a:srgbClr val="96B8E5"/>
            </a:solidFill>
            <a:ln w="1844" cap="flat">
              <a:noFill/>
              <a:prstDash val="solid"/>
              <a:miter/>
            </a:ln>
          </p:spPr>
          <p:txBody>
            <a:bodyPr rtlCol="0" anchor="ctr"/>
            <a:lstStyle/>
            <a:p>
              <a:endParaRPr lang="en-GB"/>
            </a:p>
          </p:txBody>
        </p:sp>
        <p:sp>
          <p:nvSpPr>
            <p:cNvPr id="23" name="Hình tự do: Hình 22">
              <a:extLst>
                <a:ext uri="{FF2B5EF4-FFF2-40B4-BE49-F238E27FC236}">
                  <a16:creationId xmlns:a16="http://schemas.microsoft.com/office/drawing/2014/main" id="{409D195B-A7E7-5C55-91CE-EAB7EC2BC4F6}"/>
                </a:ext>
              </a:extLst>
            </p:cNvPr>
            <p:cNvSpPr/>
            <p:nvPr/>
          </p:nvSpPr>
          <p:spPr>
            <a:xfrm>
              <a:off x="7878333" y="5386033"/>
              <a:ext cx="338338" cy="337949"/>
            </a:xfrm>
            <a:custGeom>
              <a:avLst/>
              <a:gdLst>
                <a:gd name="connsiteX0" fmla="*/ 21970 w 338338"/>
                <a:gd name="connsiteY0" fmla="*/ 85679 h 337949"/>
                <a:gd name="connsiteX1" fmla="*/ 252566 w 338338"/>
                <a:gd name="connsiteY1" fmla="*/ 21944 h 337949"/>
                <a:gd name="connsiteX2" fmla="*/ 316332 w 338338"/>
                <a:gd name="connsiteY2" fmla="*/ 252261 h 337949"/>
                <a:gd name="connsiteX3" fmla="*/ 85887 w 338338"/>
                <a:gd name="connsiteY3" fmla="*/ 315983 h 337949"/>
                <a:gd name="connsiteX4" fmla="*/ 21970 w 338338"/>
                <a:gd name="connsiteY4" fmla="*/ 85679 h 337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38" h="337949">
                  <a:moveTo>
                    <a:pt x="21970" y="85679"/>
                  </a:moveTo>
                  <a:cubicBezTo>
                    <a:pt x="68069" y="4551"/>
                    <a:pt x="171241" y="-24003"/>
                    <a:pt x="252566" y="21944"/>
                  </a:cubicBezTo>
                  <a:cubicBezTo>
                    <a:pt x="333797" y="67998"/>
                    <a:pt x="362388" y="171040"/>
                    <a:pt x="316332" y="252261"/>
                  </a:cubicBezTo>
                  <a:cubicBezTo>
                    <a:pt x="270291" y="333483"/>
                    <a:pt x="167097" y="361929"/>
                    <a:pt x="85887" y="315983"/>
                  </a:cubicBezTo>
                  <a:cubicBezTo>
                    <a:pt x="4548" y="269942"/>
                    <a:pt x="-24036" y="166814"/>
                    <a:pt x="21970" y="85679"/>
                  </a:cubicBezTo>
                </a:path>
              </a:pathLst>
            </a:custGeom>
            <a:solidFill>
              <a:srgbClr val="F3E1C6"/>
            </a:solidFill>
            <a:ln w="1844" cap="flat">
              <a:noFill/>
              <a:prstDash val="solid"/>
              <a:miter/>
            </a:ln>
          </p:spPr>
          <p:txBody>
            <a:bodyPr rtlCol="0" anchor="ctr"/>
            <a:lstStyle/>
            <a:p>
              <a:endParaRPr lang="en-GB"/>
            </a:p>
          </p:txBody>
        </p:sp>
      </p:grpSp>
      <p:pic>
        <p:nvPicPr>
          <p:cNvPr id="50" name="!!Picture 7">
            <a:extLst>
              <a:ext uri="{FF2B5EF4-FFF2-40B4-BE49-F238E27FC236}">
                <a16:creationId xmlns:a16="http://schemas.microsoft.com/office/drawing/2014/main" id="{C50D6ABB-A0AC-D133-197E-04F81AD4E7C7}"/>
              </a:ext>
            </a:extLst>
          </p:cNvPr>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32791" y="878705"/>
            <a:ext cx="1315592" cy="1315592"/>
          </a:xfrm>
          <a:prstGeom prst="rect">
            <a:avLst/>
          </a:prstGeom>
        </p:spPr>
      </p:pic>
      <p:sp>
        <p:nvSpPr>
          <p:cNvPr id="103" name="Hộp Văn bản 102">
            <a:extLst>
              <a:ext uri="{FF2B5EF4-FFF2-40B4-BE49-F238E27FC236}">
                <a16:creationId xmlns:a16="http://schemas.microsoft.com/office/drawing/2014/main" id="{411E564F-BC99-5243-6F7F-3AD52763D24A}"/>
              </a:ext>
            </a:extLst>
          </p:cNvPr>
          <p:cNvSpPr txBox="1"/>
          <p:nvPr/>
        </p:nvSpPr>
        <p:spPr>
          <a:xfrm>
            <a:off x="2723517" y="2524635"/>
            <a:ext cx="7043845" cy="2308324"/>
          </a:xfrm>
          <a:prstGeom prst="rect">
            <a:avLst/>
          </a:prstGeom>
          <a:noFill/>
        </p:spPr>
        <p:txBody>
          <a:bodyPr wrap="square" rtlCol="0">
            <a:spAutoFit/>
          </a:bodyPr>
          <a:lstStyle/>
          <a:p>
            <a:pPr algn="ctr"/>
            <a:r>
              <a:rPr lang="en-US" sz="4800" dirty="0" err="1">
                <a:solidFill>
                  <a:schemeClr val="accent5">
                    <a:lumMod val="50000"/>
                  </a:schemeClr>
                </a:solidFill>
                <a:latin typeface="iCiel Cadena" panose="02000503000000020004" pitchFamily="50" charset="-93"/>
              </a:rPr>
              <a:t>Luyện</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tập</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viết</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đoạn</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văn</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tự</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sự</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kết</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hợp</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với</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miêu</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tả</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và</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biểu</a:t>
            </a:r>
            <a:r>
              <a:rPr lang="en-US" sz="4800" dirty="0">
                <a:solidFill>
                  <a:schemeClr val="accent5">
                    <a:lumMod val="50000"/>
                  </a:schemeClr>
                </a:solidFill>
                <a:latin typeface="iCiel Cadena" panose="02000503000000020004" pitchFamily="50" charset="-93"/>
              </a:rPr>
              <a:t> </a:t>
            </a:r>
            <a:r>
              <a:rPr lang="en-US" sz="4800" dirty="0" err="1">
                <a:solidFill>
                  <a:schemeClr val="accent5">
                    <a:lumMod val="50000"/>
                  </a:schemeClr>
                </a:solidFill>
                <a:latin typeface="iCiel Cadena" panose="02000503000000020004" pitchFamily="50" charset="-93"/>
              </a:rPr>
              <a:t>cảm</a:t>
            </a:r>
            <a:endParaRPr lang="en-GB" sz="4800" dirty="0">
              <a:solidFill>
                <a:schemeClr val="accent5">
                  <a:lumMod val="50000"/>
                </a:schemeClr>
              </a:solidFill>
              <a:latin typeface="iCiel Cadena" panose="02000503000000020004" pitchFamily="50" charset="-93"/>
            </a:endParaRPr>
          </a:p>
        </p:txBody>
      </p:sp>
      <p:pic>
        <p:nvPicPr>
          <p:cNvPr id="104" name="Picture 3">
            <a:extLst>
              <a:ext uri="{FF2B5EF4-FFF2-40B4-BE49-F238E27FC236}">
                <a16:creationId xmlns:a16="http://schemas.microsoft.com/office/drawing/2014/main" id="{8EC28001-8BBB-DEA6-3021-12E49FB30C18}"/>
              </a:ext>
            </a:extLst>
          </p:cNvPr>
          <p:cNvPicPr>
            <a:picLocks noChangeAspect="1"/>
          </p:cNvPicPr>
          <p:nvPr/>
        </p:nvPicPr>
        <p:blipFill>
          <a:blip r:embed="rId3"/>
          <a:srcRect/>
          <a:stretch>
            <a:fillRect/>
          </a:stretch>
        </p:blipFill>
        <p:spPr>
          <a:xfrm rot="4309304">
            <a:off x="10159055" y="333642"/>
            <a:ext cx="1779450" cy="1474719"/>
          </a:xfrm>
          <a:prstGeom prst="rect">
            <a:avLst/>
          </a:prstGeom>
        </p:spPr>
      </p:pic>
      <p:pic>
        <p:nvPicPr>
          <p:cNvPr id="105" name="Picture 4">
            <a:extLst>
              <a:ext uri="{FF2B5EF4-FFF2-40B4-BE49-F238E27FC236}">
                <a16:creationId xmlns:a16="http://schemas.microsoft.com/office/drawing/2014/main" id="{8931597E-38FD-C7A0-39F7-6B85E0982B8B}"/>
              </a:ext>
            </a:extLst>
          </p:cNvPr>
          <p:cNvPicPr>
            <a:picLocks noChangeAspect="1"/>
          </p:cNvPicPr>
          <p:nvPr/>
        </p:nvPicPr>
        <p:blipFill>
          <a:blip r:embed="rId4"/>
          <a:srcRect/>
          <a:stretch>
            <a:fillRect/>
          </a:stretch>
        </p:blipFill>
        <p:spPr>
          <a:xfrm>
            <a:off x="4248" y="3678797"/>
            <a:ext cx="2203684" cy="3034332"/>
          </a:xfrm>
          <a:prstGeom prst="rect">
            <a:avLst/>
          </a:prstGeom>
        </p:spPr>
      </p:pic>
      <p:grpSp>
        <p:nvGrpSpPr>
          <p:cNvPr id="68" name="!!Nhóm 63">
            <a:extLst>
              <a:ext uri="{FF2B5EF4-FFF2-40B4-BE49-F238E27FC236}">
                <a16:creationId xmlns:a16="http://schemas.microsoft.com/office/drawing/2014/main" id="{417CC843-E934-FF5D-DAD6-8A93F61A47A4}"/>
              </a:ext>
            </a:extLst>
          </p:cNvPr>
          <p:cNvGrpSpPr/>
          <p:nvPr/>
        </p:nvGrpSpPr>
        <p:grpSpPr>
          <a:xfrm rot="11288432">
            <a:off x="8260681" y="5070593"/>
            <a:ext cx="892311" cy="798621"/>
            <a:chOff x="6706945" y="2359254"/>
            <a:chExt cx="4272274" cy="3769396"/>
          </a:xfrm>
        </p:grpSpPr>
        <p:sp>
          <p:nvSpPr>
            <p:cNvPr id="69" name="Hình Bầu dục 68">
              <a:extLst>
                <a:ext uri="{FF2B5EF4-FFF2-40B4-BE49-F238E27FC236}">
                  <a16:creationId xmlns:a16="http://schemas.microsoft.com/office/drawing/2014/main" id="{41D3A531-41C6-CBD4-5287-88B647ADB2FA}"/>
                </a:ext>
              </a:extLst>
            </p:cNvPr>
            <p:cNvSpPr/>
            <p:nvPr/>
          </p:nvSpPr>
          <p:spPr>
            <a:xfrm>
              <a:off x="6706945" y="2359254"/>
              <a:ext cx="3904747" cy="3769396"/>
            </a:xfrm>
            <a:prstGeom prst="ellipse">
              <a:avLst/>
            </a:prstGeom>
            <a:solidFill>
              <a:srgbClr val="C2E6F2"/>
            </a:solidFill>
            <a:ln>
              <a:solidFill>
                <a:srgbClr val="EAE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Mặt trăng 69">
              <a:extLst>
                <a:ext uri="{FF2B5EF4-FFF2-40B4-BE49-F238E27FC236}">
                  <a16:creationId xmlns:a16="http://schemas.microsoft.com/office/drawing/2014/main" id="{501F5264-64E9-4769-12F8-6F2991C8FA7A}"/>
                </a:ext>
              </a:extLst>
            </p:cNvPr>
            <p:cNvSpPr/>
            <p:nvPr/>
          </p:nvSpPr>
          <p:spPr>
            <a:xfrm rot="14198833">
              <a:off x="8757397" y="3617418"/>
              <a:ext cx="1205020" cy="3238625"/>
            </a:xfrm>
            <a:prstGeom prst="moon">
              <a:avLst>
                <a:gd name="adj" fmla="val 5144"/>
              </a:avLst>
            </a:prstGeom>
            <a:solidFill>
              <a:srgbClr val="84C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ình Bầu dục 70">
              <a:extLst>
                <a:ext uri="{FF2B5EF4-FFF2-40B4-BE49-F238E27FC236}">
                  <a16:creationId xmlns:a16="http://schemas.microsoft.com/office/drawing/2014/main" id="{E9D5C791-6EAA-BADF-9581-5876F6AEEAD4}"/>
                </a:ext>
              </a:extLst>
            </p:cNvPr>
            <p:cNvSpPr/>
            <p:nvPr/>
          </p:nvSpPr>
          <p:spPr>
            <a:xfrm>
              <a:off x="7273264" y="2959250"/>
              <a:ext cx="272381" cy="284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Hình chữ nhật: Góc Tròn 62">
              <a:extLst>
                <a:ext uri="{FF2B5EF4-FFF2-40B4-BE49-F238E27FC236}">
                  <a16:creationId xmlns:a16="http://schemas.microsoft.com/office/drawing/2014/main" id="{23A015B5-7CF3-CEB4-FEDD-F43D170765E7}"/>
                </a:ext>
              </a:extLst>
            </p:cNvPr>
            <p:cNvSpPr/>
            <p:nvPr/>
          </p:nvSpPr>
          <p:spPr>
            <a:xfrm rot="20368508">
              <a:off x="7520658" y="2612649"/>
              <a:ext cx="1241070" cy="218208"/>
            </a:xfrm>
            <a:custGeom>
              <a:avLst/>
              <a:gdLst>
                <a:gd name="connsiteX0" fmla="*/ 0 w 1241069"/>
                <a:gd name="connsiteY0" fmla="*/ 89676 h 179351"/>
                <a:gd name="connsiteX1" fmla="*/ 89676 w 1241069"/>
                <a:gd name="connsiteY1" fmla="*/ 0 h 179351"/>
                <a:gd name="connsiteX2" fmla="*/ 1151394 w 1241069"/>
                <a:gd name="connsiteY2" fmla="*/ 0 h 179351"/>
                <a:gd name="connsiteX3" fmla="*/ 1241070 w 1241069"/>
                <a:gd name="connsiteY3" fmla="*/ 89676 h 179351"/>
                <a:gd name="connsiteX4" fmla="*/ 1241069 w 1241069"/>
                <a:gd name="connsiteY4" fmla="*/ 89676 h 179351"/>
                <a:gd name="connsiteX5" fmla="*/ 1151393 w 1241069"/>
                <a:gd name="connsiteY5" fmla="*/ 179352 h 179351"/>
                <a:gd name="connsiteX6" fmla="*/ 89676 w 1241069"/>
                <a:gd name="connsiteY6" fmla="*/ 179351 h 179351"/>
                <a:gd name="connsiteX7" fmla="*/ 0 w 1241069"/>
                <a:gd name="connsiteY7" fmla="*/ 89675 h 179351"/>
                <a:gd name="connsiteX8" fmla="*/ 0 w 1241069"/>
                <a:gd name="connsiteY8" fmla="*/ 89676 h 179351"/>
                <a:gd name="connsiteX0" fmla="*/ 0 w 1241070"/>
                <a:gd name="connsiteY0" fmla="*/ 89676 h 179352"/>
                <a:gd name="connsiteX1" fmla="*/ 89676 w 1241070"/>
                <a:gd name="connsiteY1" fmla="*/ 0 h 179352"/>
                <a:gd name="connsiteX2" fmla="*/ 1151394 w 1241070"/>
                <a:gd name="connsiteY2" fmla="*/ 0 h 179352"/>
                <a:gd name="connsiteX3" fmla="*/ 1241070 w 1241070"/>
                <a:gd name="connsiteY3" fmla="*/ 89676 h 179352"/>
                <a:gd name="connsiteX4" fmla="*/ 1241069 w 1241070"/>
                <a:gd name="connsiteY4" fmla="*/ 89676 h 179352"/>
                <a:gd name="connsiteX5" fmla="*/ 1151393 w 1241070"/>
                <a:gd name="connsiteY5" fmla="*/ 179352 h 179352"/>
                <a:gd name="connsiteX6" fmla="*/ 94114 w 1241070"/>
                <a:gd name="connsiteY6" fmla="*/ 140330 h 179352"/>
                <a:gd name="connsiteX7" fmla="*/ 0 w 1241070"/>
                <a:gd name="connsiteY7" fmla="*/ 89675 h 179352"/>
                <a:gd name="connsiteX8" fmla="*/ 0 w 1241070"/>
                <a:gd name="connsiteY8" fmla="*/ 89676 h 179352"/>
                <a:gd name="connsiteX0" fmla="*/ 0 w 1241070"/>
                <a:gd name="connsiteY0" fmla="*/ 89676 h 179352"/>
                <a:gd name="connsiteX1" fmla="*/ 89676 w 1241070"/>
                <a:gd name="connsiteY1" fmla="*/ 0 h 179352"/>
                <a:gd name="connsiteX2" fmla="*/ 1151394 w 1241070"/>
                <a:gd name="connsiteY2" fmla="*/ 0 h 179352"/>
                <a:gd name="connsiteX3" fmla="*/ 1241070 w 1241070"/>
                <a:gd name="connsiteY3" fmla="*/ 89676 h 179352"/>
                <a:gd name="connsiteX4" fmla="*/ 1241069 w 1241070"/>
                <a:gd name="connsiteY4" fmla="*/ 89676 h 179352"/>
                <a:gd name="connsiteX5" fmla="*/ 1151393 w 1241070"/>
                <a:gd name="connsiteY5" fmla="*/ 179352 h 179352"/>
                <a:gd name="connsiteX6" fmla="*/ 94114 w 1241070"/>
                <a:gd name="connsiteY6" fmla="*/ 140330 h 179352"/>
                <a:gd name="connsiteX7" fmla="*/ 0 w 1241070"/>
                <a:gd name="connsiteY7" fmla="*/ 89675 h 179352"/>
                <a:gd name="connsiteX8" fmla="*/ 0 w 1241070"/>
                <a:gd name="connsiteY8" fmla="*/ 89676 h 179352"/>
                <a:gd name="connsiteX0" fmla="*/ 0 w 1241070"/>
                <a:gd name="connsiteY0" fmla="*/ 89676 h 179352"/>
                <a:gd name="connsiteX1" fmla="*/ 89676 w 1241070"/>
                <a:gd name="connsiteY1" fmla="*/ 0 h 179352"/>
                <a:gd name="connsiteX2" fmla="*/ 1151394 w 1241070"/>
                <a:gd name="connsiteY2" fmla="*/ 0 h 179352"/>
                <a:gd name="connsiteX3" fmla="*/ 1241070 w 1241070"/>
                <a:gd name="connsiteY3" fmla="*/ 89676 h 179352"/>
                <a:gd name="connsiteX4" fmla="*/ 1241069 w 1241070"/>
                <a:gd name="connsiteY4" fmla="*/ 89676 h 179352"/>
                <a:gd name="connsiteX5" fmla="*/ 1151393 w 1241070"/>
                <a:gd name="connsiteY5" fmla="*/ 179352 h 179352"/>
                <a:gd name="connsiteX6" fmla="*/ 94114 w 1241070"/>
                <a:gd name="connsiteY6" fmla="*/ 140330 h 179352"/>
                <a:gd name="connsiteX7" fmla="*/ 0 w 1241070"/>
                <a:gd name="connsiteY7" fmla="*/ 89675 h 179352"/>
                <a:gd name="connsiteX8" fmla="*/ 0 w 1241070"/>
                <a:gd name="connsiteY8" fmla="*/ 89676 h 179352"/>
                <a:gd name="connsiteX0" fmla="*/ 0 w 1241070"/>
                <a:gd name="connsiteY0" fmla="*/ 111873 h 201549"/>
                <a:gd name="connsiteX1" fmla="*/ 89676 w 1241070"/>
                <a:gd name="connsiteY1" fmla="*/ 22197 h 201549"/>
                <a:gd name="connsiteX2" fmla="*/ 1151394 w 1241070"/>
                <a:gd name="connsiteY2" fmla="*/ 22197 h 201549"/>
                <a:gd name="connsiteX3" fmla="*/ 1241070 w 1241070"/>
                <a:gd name="connsiteY3" fmla="*/ 111873 h 201549"/>
                <a:gd name="connsiteX4" fmla="*/ 1241069 w 1241070"/>
                <a:gd name="connsiteY4" fmla="*/ 111873 h 201549"/>
                <a:gd name="connsiteX5" fmla="*/ 1151393 w 1241070"/>
                <a:gd name="connsiteY5" fmla="*/ 201549 h 201549"/>
                <a:gd name="connsiteX6" fmla="*/ 94114 w 1241070"/>
                <a:gd name="connsiteY6" fmla="*/ 162527 h 201549"/>
                <a:gd name="connsiteX7" fmla="*/ 0 w 1241070"/>
                <a:gd name="connsiteY7" fmla="*/ 111872 h 201549"/>
                <a:gd name="connsiteX8" fmla="*/ 0 w 1241070"/>
                <a:gd name="connsiteY8" fmla="*/ 111873 h 201549"/>
                <a:gd name="connsiteX0" fmla="*/ 0 w 1241070"/>
                <a:gd name="connsiteY0" fmla="*/ 123686 h 213362"/>
                <a:gd name="connsiteX1" fmla="*/ 87215 w 1241070"/>
                <a:gd name="connsiteY1" fmla="*/ 18850 h 213362"/>
                <a:gd name="connsiteX2" fmla="*/ 1151394 w 1241070"/>
                <a:gd name="connsiteY2" fmla="*/ 34010 h 213362"/>
                <a:gd name="connsiteX3" fmla="*/ 1241070 w 1241070"/>
                <a:gd name="connsiteY3" fmla="*/ 123686 h 213362"/>
                <a:gd name="connsiteX4" fmla="*/ 1241069 w 1241070"/>
                <a:gd name="connsiteY4" fmla="*/ 123686 h 213362"/>
                <a:gd name="connsiteX5" fmla="*/ 1151393 w 1241070"/>
                <a:gd name="connsiteY5" fmla="*/ 213362 h 213362"/>
                <a:gd name="connsiteX6" fmla="*/ 94114 w 1241070"/>
                <a:gd name="connsiteY6" fmla="*/ 174340 h 213362"/>
                <a:gd name="connsiteX7" fmla="*/ 0 w 1241070"/>
                <a:gd name="connsiteY7" fmla="*/ 123685 h 213362"/>
                <a:gd name="connsiteX8" fmla="*/ 0 w 1241070"/>
                <a:gd name="connsiteY8" fmla="*/ 123686 h 213362"/>
                <a:gd name="connsiteX0" fmla="*/ 0 w 1241070"/>
                <a:gd name="connsiteY0" fmla="*/ 123686 h 213362"/>
                <a:gd name="connsiteX1" fmla="*/ 87215 w 1241070"/>
                <a:gd name="connsiteY1" fmla="*/ 18850 h 213362"/>
                <a:gd name="connsiteX2" fmla="*/ 1151394 w 1241070"/>
                <a:gd name="connsiteY2" fmla="*/ 34010 h 213362"/>
                <a:gd name="connsiteX3" fmla="*/ 1241070 w 1241070"/>
                <a:gd name="connsiteY3" fmla="*/ 123686 h 213362"/>
                <a:gd name="connsiteX4" fmla="*/ 1241069 w 1241070"/>
                <a:gd name="connsiteY4" fmla="*/ 123686 h 213362"/>
                <a:gd name="connsiteX5" fmla="*/ 1151393 w 1241070"/>
                <a:gd name="connsiteY5" fmla="*/ 213362 h 213362"/>
                <a:gd name="connsiteX6" fmla="*/ 94114 w 1241070"/>
                <a:gd name="connsiteY6" fmla="*/ 174340 h 213362"/>
                <a:gd name="connsiteX7" fmla="*/ 0 w 1241070"/>
                <a:gd name="connsiteY7" fmla="*/ 123685 h 213362"/>
                <a:gd name="connsiteX8" fmla="*/ 0 w 1241070"/>
                <a:gd name="connsiteY8" fmla="*/ 123686 h 213362"/>
                <a:gd name="connsiteX0" fmla="*/ 0 w 1241070"/>
                <a:gd name="connsiteY0" fmla="*/ 123686 h 213362"/>
                <a:gd name="connsiteX1" fmla="*/ 87215 w 1241070"/>
                <a:gd name="connsiteY1" fmla="*/ 18850 h 213362"/>
                <a:gd name="connsiteX2" fmla="*/ 1151394 w 1241070"/>
                <a:gd name="connsiteY2" fmla="*/ 34010 h 213362"/>
                <a:gd name="connsiteX3" fmla="*/ 1241070 w 1241070"/>
                <a:gd name="connsiteY3" fmla="*/ 123686 h 213362"/>
                <a:gd name="connsiteX4" fmla="*/ 1241069 w 1241070"/>
                <a:gd name="connsiteY4" fmla="*/ 123686 h 213362"/>
                <a:gd name="connsiteX5" fmla="*/ 1151393 w 1241070"/>
                <a:gd name="connsiteY5" fmla="*/ 213362 h 213362"/>
                <a:gd name="connsiteX6" fmla="*/ 94114 w 1241070"/>
                <a:gd name="connsiteY6" fmla="*/ 174340 h 213362"/>
                <a:gd name="connsiteX7" fmla="*/ 0 w 1241070"/>
                <a:gd name="connsiteY7" fmla="*/ 123685 h 213362"/>
                <a:gd name="connsiteX8" fmla="*/ 0 w 1241070"/>
                <a:gd name="connsiteY8" fmla="*/ 123686 h 213362"/>
                <a:gd name="connsiteX0" fmla="*/ 0 w 1241070"/>
                <a:gd name="connsiteY0" fmla="*/ 129535 h 219211"/>
                <a:gd name="connsiteX1" fmla="*/ 87215 w 1241070"/>
                <a:gd name="connsiteY1" fmla="*/ 24699 h 219211"/>
                <a:gd name="connsiteX2" fmla="*/ 1142016 w 1241070"/>
                <a:gd name="connsiteY2" fmla="*/ 16007 h 219211"/>
                <a:gd name="connsiteX3" fmla="*/ 1241070 w 1241070"/>
                <a:gd name="connsiteY3" fmla="*/ 129535 h 219211"/>
                <a:gd name="connsiteX4" fmla="*/ 1241069 w 1241070"/>
                <a:gd name="connsiteY4" fmla="*/ 129535 h 219211"/>
                <a:gd name="connsiteX5" fmla="*/ 1151393 w 1241070"/>
                <a:gd name="connsiteY5" fmla="*/ 219211 h 219211"/>
                <a:gd name="connsiteX6" fmla="*/ 94114 w 1241070"/>
                <a:gd name="connsiteY6" fmla="*/ 180189 h 219211"/>
                <a:gd name="connsiteX7" fmla="*/ 0 w 1241070"/>
                <a:gd name="connsiteY7" fmla="*/ 129534 h 219211"/>
                <a:gd name="connsiteX8" fmla="*/ 0 w 1241070"/>
                <a:gd name="connsiteY8" fmla="*/ 129535 h 219211"/>
                <a:gd name="connsiteX0" fmla="*/ 0 w 1241070"/>
                <a:gd name="connsiteY0" fmla="*/ 140791 h 230467"/>
                <a:gd name="connsiteX1" fmla="*/ 87215 w 1241070"/>
                <a:gd name="connsiteY1" fmla="*/ 35955 h 230467"/>
                <a:gd name="connsiteX2" fmla="*/ 1142016 w 1241070"/>
                <a:gd name="connsiteY2" fmla="*/ 27263 h 230467"/>
                <a:gd name="connsiteX3" fmla="*/ 1241070 w 1241070"/>
                <a:gd name="connsiteY3" fmla="*/ 140791 h 230467"/>
                <a:gd name="connsiteX4" fmla="*/ 1241069 w 1241070"/>
                <a:gd name="connsiteY4" fmla="*/ 140791 h 230467"/>
                <a:gd name="connsiteX5" fmla="*/ 1151393 w 1241070"/>
                <a:gd name="connsiteY5" fmla="*/ 230467 h 230467"/>
                <a:gd name="connsiteX6" fmla="*/ 94114 w 1241070"/>
                <a:gd name="connsiteY6" fmla="*/ 191445 h 230467"/>
                <a:gd name="connsiteX7" fmla="*/ 0 w 1241070"/>
                <a:gd name="connsiteY7" fmla="*/ 140790 h 230467"/>
                <a:gd name="connsiteX8" fmla="*/ 0 w 1241070"/>
                <a:gd name="connsiteY8" fmla="*/ 140791 h 230467"/>
                <a:gd name="connsiteX0" fmla="*/ 0 w 1241070"/>
                <a:gd name="connsiteY0" fmla="*/ 140791 h 230467"/>
                <a:gd name="connsiteX1" fmla="*/ 87215 w 1241070"/>
                <a:gd name="connsiteY1" fmla="*/ 35955 h 230467"/>
                <a:gd name="connsiteX2" fmla="*/ 1142016 w 1241070"/>
                <a:gd name="connsiteY2" fmla="*/ 27263 h 230467"/>
                <a:gd name="connsiteX3" fmla="*/ 1241070 w 1241070"/>
                <a:gd name="connsiteY3" fmla="*/ 140791 h 230467"/>
                <a:gd name="connsiteX4" fmla="*/ 1241069 w 1241070"/>
                <a:gd name="connsiteY4" fmla="*/ 140791 h 230467"/>
                <a:gd name="connsiteX5" fmla="*/ 1151393 w 1241070"/>
                <a:gd name="connsiteY5" fmla="*/ 230467 h 230467"/>
                <a:gd name="connsiteX6" fmla="*/ 94114 w 1241070"/>
                <a:gd name="connsiteY6" fmla="*/ 191445 h 230467"/>
                <a:gd name="connsiteX7" fmla="*/ 0 w 1241070"/>
                <a:gd name="connsiteY7" fmla="*/ 140790 h 230467"/>
                <a:gd name="connsiteX8" fmla="*/ 0 w 1241070"/>
                <a:gd name="connsiteY8" fmla="*/ 140791 h 230467"/>
                <a:gd name="connsiteX0" fmla="*/ 0 w 1241070"/>
                <a:gd name="connsiteY0" fmla="*/ 140791 h 230467"/>
                <a:gd name="connsiteX1" fmla="*/ 87215 w 1241070"/>
                <a:gd name="connsiteY1" fmla="*/ 35955 h 230467"/>
                <a:gd name="connsiteX2" fmla="*/ 1142016 w 1241070"/>
                <a:gd name="connsiteY2" fmla="*/ 27263 h 230467"/>
                <a:gd name="connsiteX3" fmla="*/ 1241070 w 1241070"/>
                <a:gd name="connsiteY3" fmla="*/ 140791 h 230467"/>
                <a:gd name="connsiteX4" fmla="*/ 1241069 w 1241070"/>
                <a:gd name="connsiteY4" fmla="*/ 140791 h 230467"/>
                <a:gd name="connsiteX5" fmla="*/ 1151393 w 1241070"/>
                <a:gd name="connsiteY5" fmla="*/ 230467 h 230467"/>
                <a:gd name="connsiteX6" fmla="*/ 94114 w 1241070"/>
                <a:gd name="connsiteY6" fmla="*/ 191445 h 230467"/>
                <a:gd name="connsiteX7" fmla="*/ 0 w 1241070"/>
                <a:gd name="connsiteY7" fmla="*/ 140790 h 230467"/>
                <a:gd name="connsiteX8" fmla="*/ 0 w 1241070"/>
                <a:gd name="connsiteY8" fmla="*/ 140791 h 230467"/>
                <a:gd name="connsiteX0" fmla="*/ 0 w 1241070"/>
                <a:gd name="connsiteY0" fmla="*/ 140791 h 213523"/>
                <a:gd name="connsiteX1" fmla="*/ 87215 w 1241070"/>
                <a:gd name="connsiteY1" fmla="*/ 35955 h 213523"/>
                <a:gd name="connsiteX2" fmla="*/ 1142016 w 1241070"/>
                <a:gd name="connsiteY2" fmla="*/ 27263 h 213523"/>
                <a:gd name="connsiteX3" fmla="*/ 1241070 w 1241070"/>
                <a:gd name="connsiteY3" fmla="*/ 140791 h 213523"/>
                <a:gd name="connsiteX4" fmla="*/ 1241069 w 1241070"/>
                <a:gd name="connsiteY4" fmla="*/ 140791 h 213523"/>
                <a:gd name="connsiteX5" fmla="*/ 1149600 w 1241070"/>
                <a:gd name="connsiteY5" fmla="*/ 213523 h 213523"/>
                <a:gd name="connsiteX6" fmla="*/ 94114 w 1241070"/>
                <a:gd name="connsiteY6" fmla="*/ 191445 h 213523"/>
                <a:gd name="connsiteX7" fmla="*/ 0 w 1241070"/>
                <a:gd name="connsiteY7" fmla="*/ 140790 h 213523"/>
                <a:gd name="connsiteX8" fmla="*/ 0 w 1241070"/>
                <a:gd name="connsiteY8" fmla="*/ 140791 h 213523"/>
                <a:gd name="connsiteX0" fmla="*/ 0 w 1241070"/>
                <a:gd name="connsiteY0" fmla="*/ 140791 h 213523"/>
                <a:gd name="connsiteX1" fmla="*/ 87215 w 1241070"/>
                <a:gd name="connsiteY1" fmla="*/ 35955 h 213523"/>
                <a:gd name="connsiteX2" fmla="*/ 1142016 w 1241070"/>
                <a:gd name="connsiteY2" fmla="*/ 27263 h 213523"/>
                <a:gd name="connsiteX3" fmla="*/ 1241070 w 1241070"/>
                <a:gd name="connsiteY3" fmla="*/ 140791 h 213523"/>
                <a:gd name="connsiteX4" fmla="*/ 1241069 w 1241070"/>
                <a:gd name="connsiteY4" fmla="*/ 140791 h 213523"/>
                <a:gd name="connsiteX5" fmla="*/ 1149600 w 1241070"/>
                <a:gd name="connsiteY5" fmla="*/ 213523 h 213523"/>
                <a:gd name="connsiteX6" fmla="*/ 94114 w 1241070"/>
                <a:gd name="connsiteY6" fmla="*/ 191445 h 213523"/>
                <a:gd name="connsiteX7" fmla="*/ 0 w 1241070"/>
                <a:gd name="connsiteY7" fmla="*/ 140790 h 213523"/>
                <a:gd name="connsiteX8" fmla="*/ 0 w 1241070"/>
                <a:gd name="connsiteY8" fmla="*/ 140791 h 213523"/>
                <a:gd name="connsiteX0" fmla="*/ 0 w 1241070"/>
                <a:gd name="connsiteY0" fmla="*/ 140791 h 213523"/>
                <a:gd name="connsiteX1" fmla="*/ 87215 w 1241070"/>
                <a:gd name="connsiteY1" fmla="*/ 35955 h 213523"/>
                <a:gd name="connsiteX2" fmla="*/ 1142016 w 1241070"/>
                <a:gd name="connsiteY2" fmla="*/ 27263 h 213523"/>
                <a:gd name="connsiteX3" fmla="*/ 1241070 w 1241070"/>
                <a:gd name="connsiteY3" fmla="*/ 140791 h 213523"/>
                <a:gd name="connsiteX4" fmla="*/ 1241069 w 1241070"/>
                <a:gd name="connsiteY4" fmla="*/ 140791 h 213523"/>
                <a:gd name="connsiteX5" fmla="*/ 1149600 w 1241070"/>
                <a:gd name="connsiteY5" fmla="*/ 213523 h 213523"/>
                <a:gd name="connsiteX6" fmla="*/ 98579 w 1241070"/>
                <a:gd name="connsiteY6" fmla="*/ 201252 h 213523"/>
                <a:gd name="connsiteX7" fmla="*/ 0 w 1241070"/>
                <a:gd name="connsiteY7" fmla="*/ 140790 h 213523"/>
                <a:gd name="connsiteX8" fmla="*/ 0 w 1241070"/>
                <a:gd name="connsiteY8" fmla="*/ 140791 h 213523"/>
                <a:gd name="connsiteX0" fmla="*/ 0 w 1241070"/>
                <a:gd name="connsiteY0" fmla="*/ 140791 h 213523"/>
                <a:gd name="connsiteX1" fmla="*/ 87215 w 1241070"/>
                <a:gd name="connsiteY1" fmla="*/ 35955 h 213523"/>
                <a:gd name="connsiteX2" fmla="*/ 1142016 w 1241070"/>
                <a:gd name="connsiteY2" fmla="*/ 27263 h 213523"/>
                <a:gd name="connsiteX3" fmla="*/ 1241070 w 1241070"/>
                <a:gd name="connsiteY3" fmla="*/ 140791 h 213523"/>
                <a:gd name="connsiteX4" fmla="*/ 1241069 w 1241070"/>
                <a:gd name="connsiteY4" fmla="*/ 140791 h 213523"/>
                <a:gd name="connsiteX5" fmla="*/ 1149600 w 1241070"/>
                <a:gd name="connsiteY5" fmla="*/ 213523 h 213523"/>
                <a:gd name="connsiteX6" fmla="*/ 98579 w 1241070"/>
                <a:gd name="connsiteY6" fmla="*/ 201252 h 213523"/>
                <a:gd name="connsiteX7" fmla="*/ 0 w 1241070"/>
                <a:gd name="connsiteY7" fmla="*/ 140790 h 213523"/>
                <a:gd name="connsiteX8" fmla="*/ 0 w 1241070"/>
                <a:gd name="connsiteY8" fmla="*/ 140791 h 213523"/>
                <a:gd name="connsiteX0" fmla="*/ 0 w 1241070"/>
                <a:gd name="connsiteY0" fmla="*/ 140791 h 204805"/>
                <a:gd name="connsiteX1" fmla="*/ 87215 w 1241070"/>
                <a:gd name="connsiteY1" fmla="*/ 35955 h 204805"/>
                <a:gd name="connsiteX2" fmla="*/ 1142016 w 1241070"/>
                <a:gd name="connsiteY2" fmla="*/ 27263 h 204805"/>
                <a:gd name="connsiteX3" fmla="*/ 1241070 w 1241070"/>
                <a:gd name="connsiteY3" fmla="*/ 140791 h 204805"/>
                <a:gd name="connsiteX4" fmla="*/ 1241069 w 1241070"/>
                <a:gd name="connsiteY4" fmla="*/ 140791 h 204805"/>
                <a:gd name="connsiteX5" fmla="*/ 1151823 w 1241070"/>
                <a:gd name="connsiteY5" fmla="*/ 202150 h 204805"/>
                <a:gd name="connsiteX6" fmla="*/ 98579 w 1241070"/>
                <a:gd name="connsiteY6" fmla="*/ 201252 h 204805"/>
                <a:gd name="connsiteX7" fmla="*/ 0 w 1241070"/>
                <a:gd name="connsiteY7" fmla="*/ 140790 h 204805"/>
                <a:gd name="connsiteX8" fmla="*/ 0 w 1241070"/>
                <a:gd name="connsiteY8" fmla="*/ 140791 h 204805"/>
                <a:gd name="connsiteX0" fmla="*/ 0 w 1241070"/>
                <a:gd name="connsiteY0" fmla="*/ 140791 h 205305"/>
                <a:gd name="connsiteX1" fmla="*/ 87215 w 1241070"/>
                <a:gd name="connsiteY1" fmla="*/ 35955 h 205305"/>
                <a:gd name="connsiteX2" fmla="*/ 1142016 w 1241070"/>
                <a:gd name="connsiteY2" fmla="*/ 27263 h 205305"/>
                <a:gd name="connsiteX3" fmla="*/ 1241070 w 1241070"/>
                <a:gd name="connsiteY3" fmla="*/ 140791 h 205305"/>
                <a:gd name="connsiteX4" fmla="*/ 1241069 w 1241070"/>
                <a:gd name="connsiteY4" fmla="*/ 140791 h 205305"/>
                <a:gd name="connsiteX5" fmla="*/ 1151823 w 1241070"/>
                <a:gd name="connsiteY5" fmla="*/ 202150 h 205305"/>
                <a:gd name="connsiteX6" fmla="*/ 98579 w 1241070"/>
                <a:gd name="connsiteY6" fmla="*/ 201252 h 205305"/>
                <a:gd name="connsiteX7" fmla="*/ 0 w 1241070"/>
                <a:gd name="connsiteY7" fmla="*/ 140790 h 205305"/>
                <a:gd name="connsiteX8" fmla="*/ 0 w 1241070"/>
                <a:gd name="connsiteY8" fmla="*/ 140791 h 205305"/>
                <a:gd name="connsiteX0" fmla="*/ 0 w 1241070"/>
                <a:gd name="connsiteY0" fmla="*/ 145935 h 210449"/>
                <a:gd name="connsiteX1" fmla="*/ 87215 w 1241070"/>
                <a:gd name="connsiteY1" fmla="*/ 41099 h 210449"/>
                <a:gd name="connsiteX2" fmla="*/ 1142016 w 1241070"/>
                <a:gd name="connsiteY2" fmla="*/ 32407 h 210449"/>
                <a:gd name="connsiteX3" fmla="*/ 1241070 w 1241070"/>
                <a:gd name="connsiteY3" fmla="*/ 145935 h 210449"/>
                <a:gd name="connsiteX4" fmla="*/ 1241069 w 1241070"/>
                <a:gd name="connsiteY4" fmla="*/ 145935 h 210449"/>
                <a:gd name="connsiteX5" fmla="*/ 1151823 w 1241070"/>
                <a:gd name="connsiteY5" fmla="*/ 207294 h 210449"/>
                <a:gd name="connsiteX6" fmla="*/ 98579 w 1241070"/>
                <a:gd name="connsiteY6" fmla="*/ 206396 h 210449"/>
                <a:gd name="connsiteX7" fmla="*/ 0 w 1241070"/>
                <a:gd name="connsiteY7" fmla="*/ 145934 h 210449"/>
                <a:gd name="connsiteX8" fmla="*/ 0 w 1241070"/>
                <a:gd name="connsiteY8" fmla="*/ 145935 h 210449"/>
                <a:gd name="connsiteX0" fmla="*/ 0 w 1241070"/>
                <a:gd name="connsiteY0" fmla="*/ 145935 h 210449"/>
                <a:gd name="connsiteX1" fmla="*/ 87215 w 1241070"/>
                <a:gd name="connsiteY1" fmla="*/ 41099 h 210449"/>
                <a:gd name="connsiteX2" fmla="*/ 1142016 w 1241070"/>
                <a:gd name="connsiteY2" fmla="*/ 32407 h 210449"/>
                <a:gd name="connsiteX3" fmla="*/ 1241070 w 1241070"/>
                <a:gd name="connsiteY3" fmla="*/ 145935 h 210449"/>
                <a:gd name="connsiteX4" fmla="*/ 1241069 w 1241070"/>
                <a:gd name="connsiteY4" fmla="*/ 145935 h 210449"/>
                <a:gd name="connsiteX5" fmla="*/ 1151823 w 1241070"/>
                <a:gd name="connsiteY5" fmla="*/ 207294 h 210449"/>
                <a:gd name="connsiteX6" fmla="*/ 98579 w 1241070"/>
                <a:gd name="connsiteY6" fmla="*/ 206396 h 210449"/>
                <a:gd name="connsiteX7" fmla="*/ 0 w 1241070"/>
                <a:gd name="connsiteY7" fmla="*/ 145934 h 210449"/>
                <a:gd name="connsiteX8" fmla="*/ 0 w 1241070"/>
                <a:gd name="connsiteY8" fmla="*/ 145935 h 210449"/>
                <a:gd name="connsiteX0" fmla="*/ 0 w 1241070"/>
                <a:gd name="connsiteY0" fmla="*/ 153694 h 218208"/>
                <a:gd name="connsiteX1" fmla="*/ 87215 w 1241070"/>
                <a:gd name="connsiteY1" fmla="*/ 48858 h 218208"/>
                <a:gd name="connsiteX2" fmla="*/ 1142016 w 1241070"/>
                <a:gd name="connsiteY2" fmla="*/ 40166 h 218208"/>
                <a:gd name="connsiteX3" fmla="*/ 1241070 w 1241070"/>
                <a:gd name="connsiteY3" fmla="*/ 153694 h 218208"/>
                <a:gd name="connsiteX4" fmla="*/ 1241069 w 1241070"/>
                <a:gd name="connsiteY4" fmla="*/ 153694 h 218208"/>
                <a:gd name="connsiteX5" fmla="*/ 1151823 w 1241070"/>
                <a:gd name="connsiteY5" fmla="*/ 215053 h 218208"/>
                <a:gd name="connsiteX6" fmla="*/ 98579 w 1241070"/>
                <a:gd name="connsiteY6" fmla="*/ 214155 h 218208"/>
                <a:gd name="connsiteX7" fmla="*/ 0 w 1241070"/>
                <a:gd name="connsiteY7" fmla="*/ 153693 h 218208"/>
                <a:gd name="connsiteX8" fmla="*/ 0 w 1241070"/>
                <a:gd name="connsiteY8" fmla="*/ 153694 h 218208"/>
                <a:gd name="connsiteX0" fmla="*/ 0 w 1241070"/>
                <a:gd name="connsiteY0" fmla="*/ 153694 h 218208"/>
                <a:gd name="connsiteX1" fmla="*/ 87215 w 1241070"/>
                <a:gd name="connsiteY1" fmla="*/ 48858 h 218208"/>
                <a:gd name="connsiteX2" fmla="*/ 1142016 w 1241070"/>
                <a:gd name="connsiteY2" fmla="*/ 40166 h 218208"/>
                <a:gd name="connsiteX3" fmla="*/ 1241070 w 1241070"/>
                <a:gd name="connsiteY3" fmla="*/ 153694 h 218208"/>
                <a:gd name="connsiteX4" fmla="*/ 1241069 w 1241070"/>
                <a:gd name="connsiteY4" fmla="*/ 153694 h 218208"/>
                <a:gd name="connsiteX5" fmla="*/ 1151823 w 1241070"/>
                <a:gd name="connsiteY5" fmla="*/ 215053 h 218208"/>
                <a:gd name="connsiteX6" fmla="*/ 98579 w 1241070"/>
                <a:gd name="connsiteY6" fmla="*/ 214155 h 218208"/>
                <a:gd name="connsiteX7" fmla="*/ 0 w 1241070"/>
                <a:gd name="connsiteY7" fmla="*/ 153693 h 218208"/>
                <a:gd name="connsiteX8" fmla="*/ 0 w 1241070"/>
                <a:gd name="connsiteY8" fmla="*/ 153694 h 218208"/>
                <a:gd name="connsiteX0" fmla="*/ 0 w 1241070"/>
                <a:gd name="connsiteY0" fmla="*/ 153694 h 218208"/>
                <a:gd name="connsiteX1" fmla="*/ 87215 w 1241070"/>
                <a:gd name="connsiteY1" fmla="*/ 48858 h 218208"/>
                <a:gd name="connsiteX2" fmla="*/ 1142016 w 1241070"/>
                <a:gd name="connsiteY2" fmla="*/ 40166 h 218208"/>
                <a:gd name="connsiteX3" fmla="*/ 1241070 w 1241070"/>
                <a:gd name="connsiteY3" fmla="*/ 153694 h 218208"/>
                <a:gd name="connsiteX4" fmla="*/ 1241069 w 1241070"/>
                <a:gd name="connsiteY4" fmla="*/ 153694 h 218208"/>
                <a:gd name="connsiteX5" fmla="*/ 1151823 w 1241070"/>
                <a:gd name="connsiteY5" fmla="*/ 215053 h 218208"/>
                <a:gd name="connsiteX6" fmla="*/ 96566 w 1241070"/>
                <a:gd name="connsiteY6" fmla="*/ 203231 h 218208"/>
                <a:gd name="connsiteX7" fmla="*/ 0 w 1241070"/>
                <a:gd name="connsiteY7" fmla="*/ 153693 h 218208"/>
                <a:gd name="connsiteX8" fmla="*/ 0 w 1241070"/>
                <a:gd name="connsiteY8" fmla="*/ 153694 h 218208"/>
                <a:gd name="connsiteX0" fmla="*/ 0 w 1241070"/>
                <a:gd name="connsiteY0" fmla="*/ 153694 h 218208"/>
                <a:gd name="connsiteX1" fmla="*/ 87215 w 1241070"/>
                <a:gd name="connsiteY1" fmla="*/ 48858 h 218208"/>
                <a:gd name="connsiteX2" fmla="*/ 1142016 w 1241070"/>
                <a:gd name="connsiteY2" fmla="*/ 40166 h 218208"/>
                <a:gd name="connsiteX3" fmla="*/ 1241070 w 1241070"/>
                <a:gd name="connsiteY3" fmla="*/ 153694 h 218208"/>
                <a:gd name="connsiteX4" fmla="*/ 1241069 w 1241070"/>
                <a:gd name="connsiteY4" fmla="*/ 153694 h 218208"/>
                <a:gd name="connsiteX5" fmla="*/ 1151823 w 1241070"/>
                <a:gd name="connsiteY5" fmla="*/ 215053 h 218208"/>
                <a:gd name="connsiteX6" fmla="*/ 96566 w 1241070"/>
                <a:gd name="connsiteY6" fmla="*/ 203231 h 218208"/>
                <a:gd name="connsiteX7" fmla="*/ 0 w 1241070"/>
                <a:gd name="connsiteY7" fmla="*/ 153693 h 218208"/>
                <a:gd name="connsiteX8" fmla="*/ 0 w 1241070"/>
                <a:gd name="connsiteY8" fmla="*/ 153694 h 2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070" h="218208">
                  <a:moveTo>
                    <a:pt x="0" y="153694"/>
                  </a:moveTo>
                  <a:cubicBezTo>
                    <a:pt x="0" y="104167"/>
                    <a:pt x="26334" y="79189"/>
                    <a:pt x="87215" y="48858"/>
                  </a:cubicBezTo>
                  <a:cubicBezTo>
                    <a:pt x="441305" y="-22267"/>
                    <a:pt x="791652" y="-7328"/>
                    <a:pt x="1142016" y="40166"/>
                  </a:cubicBezTo>
                  <a:cubicBezTo>
                    <a:pt x="1202036" y="66469"/>
                    <a:pt x="1241070" y="104167"/>
                    <a:pt x="1241070" y="153694"/>
                  </a:cubicBezTo>
                  <a:lnTo>
                    <a:pt x="1241069" y="153694"/>
                  </a:lnTo>
                  <a:cubicBezTo>
                    <a:pt x="1241069" y="203221"/>
                    <a:pt x="1206931" y="227313"/>
                    <a:pt x="1151823" y="215053"/>
                  </a:cubicBezTo>
                  <a:cubicBezTo>
                    <a:pt x="809905" y="117835"/>
                    <a:pt x="472285" y="134100"/>
                    <a:pt x="96566" y="203231"/>
                  </a:cubicBezTo>
                  <a:cubicBezTo>
                    <a:pt x="45044" y="224859"/>
                    <a:pt x="0" y="203220"/>
                    <a:pt x="0" y="153693"/>
                  </a:cubicBezTo>
                  <a:lnTo>
                    <a:pt x="0" y="1536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3" name="!!Picture 6" descr="Ảnh bong bóng xanh 3D đẹp">
            <a:extLst>
              <a:ext uri="{FF2B5EF4-FFF2-40B4-BE49-F238E27FC236}">
                <a16:creationId xmlns:a16="http://schemas.microsoft.com/office/drawing/2014/main" id="{C3414F51-9CF3-BDD6-D97D-806230D8D3A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368" t="42395" r="35029" b="26136"/>
          <a:stretch/>
        </p:blipFill>
        <p:spPr bwMode="auto">
          <a:xfrm>
            <a:off x="9465767" y="992964"/>
            <a:ext cx="913612" cy="913612"/>
          </a:xfrm>
          <a:prstGeom prst="ellipse">
            <a:avLst/>
          </a:prstGeom>
          <a:noFill/>
          <a:effectLst>
            <a:glow rad="38100">
              <a:schemeClr val="accent4">
                <a:lumMod val="20000"/>
                <a:lumOff val="80000"/>
              </a:schemeClr>
            </a:glow>
          </a:effectLst>
          <a:extLst>
            <a:ext uri="{909E8E84-426E-40DD-AFC4-6F175D3DCCD1}">
              <a14:hiddenFill xmlns:a14="http://schemas.microsoft.com/office/drawing/2010/main">
                <a:solidFill>
                  <a:srgbClr val="FFFFFF"/>
                </a:solidFill>
              </a14:hiddenFill>
            </a:ext>
          </a:extLst>
        </p:spPr>
      </p:pic>
      <p:pic>
        <p:nvPicPr>
          <p:cNvPr id="74" name="!!Picture 5" descr="Ảnh bong bóng xanh 3D đẹp">
            <a:extLst>
              <a:ext uri="{FF2B5EF4-FFF2-40B4-BE49-F238E27FC236}">
                <a16:creationId xmlns:a16="http://schemas.microsoft.com/office/drawing/2014/main" id="{AFA15354-1CF1-26E7-7225-39228D78202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368" t="42395" r="35029" b="26136"/>
          <a:stretch/>
        </p:blipFill>
        <p:spPr bwMode="auto">
          <a:xfrm>
            <a:off x="551098" y="2478915"/>
            <a:ext cx="913612" cy="913612"/>
          </a:xfrm>
          <a:prstGeom prst="ellipse">
            <a:avLst/>
          </a:prstGeom>
          <a:noFill/>
          <a:effectLst>
            <a:glow rad="38100">
              <a:schemeClr val="accent4">
                <a:lumMod val="20000"/>
                <a:lumOff val="80000"/>
              </a:schemeClr>
            </a:glow>
          </a:effectLst>
          <a:extLst>
            <a:ext uri="{909E8E84-426E-40DD-AFC4-6F175D3DCCD1}">
              <a14:hiddenFill xmlns:a14="http://schemas.microsoft.com/office/drawing/2010/main">
                <a:solidFill>
                  <a:srgbClr val="FFFFFF"/>
                </a:solidFill>
              </a14:hiddenFill>
            </a:ext>
          </a:extLst>
        </p:spPr>
      </p:pic>
      <p:pic>
        <p:nvPicPr>
          <p:cNvPr id="75" name="!!Imagen 28" descr="Un dibujo de una persona&#10;&#10;Descripción generada automáticamente con confianza baja">
            <a:extLst>
              <a:ext uri="{FF2B5EF4-FFF2-40B4-BE49-F238E27FC236}">
                <a16:creationId xmlns:a16="http://schemas.microsoft.com/office/drawing/2014/main" id="{11057BA2-373B-0AB1-04D4-73FEB44E8CBD}"/>
              </a:ext>
            </a:extLst>
          </p:cNvPr>
          <p:cNvPicPr>
            <a:picLocks noChangeAspect="1"/>
          </p:cNvPicPr>
          <p:nvPr/>
        </p:nvPicPr>
        <p:blipFill>
          <a:blip r:embed="rId7" cstate="print">
            <a:alphaModFix amt="0"/>
            <a:extLst>
              <a:ext uri="{28A0092B-C50C-407E-A947-70E740481C1C}">
                <a14:useLocalDpi xmlns:a14="http://schemas.microsoft.com/office/drawing/2010/main" val="0"/>
              </a:ext>
            </a:extLst>
          </a:blip>
          <a:stretch>
            <a:fillRect/>
          </a:stretch>
        </p:blipFill>
        <p:spPr>
          <a:xfrm rot="10800000">
            <a:off x="1235825" y="1550468"/>
            <a:ext cx="464576" cy="443134"/>
          </a:xfrm>
          <a:prstGeom prst="rect">
            <a:avLst/>
          </a:prstGeom>
        </p:spPr>
      </p:pic>
      <p:pic>
        <p:nvPicPr>
          <p:cNvPr id="76" name="!!Imagen 30" descr="Un dibujo de una persona&#10;&#10;Descripción generada automáticamente con confianza baja">
            <a:extLst>
              <a:ext uri="{FF2B5EF4-FFF2-40B4-BE49-F238E27FC236}">
                <a16:creationId xmlns:a16="http://schemas.microsoft.com/office/drawing/2014/main" id="{14BE200A-4F1B-954C-EB3B-FFF888F31B8D}"/>
              </a:ext>
            </a:extLst>
          </p:cNvPr>
          <p:cNvPicPr>
            <a:picLocks noChangeAspect="1"/>
          </p:cNvPicPr>
          <p:nvPr/>
        </p:nvPicPr>
        <p:blipFill>
          <a:blip r:embed="rId8" cstate="print">
            <a:alphaModFix amt="0"/>
            <a:extLst>
              <a:ext uri="{28A0092B-C50C-407E-A947-70E740481C1C}">
                <a14:useLocalDpi xmlns:a14="http://schemas.microsoft.com/office/drawing/2010/main" val="0"/>
              </a:ext>
            </a:extLst>
          </a:blip>
          <a:stretch>
            <a:fillRect/>
          </a:stretch>
        </p:blipFill>
        <p:spPr>
          <a:xfrm rot="13647766">
            <a:off x="10250373" y="765518"/>
            <a:ext cx="311339" cy="296970"/>
          </a:xfrm>
          <a:prstGeom prst="rect">
            <a:avLst/>
          </a:prstGeom>
        </p:spPr>
      </p:pic>
      <p:grpSp>
        <p:nvGrpSpPr>
          <p:cNvPr id="78" name="Nhóm 77">
            <a:extLst>
              <a:ext uri="{FF2B5EF4-FFF2-40B4-BE49-F238E27FC236}">
                <a16:creationId xmlns:a16="http://schemas.microsoft.com/office/drawing/2014/main" id="{9AB842A4-636C-F90B-85DA-CF14DEAA59F3}"/>
              </a:ext>
            </a:extLst>
          </p:cNvPr>
          <p:cNvGrpSpPr/>
          <p:nvPr/>
        </p:nvGrpSpPr>
        <p:grpSpPr>
          <a:xfrm>
            <a:off x="-103951" y="9850824"/>
            <a:ext cx="12096068" cy="6237164"/>
            <a:chOff x="-25578" y="5513622"/>
            <a:chExt cx="12096068" cy="6237164"/>
          </a:xfrm>
        </p:grpSpPr>
        <p:sp>
          <p:nvSpPr>
            <p:cNvPr id="79" name="Freeform: Shape 80">
              <a:extLst>
                <a:ext uri="{FF2B5EF4-FFF2-40B4-BE49-F238E27FC236}">
                  <a16:creationId xmlns:a16="http://schemas.microsoft.com/office/drawing/2014/main" id="{0B0C64E0-7127-A39B-8D90-2E4BDEC01E31}"/>
                </a:ext>
              </a:extLst>
            </p:cNvPr>
            <p:cNvSpPr/>
            <p:nvPr/>
          </p:nvSpPr>
          <p:spPr>
            <a:xfrm>
              <a:off x="88118" y="5513622"/>
              <a:ext cx="11982372" cy="6237164"/>
            </a:xfrm>
            <a:custGeom>
              <a:avLst/>
              <a:gdLst>
                <a:gd name="connsiteX0" fmla="*/ 395392 w 11982372"/>
                <a:gd name="connsiteY0" fmla="*/ 0 h 6668510"/>
                <a:gd name="connsiteX1" fmla="*/ 2032000 w 11982372"/>
                <a:gd name="connsiteY1" fmla="*/ 0 h 6668510"/>
                <a:gd name="connsiteX2" fmla="*/ 2410696 w 11982372"/>
                <a:gd name="connsiteY2" fmla="*/ 378696 h 6668510"/>
                <a:gd name="connsiteX3" fmla="*/ 2410696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4536 w 11982372"/>
                <a:gd name="connsiteY11" fmla="*/ 681007 h 6668510"/>
                <a:gd name="connsiteX12" fmla="*/ 16696 w 11982372"/>
                <a:gd name="connsiteY12" fmla="*/ 677803 h 6668510"/>
                <a:gd name="connsiteX13" fmla="*/ 16696 w 11982372"/>
                <a:gd name="connsiteY13" fmla="*/ 378696 h 6668510"/>
                <a:gd name="connsiteX14" fmla="*/ 395392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395392" y="0"/>
                  </a:moveTo>
                  <a:lnTo>
                    <a:pt x="2032000" y="0"/>
                  </a:lnTo>
                  <a:cubicBezTo>
                    <a:pt x="2241148" y="0"/>
                    <a:pt x="2410696" y="169548"/>
                    <a:pt x="2410696" y="378696"/>
                  </a:cubicBezTo>
                  <a:lnTo>
                    <a:pt x="2410696"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727466"/>
                    <a:pt x="5176" y="703136"/>
                    <a:pt x="14536" y="681007"/>
                  </a:cubicBezTo>
                  <a:lnTo>
                    <a:pt x="16696" y="677803"/>
                  </a:lnTo>
                  <a:lnTo>
                    <a:pt x="16696" y="378696"/>
                  </a:lnTo>
                  <a:cubicBezTo>
                    <a:pt x="16696" y="169548"/>
                    <a:pt x="186244" y="0"/>
                    <a:pt x="395392" y="0"/>
                  </a:cubicBezTo>
                  <a:close/>
                </a:path>
              </a:pathLst>
            </a:custGeom>
            <a:solidFill>
              <a:schemeClr val="accent5">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0" name="Hộp Văn bản 79">
              <a:extLst>
                <a:ext uri="{FF2B5EF4-FFF2-40B4-BE49-F238E27FC236}">
                  <a16:creationId xmlns:a16="http://schemas.microsoft.com/office/drawing/2014/main" id="{C9375524-C68A-6CD2-75E5-BAE7C324B666}"/>
                </a:ext>
              </a:extLst>
            </p:cNvPr>
            <p:cNvSpPr txBox="1"/>
            <p:nvPr/>
          </p:nvSpPr>
          <p:spPr>
            <a:xfrm>
              <a:off x="-25578" y="5560507"/>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1</a:t>
              </a:r>
              <a:endParaRPr lang="en-GB" sz="2800">
                <a:ln>
                  <a:solidFill>
                    <a:schemeClr val="bg1"/>
                  </a:solidFill>
                </a:ln>
                <a:solidFill>
                  <a:srgbClr val="00B0F0"/>
                </a:solidFill>
                <a:latin typeface="iCiel Cadena" panose="02000503000000020004" pitchFamily="50" charset="-93"/>
              </a:endParaRPr>
            </a:p>
          </p:txBody>
        </p:sp>
      </p:grpSp>
      <p:grpSp>
        <p:nvGrpSpPr>
          <p:cNvPr id="81" name="Nhóm 80">
            <a:extLst>
              <a:ext uri="{FF2B5EF4-FFF2-40B4-BE49-F238E27FC236}">
                <a16:creationId xmlns:a16="http://schemas.microsoft.com/office/drawing/2014/main" id="{C9C23348-67B2-E981-B1F3-0C9A04C0DF1A}"/>
              </a:ext>
            </a:extLst>
          </p:cNvPr>
          <p:cNvGrpSpPr/>
          <p:nvPr/>
        </p:nvGrpSpPr>
        <p:grpSpPr>
          <a:xfrm>
            <a:off x="-22013" y="12446490"/>
            <a:ext cx="11982372" cy="6237164"/>
            <a:chOff x="88118" y="8476743"/>
            <a:chExt cx="11982372" cy="6237164"/>
          </a:xfrm>
        </p:grpSpPr>
        <p:sp>
          <p:nvSpPr>
            <p:cNvPr id="82" name="Freeform: Shape 79">
              <a:extLst>
                <a:ext uri="{FF2B5EF4-FFF2-40B4-BE49-F238E27FC236}">
                  <a16:creationId xmlns:a16="http://schemas.microsoft.com/office/drawing/2014/main" id="{189976F3-346A-A813-109B-0156003443FB}"/>
                </a:ext>
              </a:extLst>
            </p:cNvPr>
            <p:cNvSpPr/>
            <p:nvPr/>
          </p:nvSpPr>
          <p:spPr>
            <a:xfrm>
              <a:off x="88118" y="8476743"/>
              <a:ext cx="11982372" cy="6237164"/>
            </a:xfrm>
            <a:custGeom>
              <a:avLst/>
              <a:gdLst>
                <a:gd name="connsiteX0" fmla="*/ 2788311 w 11982372"/>
                <a:gd name="connsiteY0" fmla="*/ 0 h 6668510"/>
                <a:gd name="connsiteX1" fmla="*/ 4424919 w 11982372"/>
                <a:gd name="connsiteY1" fmla="*/ 0 h 6668510"/>
                <a:gd name="connsiteX2" fmla="*/ 4803615 w 11982372"/>
                <a:gd name="connsiteY2" fmla="*/ 378696 h 6668510"/>
                <a:gd name="connsiteX3" fmla="*/ 4803615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2409615 w 11982372"/>
                <a:gd name="connsiteY12" fmla="*/ 568038 h 6668510"/>
                <a:gd name="connsiteX13" fmla="*/ 2409615 w 11982372"/>
                <a:gd name="connsiteY13" fmla="*/ 378696 h 6668510"/>
                <a:gd name="connsiteX14" fmla="*/ 278831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2788311" y="0"/>
                  </a:moveTo>
                  <a:lnTo>
                    <a:pt x="4424919" y="0"/>
                  </a:lnTo>
                  <a:cubicBezTo>
                    <a:pt x="4634068" y="0"/>
                    <a:pt x="4803615" y="169548"/>
                    <a:pt x="4803615" y="378696"/>
                  </a:cubicBezTo>
                  <a:lnTo>
                    <a:pt x="4803615"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2409615" y="568038"/>
                  </a:lnTo>
                  <a:lnTo>
                    <a:pt x="2409615" y="378696"/>
                  </a:lnTo>
                  <a:cubicBezTo>
                    <a:pt x="2409615" y="169548"/>
                    <a:pt x="2579163" y="0"/>
                    <a:pt x="2788311" y="0"/>
                  </a:cubicBezTo>
                  <a:close/>
                </a:path>
              </a:pathLst>
            </a:custGeom>
            <a:solidFill>
              <a:srgbClr val="BDD7E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3" name="Hộp Văn bản 82">
              <a:extLst>
                <a:ext uri="{FF2B5EF4-FFF2-40B4-BE49-F238E27FC236}">
                  <a16:creationId xmlns:a16="http://schemas.microsoft.com/office/drawing/2014/main" id="{06F94F6B-47E9-167D-16FB-1B8759196B79}"/>
                </a:ext>
              </a:extLst>
            </p:cNvPr>
            <p:cNvSpPr txBox="1"/>
            <p:nvPr/>
          </p:nvSpPr>
          <p:spPr>
            <a:xfrm>
              <a:off x="2355204" y="8572702"/>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2</a:t>
              </a:r>
              <a:endParaRPr lang="en-GB" sz="2800">
                <a:ln>
                  <a:solidFill>
                    <a:schemeClr val="bg1"/>
                  </a:solidFill>
                </a:ln>
                <a:solidFill>
                  <a:srgbClr val="00B0F0"/>
                </a:solidFill>
                <a:latin typeface="iCiel Cadena" panose="02000503000000020004" pitchFamily="50" charset="-93"/>
              </a:endParaRPr>
            </a:p>
          </p:txBody>
        </p:sp>
      </p:grpSp>
      <p:grpSp>
        <p:nvGrpSpPr>
          <p:cNvPr id="106" name="Nhóm 105">
            <a:extLst>
              <a:ext uri="{FF2B5EF4-FFF2-40B4-BE49-F238E27FC236}">
                <a16:creationId xmlns:a16="http://schemas.microsoft.com/office/drawing/2014/main" id="{8C2DE2F0-B8AD-663D-6FFE-C861BB9DA10E}"/>
              </a:ext>
            </a:extLst>
          </p:cNvPr>
          <p:cNvGrpSpPr/>
          <p:nvPr/>
        </p:nvGrpSpPr>
        <p:grpSpPr>
          <a:xfrm>
            <a:off x="19336" y="15178841"/>
            <a:ext cx="11982372" cy="6237164"/>
            <a:chOff x="88118" y="11098070"/>
            <a:chExt cx="11982372" cy="6237164"/>
          </a:xfrm>
        </p:grpSpPr>
        <p:sp>
          <p:nvSpPr>
            <p:cNvPr id="107" name="Freeform: Shape 78">
              <a:extLst>
                <a:ext uri="{FF2B5EF4-FFF2-40B4-BE49-F238E27FC236}">
                  <a16:creationId xmlns:a16="http://schemas.microsoft.com/office/drawing/2014/main" id="{A2390521-3A0E-9885-5C26-B26C5B36FD9C}"/>
                </a:ext>
              </a:extLst>
            </p:cNvPr>
            <p:cNvSpPr/>
            <p:nvPr/>
          </p:nvSpPr>
          <p:spPr>
            <a:xfrm>
              <a:off x="88118" y="11098070"/>
              <a:ext cx="11982372" cy="6237164"/>
            </a:xfrm>
            <a:custGeom>
              <a:avLst/>
              <a:gdLst>
                <a:gd name="connsiteX0" fmla="*/ 5181231 w 11982372"/>
                <a:gd name="connsiteY0" fmla="*/ 0 h 6668510"/>
                <a:gd name="connsiteX1" fmla="*/ 6817838 w 11982372"/>
                <a:gd name="connsiteY1" fmla="*/ 0 h 6668510"/>
                <a:gd name="connsiteX2" fmla="*/ 7196534 w 11982372"/>
                <a:gd name="connsiteY2" fmla="*/ 378696 h 6668510"/>
                <a:gd name="connsiteX3" fmla="*/ 7196534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4802534 w 11982372"/>
                <a:gd name="connsiteY12" fmla="*/ 568038 h 6668510"/>
                <a:gd name="connsiteX13" fmla="*/ 4802534 w 11982372"/>
                <a:gd name="connsiteY13" fmla="*/ 378696 h 6668510"/>
                <a:gd name="connsiteX14" fmla="*/ 518123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5181231" y="0"/>
                  </a:moveTo>
                  <a:lnTo>
                    <a:pt x="6817838" y="0"/>
                  </a:lnTo>
                  <a:cubicBezTo>
                    <a:pt x="7026986" y="0"/>
                    <a:pt x="7196534" y="169548"/>
                    <a:pt x="7196534" y="378696"/>
                  </a:cubicBezTo>
                  <a:lnTo>
                    <a:pt x="7196534"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4802534" y="568038"/>
                  </a:lnTo>
                  <a:lnTo>
                    <a:pt x="4802534" y="378696"/>
                  </a:lnTo>
                  <a:cubicBezTo>
                    <a:pt x="4802534" y="169548"/>
                    <a:pt x="4972082" y="0"/>
                    <a:pt x="5181231" y="0"/>
                  </a:cubicBezTo>
                  <a:close/>
                </a:path>
              </a:pathLst>
            </a:custGeom>
            <a:solidFill>
              <a:srgbClr val="00B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108" name="Hộp Văn bản 107">
              <a:extLst>
                <a:ext uri="{FF2B5EF4-FFF2-40B4-BE49-F238E27FC236}">
                  <a16:creationId xmlns:a16="http://schemas.microsoft.com/office/drawing/2014/main" id="{C8381FC6-7F89-F25A-11DD-1E334126D967}"/>
                </a:ext>
              </a:extLst>
            </p:cNvPr>
            <p:cNvSpPr txBox="1"/>
            <p:nvPr/>
          </p:nvSpPr>
          <p:spPr>
            <a:xfrm>
              <a:off x="4766715" y="11190981"/>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3</a:t>
              </a:r>
              <a:endParaRPr lang="en-GB" sz="2800">
                <a:ln>
                  <a:solidFill>
                    <a:schemeClr val="bg1"/>
                  </a:solidFill>
                </a:ln>
                <a:solidFill>
                  <a:srgbClr val="00B0F0"/>
                </a:solidFill>
                <a:latin typeface="iCiel Cadena" panose="02000503000000020004" pitchFamily="50" charset="-93"/>
              </a:endParaRPr>
            </a:p>
          </p:txBody>
        </p:sp>
      </p:grpSp>
      <p:grpSp>
        <p:nvGrpSpPr>
          <p:cNvPr id="109" name="Nhóm 108">
            <a:extLst>
              <a:ext uri="{FF2B5EF4-FFF2-40B4-BE49-F238E27FC236}">
                <a16:creationId xmlns:a16="http://schemas.microsoft.com/office/drawing/2014/main" id="{D628B5B2-A6E1-5ED4-F217-5EC0F2B13D2D}"/>
              </a:ext>
            </a:extLst>
          </p:cNvPr>
          <p:cNvGrpSpPr/>
          <p:nvPr/>
        </p:nvGrpSpPr>
        <p:grpSpPr>
          <a:xfrm>
            <a:off x="88118" y="18811590"/>
            <a:ext cx="11982372" cy="6237164"/>
            <a:chOff x="88118" y="14071559"/>
            <a:chExt cx="11982372" cy="6237164"/>
          </a:xfrm>
        </p:grpSpPr>
        <p:sp>
          <p:nvSpPr>
            <p:cNvPr id="110" name="Freeform: Shape 77">
              <a:extLst>
                <a:ext uri="{FF2B5EF4-FFF2-40B4-BE49-F238E27FC236}">
                  <a16:creationId xmlns:a16="http://schemas.microsoft.com/office/drawing/2014/main" id="{8B00A5D9-1A44-0E42-E4B4-BE04C0EC05D5}"/>
                </a:ext>
              </a:extLst>
            </p:cNvPr>
            <p:cNvSpPr/>
            <p:nvPr/>
          </p:nvSpPr>
          <p:spPr>
            <a:xfrm>
              <a:off x="88118" y="14071559"/>
              <a:ext cx="11982372" cy="6237164"/>
            </a:xfrm>
            <a:custGeom>
              <a:avLst/>
              <a:gdLst>
                <a:gd name="connsiteX0" fmla="*/ 7574149 w 11982372"/>
                <a:gd name="connsiteY0" fmla="*/ 0 h 6668510"/>
                <a:gd name="connsiteX1" fmla="*/ 9210757 w 11982372"/>
                <a:gd name="connsiteY1" fmla="*/ 0 h 6668510"/>
                <a:gd name="connsiteX2" fmla="*/ 9589453 w 11982372"/>
                <a:gd name="connsiteY2" fmla="*/ 378696 h 6668510"/>
                <a:gd name="connsiteX3" fmla="*/ 9589453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7195453 w 11982372"/>
                <a:gd name="connsiteY12" fmla="*/ 568038 h 6668510"/>
                <a:gd name="connsiteX13" fmla="*/ 7195453 w 11982372"/>
                <a:gd name="connsiteY13" fmla="*/ 378696 h 6668510"/>
                <a:gd name="connsiteX14" fmla="*/ 7574149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7574149" y="0"/>
                  </a:moveTo>
                  <a:lnTo>
                    <a:pt x="9210757" y="0"/>
                  </a:lnTo>
                  <a:cubicBezTo>
                    <a:pt x="9419905" y="0"/>
                    <a:pt x="9589453" y="169548"/>
                    <a:pt x="9589453" y="378696"/>
                  </a:cubicBezTo>
                  <a:lnTo>
                    <a:pt x="9589453"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7195453" y="568038"/>
                  </a:lnTo>
                  <a:lnTo>
                    <a:pt x="7195453" y="378696"/>
                  </a:lnTo>
                  <a:cubicBezTo>
                    <a:pt x="7195453" y="169548"/>
                    <a:pt x="7365001" y="0"/>
                    <a:pt x="7574149" y="0"/>
                  </a:cubicBezTo>
                  <a:close/>
                </a:path>
              </a:pathLst>
            </a:custGeom>
            <a:solidFill>
              <a:srgbClr val="81B2D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111" name="Hộp Văn bản 110">
              <a:extLst>
                <a:ext uri="{FF2B5EF4-FFF2-40B4-BE49-F238E27FC236}">
                  <a16:creationId xmlns:a16="http://schemas.microsoft.com/office/drawing/2014/main" id="{3E900126-A821-2198-4794-F2647D6353F4}"/>
                </a:ext>
              </a:extLst>
            </p:cNvPr>
            <p:cNvSpPr txBox="1"/>
            <p:nvPr/>
          </p:nvSpPr>
          <p:spPr>
            <a:xfrm>
              <a:off x="7108792" y="14152304"/>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4</a:t>
              </a:r>
              <a:endParaRPr lang="en-GB" sz="2800">
                <a:ln>
                  <a:solidFill>
                    <a:schemeClr val="bg1"/>
                  </a:solidFill>
                </a:ln>
                <a:solidFill>
                  <a:srgbClr val="00B0F0"/>
                </a:solidFill>
                <a:latin typeface="iCiel Cadena" panose="02000503000000020004" pitchFamily="50" charset="-93"/>
              </a:endParaRPr>
            </a:p>
          </p:txBody>
        </p:sp>
      </p:grpSp>
      <p:grpSp>
        <p:nvGrpSpPr>
          <p:cNvPr id="112" name="Nhóm 111">
            <a:extLst>
              <a:ext uri="{FF2B5EF4-FFF2-40B4-BE49-F238E27FC236}">
                <a16:creationId xmlns:a16="http://schemas.microsoft.com/office/drawing/2014/main" id="{CFCDB68D-54F5-F4A2-09BF-0C9FAB4EC960}"/>
              </a:ext>
            </a:extLst>
          </p:cNvPr>
          <p:cNvGrpSpPr/>
          <p:nvPr/>
        </p:nvGrpSpPr>
        <p:grpSpPr>
          <a:xfrm>
            <a:off x="179826" y="23714256"/>
            <a:ext cx="12106309" cy="6237164"/>
            <a:chOff x="-135709" y="20308723"/>
            <a:chExt cx="12106309" cy="6237164"/>
          </a:xfrm>
        </p:grpSpPr>
        <p:sp>
          <p:nvSpPr>
            <p:cNvPr id="113" name="Freeform: Shape 75">
              <a:extLst>
                <a:ext uri="{FF2B5EF4-FFF2-40B4-BE49-F238E27FC236}">
                  <a16:creationId xmlns:a16="http://schemas.microsoft.com/office/drawing/2014/main" id="{614C8C26-A252-C05E-9A0B-90A2149DF3C9}"/>
                </a:ext>
              </a:extLst>
            </p:cNvPr>
            <p:cNvSpPr/>
            <p:nvPr/>
          </p:nvSpPr>
          <p:spPr>
            <a:xfrm>
              <a:off x="-135709" y="20308723"/>
              <a:ext cx="11982372" cy="6237164"/>
            </a:xfrm>
            <a:custGeom>
              <a:avLst/>
              <a:gdLst>
                <a:gd name="connsiteX0" fmla="*/ 9967068 w 11982372"/>
                <a:gd name="connsiteY0" fmla="*/ 0 h 6668510"/>
                <a:gd name="connsiteX1" fmla="*/ 11603676 w 11982372"/>
                <a:gd name="connsiteY1" fmla="*/ 0 h 6668510"/>
                <a:gd name="connsiteX2" fmla="*/ 11982372 w 11982372"/>
                <a:gd name="connsiteY2" fmla="*/ 378696 h 6668510"/>
                <a:gd name="connsiteX3" fmla="*/ 11982372 w 11982372"/>
                <a:gd name="connsiteY3" fmla="*/ 687364 h 6668510"/>
                <a:gd name="connsiteX4" fmla="*/ 11977959 w 11982372"/>
                <a:gd name="connsiteY4" fmla="*/ 731144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9588372 w 11982372"/>
                <a:gd name="connsiteY12" fmla="*/ 568038 h 6668510"/>
                <a:gd name="connsiteX13" fmla="*/ 9588372 w 11982372"/>
                <a:gd name="connsiteY13" fmla="*/ 378696 h 6668510"/>
                <a:gd name="connsiteX14" fmla="*/ 9967068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9967068" y="0"/>
                  </a:moveTo>
                  <a:lnTo>
                    <a:pt x="11603676" y="0"/>
                  </a:lnTo>
                  <a:cubicBezTo>
                    <a:pt x="11812824" y="0"/>
                    <a:pt x="11982372" y="169548"/>
                    <a:pt x="11982372" y="378696"/>
                  </a:cubicBezTo>
                  <a:lnTo>
                    <a:pt x="11982372" y="687364"/>
                  </a:lnTo>
                  <a:lnTo>
                    <a:pt x="11977959" y="731144"/>
                  </a:lnTo>
                  <a:lnTo>
                    <a:pt x="11982372" y="753004"/>
                  </a:ln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9588372" y="568038"/>
                  </a:lnTo>
                  <a:lnTo>
                    <a:pt x="9588372" y="378696"/>
                  </a:lnTo>
                  <a:cubicBezTo>
                    <a:pt x="9588372" y="169548"/>
                    <a:pt x="9757920" y="0"/>
                    <a:pt x="9967068" y="0"/>
                  </a:cubicBezTo>
                  <a:close/>
                </a:path>
              </a:pathLst>
            </a:custGeom>
            <a:solidFill>
              <a:srgbClr val="6598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114" name="Hộp Văn bản 113">
              <a:extLst>
                <a:ext uri="{FF2B5EF4-FFF2-40B4-BE49-F238E27FC236}">
                  <a16:creationId xmlns:a16="http://schemas.microsoft.com/office/drawing/2014/main" id="{7C3F8011-0560-9366-6E80-79946D9F1CA5}"/>
                </a:ext>
              </a:extLst>
            </p:cNvPr>
            <p:cNvSpPr txBox="1"/>
            <p:nvPr/>
          </p:nvSpPr>
          <p:spPr>
            <a:xfrm>
              <a:off x="9312030" y="20439646"/>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5</a:t>
              </a:r>
              <a:endParaRPr lang="en-GB" sz="2800">
                <a:ln>
                  <a:solidFill>
                    <a:schemeClr val="bg1"/>
                  </a:solidFill>
                </a:ln>
                <a:solidFill>
                  <a:srgbClr val="00B0F0"/>
                </a:solidFill>
                <a:latin typeface="iCiel Cadena" panose="02000503000000020004" pitchFamily="50" charset="-93"/>
              </a:endParaRPr>
            </a:p>
          </p:txBody>
        </p:sp>
      </p:grpSp>
    </p:spTree>
    <p:extLst>
      <p:ext uri="{BB962C8B-B14F-4D97-AF65-F5344CB8AC3E}">
        <p14:creationId xmlns:p14="http://schemas.microsoft.com/office/powerpoint/2010/main" val="3170667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9">
            <a:extLst>
              <a:ext uri="{FF2B5EF4-FFF2-40B4-BE49-F238E27FC236}">
                <a16:creationId xmlns:a16="http://schemas.microsoft.com/office/drawing/2014/main" id="{B0C2A85B-CB56-C2BA-45A5-38FDF0549618}"/>
              </a:ext>
            </a:extLst>
          </p:cNvPr>
          <p:cNvGrpSpPr/>
          <p:nvPr/>
        </p:nvGrpSpPr>
        <p:grpSpPr>
          <a:xfrm>
            <a:off x="18946" y="38919"/>
            <a:ext cx="12192007" cy="3131131"/>
            <a:chOff x="-1" y="138545"/>
            <a:chExt cx="12192007" cy="3131131"/>
          </a:xfrm>
          <a:solidFill>
            <a:srgbClr val="BDD7EE">
              <a:alpha val="56000"/>
            </a:srgbClr>
          </a:solidFill>
        </p:grpSpPr>
        <p:sp>
          <p:nvSpPr>
            <p:cNvPr id="5" name="Rectangle 45">
              <a:extLst>
                <a:ext uri="{FF2B5EF4-FFF2-40B4-BE49-F238E27FC236}">
                  <a16:creationId xmlns:a16="http://schemas.microsoft.com/office/drawing/2014/main" id="{0BC5C3DA-E4DF-810D-B3A2-436F926F8F10}"/>
                </a:ext>
              </a:extLst>
            </p:cNvPr>
            <p:cNvSpPr/>
            <p:nvPr/>
          </p:nvSpPr>
          <p:spPr>
            <a:xfrm rot="5400000">
              <a:off x="5950527" y="-581198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8">
              <a:extLst>
                <a:ext uri="{FF2B5EF4-FFF2-40B4-BE49-F238E27FC236}">
                  <a16:creationId xmlns:a16="http://schemas.microsoft.com/office/drawing/2014/main" id="{9872EE75-B0C7-73C8-0064-4B2A78373150}"/>
                </a:ext>
              </a:extLst>
            </p:cNvPr>
            <p:cNvSpPr/>
            <p:nvPr/>
          </p:nvSpPr>
          <p:spPr>
            <a:xfrm rot="5400000">
              <a:off x="5950528" y="-5243946"/>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9">
              <a:extLst>
                <a:ext uri="{FF2B5EF4-FFF2-40B4-BE49-F238E27FC236}">
                  <a16:creationId xmlns:a16="http://schemas.microsoft.com/office/drawing/2014/main" id="{973DBAF9-8DB5-F2C3-E200-68D77D5177B5}"/>
                </a:ext>
              </a:extLst>
            </p:cNvPr>
            <p:cNvSpPr/>
            <p:nvPr/>
          </p:nvSpPr>
          <p:spPr>
            <a:xfrm rot="5400000">
              <a:off x="5950529" y="-4675909"/>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0">
              <a:extLst>
                <a:ext uri="{FF2B5EF4-FFF2-40B4-BE49-F238E27FC236}">
                  <a16:creationId xmlns:a16="http://schemas.microsoft.com/office/drawing/2014/main" id="{DC6F138D-A4C3-655C-9A75-094E19F26D27}"/>
                </a:ext>
              </a:extLst>
            </p:cNvPr>
            <p:cNvSpPr/>
            <p:nvPr/>
          </p:nvSpPr>
          <p:spPr>
            <a:xfrm rot="5400000">
              <a:off x="5950530" y="-4107872"/>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1">
              <a:extLst>
                <a:ext uri="{FF2B5EF4-FFF2-40B4-BE49-F238E27FC236}">
                  <a16:creationId xmlns:a16="http://schemas.microsoft.com/office/drawing/2014/main" id="{17CE8F3C-F31B-8D78-4226-B45852321614}"/>
                </a:ext>
              </a:extLst>
            </p:cNvPr>
            <p:cNvSpPr/>
            <p:nvPr/>
          </p:nvSpPr>
          <p:spPr>
            <a:xfrm rot="5400000">
              <a:off x="5950531" y="-3539835"/>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8C939C8D-0BBF-D3E3-4215-6A87E7A2BF53}"/>
                </a:ext>
              </a:extLst>
            </p:cNvPr>
            <p:cNvSpPr/>
            <p:nvPr/>
          </p:nvSpPr>
          <p:spPr>
            <a:xfrm rot="5400000">
              <a:off x="5950532" y="-2971798"/>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8">
            <a:extLst>
              <a:ext uri="{FF2B5EF4-FFF2-40B4-BE49-F238E27FC236}">
                <a16:creationId xmlns:a16="http://schemas.microsoft.com/office/drawing/2014/main" id="{BC2B7986-6AC4-DD52-B0B0-441A31800E8B}"/>
              </a:ext>
            </a:extLst>
          </p:cNvPr>
          <p:cNvGrpSpPr/>
          <p:nvPr/>
        </p:nvGrpSpPr>
        <p:grpSpPr>
          <a:xfrm>
            <a:off x="-24476" y="3486355"/>
            <a:ext cx="12192007" cy="3131131"/>
            <a:chOff x="5" y="3546767"/>
            <a:chExt cx="12192007" cy="3131131"/>
          </a:xfrm>
          <a:solidFill>
            <a:srgbClr val="BDD7EE">
              <a:alpha val="56000"/>
            </a:srgbClr>
          </a:solidFill>
        </p:grpSpPr>
        <p:sp>
          <p:nvSpPr>
            <p:cNvPr id="12" name="Rectangle 63">
              <a:extLst>
                <a:ext uri="{FF2B5EF4-FFF2-40B4-BE49-F238E27FC236}">
                  <a16:creationId xmlns:a16="http://schemas.microsoft.com/office/drawing/2014/main" id="{7465821E-761C-07A5-D1B8-9B60B6658293}"/>
                </a:ext>
              </a:extLst>
            </p:cNvPr>
            <p:cNvSpPr/>
            <p:nvPr/>
          </p:nvSpPr>
          <p:spPr>
            <a:xfrm rot="5400000">
              <a:off x="5950533" y="-2403761"/>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4">
              <a:extLst>
                <a:ext uri="{FF2B5EF4-FFF2-40B4-BE49-F238E27FC236}">
                  <a16:creationId xmlns:a16="http://schemas.microsoft.com/office/drawing/2014/main" id="{AAE076B6-A63D-8821-AEB3-3DB4BA5CC8B5}"/>
                </a:ext>
              </a:extLst>
            </p:cNvPr>
            <p:cNvSpPr/>
            <p:nvPr/>
          </p:nvSpPr>
          <p:spPr>
            <a:xfrm rot="5400000">
              <a:off x="5950534" y="-18357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5">
              <a:extLst>
                <a:ext uri="{FF2B5EF4-FFF2-40B4-BE49-F238E27FC236}">
                  <a16:creationId xmlns:a16="http://schemas.microsoft.com/office/drawing/2014/main" id="{97A992D1-C650-A3EB-9A97-CEE0A8740C9E}"/>
                </a:ext>
              </a:extLst>
            </p:cNvPr>
            <p:cNvSpPr/>
            <p:nvPr/>
          </p:nvSpPr>
          <p:spPr>
            <a:xfrm rot="5400000">
              <a:off x="5950535" y="-1267687"/>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3A37187D-A78B-F11F-7FDF-1B413D1A744D}"/>
                </a:ext>
              </a:extLst>
            </p:cNvPr>
            <p:cNvSpPr/>
            <p:nvPr/>
          </p:nvSpPr>
          <p:spPr>
            <a:xfrm rot="5400000">
              <a:off x="5950536" y="-699650"/>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7">
              <a:extLst>
                <a:ext uri="{FF2B5EF4-FFF2-40B4-BE49-F238E27FC236}">
                  <a16:creationId xmlns:a16="http://schemas.microsoft.com/office/drawing/2014/main" id="{A5A64375-D38A-9E27-E50F-62A467E08ADF}"/>
                </a:ext>
              </a:extLst>
            </p:cNvPr>
            <p:cNvSpPr/>
            <p:nvPr/>
          </p:nvSpPr>
          <p:spPr>
            <a:xfrm rot="5400000">
              <a:off x="5950537" y="-13161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8">
              <a:extLst>
                <a:ext uri="{FF2B5EF4-FFF2-40B4-BE49-F238E27FC236}">
                  <a16:creationId xmlns:a16="http://schemas.microsoft.com/office/drawing/2014/main" id="{F98A3B27-8739-F6A7-FA71-59B9FD2A2107}"/>
                </a:ext>
              </a:extLst>
            </p:cNvPr>
            <p:cNvSpPr/>
            <p:nvPr/>
          </p:nvSpPr>
          <p:spPr>
            <a:xfrm rot="5400000">
              <a:off x="5950538" y="4364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50">
            <a:extLst>
              <a:ext uri="{FF2B5EF4-FFF2-40B4-BE49-F238E27FC236}">
                <a16:creationId xmlns:a16="http://schemas.microsoft.com/office/drawing/2014/main" id="{BC979AD4-0881-AC03-B750-8C0129506E5F}"/>
              </a:ext>
            </a:extLst>
          </p:cNvPr>
          <p:cNvGrpSpPr/>
          <p:nvPr/>
        </p:nvGrpSpPr>
        <p:grpSpPr>
          <a:xfrm>
            <a:off x="32455" y="765"/>
            <a:ext cx="5715012" cy="6858000"/>
            <a:chOff x="6317685" y="0"/>
            <a:chExt cx="5715012" cy="6858000"/>
          </a:xfrm>
          <a:solidFill>
            <a:srgbClr val="BDD7EE">
              <a:alpha val="56000"/>
            </a:srgbClr>
          </a:solidFill>
        </p:grpSpPr>
        <p:sp>
          <p:nvSpPr>
            <p:cNvPr id="26" name="Rectangle 35">
              <a:extLst>
                <a:ext uri="{FF2B5EF4-FFF2-40B4-BE49-F238E27FC236}">
                  <a16:creationId xmlns:a16="http://schemas.microsoft.com/office/drawing/2014/main" id="{C6B8CD1A-0988-9944-50F9-83A86B9B5E64}"/>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6">
              <a:extLst>
                <a:ext uri="{FF2B5EF4-FFF2-40B4-BE49-F238E27FC236}">
                  <a16:creationId xmlns:a16="http://schemas.microsoft.com/office/drawing/2014/main" id="{40102924-2A01-4BBD-D04A-EC482254B1A2}"/>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7">
              <a:extLst>
                <a:ext uri="{FF2B5EF4-FFF2-40B4-BE49-F238E27FC236}">
                  <a16:creationId xmlns:a16="http://schemas.microsoft.com/office/drawing/2014/main" id="{7D9346F1-6E9C-A098-3085-1F7702AA5A08}"/>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8">
              <a:extLst>
                <a:ext uri="{FF2B5EF4-FFF2-40B4-BE49-F238E27FC236}">
                  <a16:creationId xmlns:a16="http://schemas.microsoft.com/office/drawing/2014/main" id="{541A937A-1EA8-FFD3-20ED-F539DA075BCB}"/>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9">
              <a:extLst>
                <a:ext uri="{FF2B5EF4-FFF2-40B4-BE49-F238E27FC236}">
                  <a16:creationId xmlns:a16="http://schemas.microsoft.com/office/drawing/2014/main" id="{3E7B2A8E-6174-7CC3-A09C-0D7091DDFDAE}"/>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0">
              <a:extLst>
                <a:ext uri="{FF2B5EF4-FFF2-40B4-BE49-F238E27FC236}">
                  <a16:creationId xmlns:a16="http://schemas.microsoft.com/office/drawing/2014/main" id="{B76B6B80-CEED-736D-D652-112B453382D2}"/>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1">
              <a:extLst>
                <a:ext uri="{FF2B5EF4-FFF2-40B4-BE49-F238E27FC236}">
                  <a16:creationId xmlns:a16="http://schemas.microsoft.com/office/drawing/2014/main" id="{4CF3F420-9B2E-A9A1-CA29-B9D11B2E6F72}"/>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42">
              <a:extLst>
                <a:ext uri="{FF2B5EF4-FFF2-40B4-BE49-F238E27FC236}">
                  <a16:creationId xmlns:a16="http://schemas.microsoft.com/office/drawing/2014/main" id="{6954DF1E-A706-B669-15E6-CBF1BA5668AA}"/>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3">
              <a:extLst>
                <a:ext uri="{FF2B5EF4-FFF2-40B4-BE49-F238E27FC236}">
                  <a16:creationId xmlns:a16="http://schemas.microsoft.com/office/drawing/2014/main" id="{B551CEA6-19B2-D90F-0D99-41DFE91A9DB8}"/>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44">
              <a:extLst>
                <a:ext uri="{FF2B5EF4-FFF2-40B4-BE49-F238E27FC236}">
                  <a16:creationId xmlns:a16="http://schemas.microsoft.com/office/drawing/2014/main" id="{BA4A9C14-6100-90A3-E702-C854AE50284B}"/>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0">
            <a:extLst>
              <a:ext uri="{FF2B5EF4-FFF2-40B4-BE49-F238E27FC236}">
                <a16:creationId xmlns:a16="http://schemas.microsoft.com/office/drawing/2014/main" id="{8EBEAC71-1A3C-B36B-8EF0-3930D5D02A5B}"/>
              </a:ext>
            </a:extLst>
          </p:cNvPr>
          <p:cNvGrpSpPr/>
          <p:nvPr/>
        </p:nvGrpSpPr>
        <p:grpSpPr>
          <a:xfrm>
            <a:off x="6131651" y="25068"/>
            <a:ext cx="5715012" cy="6858000"/>
            <a:chOff x="6317685" y="0"/>
            <a:chExt cx="5715012" cy="6858000"/>
          </a:xfrm>
          <a:solidFill>
            <a:srgbClr val="BDD7EE">
              <a:alpha val="56000"/>
            </a:srgbClr>
          </a:solidFill>
        </p:grpSpPr>
        <p:sp>
          <p:nvSpPr>
            <p:cNvPr id="37" name="Rectangle 35">
              <a:extLst>
                <a:ext uri="{FF2B5EF4-FFF2-40B4-BE49-F238E27FC236}">
                  <a16:creationId xmlns:a16="http://schemas.microsoft.com/office/drawing/2014/main" id="{777E6EDD-577C-C322-EC0B-949F2EBF4D60}"/>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6">
              <a:extLst>
                <a:ext uri="{FF2B5EF4-FFF2-40B4-BE49-F238E27FC236}">
                  <a16:creationId xmlns:a16="http://schemas.microsoft.com/office/drawing/2014/main" id="{ABF4BF23-9D66-DFE7-8114-26B72FC5B411}"/>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7">
              <a:extLst>
                <a:ext uri="{FF2B5EF4-FFF2-40B4-BE49-F238E27FC236}">
                  <a16:creationId xmlns:a16="http://schemas.microsoft.com/office/drawing/2014/main" id="{121D3783-4C34-D9A3-A99E-093CF20ED40D}"/>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8">
              <a:extLst>
                <a:ext uri="{FF2B5EF4-FFF2-40B4-BE49-F238E27FC236}">
                  <a16:creationId xmlns:a16="http://schemas.microsoft.com/office/drawing/2014/main" id="{8632DADC-537D-41BA-D434-E5279363533A}"/>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9">
              <a:extLst>
                <a:ext uri="{FF2B5EF4-FFF2-40B4-BE49-F238E27FC236}">
                  <a16:creationId xmlns:a16="http://schemas.microsoft.com/office/drawing/2014/main" id="{3B350CF4-B9C5-439F-9754-F4192829030A}"/>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0">
              <a:extLst>
                <a:ext uri="{FF2B5EF4-FFF2-40B4-BE49-F238E27FC236}">
                  <a16:creationId xmlns:a16="http://schemas.microsoft.com/office/drawing/2014/main" id="{8E0CAB25-F202-5524-1447-8CBB5E4388FB}"/>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1">
              <a:extLst>
                <a:ext uri="{FF2B5EF4-FFF2-40B4-BE49-F238E27FC236}">
                  <a16:creationId xmlns:a16="http://schemas.microsoft.com/office/drawing/2014/main" id="{2CED7D5C-595C-EB17-3ABD-8D18D86CDE0F}"/>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2">
              <a:extLst>
                <a:ext uri="{FF2B5EF4-FFF2-40B4-BE49-F238E27FC236}">
                  <a16:creationId xmlns:a16="http://schemas.microsoft.com/office/drawing/2014/main" id="{3D7331C6-6771-C6F4-0140-FE2DAFB34B71}"/>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3">
              <a:extLst>
                <a:ext uri="{FF2B5EF4-FFF2-40B4-BE49-F238E27FC236}">
                  <a16:creationId xmlns:a16="http://schemas.microsoft.com/office/drawing/2014/main" id="{6EC5D2DA-003E-29FC-DE94-C93E541B7C9A}"/>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4">
              <a:extLst>
                <a:ext uri="{FF2B5EF4-FFF2-40B4-BE49-F238E27FC236}">
                  <a16:creationId xmlns:a16="http://schemas.microsoft.com/office/drawing/2014/main" id="{0F2D42BA-F7AF-5B57-5770-8A3FF9712293}"/>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Freeform: Shape 80">
            <a:extLst>
              <a:ext uri="{FF2B5EF4-FFF2-40B4-BE49-F238E27FC236}">
                <a16:creationId xmlns:a16="http://schemas.microsoft.com/office/drawing/2014/main" id="{E0804DC4-E539-BC5F-A8ED-1C74E9512391}"/>
              </a:ext>
            </a:extLst>
          </p:cNvPr>
          <p:cNvSpPr/>
          <p:nvPr/>
        </p:nvSpPr>
        <p:spPr>
          <a:xfrm>
            <a:off x="9745" y="618992"/>
            <a:ext cx="11982372" cy="6237164"/>
          </a:xfrm>
          <a:custGeom>
            <a:avLst/>
            <a:gdLst>
              <a:gd name="connsiteX0" fmla="*/ 395392 w 11982372"/>
              <a:gd name="connsiteY0" fmla="*/ 0 h 6668510"/>
              <a:gd name="connsiteX1" fmla="*/ 2032000 w 11982372"/>
              <a:gd name="connsiteY1" fmla="*/ 0 h 6668510"/>
              <a:gd name="connsiteX2" fmla="*/ 2410696 w 11982372"/>
              <a:gd name="connsiteY2" fmla="*/ 378696 h 6668510"/>
              <a:gd name="connsiteX3" fmla="*/ 2410696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4536 w 11982372"/>
              <a:gd name="connsiteY11" fmla="*/ 681007 h 6668510"/>
              <a:gd name="connsiteX12" fmla="*/ 16696 w 11982372"/>
              <a:gd name="connsiteY12" fmla="*/ 677803 h 6668510"/>
              <a:gd name="connsiteX13" fmla="*/ 16696 w 11982372"/>
              <a:gd name="connsiteY13" fmla="*/ 378696 h 6668510"/>
              <a:gd name="connsiteX14" fmla="*/ 395392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395392" y="0"/>
                </a:moveTo>
                <a:lnTo>
                  <a:pt x="2032000" y="0"/>
                </a:lnTo>
                <a:cubicBezTo>
                  <a:pt x="2241148" y="0"/>
                  <a:pt x="2410696" y="169548"/>
                  <a:pt x="2410696" y="378696"/>
                </a:cubicBezTo>
                <a:lnTo>
                  <a:pt x="2410696"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727466"/>
                  <a:pt x="5176" y="703136"/>
                  <a:pt x="14536" y="681007"/>
                </a:cubicBezTo>
                <a:lnTo>
                  <a:pt x="16696" y="677803"/>
                </a:lnTo>
                <a:lnTo>
                  <a:pt x="16696" y="378696"/>
                </a:lnTo>
                <a:cubicBezTo>
                  <a:pt x="16696" y="169548"/>
                  <a:pt x="186244" y="0"/>
                  <a:pt x="395392" y="0"/>
                </a:cubicBezTo>
                <a:close/>
              </a:path>
            </a:pathLst>
          </a:custGeom>
          <a:solidFill>
            <a:schemeClr val="accent5">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120" name="Hộp Văn bản 119">
            <a:extLst>
              <a:ext uri="{FF2B5EF4-FFF2-40B4-BE49-F238E27FC236}">
                <a16:creationId xmlns:a16="http://schemas.microsoft.com/office/drawing/2014/main" id="{BEDA55B5-E20C-01FD-7D96-5B057D6AA7BD}"/>
              </a:ext>
            </a:extLst>
          </p:cNvPr>
          <p:cNvSpPr txBox="1"/>
          <p:nvPr/>
        </p:nvSpPr>
        <p:spPr>
          <a:xfrm>
            <a:off x="3872412" y="7319418"/>
            <a:ext cx="4447176" cy="523220"/>
          </a:xfrm>
          <a:prstGeom prst="rect">
            <a:avLst/>
          </a:prstGeom>
          <a:noFill/>
        </p:spPr>
        <p:txBody>
          <a:bodyPr wrap="square" rtlCol="0">
            <a:spAutoFit/>
          </a:bodyPr>
          <a:lstStyle/>
          <a:p>
            <a:pPr algn="ctr"/>
            <a:r>
              <a:rPr lang="en-US" sz="2800">
                <a:solidFill>
                  <a:schemeClr val="accent5">
                    <a:lumMod val="50000"/>
                  </a:schemeClr>
                </a:solidFill>
                <a:latin typeface="iCiel Cadena" panose="02000503000000020004" pitchFamily="50" charset="-93"/>
              </a:rPr>
              <a:t>GIA ĐÌNH BẤT ỔN</a:t>
            </a:r>
            <a:endParaRPr lang="en-GB" sz="2800">
              <a:solidFill>
                <a:schemeClr val="accent5">
                  <a:lumMod val="50000"/>
                </a:schemeClr>
              </a:solidFill>
              <a:latin typeface="iCiel Cadena" panose="02000503000000020004" pitchFamily="50" charset="-93"/>
            </a:endParaRPr>
          </a:p>
        </p:txBody>
      </p:sp>
      <p:sp>
        <p:nvSpPr>
          <p:cNvPr id="103" name="Rectangle: Rounded Corners 5">
            <a:extLst>
              <a:ext uri="{FF2B5EF4-FFF2-40B4-BE49-F238E27FC236}">
                <a16:creationId xmlns:a16="http://schemas.microsoft.com/office/drawing/2014/main" id="{EEE05937-CA6C-B0CF-C99D-19E711D00EF6}"/>
              </a:ext>
            </a:extLst>
          </p:cNvPr>
          <p:cNvSpPr/>
          <p:nvPr/>
        </p:nvSpPr>
        <p:spPr>
          <a:xfrm>
            <a:off x="333818" y="1320020"/>
            <a:ext cx="11414486" cy="5273614"/>
          </a:xfrm>
          <a:prstGeom prst="roundRect">
            <a:avLst>
              <a:gd name="adj" fmla="val 7509"/>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Nhóm 54">
            <a:extLst>
              <a:ext uri="{FF2B5EF4-FFF2-40B4-BE49-F238E27FC236}">
                <a16:creationId xmlns:a16="http://schemas.microsoft.com/office/drawing/2014/main" id="{9EE976F8-9154-ABE4-9634-90996D0BF728}"/>
              </a:ext>
            </a:extLst>
          </p:cNvPr>
          <p:cNvGrpSpPr/>
          <p:nvPr/>
        </p:nvGrpSpPr>
        <p:grpSpPr>
          <a:xfrm>
            <a:off x="-22013" y="6365754"/>
            <a:ext cx="11982372" cy="6237164"/>
            <a:chOff x="88118" y="8476743"/>
            <a:chExt cx="11982372" cy="6237164"/>
          </a:xfrm>
        </p:grpSpPr>
        <p:sp>
          <p:nvSpPr>
            <p:cNvPr id="73" name="Freeform: Shape 79">
              <a:extLst>
                <a:ext uri="{FF2B5EF4-FFF2-40B4-BE49-F238E27FC236}">
                  <a16:creationId xmlns:a16="http://schemas.microsoft.com/office/drawing/2014/main" id="{C5AF5FC2-A9B4-BFD8-3AE9-1B500E5EBCC5}"/>
                </a:ext>
              </a:extLst>
            </p:cNvPr>
            <p:cNvSpPr/>
            <p:nvPr/>
          </p:nvSpPr>
          <p:spPr>
            <a:xfrm>
              <a:off x="88118" y="8476743"/>
              <a:ext cx="11982372" cy="6237164"/>
            </a:xfrm>
            <a:custGeom>
              <a:avLst/>
              <a:gdLst>
                <a:gd name="connsiteX0" fmla="*/ 2788311 w 11982372"/>
                <a:gd name="connsiteY0" fmla="*/ 0 h 6668510"/>
                <a:gd name="connsiteX1" fmla="*/ 4424919 w 11982372"/>
                <a:gd name="connsiteY1" fmla="*/ 0 h 6668510"/>
                <a:gd name="connsiteX2" fmla="*/ 4803615 w 11982372"/>
                <a:gd name="connsiteY2" fmla="*/ 378696 h 6668510"/>
                <a:gd name="connsiteX3" fmla="*/ 4803615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2409615 w 11982372"/>
                <a:gd name="connsiteY12" fmla="*/ 568038 h 6668510"/>
                <a:gd name="connsiteX13" fmla="*/ 2409615 w 11982372"/>
                <a:gd name="connsiteY13" fmla="*/ 378696 h 6668510"/>
                <a:gd name="connsiteX14" fmla="*/ 278831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2788311" y="0"/>
                  </a:moveTo>
                  <a:lnTo>
                    <a:pt x="4424919" y="0"/>
                  </a:lnTo>
                  <a:cubicBezTo>
                    <a:pt x="4634068" y="0"/>
                    <a:pt x="4803615" y="169548"/>
                    <a:pt x="4803615" y="378696"/>
                  </a:cubicBezTo>
                  <a:lnTo>
                    <a:pt x="4803615"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2409615" y="568038"/>
                  </a:lnTo>
                  <a:lnTo>
                    <a:pt x="2409615" y="378696"/>
                  </a:lnTo>
                  <a:cubicBezTo>
                    <a:pt x="2409615" y="169548"/>
                    <a:pt x="2579163" y="0"/>
                    <a:pt x="2788311" y="0"/>
                  </a:cubicBezTo>
                  <a:close/>
                </a:path>
              </a:pathLst>
            </a:custGeom>
            <a:solidFill>
              <a:srgbClr val="BDD7E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79" name="Hộp Văn bản 78">
              <a:extLst>
                <a:ext uri="{FF2B5EF4-FFF2-40B4-BE49-F238E27FC236}">
                  <a16:creationId xmlns:a16="http://schemas.microsoft.com/office/drawing/2014/main" id="{3FC54469-F781-F7DE-584D-A710D0162C67}"/>
                </a:ext>
              </a:extLst>
            </p:cNvPr>
            <p:cNvSpPr txBox="1"/>
            <p:nvPr/>
          </p:nvSpPr>
          <p:spPr>
            <a:xfrm>
              <a:off x="2355204" y="8572702"/>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2</a:t>
              </a:r>
              <a:endParaRPr lang="en-GB" sz="2800">
                <a:ln>
                  <a:solidFill>
                    <a:schemeClr val="bg1"/>
                  </a:solidFill>
                </a:ln>
                <a:solidFill>
                  <a:srgbClr val="00B0F0"/>
                </a:solidFill>
                <a:latin typeface="iCiel Cadena" panose="02000503000000020004" pitchFamily="50" charset="-93"/>
              </a:endParaRPr>
            </a:p>
          </p:txBody>
        </p:sp>
      </p:grpSp>
      <p:pic>
        <p:nvPicPr>
          <p:cNvPr id="108" name="Picture 10">
            <a:extLst>
              <a:ext uri="{FF2B5EF4-FFF2-40B4-BE49-F238E27FC236}">
                <a16:creationId xmlns:a16="http://schemas.microsoft.com/office/drawing/2014/main" id="{01C536E8-935F-76B3-DCE6-60FC057AD5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9072" y="1479723"/>
            <a:ext cx="1558321" cy="1460926"/>
          </a:xfrm>
          <a:prstGeom prst="rect">
            <a:avLst/>
          </a:prstGeom>
        </p:spPr>
      </p:pic>
      <p:pic>
        <p:nvPicPr>
          <p:cNvPr id="109" name="!!Picture 8" descr="Ảnh bong bóng xanh 3D đẹp">
            <a:extLst>
              <a:ext uri="{FF2B5EF4-FFF2-40B4-BE49-F238E27FC236}">
                <a16:creationId xmlns:a16="http://schemas.microsoft.com/office/drawing/2014/main" id="{E8371012-6B83-8E7F-3817-DEFC1808F93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368" t="42395" r="35029" b="26136"/>
          <a:stretch/>
        </p:blipFill>
        <p:spPr bwMode="auto">
          <a:xfrm>
            <a:off x="3380343" y="1457499"/>
            <a:ext cx="695416" cy="695416"/>
          </a:xfrm>
          <a:prstGeom prst="ellipse">
            <a:avLst/>
          </a:prstGeom>
          <a:noFill/>
          <a:effectLst>
            <a:glow rad="38100">
              <a:schemeClr val="accent4">
                <a:lumMod val="20000"/>
                <a:lumOff val="80000"/>
              </a:schemeClr>
            </a:glow>
          </a:effectLst>
          <a:extLst>
            <a:ext uri="{909E8E84-426E-40DD-AFC4-6F175D3DCCD1}">
              <a14:hiddenFill xmlns:a14="http://schemas.microsoft.com/office/drawing/2010/main">
                <a:solidFill>
                  <a:srgbClr val="FFFFFF"/>
                </a:solidFill>
              </a14:hiddenFill>
            </a:ext>
          </a:extLst>
        </p:spPr>
      </p:pic>
      <p:pic>
        <p:nvPicPr>
          <p:cNvPr id="110" name="!!Picture 9" descr="Ảnh bong bóng xanh 3D đẹp">
            <a:extLst>
              <a:ext uri="{FF2B5EF4-FFF2-40B4-BE49-F238E27FC236}">
                <a16:creationId xmlns:a16="http://schemas.microsoft.com/office/drawing/2014/main" id="{030B6949-ED10-259D-2AD0-82D98548738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368" t="42395" r="35029" b="26136"/>
          <a:stretch/>
        </p:blipFill>
        <p:spPr bwMode="auto">
          <a:xfrm>
            <a:off x="10611044" y="5137923"/>
            <a:ext cx="913612" cy="913612"/>
          </a:xfrm>
          <a:prstGeom prst="ellipse">
            <a:avLst/>
          </a:prstGeom>
          <a:noFill/>
          <a:effectLst>
            <a:glow rad="38100">
              <a:schemeClr val="accent4">
                <a:lumMod val="20000"/>
                <a:lumOff val="80000"/>
              </a:schemeClr>
            </a:glow>
          </a:effectLst>
          <a:extLst>
            <a:ext uri="{909E8E84-426E-40DD-AFC4-6F175D3DCCD1}">
              <a14:hiddenFill xmlns:a14="http://schemas.microsoft.com/office/drawing/2010/main">
                <a:solidFill>
                  <a:srgbClr val="FFFFFF"/>
                </a:solidFill>
              </a14:hiddenFill>
            </a:ext>
          </a:extLst>
        </p:spPr>
      </p:pic>
      <p:pic>
        <p:nvPicPr>
          <p:cNvPr id="129" name="Picture 16">
            <a:extLst>
              <a:ext uri="{FF2B5EF4-FFF2-40B4-BE49-F238E27FC236}">
                <a16:creationId xmlns:a16="http://schemas.microsoft.com/office/drawing/2014/main" id="{36102928-9201-797E-0CBF-F8A4A30C2398}"/>
              </a:ext>
            </a:extLst>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rot="2329437">
            <a:off x="6648508" y="9048274"/>
            <a:ext cx="1154390" cy="1265085"/>
          </a:xfrm>
          <a:prstGeom prst="rect">
            <a:avLst/>
          </a:prstGeom>
        </p:spPr>
      </p:pic>
      <p:pic>
        <p:nvPicPr>
          <p:cNvPr id="130" name="Picture 86">
            <a:extLst>
              <a:ext uri="{FF2B5EF4-FFF2-40B4-BE49-F238E27FC236}">
                <a16:creationId xmlns:a16="http://schemas.microsoft.com/office/drawing/2014/main" id="{4293507D-1AFA-DC4E-ABA9-CD70945617E0}"/>
              </a:ext>
            </a:extLst>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rot="18490428" flipH="1">
            <a:off x="10612244" y="10436817"/>
            <a:ext cx="993010" cy="1088230"/>
          </a:xfrm>
          <a:prstGeom prst="rect">
            <a:avLst/>
          </a:prstGeom>
        </p:spPr>
      </p:pic>
      <p:sp>
        <p:nvSpPr>
          <p:cNvPr id="131" name="TextBox 46">
            <a:extLst>
              <a:ext uri="{FF2B5EF4-FFF2-40B4-BE49-F238E27FC236}">
                <a16:creationId xmlns:a16="http://schemas.microsoft.com/office/drawing/2014/main" id="{8ADE91C8-4630-4E2A-A716-A435FF810E2B}"/>
              </a:ext>
            </a:extLst>
          </p:cNvPr>
          <p:cNvSpPr txBox="1"/>
          <p:nvPr/>
        </p:nvSpPr>
        <p:spPr>
          <a:xfrm>
            <a:off x="820230" y="8808669"/>
            <a:ext cx="4492968" cy="1015663"/>
          </a:xfrm>
          <a:prstGeom prst="rect">
            <a:avLst/>
          </a:prstGeom>
          <a:noFill/>
        </p:spPr>
        <p:txBody>
          <a:bodyPr wrap="square" rtlCol="0">
            <a:spAutoFit/>
          </a:bodyPr>
          <a:lstStyle/>
          <a:p>
            <a:pPr algn="ctr"/>
            <a:r>
              <a:rPr lang="en-US" sz="6000">
                <a:ln>
                  <a:solidFill>
                    <a:schemeClr val="bg1"/>
                  </a:solidFill>
                </a:ln>
                <a:solidFill>
                  <a:srgbClr val="00B0F0"/>
                </a:solidFill>
                <a:effectLst>
                  <a:outerShdw blurRad="50800" dist="38100" dir="5400000" algn="t" rotWithShape="0">
                    <a:prstClr val="black">
                      <a:alpha val="40000"/>
                    </a:prstClr>
                  </a:outerShdw>
                </a:effectLst>
                <a:latin typeface="Lobster" panose="00000500000000000000" pitchFamily="2" charset="-93"/>
              </a:rPr>
              <a:t>Nội dung 2</a:t>
            </a:r>
          </a:p>
        </p:txBody>
      </p:sp>
      <p:sp>
        <p:nvSpPr>
          <p:cNvPr id="132" name="TextBox 55">
            <a:extLst>
              <a:ext uri="{FF2B5EF4-FFF2-40B4-BE49-F238E27FC236}">
                <a16:creationId xmlns:a16="http://schemas.microsoft.com/office/drawing/2014/main" id="{108B3A6F-70D4-7A67-816C-5C07762CC3FF}"/>
              </a:ext>
            </a:extLst>
          </p:cNvPr>
          <p:cNvSpPr txBox="1"/>
          <p:nvPr/>
        </p:nvSpPr>
        <p:spPr>
          <a:xfrm>
            <a:off x="283755" y="11206902"/>
            <a:ext cx="5565919" cy="3539430"/>
          </a:xfrm>
          <a:prstGeom prst="rect">
            <a:avLst/>
          </a:prstGeom>
          <a:noFill/>
        </p:spPr>
        <p:txBody>
          <a:bodyPr wrap="square" rtlCol="0">
            <a:spAutoFit/>
          </a:bodyPr>
          <a:lstStyle/>
          <a:p>
            <a:pPr algn="ctr"/>
            <a:r>
              <a:rPr lang="en-US" sz="2800">
                <a:latin typeface="iCiel Cadena" panose="02000503000000020004" pitchFamily="50" charset="-93"/>
              </a:rPr>
              <a:t>Text text text text text text text text text text text text text text text text text text text text text text text text text text text text text text text text text text text text text text text text text text text text text text text text text text text</a:t>
            </a:r>
          </a:p>
        </p:txBody>
      </p:sp>
      <p:pic>
        <p:nvPicPr>
          <p:cNvPr id="133" name="Picture 2">
            <a:extLst>
              <a:ext uri="{FF2B5EF4-FFF2-40B4-BE49-F238E27FC236}">
                <a16:creationId xmlns:a16="http://schemas.microsoft.com/office/drawing/2014/main" id="{40AE0EA8-DD6A-FCB9-EEAA-7C5EB0145CD3}"/>
              </a:ext>
            </a:extLst>
          </p:cNvPr>
          <p:cNvPicPr>
            <a:picLocks noChangeAspect="1" noChangeArrowheads="1"/>
          </p:cNvPicPr>
          <p:nvPr/>
        </p:nvPicPr>
        <p:blipFill rotWithShape="1">
          <a:blip r:embed="rId6">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7">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18556312">
            <a:off x="8617299" y="10581860"/>
            <a:ext cx="1885571" cy="1667443"/>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grpSp>
        <p:nvGrpSpPr>
          <p:cNvPr id="134" name="Group 81">
            <a:extLst>
              <a:ext uri="{FF2B5EF4-FFF2-40B4-BE49-F238E27FC236}">
                <a16:creationId xmlns:a16="http://schemas.microsoft.com/office/drawing/2014/main" id="{23919FB9-0B21-53D5-3CA0-1D92C6F58916}"/>
              </a:ext>
            </a:extLst>
          </p:cNvPr>
          <p:cNvGrpSpPr/>
          <p:nvPr/>
        </p:nvGrpSpPr>
        <p:grpSpPr>
          <a:xfrm rot="4771815">
            <a:off x="9092722" y="11283280"/>
            <a:ext cx="1213249" cy="1725114"/>
            <a:chOff x="6319795" y="1756605"/>
            <a:chExt cx="2561440" cy="3522720"/>
          </a:xfrm>
        </p:grpSpPr>
        <p:sp>
          <p:nvSpPr>
            <p:cNvPr id="135" name="Rectangle 82">
              <a:extLst>
                <a:ext uri="{FF2B5EF4-FFF2-40B4-BE49-F238E27FC236}">
                  <a16:creationId xmlns:a16="http://schemas.microsoft.com/office/drawing/2014/main" id="{9A9172A9-4117-75AC-00B9-5DE31B2E3540}"/>
                </a:ext>
              </a:extLst>
            </p:cNvPr>
            <p:cNvSpPr/>
            <p:nvPr/>
          </p:nvSpPr>
          <p:spPr>
            <a:xfrm>
              <a:off x="6319795" y="1756605"/>
              <a:ext cx="2561440" cy="352272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2">
              <a:extLst>
                <a:ext uri="{FF2B5EF4-FFF2-40B4-BE49-F238E27FC236}">
                  <a16:creationId xmlns:a16="http://schemas.microsoft.com/office/drawing/2014/main" id="{E90AFB39-D5CC-572A-7326-D0A56A4CEE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497775" y="2072268"/>
              <a:ext cx="2205479" cy="2638766"/>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Lst>
          </p:spPr>
        </p:pic>
      </p:grpSp>
      <p:grpSp>
        <p:nvGrpSpPr>
          <p:cNvPr id="137" name="Group 73">
            <a:extLst>
              <a:ext uri="{FF2B5EF4-FFF2-40B4-BE49-F238E27FC236}">
                <a16:creationId xmlns:a16="http://schemas.microsoft.com/office/drawing/2014/main" id="{7CBBB6C0-A436-CF2C-BDDF-63ABE2AA42C0}"/>
              </a:ext>
            </a:extLst>
          </p:cNvPr>
          <p:cNvGrpSpPr/>
          <p:nvPr/>
        </p:nvGrpSpPr>
        <p:grpSpPr>
          <a:xfrm rot="16865803">
            <a:off x="6824389" y="10788949"/>
            <a:ext cx="1624893" cy="2264366"/>
            <a:chOff x="6319795" y="1756605"/>
            <a:chExt cx="2561440" cy="3522720"/>
          </a:xfrm>
        </p:grpSpPr>
        <p:sp>
          <p:nvSpPr>
            <p:cNvPr id="138" name="Rectangle 74">
              <a:extLst>
                <a:ext uri="{FF2B5EF4-FFF2-40B4-BE49-F238E27FC236}">
                  <a16:creationId xmlns:a16="http://schemas.microsoft.com/office/drawing/2014/main" id="{F1F7A207-A4FE-515D-751C-E2145D5B6064}"/>
                </a:ext>
              </a:extLst>
            </p:cNvPr>
            <p:cNvSpPr/>
            <p:nvPr/>
          </p:nvSpPr>
          <p:spPr>
            <a:xfrm>
              <a:off x="6319795" y="1756605"/>
              <a:ext cx="2561440" cy="352272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8F6BF082-A9C1-CA1F-B88E-7A1260EF9F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6497774" y="2071489"/>
              <a:ext cx="2205479" cy="2389961"/>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Lst>
          </p:spPr>
        </p:pic>
      </p:grpSp>
      <p:pic>
        <p:nvPicPr>
          <p:cNvPr id="140" name="Picture 2">
            <a:extLst>
              <a:ext uri="{FF2B5EF4-FFF2-40B4-BE49-F238E27FC236}">
                <a16:creationId xmlns:a16="http://schemas.microsoft.com/office/drawing/2014/main" id="{BD82919F-BF78-A9FB-1BD8-81E40046E715}"/>
              </a:ext>
            </a:extLst>
          </p:cNvPr>
          <p:cNvPicPr>
            <a:picLocks noChangeAspect="1" noChangeArrowheads="1"/>
          </p:cNvPicPr>
          <p:nvPr/>
        </p:nvPicPr>
        <p:blipFill rotWithShape="1">
          <a:blip r:embed="rId10" cstate="print">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11">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6473851">
            <a:off x="6453664" y="12015075"/>
            <a:ext cx="840277" cy="743071"/>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pic>
        <p:nvPicPr>
          <p:cNvPr id="141" name="Picture 2">
            <a:extLst>
              <a:ext uri="{FF2B5EF4-FFF2-40B4-BE49-F238E27FC236}">
                <a16:creationId xmlns:a16="http://schemas.microsoft.com/office/drawing/2014/main" id="{B37D3B52-8884-BCFD-3412-877C24C43578}"/>
              </a:ext>
            </a:extLst>
          </p:cNvPr>
          <p:cNvPicPr>
            <a:picLocks noChangeAspect="1" noChangeArrowheads="1"/>
          </p:cNvPicPr>
          <p:nvPr/>
        </p:nvPicPr>
        <p:blipFill rotWithShape="1">
          <a:blip r:embed="rId10" cstate="print">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11">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9619582">
            <a:off x="10131077" y="12667279"/>
            <a:ext cx="840277" cy="743071"/>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grpSp>
        <p:nvGrpSpPr>
          <p:cNvPr id="56" name="Nhóm 55">
            <a:extLst>
              <a:ext uri="{FF2B5EF4-FFF2-40B4-BE49-F238E27FC236}">
                <a16:creationId xmlns:a16="http://schemas.microsoft.com/office/drawing/2014/main" id="{54EBDE69-4AF3-EE72-46B9-01F3B141AE12}"/>
              </a:ext>
            </a:extLst>
          </p:cNvPr>
          <p:cNvGrpSpPr/>
          <p:nvPr/>
        </p:nvGrpSpPr>
        <p:grpSpPr>
          <a:xfrm>
            <a:off x="32455" y="6388647"/>
            <a:ext cx="11982372" cy="6237164"/>
            <a:chOff x="88118" y="11098070"/>
            <a:chExt cx="11982372" cy="6237164"/>
          </a:xfrm>
        </p:grpSpPr>
        <p:sp>
          <p:nvSpPr>
            <p:cNvPr id="74" name="Freeform: Shape 78">
              <a:extLst>
                <a:ext uri="{FF2B5EF4-FFF2-40B4-BE49-F238E27FC236}">
                  <a16:creationId xmlns:a16="http://schemas.microsoft.com/office/drawing/2014/main" id="{26AC7604-995F-F45B-270B-C2AABFB14C05}"/>
                </a:ext>
              </a:extLst>
            </p:cNvPr>
            <p:cNvSpPr/>
            <p:nvPr/>
          </p:nvSpPr>
          <p:spPr>
            <a:xfrm>
              <a:off x="88118" y="11098070"/>
              <a:ext cx="11982372" cy="6237164"/>
            </a:xfrm>
            <a:custGeom>
              <a:avLst/>
              <a:gdLst>
                <a:gd name="connsiteX0" fmla="*/ 5181231 w 11982372"/>
                <a:gd name="connsiteY0" fmla="*/ 0 h 6668510"/>
                <a:gd name="connsiteX1" fmla="*/ 6817838 w 11982372"/>
                <a:gd name="connsiteY1" fmla="*/ 0 h 6668510"/>
                <a:gd name="connsiteX2" fmla="*/ 7196534 w 11982372"/>
                <a:gd name="connsiteY2" fmla="*/ 378696 h 6668510"/>
                <a:gd name="connsiteX3" fmla="*/ 7196534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4802534 w 11982372"/>
                <a:gd name="connsiteY12" fmla="*/ 568038 h 6668510"/>
                <a:gd name="connsiteX13" fmla="*/ 4802534 w 11982372"/>
                <a:gd name="connsiteY13" fmla="*/ 378696 h 6668510"/>
                <a:gd name="connsiteX14" fmla="*/ 518123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5181231" y="0"/>
                  </a:moveTo>
                  <a:lnTo>
                    <a:pt x="6817838" y="0"/>
                  </a:lnTo>
                  <a:cubicBezTo>
                    <a:pt x="7026986" y="0"/>
                    <a:pt x="7196534" y="169548"/>
                    <a:pt x="7196534" y="378696"/>
                  </a:cubicBezTo>
                  <a:lnTo>
                    <a:pt x="7196534"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4802534" y="568038"/>
                  </a:lnTo>
                  <a:lnTo>
                    <a:pt x="4802534" y="378696"/>
                  </a:lnTo>
                  <a:cubicBezTo>
                    <a:pt x="4802534" y="169548"/>
                    <a:pt x="4972082" y="0"/>
                    <a:pt x="5181231" y="0"/>
                  </a:cubicBezTo>
                  <a:close/>
                </a:path>
              </a:pathLst>
            </a:custGeom>
            <a:solidFill>
              <a:srgbClr val="00B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0" name="Hộp Văn bản 79">
              <a:extLst>
                <a:ext uri="{FF2B5EF4-FFF2-40B4-BE49-F238E27FC236}">
                  <a16:creationId xmlns:a16="http://schemas.microsoft.com/office/drawing/2014/main" id="{D395BF98-A7A9-44A1-446D-234E032A4F36}"/>
                </a:ext>
              </a:extLst>
            </p:cNvPr>
            <p:cNvSpPr txBox="1"/>
            <p:nvPr/>
          </p:nvSpPr>
          <p:spPr>
            <a:xfrm>
              <a:off x="4766715" y="11190981"/>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3</a:t>
              </a:r>
              <a:endParaRPr lang="en-GB" sz="2800">
                <a:ln>
                  <a:solidFill>
                    <a:schemeClr val="bg1"/>
                  </a:solidFill>
                </a:ln>
                <a:solidFill>
                  <a:srgbClr val="00B0F0"/>
                </a:solidFill>
                <a:latin typeface="iCiel Cadena" panose="02000503000000020004" pitchFamily="50" charset="-93"/>
              </a:endParaRPr>
            </a:p>
          </p:txBody>
        </p:sp>
      </p:grpSp>
      <p:grpSp>
        <p:nvGrpSpPr>
          <p:cNvPr id="57" name="Nhóm 56">
            <a:extLst>
              <a:ext uri="{FF2B5EF4-FFF2-40B4-BE49-F238E27FC236}">
                <a16:creationId xmlns:a16="http://schemas.microsoft.com/office/drawing/2014/main" id="{190FC025-BD7B-086D-79CA-51D08E7C9BAD}"/>
              </a:ext>
            </a:extLst>
          </p:cNvPr>
          <p:cNvGrpSpPr/>
          <p:nvPr/>
        </p:nvGrpSpPr>
        <p:grpSpPr>
          <a:xfrm>
            <a:off x="88118" y="6404968"/>
            <a:ext cx="11982372" cy="6237164"/>
            <a:chOff x="88118" y="14071559"/>
            <a:chExt cx="11982372" cy="6237164"/>
          </a:xfrm>
        </p:grpSpPr>
        <p:sp>
          <p:nvSpPr>
            <p:cNvPr id="75" name="Freeform: Shape 77">
              <a:extLst>
                <a:ext uri="{FF2B5EF4-FFF2-40B4-BE49-F238E27FC236}">
                  <a16:creationId xmlns:a16="http://schemas.microsoft.com/office/drawing/2014/main" id="{A570C748-C249-76AE-722A-719D7D1C0034}"/>
                </a:ext>
              </a:extLst>
            </p:cNvPr>
            <p:cNvSpPr/>
            <p:nvPr/>
          </p:nvSpPr>
          <p:spPr>
            <a:xfrm>
              <a:off x="88118" y="14071559"/>
              <a:ext cx="11982372" cy="6237164"/>
            </a:xfrm>
            <a:custGeom>
              <a:avLst/>
              <a:gdLst>
                <a:gd name="connsiteX0" fmla="*/ 7574149 w 11982372"/>
                <a:gd name="connsiteY0" fmla="*/ 0 h 6668510"/>
                <a:gd name="connsiteX1" fmla="*/ 9210757 w 11982372"/>
                <a:gd name="connsiteY1" fmla="*/ 0 h 6668510"/>
                <a:gd name="connsiteX2" fmla="*/ 9589453 w 11982372"/>
                <a:gd name="connsiteY2" fmla="*/ 378696 h 6668510"/>
                <a:gd name="connsiteX3" fmla="*/ 9589453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7195453 w 11982372"/>
                <a:gd name="connsiteY12" fmla="*/ 568038 h 6668510"/>
                <a:gd name="connsiteX13" fmla="*/ 7195453 w 11982372"/>
                <a:gd name="connsiteY13" fmla="*/ 378696 h 6668510"/>
                <a:gd name="connsiteX14" fmla="*/ 7574149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7574149" y="0"/>
                  </a:moveTo>
                  <a:lnTo>
                    <a:pt x="9210757" y="0"/>
                  </a:lnTo>
                  <a:cubicBezTo>
                    <a:pt x="9419905" y="0"/>
                    <a:pt x="9589453" y="169548"/>
                    <a:pt x="9589453" y="378696"/>
                  </a:cubicBezTo>
                  <a:lnTo>
                    <a:pt x="9589453"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7195453" y="568038"/>
                  </a:lnTo>
                  <a:lnTo>
                    <a:pt x="7195453" y="378696"/>
                  </a:lnTo>
                  <a:cubicBezTo>
                    <a:pt x="7195453" y="169548"/>
                    <a:pt x="7365001" y="0"/>
                    <a:pt x="7574149" y="0"/>
                  </a:cubicBezTo>
                  <a:close/>
                </a:path>
              </a:pathLst>
            </a:custGeom>
            <a:solidFill>
              <a:srgbClr val="81B2D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1" name="Hộp Văn bản 80">
              <a:extLst>
                <a:ext uri="{FF2B5EF4-FFF2-40B4-BE49-F238E27FC236}">
                  <a16:creationId xmlns:a16="http://schemas.microsoft.com/office/drawing/2014/main" id="{A8675B19-EE3D-A052-5755-E3A515091FF5}"/>
                </a:ext>
              </a:extLst>
            </p:cNvPr>
            <p:cNvSpPr txBox="1"/>
            <p:nvPr/>
          </p:nvSpPr>
          <p:spPr>
            <a:xfrm>
              <a:off x="7108792" y="14152304"/>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4</a:t>
              </a:r>
              <a:endParaRPr lang="en-GB" sz="2800">
                <a:ln>
                  <a:solidFill>
                    <a:schemeClr val="bg1"/>
                  </a:solidFill>
                </a:ln>
                <a:solidFill>
                  <a:srgbClr val="00B0F0"/>
                </a:solidFill>
                <a:latin typeface="iCiel Cadena" panose="02000503000000020004" pitchFamily="50" charset="-93"/>
              </a:endParaRPr>
            </a:p>
          </p:txBody>
        </p:sp>
      </p:grpSp>
      <p:grpSp>
        <p:nvGrpSpPr>
          <p:cNvPr id="58" name="Nhóm 57">
            <a:extLst>
              <a:ext uri="{FF2B5EF4-FFF2-40B4-BE49-F238E27FC236}">
                <a16:creationId xmlns:a16="http://schemas.microsoft.com/office/drawing/2014/main" id="{74764CDD-8DF8-C014-7824-08B96CBB907F}"/>
              </a:ext>
            </a:extLst>
          </p:cNvPr>
          <p:cNvGrpSpPr/>
          <p:nvPr/>
        </p:nvGrpSpPr>
        <p:grpSpPr>
          <a:xfrm>
            <a:off x="179826" y="6396808"/>
            <a:ext cx="12106309" cy="6237164"/>
            <a:chOff x="-135709" y="20308723"/>
            <a:chExt cx="12106309" cy="6237164"/>
          </a:xfrm>
        </p:grpSpPr>
        <p:sp>
          <p:nvSpPr>
            <p:cNvPr id="76" name="Freeform: Shape 75">
              <a:extLst>
                <a:ext uri="{FF2B5EF4-FFF2-40B4-BE49-F238E27FC236}">
                  <a16:creationId xmlns:a16="http://schemas.microsoft.com/office/drawing/2014/main" id="{2A0AE433-5CE1-218B-2C41-21F52A7B0B81}"/>
                </a:ext>
              </a:extLst>
            </p:cNvPr>
            <p:cNvSpPr/>
            <p:nvPr/>
          </p:nvSpPr>
          <p:spPr>
            <a:xfrm>
              <a:off x="-135709" y="20308723"/>
              <a:ext cx="11982372" cy="6237164"/>
            </a:xfrm>
            <a:custGeom>
              <a:avLst/>
              <a:gdLst>
                <a:gd name="connsiteX0" fmla="*/ 9967068 w 11982372"/>
                <a:gd name="connsiteY0" fmla="*/ 0 h 6668510"/>
                <a:gd name="connsiteX1" fmla="*/ 11603676 w 11982372"/>
                <a:gd name="connsiteY1" fmla="*/ 0 h 6668510"/>
                <a:gd name="connsiteX2" fmla="*/ 11982372 w 11982372"/>
                <a:gd name="connsiteY2" fmla="*/ 378696 h 6668510"/>
                <a:gd name="connsiteX3" fmla="*/ 11982372 w 11982372"/>
                <a:gd name="connsiteY3" fmla="*/ 687364 h 6668510"/>
                <a:gd name="connsiteX4" fmla="*/ 11977959 w 11982372"/>
                <a:gd name="connsiteY4" fmla="*/ 731144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9588372 w 11982372"/>
                <a:gd name="connsiteY12" fmla="*/ 568038 h 6668510"/>
                <a:gd name="connsiteX13" fmla="*/ 9588372 w 11982372"/>
                <a:gd name="connsiteY13" fmla="*/ 378696 h 6668510"/>
                <a:gd name="connsiteX14" fmla="*/ 9967068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9967068" y="0"/>
                  </a:moveTo>
                  <a:lnTo>
                    <a:pt x="11603676" y="0"/>
                  </a:lnTo>
                  <a:cubicBezTo>
                    <a:pt x="11812824" y="0"/>
                    <a:pt x="11982372" y="169548"/>
                    <a:pt x="11982372" y="378696"/>
                  </a:cubicBezTo>
                  <a:lnTo>
                    <a:pt x="11982372" y="687364"/>
                  </a:lnTo>
                  <a:lnTo>
                    <a:pt x="11977959" y="731144"/>
                  </a:lnTo>
                  <a:lnTo>
                    <a:pt x="11982372" y="753004"/>
                  </a:ln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9588372" y="568038"/>
                  </a:lnTo>
                  <a:lnTo>
                    <a:pt x="9588372" y="378696"/>
                  </a:lnTo>
                  <a:cubicBezTo>
                    <a:pt x="9588372" y="169548"/>
                    <a:pt x="9757920" y="0"/>
                    <a:pt x="9967068" y="0"/>
                  </a:cubicBezTo>
                  <a:close/>
                </a:path>
              </a:pathLst>
            </a:custGeom>
            <a:solidFill>
              <a:srgbClr val="6598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5" name="Hộp Văn bản 84">
              <a:extLst>
                <a:ext uri="{FF2B5EF4-FFF2-40B4-BE49-F238E27FC236}">
                  <a16:creationId xmlns:a16="http://schemas.microsoft.com/office/drawing/2014/main" id="{B68C9A3B-3510-C728-7471-346F49791194}"/>
                </a:ext>
              </a:extLst>
            </p:cNvPr>
            <p:cNvSpPr txBox="1"/>
            <p:nvPr/>
          </p:nvSpPr>
          <p:spPr>
            <a:xfrm>
              <a:off x="9312030" y="20439646"/>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5</a:t>
              </a:r>
              <a:endParaRPr lang="en-GB" sz="2800">
                <a:ln>
                  <a:solidFill>
                    <a:schemeClr val="bg1"/>
                  </a:solidFill>
                </a:ln>
                <a:solidFill>
                  <a:srgbClr val="00B0F0"/>
                </a:solidFill>
                <a:latin typeface="iCiel Cadena" panose="02000503000000020004" pitchFamily="50" charset="-93"/>
              </a:endParaRPr>
            </a:p>
          </p:txBody>
        </p:sp>
      </p:grpSp>
      <p:sp>
        <p:nvSpPr>
          <p:cNvPr id="77" name="TextBox 76"/>
          <p:cNvSpPr txBox="1"/>
          <p:nvPr/>
        </p:nvSpPr>
        <p:spPr>
          <a:xfrm>
            <a:off x="604391" y="1465939"/>
            <a:ext cx="5818206"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Phân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ngữ</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liệu</a:t>
            </a:r>
            <a:r>
              <a:rPr lang="en-US" sz="3200" b="1" dirty="0">
                <a:latin typeface="Times New Roman" pitchFamily="18" charset="0"/>
                <a:cs typeface="Times New Roman" pitchFamily="18" charset="0"/>
              </a:rPr>
              <a:t>: SGK/83</a:t>
            </a:r>
          </a:p>
        </p:txBody>
      </p:sp>
      <p:sp>
        <p:nvSpPr>
          <p:cNvPr id="3" name="TextBox 2"/>
          <p:cNvSpPr txBox="1"/>
          <p:nvPr/>
        </p:nvSpPr>
        <p:spPr>
          <a:xfrm>
            <a:off x="553353" y="2294329"/>
            <a:ext cx="9424295"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a:t>
            </a:r>
          </a:p>
        </p:txBody>
      </p:sp>
      <p:sp>
        <p:nvSpPr>
          <p:cNvPr id="18" name="TextBox 17"/>
          <p:cNvSpPr txBox="1"/>
          <p:nvPr/>
        </p:nvSpPr>
        <p:spPr>
          <a:xfrm>
            <a:off x="822678" y="3170051"/>
            <a:ext cx="10134172"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rõ</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cuối</a:t>
            </a:r>
            <a:r>
              <a:rPr lang="en-US" sz="3200" dirty="0">
                <a:latin typeface="Times New Roman" pitchFamily="18" charset="0"/>
                <a:cs typeface="Times New Roman" pitchFamily="18" charset="0"/>
              </a:rPr>
              <a:t>…</a:t>
            </a:r>
          </a:p>
        </p:txBody>
      </p:sp>
      <p:sp>
        <p:nvSpPr>
          <p:cNvPr id="19" name="TextBox 18"/>
          <p:cNvSpPr txBox="1"/>
          <p:nvPr/>
        </p:nvSpPr>
        <p:spPr>
          <a:xfrm>
            <a:off x="822678" y="3985547"/>
            <a:ext cx="8712470" cy="1077218"/>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endParaRPr lang="en-US" sz="3200" dirty="0">
              <a:latin typeface="Times New Roman" pitchFamily="18" charset="0"/>
              <a:cs typeface="Times New Roman" pitchFamily="18" charset="0"/>
            </a:endParaRPr>
          </a:p>
        </p:txBody>
      </p:sp>
      <p:sp>
        <p:nvSpPr>
          <p:cNvPr id="20" name="TextBox 19"/>
          <p:cNvSpPr txBox="1"/>
          <p:nvPr/>
        </p:nvSpPr>
        <p:spPr>
          <a:xfrm>
            <a:off x="635128" y="329865"/>
            <a:ext cx="10832265"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US" sz="3200" dirty="0">
                <a:ln>
                  <a:solidFill>
                    <a:srgbClr val="FF0000"/>
                  </a:solidFill>
                </a:ln>
                <a:solidFill>
                  <a:srgbClr val="FF0000"/>
                </a:solidFill>
                <a:latin typeface="Times New Roman" pitchFamily="18" charset="0"/>
                <a:cs typeface="Times New Roman" pitchFamily="18" charset="0"/>
              </a:rPr>
              <a:t>I. </a:t>
            </a:r>
            <a:r>
              <a:rPr lang="en-US" sz="3200" dirty="0" err="1">
                <a:ln>
                  <a:solidFill>
                    <a:srgbClr val="FF0000"/>
                  </a:solidFill>
                </a:ln>
                <a:solidFill>
                  <a:srgbClr val="FF0000"/>
                </a:solidFill>
                <a:latin typeface="Times New Roman" pitchFamily="18" charset="0"/>
                <a:cs typeface="Times New Roman" pitchFamily="18" charset="0"/>
              </a:rPr>
              <a:t>Từ</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sự</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việc</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và</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nhân</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vật</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đến</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đoạn</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văn</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tự</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sự</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có</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yếu</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tố</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miêu</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tả</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và</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biểu</a:t>
            </a:r>
            <a:r>
              <a:rPr lang="en-US" sz="3200" dirty="0">
                <a:ln>
                  <a:solidFill>
                    <a:srgbClr val="FF0000"/>
                  </a:solidFill>
                </a:ln>
                <a:solidFill>
                  <a:srgbClr val="FF0000"/>
                </a:solidFill>
                <a:latin typeface="Times New Roman" pitchFamily="18" charset="0"/>
                <a:cs typeface="Times New Roman" pitchFamily="18" charset="0"/>
              </a:rPr>
              <a:t> </a:t>
            </a:r>
            <a:r>
              <a:rPr lang="en-US" sz="3200" dirty="0" err="1">
                <a:ln>
                  <a:solidFill>
                    <a:srgbClr val="FF0000"/>
                  </a:solidFill>
                </a:ln>
                <a:solidFill>
                  <a:srgbClr val="FF0000"/>
                </a:solidFill>
                <a:latin typeface="Times New Roman" pitchFamily="18" charset="0"/>
                <a:cs typeface="Times New Roman" pitchFamily="18" charset="0"/>
              </a:rPr>
              <a:t>cảm</a:t>
            </a:r>
            <a:endParaRPr lang="en-GB" sz="3200" dirty="0">
              <a:ln>
                <a:solidFill>
                  <a:srgbClr val="FF0000"/>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461361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5"/>
          <a:srcRect r="26888" b="30500"/>
          <a:stretch>
            <a:fillRect/>
          </a:stretch>
        </p:blipFill>
        <p:spPr bwMode="auto">
          <a:xfrm>
            <a:off x="396240" y="396240"/>
            <a:ext cx="11384280" cy="6021198"/>
          </a:xfrm>
          <a:prstGeom prst="rect">
            <a:avLst/>
          </a:prstGeom>
          <a:noFill/>
        </p:spPr>
      </p:pic>
      <p:sp>
        <p:nvSpPr>
          <p:cNvPr id="28" name="MH_Entry_1"/>
          <p:cNvSpPr/>
          <p:nvPr>
            <p:custDataLst>
              <p:tags r:id="rId1"/>
            </p:custDataLst>
          </p:nvPr>
        </p:nvSpPr>
        <p:spPr>
          <a:xfrm>
            <a:off x="680755" y="1006034"/>
            <a:ext cx="4016089"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spc="200" dirty="0">
                <a:solidFill>
                  <a:schemeClr val="tx1"/>
                </a:solidFill>
                <a:latin typeface="Times New Roman" pitchFamily="18" charset="0"/>
                <a:ea typeface="微软雅黑" panose="020B0503020204020204" pitchFamily="34" charset="-122"/>
                <a:cs typeface="Times New Roman" pitchFamily="18" charset="0"/>
              </a:rPr>
              <a:t>a. </a:t>
            </a:r>
            <a:r>
              <a:rPr lang="en-US" altLang="zh-CN" sz="3200" b="1" spc="200" dirty="0" err="1">
                <a:solidFill>
                  <a:schemeClr val="tx1"/>
                </a:solidFill>
                <a:latin typeface="Times New Roman" pitchFamily="18" charset="0"/>
                <a:ea typeface="微软雅黑" panose="020B0503020204020204" pitchFamily="34" charset="-122"/>
                <a:cs typeface="Times New Roman" pitchFamily="18" charset="0"/>
              </a:rPr>
              <a:t>Tác</a:t>
            </a:r>
            <a:r>
              <a:rPr lang="en-US" altLang="zh-CN" sz="3200" b="1" spc="200"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spc="200" dirty="0" err="1">
                <a:solidFill>
                  <a:schemeClr val="tx1"/>
                </a:solidFill>
                <a:latin typeface="Times New Roman" pitchFamily="18" charset="0"/>
                <a:ea typeface="微软雅黑" panose="020B0503020204020204" pitchFamily="34" charset="-122"/>
                <a:cs typeface="Times New Roman" pitchFamily="18" charset="0"/>
              </a:rPr>
              <a:t>giả</a:t>
            </a:r>
            <a:endParaRPr lang="zh-CN" altLang="en-US" sz="3200" b="1" spc="200" dirty="0">
              <a:solidFill>
                <a:schemeClr val="tx1"/>
              </a:solidFill>
              <a:latin typeface="Times New Roman" pitchFamily="18" charset="0"/>
              <a:ea typeface="微软雅黑" panose="020B0503020204020204" pitchFamily="34" charset="-122"/>
              <a:cs typeface="Times New Roman" pitchFamily="18" charset="0"/>
            </a:endParaRPr>
          </a:p>
        </p:txBody>
      </p:sp>
      <p:sp>
        <p:nvSpPr>
          <p:cNvPr id="14" name="文本框 26"/>
          <p:cNvSpPr txBox="1"/>
          <p:nvPr/>
        </p:nvSpPr>
        <p:spPr>
          <a:xfrm>
            <a:off x="829923" y="3867688"/>
            <a:ext cx="5258457" cy="1384995"/>
          </a:xfrm>
          <a:prstGeom prst="rect">
            <a:avLst/>
          </a:prstGeom>
          <a:noFill/>
        </p:spPr>
        <p:txBody>
          <a:bodyPr wrap="square" rtlCol="0">
            <a:spAutoFit/>
          </a:bodyPr>
          <a:lstStyle/>
          <a:p>
            <a:pPr algn="just">
              <a:spcBef>
                <a:spcPct val="0"/>
              </a:spcBef>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endParaRPr lang="zh-CN" altLang="en-US" sz="2800" dirty="0">
              <a:solidFill>
                <a:srgbClr val="000000"/>
              </a:solidFill>
              <a:latin typeface="Times New Roman" pitchFamily="18" charset="0"/>
              <a:ea typeface="宋体" panose="02010600030101010101" pitchFamily="2" charset="-122"/>
              <a:cs typeface="Times New Roman" pitchFamily="18" charset="0"/>
            </a:endParaRPr>
          </a:p>
        </p:txBody>
      </p:sp>
      <p:sp>
        <p:nvSpPr>
          <p:cNvPr id="15" name="文本框 27"/>
          <p:cNvSpPr txBox="1"/>
          <p:nvPr/>
        </p:nvSpPr>
        <p:spPr>
          <a:xfrm>
            <a:off x="1004558" y="1784242"/>
            <a:ext cx="4832572" cy="1384995"/>
          </a:xfrm>
          <a:prstGeom prst="rect">
            <a:avLst/>
          </a:prstGeom>
          <a:noFill/>
        </p:spPr>
        <p:txBody>
          <a:bodyPr wrap="square" rtlCol="0">
            <a:spAutoFit/>
          </a:bodyPr>
          <a:lstStyle/>
          <a:p>
            <a:pPr algn="just">
              <a:spcBef>
                <a:spcPct val="50000"/>
              </a:spcBef>
            </a:pPr>
            <a:r>
              <a:rPr lang="en-US" sz="2800" dirty="0">
                <a:solidFill>
                  <a:srgbClr val="0000FF"/>
                </a:solidFill>
                <a:latin typeface="Times New Roman" pitchFamily="18" charset="0"/>
                <a:cs typeface="Times New Roman" pitchFamily="18" charset="0"/>
              </a:rPr>
              <a:t>- O Hen-</a:t>
            </a:r>
            <a:r>
              <a:rPr lang="en-US" sz="2800" dirty="0" err="1">
                <a:solidFill>
                  <a:srgbClr val="0000FF"/>
                </a:solidFill>
                <a:latin typeface="Times New Roman" pitchFamily="18" charset="0"/>
                <a:cs typeface="Times New Roman" pitchFamily="18" charset="0"/>
              </a:rPr>
              <a:t>ri</a:t>
            </a:r>
            <a:r>
              <a:rPr lang="en-US" sz="2800" dirty="0">
                <a:solidFill>
                  <a:srgbClr val="0000FF"/>
                </a:solidFill>
                <a:latin typeface="Times New Roman" pitchFamily="18" charset="0"/>
                <a:cs typeface="Times New Roman" pitchFamily="18" charset="0"/>
              </a:rPr>
              <a:t> ( 1862 – 1910 ),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ngắn</a:t>
            </a:r>
            <a:r>
              <a:rPr lang="en-US" sz="2800" dirty="0">
                <a:solidFill>
                  <a:srgbClr val="0000FF"/>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TextBox 2"/>
          <p:cNvSpPr txBox="1"/>
          <p:nvPr/>
        </p:nvSpPr>
        <p:spPr>
          <a:xfrm>
            <a:off x="638827" y="396240"/>
            <a:ext cx="4421688"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I.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chung</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6263014" y="1365337"/>
            <a:ext cx="0" cy="4221271"/>
          </a:xfrm>
          <a:prstGeom prst="line">
            <a:avLst/>
          </a:prstGeom>
        </p:spPr>
        <p:style>
          <a:lnRef idx="1">
            <a:schemeClr val="accent1"/>
          </a:lnRef>
          <a:fillRef idx="0">
            <a:schemeClr val="accent1"/>
          </a:fillRef>
          <a:effectRef idx="0">
            <a:schemeClr val="accent1"/>
          </a:effectRef>
          <a:fontRef idx="minor">
            <a:schemeClr val="tx1"/>
          </a:fontRef>
        </p:style>
      </p:cxnSp>
      <p:sp>
        <p:nvSpPr>
          <p:cNvPr id="16" name="MH_Entry_1"/>
          <p:cNvSpPr/>
          <p:nvPr>
            <p:custDataLst>
              <p:tags r:id="rId2"/>
            </p:custDataLst>
          </p:nvPr>
        </p:nvSpPr>
        <p:spPr>
          <a:xfrm>
            <a:off x="6775880" y="1116030"/>
            <a:ext cx="3412817"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spc="200" dirty="0">
                <a:solidFill>
                  <a:schemeClr val="tx1"/>
                </a:solidFill>
                <a:latin typeface="Times New Roman" pitchFamily="18" charset="0"/>
                <a:ea typeface="微软雅黑" panose="020B0503020204020204" pitchFamily="34" charset="-122"/>
                <a:cs typeface="Times New Roman" pitchFamily="18" charset="0"/>
              </a:rPr>
              <a:t>b. </a:t>
            </a:r>
            <a:r>
              <a:rPr lang="en-US" altLang="zh-CN" sz="2800" b="1" spc="200" dirty="0" err="1">
                <a:solidFill>
                  <a:schemeClr val="tx1"/>
                </a:solidFill>
                <a:latin typeface="Times New Roman" pitchFamily="18" charset="0"/>
                <a:ea typeface="微软雅黑" panose="020B0503020204020204" pitchFamily="34" charset="-122"/>
                <a:cs typeface="Times New Roman" pitchFamily="18" charset="0"/>
              </a:rPr>
              <a:t>Tác</a:t>
            </a:r>
            <a:r>
              <a:rPr lang="en-US" altLang="zh-CN" sz="2800" b="1" spc="200" dirty="0">
                <a:solidFill>
                  <a:schemeClr val="tx1"/>
                </a:solidFill>
                <a:latin typeface="Times New Roman" pitchFamily="18" charset="0"/>
                <a:ea typeface="微软雅黑" panose="020B0503020204020204" pitchFamily="34" charset="-122"/>
                <a:cs typeface="Times New Roman" pitchFamily="18" charset="0"/>
              </a:rPr>
              <a:t> </a:t>
            </a:r>
            <a:r>
              <a:rPr lang="en-US" altLang="zh-CN" sz="2800" b="1" spc="200" dirty="0" err="1">
                <a:solidFill>
                  <a:schemeClr val="tx1"/>
                </a:solidFill>
                <a:latin typeface="Times New Roman" pitchFamily="18" charset="0"/>
                <a:ea typeface="微软雅黑" panose="020B0503020204020204" pitchFamily="34" charset="-122"/>
                <a:cs typeface="Times New Roman" pitchFamily="18" charset="0"/>
              </a:rPr>
              <a:t>phẩm</a:t>
            </a:r>
            <a:endParaRPr lang="zh-CN" altLang="en-US" sz="2800" b="1" spc="200" dirty="0">
              <a:solidFill>
                <a:schemeClr val="tx1"/>
              </a:solidFill>
              <a:latin typeface="Times New Roman" pitchFamily="18" charset="0"/>
              <a:ea typeface="微软雅黑" panose="020B0503020204020204" pitchFamily="34" charset="-122"/>
              <a:cs typeface="Times New Roman" pitchFamily="18" charset="0"/>
            </a:endParaRPr>
          </a:p>
        </p:txBody>
      </p:sp>
      <p:sp>
        <p:nvSpPr>
          <p:cNvPr id="17" name="文本框 26"/>
          <p:cNvSpPr txBox="1"/>
          <p:nvPr/>
        </p:nvSpPr>
        <p:spPr>
          <a:xfrm>
            <a:off x="6648698" y="3302832"/>
            <a:ext cx="4499099" cy="1815882"/>
          </a:xfrm>
          <a:prstGeom prst="rect">
            <a:avLst/>
          </a:prstGeom>
          <a:noFill/>
        </p:spPr>
        <p:txBody>
          <a:bodyPr wrap="square" rtlCol="0">
            <a:spAutoFit/>
          </a:bodyPr>
          <a:lstStyle/>
          <a:p>
            <a:pPr algn="just">
              <a:spcBef>
                <a:spcPct val="50000"/>
              </a:spcBef>
            </a:pP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lá</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cuối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cùng</a:t>
            </a:r>
            <a:r>
              <a:rPr lang="en-US" sz="2800" i="1"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truyện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ngắn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thành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trong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bức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tranh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mảng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hiện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thực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nước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Mĩ</a:t>
            </a:r>
            <a:endParaRPr lang="en-US" sz="2800" dirty="0">
              <a:solidFill>
                <a:srgbClr val="0070C0"/>
              </a:solidFill>
              <a:latin typeface="Times New Roman" pitchFamily="18" charset="0"/>
              <a:cs typeface="Times New Roman" pitchFamily="18" charset="0"/>
            </a:endParaRPr>
          </a:p>
        </p:txBody>
      </p:sp>
      <p:sp>
        <p:nvSpPr>
          <p:cNvPr id="19" name="文本框 27"/>
          <p:cNvSpPr txBox="1"/>
          <p:nvPr/>
        </p:nvSpPr>
        <p:spPr>
          <a:xfrm>
            <a:off x="6648698" y="1888193"/>
            <a:ext cx="4686709" cy="1384995"/>
          </a:xfrm>
          <a:prstGeom prst="rect">
            <a:avLst/>
          </a:prstGeom>
          <a:noFill/>
        </p:spPr>
        <p:txBody>
          <a:bodyPr wrap="square" rtlCol="0">
            <a:spAutoFit/>
          </a:bodyPr>
          <a:lstStyle/>
          <a:p>
            <a:pPr algn="just">
              <a:spcBef>
                <a:spcPct val="50000"/>
              </a:spcBef>
            </a:pP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xứ</a:t>
            </a:r>
            <a:r>
              <a:rPr lang="en-US" sz="2800" b="1" dirty="0">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Trích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phần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cuối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truyện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ngắn</a:t>
            </a:r>
            <a:r>
              <a:rPr lang="en-US" sz="2800"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lá</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cuối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cùng</a:t>
            </a:r>
            <a:r>
              <a:rPr lang="en-US" sz="2800" i="1" dirty="0">
                <a:solidFill>
                  <a:srgbClr val="0070C0"/>
                </a:solidFill>
                <a:latin typeface="Times New Roman" pitchFamily="18" charset="0"/>
                <a:cs typeface="Times New Roman" pitchFamily="18" charset="0"/>
              </a:rPr>
              <a:t>.</a:t>
            </a:r>
            <a:endParaRPr lang="en-US" sz="2800" dirty="0">
              <a:solidFill>
                <a:srgbClr val="0070C0"/>
              </a:solidFill>
              <a:latin typeface="Times New Roman" pitchFamily="18" charset="0"/>
              <a:cs typeface="Times New Roman" pitchFamily="18" charset="0"/>
            </a:endParaRPr>
          </a:p>
        </p:txBody>
      </p:sp>
      <p:sp>
        <p:nvSpPr>
          <p:cNvPr id="20" name="文本框 26"/>
          <p:cNvSpPr txBox="1"/>
          <p:nvPr/>
        </p:nvSpPr>
        <p:spPr>
          <a:xfrm>
            <a:off x="6648698" y="5235507"/>
            <a:ext cx="4814640" cy="523220"/>
          </a:xfrm>
          <a:prstGeom prst="rect">
            <a:avLst/>
          </a:prstGeom>
          <a:noFill/>
        </p:spPr>
        <p:txBody>
          <a:bodyPr wrap="square" rtlCol="0">
            <a:spAutoFit/>
          </a:bodyPr>
          <a:lstStyle/>
          <a:p>
            <a:pPr algn="just">
              <a:spcBef>
                <a:spcPct val="0"/>
              </a:spcBef>
            </a:pPr>
            <a:r>
              <a:rPr lang="en-US" altLang="zh-CN" sz="2800" b="1" dirty="0" err="1">
                <a:solidFill>
                  <a:srgbClr val="000000"/>
                </a:solidFill>
                <a:latin typeface="Times New Roman" pitchFamily="18" charset="0"/>
                <a:ea typeface="宋体" panose="02010600030101010101" pitchFamily="2" charset="-122"/>
                <a:cs typeface="Times New Roman" pitchFamily="18" charset="0"/>
              </a:rPr>
              <a:t>Bố</a:t>
            </a:r>
            <a:r>
              <a:rPr lang="en-US" altLang="zh-CN" sz="2800" b="1" dirty="0">
                <a:solidFill>
                  <a:srgbClr val="000000"/>
                </a:solidFill>
                <a:latin typeface="Times New Roman" pitchFamily="18" charset="0"/>
                <a:ea typeface="宋体" panose="02010600030101010101" pitchFamily="2" charset="-122"/>
                <a:cs typeface="Times New Roman" pitchFamily="18" charset="0"/>
              </a:rPr>
              <a:t> </a:t>
            </a:r>
            <a:r>
              <a:rPr lang="en-US" altLang="zh-CN" sz="2800" b="1" dirty="0" err="1">
                <a:solidFill>
                  <a:srgbClr val="000000"/>
                </a:solidFill>
                <a:latin typeface="Times New Roman" pitchFamily="18" charset="0"/>
                <a:ea typeface="宋体" panose="02010600030101010101" pitchFamily="2" charset="-122"/>
                <a:cs typeface="Times New Roman" pitchFamily="18" charset="0"/>
              </a:rPr>
              <a:t>cục</a:t>
            </a:r>
            <a:r>
              <a:rPr lang="en-US" altLang="zh-CN" sz="2800" dirty="0">
                <a:solidFill>
                  <a:srgbClr val="000000"/>
                </a:solidFill>
                <a:latin typeface="Times New Roman" pitchFamily="18" charset="0"/>
                <a:ea typeface="宋体" panose="02010600030101010101" pitchFamily="2" charset="-122"/>
                <a:cs typeface="Times New Roman" pitchFamily="18" charset="0"/>
              </a:rPr>
              <a:t>: </a:t>
            </a:r>
            <a:r>
              <a:rPr lang="en-US" altLang="zh-CN" sz="2800" dirty="0">
                <a:solidFill>
                  <a:schemeClr val="accent5">
                    <a:lumMod val="75000"/>
                  </a:schemeClr>
                </a:solidFill>
                <a:latin typeface="Times New Roman" pitchFamily="18" charset="0"/>
                <a:ea typeface="宋体" panose="02010600030101010101" pitchFamily="2" charset="-122"/>
                <a:cs typeface="Times New Roman" pitchFamily="18" charset="0"/>
              </a:rPr>
              <a:t>3 </a:t>
            </a:r>
            <a:r>
              <a:rPr lang="en-US" altLang="zh-CN" sz="2800" dirty="0" err="1">
                <a:solidFill>
                  <a:schemeClr val="accent5">
                    <a:lumMod val="75000"/>
                  </a:schemeClr>
                </a:solidFill>
                <a:latin typeface="Times New Roman" pitchFamily="18" charset="0"/>
                <a:ea typeface="宋体" panose="02010600030101010101" pitchFamily="2" charset="-122"/>
                <a:cs typeface="Times New Roman" pitchFamily="18" charset="0"/>
              </a:rPr>
              <a:t>phần</a:t>
            </a:r>
            <a:endParaRPr lang="zh-CN" altLang="en-US" sz="2800" dirty="0">
              <a:solidFill>
                <a:schemeClr val="accent5">
                  <a:lumMod val="75000"/>
                </a:schemeClr>
              </a:solidFill>
              <a:latin typeface="Times New Roman" pitchFamily="18" charset="0"/>
              <a:ea typeface="宋体" panose="02010600030101010101" pitchFamily="2" charset="-122"/>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15" grpId="0"/>
      <p:bldP spid="16" grpId="0"/>
      <p:bldP spid="17"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9">
            <a:extLst>
              <a:ext uri="{FF2B5EF4-FFF2-40B4-BE49-F238E27FC236}">
                <a16:creationId xmlns:a16="http://schemas.microsoft.com/office/drawing/2014/main" id="{B0C2A85B-CB56-C2BA-45A5-38FDF0549618}"/>
              </a:ext>
            </a:extLst>
          </p:cNvPr>
          <p:cNvGrpSpPr/>
          <p:nvPr/>
        </p:nvGrpSpPr>
        <p:grpSpPr>
          <a:xfrm>
            <a:off x="18946" y="38919"/>
            <a:ext cx="12192007" cy="3131131"/>
            <a:chOff x="-1" y="138545"/>
            <a:chExt cx="12192007" cy="3131131"/>
          </a:xfrm>
          <a:solidFill>
            <a:srgbClr val="BDD7EE">
              <a:alpha val="56000"/>
            </a:srgbClr>
          </a:solidFill>
        </p:grpSpPr>
        <p:sp>
          <p:nvSpPr>
            <p:cNvPr id="5" name="Rectangle 45">
              <a:extLst>
                <a:ext uri="{FF2B5EF4-FFF2-40B4-BE49-F238E27FC236}">
                  <a16:creationId xmlns:a16="http://schemas.microsoft.com/office/drawing/2014/main" id="{0BC5C3DA-E4DF-810D-B3A2-436F926F8F10}"/>
                </a:ext>
              </a:extLst>
            </p:cNvPr>
            <p:cNvSpPr/>
            <p:nvPr/>
          </p:nvSpPr>
          <p:spPr>
            <a:xfrm rot="5400000">
              <a:off x="5950527" y="-581198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8">
              <a:extLst>
                <a:ext uri="{FF2B5EF4-FFF2-40B4-BE49-F238E27FC236}">
                  <a16:creationId xmlns:a16="http://schemas.microsoft.com/office/drawing/2014/main" id="{9872EE75-B0C7-73C8-0064-4B2A78373150}"/>
                </a:ext>
              </a:extLst>
            </p:cNvPr>
            <p:cNvSpPr/>
            <p:nvPr/>
          </p:nvSpPr>
          <p:spPr>
            <a:xfrm rot="5400000">
              <a:off x="5950528" y="-5243946"/>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9">
              <a:extLst>
                <a:ext uri="{FF2B5EF4-FFF2-40B4-BE49-F238E27FC236}">
                  <a16:creationId xmlns:a16="http://schemas.microsoft.com/office/drawing/2014/main" id="{973DBAF9-8DB5-F2C3-E200-68D77D5177B5}"/>
                </a:ext>
              </a:extLst>
            </p:cNvPr>
            <p:cNvSpPr/>
            <p:nvPr/>
          </p:nvSpPr>
          <p:spPr>
            <a:xfrm rot="5400000">
              <a:off x="5950529" y="-4675909"/>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0">
              <a:extLst>
                <a:ext uri="{FF2B5EF4-FFF2-40B4-BE49-F238E27FC236}">
                  <a16:creationId xmlns:a16="http://schemas.microsoft.com/office/drawing/2014/main" id="{DC6F138D-A4C3-655C-9A75-094E19F26D27}"/>
                </a:ext>
              </a:extLst>
            </p:cNvPr>
            <p:cNvSpPr/>
            <p:nvPr/>
          </p:nvSpPr>
          <p:spPr>
            <a:xfrm rot="5400000">
              <a:off x="5950530" y="-4107872"/>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1">
              <a:extLst>
                <a:ext uri="{FF2B5EF4-FFF2-40B4-BE49-F238E27FC236}">
                  <a16:creationId xmlns:a16="http://schemas.microsoft.com/office/drawing/2014/main" id="{17CE8F3C-F31B-8D78-4226-B45852321614}"/>
                </a:ext>
              </a:extLst>
            </p:cNvPr>
            <p:cNvSpPr/>
            <p:nvPr/>
          </p:nvSpPr>
          <p:spPr>
            <a:xfrm rot="5400000">
              <a:off x="5950531" y="-3539835"/>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8C939C8D-0BBF-D3E3-4215-6A87E7A2BF53}"/>
                </a:ext>
              </a:extLst>
            </p:cNvPr>
            <p:cNvSpPr/>
            <p:nvPr/>
          </p:nvSpPr>
          <p:spPr>
            <a:xfrm rot="5400000">
              <a:off x="5950532" y="-2971798"/>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8">
            <a:extLst>
              <a:ext uri="{FF2B5EF4-FFF2-40B4-BE49-F238E27FC236}">
                <a16:creationId xmlns:a16="http://schemas.microsoft.com/office/drawing/2014/main" id="{BC2B7986-6AC4-DD52-B0B0-441A31800E8B}"/>
              </a:ext>
            </a:extLst>
          </p:cNvPr>
          <p:cNvGrpSpPr/>
          <p:nvPr/>
        </p:nvGrpSpPr>
        <p:grpSpPr>
          <a:xfrm>
            <a:off x="-24476" y="3486355"/>
            <a:ext cx="12192007" cy="3131131"/>
            <a:chOff x="5" y="3546767"/>
            <a:chExt cx="12192007" cy="3131131"/>
          </a:xfrm>
          <a:solidFill>
            <a:srgbClr val="BDD7EE">
              <a:alpha val="56000"/>
            </a:srgbClr>
          </a:solidFill>
        </p:grpSpPr>
        <p:sp>
          <p:nvSpPr>
            <p:cNvPr id="12" name="Rectangle 63">
              <a:extLst>
                <a:ext uri="{FF2B5EF4-FFF2-40B4-BE49-F238E27FC236}">
                  <a16:creationId xmlns:a16="http://schemas.microsoft.com/office/drawing/2014/main" id="{7465821E-761C-07A5-D1B8-9B60B6658293}"/>
                </a:ext>
              </a:extLst>
            </p:cNvPr>
            <p:cNvSpPr/>
            <p:nvPr/>
          </p:nvSpPr>
          <p:spPr>
            <a:xfrm rot="5400000">
              <a:off x="5950533" y="-2403761"/>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4">
              <a:extLst>
                <a:ext uri="{FF2B5EF4-FFF2-40B4-BE49-F238E27FC236}">
                  <a16:creationId xmlns:a16="http://schemas.microsoft.com/office/drawing/2014/main" id="{AAE076B6-A63D-8821-AEB3-3DB4BA5CC8B5}"/>
                </a:ext>
              </a:extLst>
            </p:cNvPr>
            <p:cNvSpPr/>
            <p:nvPr/>
          </p:nvSpPr>
          <p:spPr>
            <a:xfrm rot="5400000">
              <a:off x="5950534" y="-18357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5">
              <a:extLst>
                <a:ext uri="{FF2B5EF4-FFF2-40B4-BE49-F238E27FC236}">
                  <a16:creationId xmlns:a16="http://schemas.microsoft.com/office/drawing/2014/main" id="{97A992D1-C650-A3EB-9A97-CEE0A8740C9E}"/>
                </a:ext>
              </a:extLst>
            </p:cNvPr>
            <p:cNvSpPr/>
            <p:nvPr/>
          </p:nvSpPr>
          <p:spPr>
            <a:xfrm rot="5400000">
              <a:off x="5950535" y="-1267687"/>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3A37187D-A78B-F11F-7FDF-1B413D1A744D}"/>
                </a:ext>
              </a:extLst>
            </p:cNvPr>
            <p:cNvSpPr/>
            <p:nvPr/>
          </p:nvSpPr>
          <p:spPr>
            <a:xfrm rot="5400000">
              <a:off x="5950536" y="-699650"/>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7">
              <a:extLst>
                <a:ext uri="{FF2B5EF4-FFF2-40B4-BE49-F238E27FC236}">
                  <a16:creationId xmlns:a16="http://schemas.microsoft.com/office/drawing/2014/main" id="{A5A64375-D38A-9E27-E50F-62A467E08ADF}"/>
                </a:ext>
              </a:extLst>
            </p:cNvPr>
            <p:cNvSpPr/>
            <p:nvPr/>
          </p:nvSpPr>
          <p:spPr>
            <a:xfrm rot="5400000">
              <a:off x="5950537" y="-13161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8">
              <a:extLst>
                <a:ext uri="{FF2B5EF4-FFF2-40B4-BE49-F238E27FC236}">
                  <a16:creationId xmlns:a16="http://schemas.microsoft.com/office/drawing/2014/main" id="{F98A3B27-8739-F6A7-FA71-59B9FD2A2107}"/>
                </a:ext>
              </a:extLst>
            </p:cNvPr>
            <p:cNvSpPr/>
            <p:nvPr/>
          </p:nvSpPr>
          <p:spPr>
            <a:xfrm rot="5400000">
              <a:off x="5950538" y="4364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50">
            <a:extLst>
              <a:ext uri="{FF2B5EF4-FFF2-40B4-BE49-F238E27FC236}">
                <a16:creationId xmlns:a16="http://schemas.microsoft.com/office/drawing/2014/main" id="{BC979AD4-0881-AC03-B750-8C0129506E5F}"/>
              </a:ext>
            </a:extLst>
          </p:cNvPr>
          <p:cNvGrpSpPr/>
          <p:nvPr/>
        </p:nvGrpSpPr>
        <p:grpSpPr>
          <a:xfrm>
            <a:off x="32455" y="765"/>
            <a:ext cx="5715012" cy="6858000"/>
            <a:chOff x="6317685" y="0"/>
            <a:chExt cx="5715012" cy="6858000"/>
          </a:xfrm>
          <a:solidFill>
            <a:srgbClr val="BDD7EE">
              <a:alpha val="56000"/>
            </a:srgbClr>
          </a:solidFill>
        </p:grpSpPr>
        <p:sp>
          <p:nvSpPr>
            <p:cNvPr id="26" name="Rectangle 35">
              <a:extLst>
                <a:ext uri="{FF2B5EF4-FFF2-40B4-BE49-F238E27FC236}">
                  <a16:creationId xmlns:a16="http://schemas.microsoft.com/office/drawing/2014/main" id="{C6B8CD1A-0988-9944-50F9-83A86B9B5E64}"/>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6">
              <a:extLst>
                <a:ext uri="{FF2B5EF4-FFF2-40B4-BE49-F238E27FC236}">
                  <a16:creationId xmlns:a16="http://schemas.microsoft.com/office/drawing/2014/main" id="{40102924-2A01-4BBD-D04A-EC482254B1A2}"/>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7">
              <a:extLst>
                <a:ext uri="{FF2B5EF4-FFF2-40B4-BE49-F238E27FC236}">
                  <a16:creationId xmlns:a16="http://schemas.microsoft.com/office/drawing/2014/main" id="{7D9346F1-6E9C-A098-3085-1F7702AA5A08}"/>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8">
              <a:extLst>
                <a:ext uri="{FF2B5EF4-FFF2-40B4-BE49-F238E27FC236}">
                  <a16:creationId xmlns:a16="http://schemas.microsoft.com/office/drawing/2014/main" id="{541A937A-1EA8-FFD3-20ED-F539DA075BCB}"/>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9">
              <a:extLst>
                <a:ext uri="{FF2B5EF4-FFF2-40B4-BE49-F238E27FC236}">
                  <a16:creationId xmlns:a16="http://schemas.microsoft.com/office/drawing/2014/main" id="{3E7B2A8E-6174-7CC3-A09C-0D7091DDFDAE}"/>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0">
              <a:extLst>
                <a:ext uri="{FF2B5EF4-FFF2-40B4-BE49-F238E27FC236}">
                  <a16:creationId xmlns:a16="http://schemas.microsoft.com/office/drawing/2014/main" id="{B76B6B80-CEED-736D-D652-112B453382D2}"/>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1">
              <a:extLst>
                <a:ext uri="{FF2B5EF4-FFF2-40B4-BE49-F238E27FC236}">
                  <a16:creationId xmlns:a16="http://schemas.microsoft.com/office/drawing/2014/main" id="{4CF3F420-9B2E-A9A1-CA29-B9D11B2E6F72}"/>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42">
              <a:extLst>
                <a:ext uri="{FF2B5EF4-FFF2-40B4-BE49-F238E27FC236}">
                  <a16:creationId xmlns:a16="http://schemas.microsoft.com/office/drawing/2014/main" id="{6954DF1E-A706-B669-15E6-CBF1BA5668AA}"/>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3">
              <a:extLst>
                <a:ext uri="{FF2B5EF4-FFF2-40B4-BE49-F238E27FC236}">
                  <a16:creationId xmlns:a16="http://schemas.microsoft.com/office/drawing/2014/main" id="{B551CEA6-19B2-D90F-0D99-41DFE91A9DB8}"/>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44">
              <a:extLst>
                <a:ext uri="{FF2B5EF4-FFF2-40B4-BE49-F238E27FC236}">
                  <a16:creationId xmlns:a16="http://schemas.microsoft.com/office/drawing/2014/main" id="{BA4A9C14-6100-90A3-E702-C854AE50284B}"/>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0">
            <a:extLst>
              <a:ext uri="{FF2B5EF4-FFF2-40B4-BE49-F238E27FC236}">
                <a16:creationId xmlns:a16="http://schemas.microsoft.com/office/drawing/2014/main" id="{8EBEAC71-1A3C-B36B-8EF0-3930D5D02A5B}"/>
              </a:ext>
            </a:extLst>
          </p:cNvPr>
          <p:cNvGrpSpPr/>
          <p:nvPr/>
        </p:nvGrpSpPr>
        <p:grpSpPr>
          <a:xfrm>
            <a:off x="6131651" y="25068"/>
            <a:ext cx="5715012" cy="6858000"/>
            <a:chOff x="6317685" y="0"/>
            <a:chExt cx="5715012" cy="6858000"/>
          </a:xfrm>
          <a:solidFill>
            <a:srgbClr val="BDD7EE">
              <a:alpha val="56000"/>
            </a:srgbClr>
          </a:solidFill>
        </p:grpSpPr>
        <p:sp>
          <p:nvSpPr>
            <p:cNvPr id="37" name="Rectangle 35">
              <a:extLst>
                <a:ext uri="{FF2B5EF4-FFF2-40B4-BE49-F238E27FC236}">
                  <a16:creationId xmlns:a16="http://schemas.microsoft.com/office/drawing/2014/main" id="{777E6EDD-577C-C322-EC0B-949F2EBF4D60}"/>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6">
              <a:extLst>
                <a:ext uri="{FF2B5EF4-FFF2-40B4-BE49-F238E27FC236}">
                  <a16:creationId xmlns:a16="http://schemas.microsoft.com/office/drawing/2014/main" id="{ABF4BF23-9D66-DFE7-8114-26B72FC5B411}"/>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7">
              <a:extLst>
                <a:ext uri="{FF2B5EF4-FFF2-40B4-BE49-F238E27FC236}">
                  <a16:creationId xmlns:a16="http://schemas.microsoft.com/office/drawing/2014/main" id="{121D3783-4C34-D9A3-A99E-093CF20ED40D}"/>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8">
              <a:extLst>
                <a:ext uri="{FF2B5EF4-FFF2-40B4-BE49-F238E27FC236}">
                  <a16:creationId xmlns:a16="http://schemas.microsoft.com/office/drawing/2014/main" id="{8632DADC-537D-41BA-D434-E5279363533A}"/>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9">
              <a:extLst>
                <a:ext uri="{FF2B5EF4-FFF2-40B4-BE49-F238E27FC236}">
                  <a16:creationId xmlns:a16="http://schemas.microsoft.com/office/drawing/2014/main" id="{3B350CF4-B9C5-439F-9754-F4192829030A}"/>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0">
              <a:extLst>
                <a:ext uri="{FF2B5EF4-FFF2-40B4-BE49-F238E27FC236}">
                  <a16:creationId xmlns:a16="http://schemas.microsoft.com/office/drawing/2014/main" id="{8E0CAB25-F202-5524-1447-8CBB5E4388FB}"/>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1">
              <a:extLst>
                <a:ext uri="{FF2B5EF4-FFF2-40B4-BE49-F238E27FC236}">
                  <a16:creationId xmlns:a16="http://schemas.microsoft.com/office/drawing/2014/main" id="{2CED7D5C-595C-EB17-3ABD-8D18D86CDE0F}"/>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2">
              <a:extLst>
                <a:ext uri="{FF2B5EF4-FFF2-40B4-BE49-F238E27FC236}">
                  <a16:creationId xmlns:a16="http://schemas.microsoft.com/office/drawing/2014/main" id="{3D7331C6-6771-C6F4-0140-FE2DAFB34B71}"/>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3">
              <a:extLst>
                <a:ext uri="{FF2B5EF4-FFF2-40B4-BE49-F238E27FC236}">
                  <a16:creationId xmlns:a16="http://schemas.microsoft.com/office/drawing/2014/main" id="{6EC5D2DA-003E-29FC-DE94-C93E541B7C9A}"/>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4">
              <a:extLst>
                <a:ext uri="{FF2B5EF4-FFF2-40B4-BE49-F238E27FC236}">
                  <a16:creationId xmlns:a16="http://schemas.microsoft.com/office/drawing/2014/main" id="{0F2D42BA-F7AF-5B57-5770-8A3FF9712293}"/>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Nhóm 53">
            <a:extLst>
              <a:ext uri="{FF2B5EF4-FFF2-40B4-BE49-F238E27FC236}">
                <a16:creationId xmlns:a16="http://schemas.microsoft.com/office/drawing/2014/main" id="{885284C5-DC5B-E4F6-AFB4-D9489AF7DE60}"/>
              </a:ext>
            </a:extLst>
          </p:cNvPr>
          <p:cNvGrpSpPr/>
          <p:nvPr/>
        </p:nvGrpSpPr>
        <p:grpSpPr>
          <a:xfrm>
            <a:off x="-103951" y="618992"/>
            <a:ext cx="12096068" cy="6237164"/>
            <a:chOff x="-25578" y="5513622"/>
            <a:chExt cx="12096068" cy="6237164"/>
          </a:xfrm>
        </p:grpSpPr>
        <p:sp>
          <p:nvSpPr>
            <p:cNvPr id="72" name="Freeform: Shape 80">
              <a:extLst>
                <a:ext uri="{FF2B5EF4-FFF2-40B4-BE49-F238E27FC236}">
                  <a16:creationId xmlns:a16="http://schemas.microsoft.com/office/drawing/2014/main" id="{E0804DC4-E539-BC5F-A8ED-1C74E9512391}"/>
                </a:ext>
              </a:extLst>
            </p:cNvPr>
            <p:cNvSpPr/>
            <p:nvPr/>
          </p:nvSpPr>
          <p:spPr>
            <a:xfrm>
              <a:off x="88118" y="5513622"/>
              <a:ext cx="11982372" cy="6237164"/>
            </a:xfrm>
            <a:custGeom>
              <a:avLst/>
              <a:gdLst>
                <a:gd name="connsiteX0" fmla="*/ 395392 w 11982372"/>
                <a:gd name="connsiteY0" fmla="*/ 0 h 6668510"/>
                <a:gd name="connsiteX1" fmla="*/ 2032000 w 11982372"/>
                <a:gd name="connsiteY1" fmla="*/ 0 h 6668510"/>
                <a:gd name="connsiteX2" fmla="*/ 2410696 w 11982372"/>
                <a:gd name="connsiteY2" fmla="*/ 378696 h 6668510"/>
                <a:gd name="connsiteX3" fmla="*/ 2410696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4536 w 11982372"/>
                <a:gd name="connsiteY11" fmla="*/ 681007 h 6668510"/>
                <a:gd name="connsiteX12" fmla="*/ 16696 w 11982372"/>
                <a:gd name="connsiteY12" fmla="*/ 677803 h 6668510"/>
                <a:gd name="connsiteX13" fmla="*/ 16696 w 11982372"/>
                <a:gd name="connsiteY13" fmla="*/ 378696 h 6668510"/>
                <a:gd name="connsiteX14" fmla="*/ 395392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395392" y="0"/>
                  </a:moveTo>
                  <a:lnTo>
                    <a:pt x="2032000" y="0"/>
                  </a:lnTo>
                  <a:cubicBezTo>
                    <a:pt x="2241148" y="0"/>
                    <a:pt x="2410696" y="169548"/>
                    <a:pt x="2410696" y="378696"/>
                  </a:cubicBezTo>
                  <a:lnTo>
                    <a:pt x="2410696"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727466"/>
                    <a:pt x="5176" y="703136"/>
                    <a:pt x="14536" y="681007"/>
                  </a:cubicBezTo>
                  <a:lnTo>
                    <a:pt x="16696" y="677803"/>
                  </a:lnTo>
                  <a:lnTo>
                    <a:pt x="16696" y="378696"/>
                  </a:lnTo>
                  <a:cubicBezTo>
                    <a:pt x="16696" y="169548"/>
                    <a:pt x="186244" y="0"/>
                    <a:pt x="395392" y="0"/>
                  </a:cubicBezTo>
                  <a:close/>
                </a:path>
              </a:pathLst>
            </a:custGeom>
            <a:solidFill>
              <a:schemeClr val="accent5">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53" name="Hộp Văn bản 52">
              <a:extLst>
                <a:ext uri="{FF2B5EF4-FFF2-40B4-BE49-F238E27FC236}">
                  <a16:creationId xmlns:a16="http://schemas.microsoft.com/office/drawing/2014/main" id="{A60ADC1B-85AC-A966-874B-6D4F966A2266}"/>
                </a:ext>
              </a:extLst>
            </p:cNvPr>
            <p:cNvSpPr txBox="1"/>
            <p:nvPr/>
          </p:nvSpPr>
          <p:spPr>
            <a:xfrm>
              <a:off x="-25578" y="5560507"/>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1</a:t>
              </a:r>
              <a:endParaRPr lang="en-GB" sz="2800">
                <a:ln>
                  <a:solidFill>
                    <a:schemeClr val="bg1"/>
                  </a:solidFill>
                </a:ln>
                <a:solidFill>
                  <a:srgbClr val="00B0F0"/>
                </a:solidFill>
                <a:latin typeface="iCiel Cadena" panose="02000503000000020004" pitchFamily="50" charset="-93"/>
              </a:endParaRPr>
            </a:p>
          </p:txBody>
        </p:sp>
      </p:grpSp>
      <p:sp>
        <p:nvSpPr>
          <p:cNvPr id="120" name="Hộp Văn bản 119">
            <a:extLst>
              <a:ext uri="{FF2B5EF4-FFF2-40B4-BE49-F238E27FC236}">
                <a16:creationId xmlns:a16="http://schemas.microsoft.com/office/drawing/2014/main" id="{BEDA55B5-E20C-01FD-7D96-5B057D6AA7BD}"/>
              </a:ext>
            </a:extLst>
          </p:cNvPr>
          <p:cNvSpPr txBox="1"/>
          <p:nvPr/>
        </p:nvSpPr>
        <p:spPr>
          <a:xfrm>
            <a:off x="3872412" y="7319418"/>
            <a:ext cx="4447176" cy="523220"/>
          </a:xfrm>
          <a:prstGeom prst="rect">
            <a:avLst/>
          </a:prstGeom>
          <a:noFill/>
        </p:spPr>
        <p:txBody>
          <a:bodyPr wrap="square" rtlCol="0">
            <a:spAutoFit/>
          </a:bodyPr>
          <a:lstStyle/>
          <a:p>
            <a:pPr algn="ctr"/>
            <a:r>
              <a:rPr lang="en-US" sz="2800">
                <a:solidFill>
                  <a:schemeClr val="accent5">
                    <a:lumMod val="50000"/>
                  </a:schemeClr>
                </a:solidFill>
                <a:latin typeface="iCiel Cadena" panose="02000503000000020004" pitchFamily="50" charset="-93"/>
              </a:rPr>
              <a:t>GIA ĐÌNH BẤT ỔN</a:t>
            </a:r>
            <a:endParaRPr lang="en-GB" sz="2800">
              <a:solidFill>
                <a:schemeClr val="accent5">
                  <a:lumMod val="50000"/>
                </a:schemeClr>
              </a:solidFill>
              <a:latin typeface="iCiel Cadena" panose="02000503000000020004" pitchFamily="50" charset="-93"/>
            </a:endParaRPr>
          </a:p>
        </p:txBody>
      </p:sp>
      <p:sp>
        <p:nvSpPr>
          <p:cNvPr id="103" name="Rectangle: Rounded Corners 5">
            <a:extLst>
              <a:ext uri="{FF2B5EF4-FFF2-40B4-BE49-F238E27FC236}">
                <a16:creationId xmlns:a16="http://schemas.microsoft.com/office/drawing/2014/main" id="{EEE05937-CA6C-B0CF-C99D-19E711D00EF6}"/>
              </a:ext>
            </a:extLst>
          </p:cNvPr>
          <p:cNvSpPr/>
          <p:nvPr/>
        </p:nvSpPr>
        <p:spPr>
          <a:xfrm>
            <a:off x="333818" y="1320020"/>
            <a:ext cx="11414486" cy="5273614"/>
          </a:xfrm>
          <a:prstGeom prst="roundRect">
            <a:avLst>
              <a:gd name="adj" fmla="val 7509"/>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70">
            <a:extLst>
              <a:ext uri="{FF2B5EF4-FFF2-40B4-BE49-F238E27FC236}">
                <a16:creationId xmlns:a16="http://schemas.microsoft.com/office/drawing/2014/main" id="{AED88B38-B569-40A6-15C7-EBA54F151FD2}"/>
              </a:ext>
            </a:extLst>
          </p:cNvPr>
          <p:cNvSpPr txBox="1"/>
          <p:nvPr/>
        </p:nvSpPr>
        <p:spPr>
          <a:xfrm>
            <a:off x="1912836" y="1552751"/>
            <a:ext cx="8366328" cy="1200329"/>
          </a:xfrm>
          <a:prstGeom prst="rect">
            <a:avLst/>
          </a:prstGeom>
          <a:noFill/>
        </p:spPr>
        <p:txBody>
          <a:bodyPr wrap="square" rtlCol="0">
            <a:spAutoFit/>
          </a:bodyPr>
          <a:lstStyle/>
          <a:p>
            <a:pPr algn="ctr"/>
            <a:r>
              <a:rPr lang="en-US" sz="7200">
                <a:ln>
                  <a:solidFill>
                    <a:schemeClr val="bg1"/>
                  </a:solidFill>
                </a:ln>
                <a:solidFill>
                  <a:srgbClr val="00B0F0"/>
                </a:solidFill>
                <a:effectLst>
                  <a:outerShdw blurRad="50800" dist="38100" dir="5400000" algn="t" rotWithShape="0">
                    <a:prstClr val="black">
                      <a:alpha val="40000"/>
                    </a:prstClr>
                  </a:outerShdw>
                </a:effectLst>
                <a:latin typeface="Lobster" panose="00000500000000000000" pitchFamily="2" charset="-93"/>
              </a:rPr>
              <a:t>Nội dung 1</a:t>
            </a:r>
          </a:p>
        </p:txBody>
      </p:sp>
      <p:sp>
        <p:nvSpPr>
          <p:cNvPr id="107" name="TextBox 72">
            <a:extLst>
              <a:ext uri="{FF2B5EF4-FFF2-40B4-BE49-F238E27FC236}">
                <a16:creationId xmlns:a16="http://schemas.microsoft.com/office/drawing/2014/main" id="{61E0E72E-3635-6D3A-E720-51B4AEA3E255}"/>
              </a:ext>
            </a:extLst>
          </p:cNvPr>
          <p:cNvSpPr txBox="1"/>
          <p:nvPr/>
        </p:nvSpPr>
        <p:spPr>
          <a:xfrm>
            <a:off x="823209" y="2957409"/>
            <a:ext cx="10545583" cy="2554545"/>
          </a:xfrm>
          <a:prstGeom prst="rect">
            <a:avLst/>
          </a:prstGeom>
          <a:noFill/>
        </p:spPr>
        <p:txBody>
          <a:bodyPr wrap="square" rtlCol="0">
            <a:spAutoFit/>
          </a:bodyPr>
          <a:lstStyle/>
          <a:p>
            <a:pPr algn="ctr"/>
            <a:r>
              <a:rPr lang="en-US" sz="3200">
                <a:latin typeface="iCiel Cadena" panose="02000503000000020004" pitchFamily="50" charset="-93"/>
              </a:rPr>
              <a:t>Text text text text text text text text text text text text text text text text text text text text text text text text text text text text text text text text text text text text text text text text text text text text text text text text text text text</a:t>
            </a:r>
          </a:p>
        </p:txBody>
      </p:sp>
      <p:grpSp>
        <p:nvGrpSpPr>
          <p:cNvPr id="55" name="Nhóm 54">
            <a:extLst>
              <a:ext uri="{FF2B5EF4-FFF2-40B4-BE49-F238E27FC236}">
                <a16:creationId xmlns:a16="http://schemas.microsoft.com/office/drawing/2014/main" id="{9EE976F8-9154-ABE4-9634-90996D0BF728}"/>
              </a:ext>
            </a:extLst>
          </p:cNvPr>
          <p:cNvGrpSpPr/>
          <p:nvPr/>
        </p:nvGrpSpPr>
        <p:grpSpPr>
          <a:xfrm>
            <a:off x="-22013" y="611574"/>
            <a:ext cx="11982372" cy="6237164"/>
            <a:chOff x="88118" y="8476743"/>
            <a:chExt cx="11982372" cy="6237164"/>
          </a:xfrm>
        </p:grpSpPr>
        <p:sp>
          <p:nvSpPr>
            <p:cNvPr id="73" name="Freeform: Shape 79">
              <a:extLst>
                <a:ext uri="{FF2B5EF4-FFF2-40B4-BE49-F238E27FC236}">
                  <a16:creationId xmlns:a16="http://schemas.microsoft.com/office/drawing/2014/main" id="{C5AF5FC2-A9B4-BFD8-3AE9-1B500E5EBCC5}"/>
                </a:ext>
              </a:extLst>
            </p:cNvPr>
            <p:cNvSpPr/>
            <p:nvPr/>
          </p:nvSpPr>
          <p:spPr>
            <a:xfrm>
              <a:off x="88118" y="8476743"/>
              <a:ext cx="11982372" cy="6237164"/>
            </a:xfrm>
            <a:custGeom>
              <a:avLst/>
              <a:gdLst>
                <a:gd name="connsiteX0" fmla="*/ 2788311 w 11982372"/>
                <a:gd name="connsiteY0" fmla="*/ 0 h 6668510"/>
                <a:gd name="connsiteX1" fmla="*/ 4424919 w 11982372"/>
                <a:gd name="connsiteY1" fmla="*/ 0 h 6668510"/>
                <a:gd name="connsiteX2" fmla="*/ 4803615 w 11982372"/>
                <a:gd name="connsiteY2" fmla="*/ 378696 h 6668510"/>
                <a:gd name="connsiteX3" fmla="*/ 4803615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2409615 w 11982372"/>
                <a:gd name="connsiteY12" fmla="*/ 568038 h 6668510"/>
                <a:gd name="connsiteX13" fmla="*/ 2409615 w 11982372"/>
                <a:gd name="connsiteY13" fmla="*/ 378696 h 6668510"/>
                <a:gd name="connsiteX14" fmla="*/ 278831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2788311" y="0"/>
                  </a:moveTo>
                  <a:lnTo>
                    <a:pt x="4424919" y="0"/>
                  </a:lnTo>
                  <a:cubicBezTo>
                    <a:pt x="4634068" y="0"/>
                    <a:pt x="4803615" y="169548"/>
                    <a:pt x="4803615" y="378696"/>
                  </a:cubicBezTo>
                  <a:lnTo>
                    <a:pt x="4803615"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2409615" y="568038"/>
                  </a:lnTo>
                  <a:lnTo>
                    <a:pt x="2409615" y="378696"/>
                  </a:lnTo>
                  <a:cubicBezTo>
                    <a:pt x="2409615" y="169548"/>
                    <a:pt x="2579163" y="0"/>
                    <a:pt x="2788311" y="0"/>
                  </a:cubicBezTo>
                  <a:close/>
                </a:path>
              </a:pathLst>
            </a:custGeom>
            <a:solidFill>
              <a:srgbClr val="BDD7E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79" name="Hộp Văn bản 78">
              <a:extLst>
                <a:ext uri="{FF2B5EF4-FFF2-40B4-BE49-F238E27FC236}">
                  <a16:creationId xmlns:a16="http://schemas.microsoft.com/office/drawing/2014/main" id="{3FC54469-F781-F7DE-584D-A710D0162C67}"/>
                </a:ext>
              </a:extLst>
            </p:cNvPr>
            <p:cNvSpPr txBox="1"/>
            <p:nvPr/>
          </p:nvSpPr>
          <p:spPr>
            <a:xfrm>
              <a:off x="2355204" y="8572702"/>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2</a:t>
              </a:r>
              <a:endParaRPr lang="en-GB" sz="2800">
                <a:ln>
                  <a:solidFill>
                    <a:schemeClr val="bg1"/>
                  </a:solidFill>
                </a:ln>
                <a:solidFill>
                  <a:srgbClr val="00B0F0"/>
                </a:solidFill>
                <a:latin typeface="iCiel Cadena" panose="02000503000000020004" pitchFamily="50" charset="-93"/>
              </a:endParaRPr>
            </a:p>
          </p:txBody>
        </p:sp>
      </p:grpSp>
      <p:pic>
        <p:nvPicPr>
          <p:cNvPr id="108" name="Picture 10">
            <a:extLst>
              <a:ext uri="{FF2B5EF4-FFF2-40B4-BE49-F238E27FC236}">
                <a16:creationId xmlns:a16="http://schemas.microsoft.com/office/drawing/2014/main" id="{01C536E8-935F-76B3-DCE6-60FC057AD5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9072" y="1479723"/>
            <a:ext cx="1558321" cy="1460926"/>
          </a:xfrm>
          <a:prstGeom prst="rect">
            <a:avLst/>
          </a:prstGeom>
        </p:spPr>
      </p:pic>
      <p:pic>
        <p:nvPicPr>
          <p:cNvPr id="63" name="Picture 16">
            <a:extLst>
              <a:ext uri="{FF2B5EF4-FFF2-40B4-BE49-F238E27FC236}">
                <a16:creationId xmlns:a16="http://schemas.microsoft.com/office/drawing/2014/main" id="{D67AD24E-C87C-2852-7923-F8ACD8BC59A5}"/>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5671000" y="1384634"/>
            <a:ext cx="1644458" cy="1802146"/>
          </a:xfrm>
          <a:prstGeom prst="rect">
            <a:avLst/>
          </a:prstGeom>
        </p:spPr>
      </p:pic>
      <p:pic>
        <p:nvPicPr>
          <p:cNvPr id="64" name="Picture 86">
            <a:extLst>
              <a:ext uri="{FF2B5EF4-FFF2-40B4-BE49-F238E27FC236}">
                <a16:creationId xmlns:a16="http://schemas.microsoft.com/office/drawing/2014/main" id="{26266BFC-0BE0-8B36-B4E5-1D7C26FDB196}"/>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flipH="1">
            <a:off x="10455268" y="1917532"/>
            <a:ext cx="1355744" cy="1485747"/>
          </a:xfrm>
          <a:prstGeom prst="rect">
            <a:avLst/>
          </a:prstGeom>
        </p:spPr>
      </p:pic>
      <p:grpSp>
        <p:nvGrpSpPr>
          <p:cNvPr id="56" name="Nhóm 55">
            <a:extLst>
              <a:ext uri="{FF2B5EF4-FFF2-40B4-BE49-F238E27FC236}">
                <a16:creationId xmlns:a16="http://schemas.microsoft.com/office/drawing/2014/main" id="{54EBDE69-4AF3-EE72-46B9-01F3B141AE12}"/>
              </a:ext>
            </a:extLst>
          </p:cNvPr>
          <p:cNvGrpSpPr/>
          <p:nvPr/>
        </p:nvGrpSpPr>
        <p:grpSpPr>
          <a:xfrm>
            <a:off x="32455" y="6388647"/>
            <a:ext cx="11982372" cy="6237164"/>
            <a:chOff x="88118" y="11098070"/>
            <a:chExt cx="11982372" cy="6237164"/>
          </a:xfrm>
        </p:grpSpPr>
        <p:sp>
          <p:nvSpPr>
            <p:cNvPr id="74" name="Freeform: Shape 78">
              <a:extLst>
                <a:ext uri="{FF2B5EF4-FFF2-40B4-BE49-F238E27FC236}">
                  <a16:creationId xmlns:a16="http://schemas.microsoft.com/office/drawing/2014/main" id="{26AC7604-995F-F45B-270B-C2AABFB14C05}"/>
                </a:ext>
              </a:extLst>
            </p:cNvPr>
            <p:cNvSpPr/>
            <p:nvPr/>
          </p:nvSpPr>
          <p:spPr>
            <a:xfrm>
              <a:off x="88118" y="11098070"/>
              <a:ext cx="11982372" cy="6237164"/>
            </a:xfrm>
            <a:custGeom>
              <a:avLst/>
              <a:gdLst>
                <a:gd name="connsiteX0" fmla="*/ 5181231 w 11982372"/>
                <a:gd name="connsiteY0" fmla="*/ 0 h 6668510"/>
                <a:gd name="connsiteX1" fmla="*/ 6817838 w 11982372"/>
                <a:gd name="connsiteY1" fmla="*/ 0 h 6668510"/>
                <a:gd name="connsiteX2" fmla="*/ 7196534 w 11982372"/>
                <a:gd name="connsiteY2" fmla="*/ 378696 h 6668510"/>
                <a:gd name="connsiteX3" fmla="*/ 7196534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4802534 w 11982372"/>
                <a:gd name="connsiteY12" fmla="*/ 568038 h 6668510"/>
                <a:gd name="connsiteX13" fmla="*/ 4802534 w 11982372"/>
                <a:gd name="connsiteY13" fmla="*/ 378696 h 6668510"/>
                <a:gd name="connsiteX14" fmla="*/ 518123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5181231" y="0"/>
                  </a:moveTo>
                  <a:lnTo>
                    <a:pt x="6817838" y="0"/>
                  </a:lnTo>
                  <a:cubicBezTo>
                    <a:pt x="7026986" y="0"/>
                    <a:pt x="7196534" y="169548"/>
                    <a:pt x="7196534" y="378696"/>
                  </a:cubicBezTo>
                  <a:lnTo>
                    <a:pt x="7196534"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4802534" y="568038"/>
                  </a:lnTo>
                  <a:lnTo>
                    <a:pt x="4802534" y="378696"/>
                  </a:lnTo>
                  <a:cubicBezTo>
                    <a:pt x="4802534" y="169548"/>
                    <a:pt x="4972082" y="0"/>
                    <a:pt x="5181231" y="0"/>
                  </a:cubicBezTo>
                  <a:close/>
                </a:path>
              </a:pathLst>
            </a:custGeom>
            <a:solidFill>
              <a:srgbClr val="00B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0" name="Hộp Văn bản 79">
              <a:extLst>
                <a:ext uri="{FF2B5EF4-FFF2-40B4-BE49-F238E27FC236}">
                  <a16:creationId xmlns:a16="http://schemas.microsoft.com/office/drawing/2014/main" id="{D395BF98-A7A9-44A1-446D-234E032A4F36}"/>
                </a:ext>
              </a:extLst>
            </p:cNvPr>
            <p:cNvSpPr txBox="1"/>
            <p:nvPr/>
          </p:nvSpPr>
          <p:spPr>
            <a:xfrm>
              <a:off x="4766715" y="11190981"/>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3</a:t>
              </a:r>
              <a:endParaRPr lang="en-GB" sz="2800">
                <a:ln>
                  <a:solidFill>
                    <a:schemeClr val="bg1"/>
                  </a:solidFill>
                </a:ln>
                <a:solidFill>
                  <a:srgbClr val="00B0F0"/>
                </a:solidFill>
                <a:latin typeface="iCiel Cadena" panose="02000503000000020004" pitchFamily="50" charset="-93"/>
              </a:endParaRPr>
            </a:p>
          </p:txBody>
        </p:sp>
      </p:grpSp>
      <p:grpSp>
        <p:nvGrpSpPr>
          <p:cNvPr id="57" name="Nhóm 56">
            <a:extLst>
              <a:ext uri="{FF2B5EF4-FFF2-40B4-BE49-F238E27FC236}">
                <a16:creationId xmlns:a16="http://schemas.microsoft.com/office/drawing/2014/main" id="{190FC025-BD7B-086D-79CA-51D08E7C9BAD}"/>
              </a:ext>
            </a:extLst>
          </p:cNvPr>
          <p:cNvGrpSpPr/>
          <p:nvPr/>
        </p:nvGrpSpPr>
        <p:grpSpPr>
          <a:xfrm>
            <a:off x="88118" y="6404968"/>
            <a:ext cx="11982372" cy="6237164"/>
            <a:chOff x="88118" y="14071559"/>
            <a:chExt cx="11982372" cy="6237164"/>
          </a:xfrm>
        </p:grpSpPr>
        <p:sp>
          <p:nvSpPr>
            <p:cNvPr id="75" name="Freeform: Shape 77">
              <a:extLst>
                <a:ext uri="{FF2B5EF4-FFF2-40B4-BE49-F238E27FC236}">
                  <a16:creationId xmlns:a16="http://schemas.microsoft.com/office/drawing/2014/main" id="{A570C748-C249-76AE-722A-719D7D1C0034}"/>
                </a:ext>
              </a:extLst>
            </p:cNvPr>
            <p:cNvSpPr/>
            <p:nvPr/>
          </p:nvSpPr>
          <p:spPr>
            <a:xfrm>
              <a:off x="88118" y="14071559"/>
              <a:ext cx="11982372" cy="6237164"/>
            </a:xfrm>
            <a:custGeom>
              <a:avLst/>
              <a:gdLst>
                <a:gd name="connsiteX0" fmla="*/ 7574149 w 11982372"/>
                <a:gd name="connsiteY0" fmla="*/ 0 h 6668510"/>
                <a:gd name="connsiteX1" fmla="*/ 9210757 w 11982372"/>
                <a:gd name="connsiteY1" fmla="*/ 0 h 6668510"/>
                <a:gd name="connsiteX2" fmla="*/ 9589453 w 11982372"/>
                <a:gd name="connsiteY2" fmla="*/ 378696 h 6668510"/>
                <a:gd name="connsiteX3" fmla="*/ 9589453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7195453 w 11982372"/>
                <a:gd name="connsiteY12" fmla="*/ 568038 h 6668510"/>
                <a:gd name="connsiteX13" fmla="*/ 7195453 w 11982372"/>
                <a:gd name="connsiteY13" fmla="*/ 378696 h 6668510"/>
                <a:gd name="connsiteX14" fmla="*/ 7574149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7574149" y="0"/>
                  </a:moveTo>
                  <a:lnTo>
                    <a:pt x="9210757" y="0"/>
                  </a:lnTo>
                  <a:cubicBezTo>
                    <a:pt x="9419905" y="0"/>
                    <a:pt x="9589453" y="169548"/>
                    <a:pt x="9589453" y="378696"/>
                  </a:cubicBezTo>
                  <a:lnTo>
                    <a:pt x="9589453"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7195453" y="568038"/>
                  </a:lnTo>
                  <a:lnTo>
                    <a:pt x="7195453" y="378696"/>
                  </a:lnTo>
                  <a:cubicBezTo>
                    <a:pt x="7195453" y="169548"/>
                    <a:pt x="7365001" y="0"/>
                    <a:pt x="7574149" y="0"/>
                  </a:cubicBezTo>
                  <a:close/>
                </a:path>
              </a:pathLst>
            </a:custGeom>
            <a:solidFill>
              <a:srgbClr val="81B2D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1" name="Hộp Văn bản 80">
              <a:extLst>
                <a:ext uri="{FF2B5EF4-FFF2-40B4-BE49-F238E27FC236}">
                  <a16:creationId xmlns:a16="http://schemas.microsoft.com/office/drawing/2014/main" id="{A8675B19-EE3D-A052-5755-E3A515091FF5}"/>
                </a:ext>
              </a:extLst>
            </p:cNvPr>
            <p:cNvSpPr txBox="1"/>
            <p:nvPr/>
          </p:nvSpPr>
          <p:spPr>
            <a:xfrm>
              <a:off x="7108792" y="14152304"/>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4</a:t>
              </a:r>
              <a:endParaRPr lang="en-GB" sz="2800">
                <a:ln>
                  <a:solidFill>
                    <a:schemeClr val="bg1"/>
                  </a:solidFill>
                </a:ln>
                <a:solidFill>
                  <a:srgbClr val="00B0F0"/>
                </a:solidFill>
                <a:latin typeface="iCiel Cadena" panose="02000503000000020004" pitchFamily="50" charset="-93"/>
              </a:endParaRPr>
            </a:p>
          </p:txBody>
        </p:sp>
      </p:grpSp>
      <p:grpSp>
        <p:nvGrpSpPr>
          <p:cNvPr id="58" name="Nhóm 57">
            <a:extLst>
              <a:ext uri="{FF2B5EF4-FFF2-40B4-BE49-F238E27FC236}">
                <a16:creationId xmlns:a16="http://schemas.microsoft.com/office/drawing/2014/main" id="{74764CDD-8DF8-C014-7824-08B96CBB907F}"/>
              </a:ext>
            </a:extLst>
          </p:cNvPr>
          <p:cNvGrpSpPr/>
          <p:nvPr/>
        </p:nvGrpSpPr>
        <p:grpSpPr>
          <a:xfrm>
            <a:off x="179826" y="6396808"/>
            <a:ext cx="12106309" cy="6237164"/>
            <a:chOff x="-135709" y="20308723"/>
            <a:chExt cx="12106309" cy="6237164"/>
          </a:xfrm>
        </p:grpSpPr>
        <p:sp>
          <p:nvSpPr>
            <p:cNvPr id="76" name="Freeform: Shape 75">
              <a:extLst>
                <a:ext uri="{FF2B5EF4-FFF2-40B4-BE49-F238E27FC236}">
                  <a16:creationId xmlns:a16="http://schemas.microsoft.com/office/drawing/2014/main" id="{2A0AE433-5CE1-218B-2C41-21F52A7B0B81}"/>
                </a:ext>
              </a:extLst>
            </p:cNvPr>
            <p:cNvSpPr/>
            <p:nvPr/>
          </p:nvSpPr>
          <p:spPr>
            <a:xfrm>
              <a:off x="-135709" y="20308723"/>
              <a:ext cx="11982372" cy="6237164"/>
            </a:xfrm>
            <a:custGeom>
              <a:avLst/>
              <a:gdLst>
                <a:gd name="connsiteX0" fmla="*/ 9967068 w 11982372"/>
                <a:gd name="connsiteY0" fmla="*/ 0 h 6668510"/>
                <a:gd name="connsiteX1" fmla="*/ 11603676 w 11982372"/>
                <a:gd name="connsiteY1" fmla="*/ 0 h 6668510"/>
                <a:gd name="connsiteX2" fmla="*/ 11982372 w 11982372"/>
                <a:gd name="connsiteY2" fmla="*/ 378696 h 6668510"/>
                <a:gd name="connsiteX3" fmla="*/ 11982372 w 11982372"/>
                <a:gd name="connsiteY3" fmla="*/ 687364 h 6668510"/>
                <a:gd name="connsiteX4" fmla="*/ 11977959 w 11982372"/>
                <a:gd name="connsiteY4" fmla="*/ 731144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9588372 w 11982372"/>
                <a:gd name="connsiteY12" fmla="*/ 568038 h 6668510"/>
                <a:gd name="connsiteX13" fmla="*/ 9588372 w 11982372"/>
                <a:gd name="connsiteY13" fmla="*/ 378696 h 6668510"/>
                <a:gd name="connsiteX14" fmla="*/ 9967068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9967068" y="0"/>
                  </a:moveTo>
                  <a:lnTo>
                    <a:pt x="11603676" y="0"/>
                  </a:lnTo>
                  <a:cubicBezTo>
                    <a:pt x="11812824" y="0"/>
                    <a:pt x="11982372" y="169548"/>
                    <a:pt x="11982372" y="378696"/>
                  </a:cubicBezTo>
                  <a:lnTo>
                    <a:pt x="11982372" y="687364"/>
                  </a:lnTo>
                  <a:lnTo>
                    <a:pt x="11977959" y="731144"/>
                  </a:lnTo>
                  <a:lnTo>
                    <a:pt x="11982372" y="753004"/>
                  </a:ln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9588372" y="568038"/>
                  </a:lnTo>
                  <a:lnTo>
                    <a:pt x="9588372" y="378696"/>
                  </a:lnTo>
                  <a:cubicBezTo>
                    <a:pt x="9588372" y="169548"/>
                    <a:pt x="9757920" y="0"/>
                    <a:pt x="9967068" y="0"/>
                  </a:cubicBezTo>
                  <a:close/>
                </a:path>
              </a:pathLst>
            </a:custGeom>
            <a:solidFill>
              <a:srgbClr val="6598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5" name="Hộp Văn bản 84">
              <a:extLst>
                <a:ext uri="{FF2B5EF4-FFF2-40B4-BE49-F238E27FC236}">
                  <a16:creationId xmlns:a16="http://schemas.microsoft.com/office/drawing/2014/main" id="{B68C9A3B-3510-C728-7471-346F49791194}"/>
                </a:ext>
              </a:extLst>
            </p:cNvPr>
            <p:cNvSpPr txBox="1"/>
            <p:nvPr/>
          </p:nvSpPr>
          <p:spPr>
            <a:xfrm>
              <a:off x="9312030" y="20439646"/>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5</a:t>
              </a:r>
              <a:endParaRPr lang="en-GB" sz="2800">
                <a:ln>
                  <a:solidFill>
                    <a:schemeClr val="bg1"/>
                  </a:solidFill>
                </a:ln>
                <a:solidFill>
                  <a:srgbClr val="00B0F0"/>
                </a:solidFill>
                <a:latin typeface="iCiel Cadena" panose="02000503000000020004" pitchFamily="50" charset="-93"/>
              </a:endParaRPr>
            </a:p>
          </p:txBody>
        </p:sp>
      </p:grpSp>
      <p:pic>
        <p:nvPicPr>
          <p:cNvPr id="84" name="Picture 3">
            <a:extLst>
              <a:ext uri="{FF2B5EF4-FFF2-40B4-BE49-F238E27FC236}">
                <a16:creationId xmlns:a16="http://schemas.microsoft.com/office/drawing/2014/main" id="{71D12AFA-7B18-457B-D4F7-154B60CD4C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729822">
            <a:off x="-146021" y="12355864"/>
            <a:ext cx="1400352" cy="1014518"/>
          </a:xfrm>
          <a:prstGeom prst="rect">
            <a:avLst/>
          </a:prstGeom>
        </p:spPr>
      </p:pic>
      <p:pic>
        <p:nvPicPr>
          <p:cNvPr id="86" name="Picture 4">
            <a:extLst>
              <a:ext uri="{FF2B5EF4-FFF2-40B4-BE49-F238E27FC236}">
                <a16:creationId xmlns:a16="http://schemas.microsoft.com/office/drawing/2014/main" id="{FBB6ECF3-AEEF-E45A-DD85-27A60E03366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02127">
            <a:off x="10756817" y="13380976"/>
            <a:ext cx="991678" cy="908888"/>
          </a:xfrm>
          <a:prstGeom prst="rect">
            <a:avLst/>
          </a:prstGeom>
        </p:spPr>
      </p:pic>
      <p:sp>
        <p:nvSpPr>
          <p:cNvPr id="87" name="Forma libre: forma 5">
            <a:extLst>
              <a:ext uri="{FF2B5EF4-FFF2-40B4-BE49-F238E27FC236}">
                <a16:creationId xmlns:a16="http://schemas.microsoft.com/office/drawing/2014/main" id="{1632082E-66B9-57A8-8A6F-9C3D7A9738D7}"/>
              </a:ext>
            </a:extLst>
          </p:cNvPr>
          <p:cNvSpPr/>
          <p:nvPr/>
        </p:nvSpPr>
        <p:spPr>
          <a:xfrm rot="1537048">
            <a:off x="8484183" y="16234050"/>
            <a:ext cx="6304600" cy="634956"/>
          </a:xfrm>
          <a:custGeom>
            <a:avLst/>
            <a:gdLst>
              <a:gd name="connsiteX0" fmla="*/ 0 w 6304600"/>
              <a:gd name="connsiteY0" fmla="*/ 0 h 634956"/>
              <a:gd name="connsiteX1" fmla="*/ 397923 w 6304600"/>
              <a:gd name="connsiteY1" fmla="*/ 489809 h 634956"/>
              <a:gd name="connsiteX2" fmla="*/ 1106723 w 6304600"/>
              <a:gd name="connsiteY2" fmla="*/ 609762 h 634956"/>
              <a:gd name="connsiteX3" fmla="*/ 2785463 w 6304600"/>
              <a:gd name="connsiteY3" fmla="*/ 219914 h 634956"/>
              <a:gd name="connsiteX4" fmla="*/ 3767837 w 6304600"/>
              <a:gd name="connsiteY4" fmla="*/ 79968 h 634956"/>
              <a:gd name="connsiteX5" fmla="*/ 4886997 w 6304600"/>
              <a:gd name="connsiteY5" fmla="*/ 479812 h 634956"/>
              <a:gd name="connsiteX6" fmla="*/ 5359531 w 6304600"/>
              <a:gd name="connsiteY6" fmla="*/ 629754 h 634956"/>
              <a:gd name="connsiteX7" fmla="*/ 5956416 w 6304600"/>
              <a:gd name="connsiteY7" fmla="*/ 569777 h 634956"/>
              <a:gd name="connsiteX8" fmla="*/ 6304600 w 6304600"/>
              <a:gd name="connsiteY8" fmla="*/ 279890 h 6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4600" h="634956" extrusionOk="0">
                <a:moveTo>
                  <a:pt x="0" y="0"/>
                </a:moveTo>
                <a:cubicBezTo>
                  <a:pt x="93728" y="216909"/>
                  <a:pt x="209739" y="386642"/>
                  <a:pt x="397923" y="489809"/>
                </a:cubicBezTo>
                <a:cubicBezTo>
                  <a:pt x="593209" y="589837"/>
                  <a:pt x="697010" y="676217"/>
                  <a:pt x="1106723" y="609762"/>
                </a:cubicBezTo>
                <a:cubicBezTo>
                  <a:pt x="1464264" y="578276"/>
                  <a:pt x="2312739" y="342749"/>
                  <a:pt x="2785463" y="219914"/>
                </a:cubicBezTo>
                <a:cubicBezTo>
                  <a:pt x="3249707" y="118203"/>
                  <a:pt x="3388701" y="43277"/>
                  <a:pt x="3767837" y="79968"/>
                </a:cubicBezTo>
                <a:cubicBezTo>
                  <a:pt x="4156967" y="86336"/>
                  <a:pt x="4654124" y="390321"/>
                  <a:pt x="4886997" y="479812"/>
                </a:cubicBezTo>
                <a:cubicBezTo>
                  <a:pt x="5156343" y="578389"/>
                  <a:pt x="5176283" y="614652"/>
                  <a:pt x="5359531" y="629754"/>
                </a:cubicBezTo>
                <a:cubicBezTo>
                  <a:pt x="5554223" y="647135"/>
                  <a:pt x="5783831" y="621209"/>
                  <a:pt x="5956416" y="569777"/>
                </a:cubicBezTo>
                <a:cubicBezTo>
                  <a:pt x="6111888" y="512076"/>
                  <a:pt x="6222979" y="377086"/>
                  <a:pt x="6304600" y="279890"/>
                </a:cubicBezTo>
              </a:path>
            </a:pathLst>
          </a:custGeom>
          <a:noFill/>
          <a:ln w="57150">
            <a:solidFill>
              <a:schemeClr val="accent5">
                <a:lumMod val="20000"/>
                <a:lumOff val="80000"/>
              </a:schemeClr>
            </a:solidFill>
            <a:prstDash val="dash"/>
            <a:extLst>
              <a:ext uri="{C807C97D-BFC1-408E-A445-0C87EB9F89A2}">
                <ask:lineSketchStyleProps xmlns:ask="http://schemas.microsoft.com/office/drawing/2018/sketchyshapes" sd="981765707">
                  <a:custGeom>
                    <a:avLst/>
                    <a:gdLst>
                      <a:gd name="connsiteX0" fmla="*/ 0 w 6919415"/>
                      <a:gd name="connsiteY0" fmla="*/ 0 h 866910"/>
                      <a:gd name="connsiteX1" fmla="*/ 436728 w 6919415"/>
                      <a:gd name="connsiteY1" fmla="*/ 668740 h 866910"/>
                      <a:gd name="connsiteX2" fmla="*/ 1214650 w 6919415"/>
                      <a:gd name="connsiteY2" fmla="*/ 832513 h 866910"/>
                      <a:gd name="connsiteX3" fmla="*/ 3057098 w 6919415"/>
                      <a:gd name="connsiteY3" fmla="*/ 300251 h 866910"/>
                      <a:gd name="connsiteX4" fmla="*/ 4135271 w 6919415"/>
                      <a:gd name="connsiteY4" fmla="*/ 109182 h 866910"/>
                      <a:gd name="connsiteX5" fmla="*/ 5363570 w 6919415"/>
                      <a:gd name="connsiteY5" fmla="*/ 655092 h 866910"/>
                      <a:gd name="connsiteX6" fmla="*/ 5882185 w 6919415"/>
                      <a:gd name="connsiteY6" fmla="*/ 859809 h 866910"/>
                      <a:gd name="connsiteX7" fmla="*/ 6537277 w 6919415"/>
                      <a:gd name="connsiteY7" fmla="*/ 777922 h 866910"/>
                      <a:gd name="connsiteX8" fmla="*/ 6919415 w 6919415"/>
                      <a:gd name="connsiteY8" fmla="*/ 382137 h 8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9415" h="866910">
                        <a:moveTo>
                          <a:pt x="0" y="0"/>
                        </a:moveTo>
                        <a:cubicBezTo>
                          <a:pt x="117143" y="264994"/>
                          <a:pt x="234286" y="529988"/>
                          <a:pt x="436728" y="668740"/>
                        </a:cubicBezTo>
                        <a:cubicBezTo>
                          <a:pt x="639170" y="807492"/>
                          <a:pt x="777922" y="893928"/>
                          <a:pt x="1214650" y="832513"/>
                        </a:cubicBezTo>
                        <a:cubicBezTo>
                          <a:pt x="1651378" y="771098"/>
                          <a:pt x="2570328" y="420806"/>
                          <a:pt x="3057098" y="300251"/>
                        </a:cubicBezTo>
                        <a:cubicBezTo>
                          <a:pt x="3543868" y="179696"/>
                          <a:pt x="3750859" y="50042"/>
                          <a:pt x="4135271" y="109182"/>
                        </a:cubicBezTo>
                        <a:cubicBezTo>
                          <a:pt x="4519683" y="168322"/>
                          <a:pt x="5072418" y="529988"/>
                          <a:pt x="5363570" y="655092"/>
                        </a:cubicBezTo>
                        <a:cubicBezTo>
                          <a:pt x="5654722" y="780196"/>
                          <a:pt x="5686567" y="839337"/>
                          <a:pt x="5882185" y="859809"/>
                        </a:cubicBezTo>
                        <a:cubicBezTo>
                          <a:pt x="6077803" y="880281"/>
                          <a:pt x="6364405" y="857534"/>
                          <a:pt x="6537277" y="777922"/>
                        </a:cubicBezTo>
                        <a:cubicBezTo>
                          <a:pt x="6710149" y="698310"/>
                          <a:pt x="6814782" y="540223"/>
                          <a:pt x="6919415" y="382137"/>
                        </a:cubicBezTo>
                      </a:path>
                    </a:pathLst>
                  </a:custGeom>
                  <ask:type>
                    <ask:lineSketchCurved/>
                  </ask:type>
                </ask:lineSketchStyleProps>
              </a:ext>
            </a:extLst>
          </a:ln>
          <a:effectLst>
            <a:outerShdw blurRad="50800" dist="88900" dir="3960000" sx="99000" sy="99000" algn="tl" rotWithShape="0">
              <a:srgbClr val="774F2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chemeClr val="accent5">
                    <a:lumMod val="20000"/>
                    <a:lumOff val="80000"/>
                  </a:schemeClr>
                </a:solidFill>
              </a:ln>
            </a:endParaRPr>
          </a:p>
        </p:txBody>
      </p:sp>
      <p:sp>
        <p:nvSpPr>
          <p:cNvPr id="88" name="TextBox 46">
            <a:extLst>
              <a:ext uri="{FF2B5EF4-FFF2-40B4-BE49-F238E27FC236}">
                <a16:creationId xmlns:a16="http://schemas.microsoft.com/office/drawing/2014/main" id="{E089AE25-48FB-633F-1BA5-CA6382C93F93}"/>
              </a:ext>
            </a:extLst>
          </p:cNvPr>
          <p:cNvSpPr txBox="1"/>
          <p:nvPr/>
        </p:nvSpPr>
        <p:spPr>
          <a:xfrm>
            <a:off x="147743" y="13479733"/>
            <a:ext cx="4492968" cy="1015663"/>
          </a:xfrm>
          <a:prstGeom prst="rect">
            <a:avLst/>
          </a:prstGeom>
          <a:noFill/>
        </p:spPr>
        <p:txBody>
          <a:bodyPr wrap="square" rtlCol="0">
            <a:spAutoFit/>
          </a:bodyPr>
          <a:lstStyle/>
          <a:p>
            <a:pPr algn="ctr"/>
            <a:r>
              <a:rPr lang="en-US" sz="6000">
                <a:ln>
                  <a:solidFill>
                    <a:schemeClr val="accent5">
                      <a:lumMod val="50000"/>
                    </a:schemeClr>
                  </a:solidFill>
                </a:ln>
                <a:solidFill>
                  <a:schemeClr val="accent5">
                    <a:lumMod val="20000"/>
                    <a:lumOff val="80000"/>
                  </a:schemeClr>
                </a:solidFill>
                <a:effectLst>
                  <a:outerShdw blurRad="50800" dist="38100" dir="5400000" algn="t" rotWithShape="0">
                    <a:prstClr val="black">
                      <a:alpha val="40000"/>
                    </a:prstClr>
                  </a:outerShdw>
                </a:effectLst>
                <a:latin typeface="Lobster" panose="00000500000000000000" pitchFamily="2" charset="-93"/>
              </a:rPr>
              <a:t>Nội dung 3</a:t>
            </a:r>
          </a:p>
        </p:txBody>
      </p:sp>
      <p:pic>
        <p:nvPicPr>
          <p:cNvPr id="89" name="Gráfico 3" descr="Enviar contorno">
            <a:extLst>
              <a:ext uri="{FF2B5EF4-FFF2-40B4-BE49-F238E27FC236}">
                <a16:creationId xmlns:a16="http://schemas.microsoft.com/office/drawing/2014/main" id="{7C8EECB3-74B2-BDFE-7CD9-7F4E238BDA5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92769">
            <a:off x="380317" y="13458562"/>
            <a:ext cx="1153669" cy="1153669"/>
          </a:xfrm>
          <a:prstGeom prst="rect">
            <a:avLst/>
          </a:prstGeom>
        </p:spPr>
      </p:pic>
      <p:pic>
        <p:nvPicPr>
          <p:cNvPr id="90" name="Gráfico 4" descr="Enviar contorno">
            <a:extLst>
              <a:ext uri="{FF2B5EF4-FFF2-40B4-BE49-F238E27FC236}">
                <a16:creationId xmlns:a16="http://schemas.microsoft.com/office/drawing/2014/main" id="{E50E513B-E8E5-4141-1925-8D14531DFAE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555694" flipV="1">
            <a:off x="11759831" y="13078563"/>
            <a:ext cx="1052610" cy="1052610"/>
          </a:xfrm>
          <a:prstGeom prst="rect">
            <a:avLst/>
          </a:prstGeom>
        </p:spPr>
      </p:pic>
      <p:sp>
        <p:nvSpPr>
          <p:cNvPr id="2" name="TextBox 1"/>
          <p:cNvSpPr txBox="1"/>
          <p:nvPr/>
        </p:nvSpPr>
        <p:spPr>
          <a:xfrm>
            <a:off x="202967" y="1487453"/>
            <a:ext cx="11608045"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bật</a:t>
            </a:r>
            <a:endParaRPr lang="en-US" sz="3200" dirty="0">
              <a:latin typeface="Times New Roman" pitchFamily="18" charset="0"/>
              <a:cs typeface="Times New Roman" pitchFamily="18" charset="0"/>
            </a:endParaRPr>
          </a:p>
        </p:txBody>
      </p:sp>
      <p:sp>
        <p:nvSpPr>
          <p:cNvPr id="3" name="TextBox 2"/>
          <p:cNvSpPr txBox="1"/>
          <p:nvPr/>
        </p:nvSpPr>
        <p:spPr>
          <a:xfrm>
            <a:off x="214238" y="2168305"/>
            <a:ext cx="8478816"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 5 </a:t>
            </a:r>
            <a:r>
              <a:rPr lang="en-US" sz="3200" dirty="0" err="1">
                <a:latin typeface="Times New Roman" pitchFamily="18" charset="0"/>
                <a:cs typeface="Times New Roman" pitchFamily="18" charset="0"/>
              </a:rPr>
              <a:t>bước</a:t>
            </a:r>
            <a:endParaRPr lang="en-US" sz="3200" dirty="0">
              <a:latin typeface="Times New Roman" pitchFamily="18" charset="0"/>
              <a:cs typeface="Times New Roman" pitchFamily="18" charset="0"/>
            </a:endParaRPr>
          </a:p>
        </p:txBody>
      </p:sp>
      <p:sp>
        <p:nvSpPr>
          <p:cNvPr id="18" name="TextBox 17"/>
          <p:cNvSpPr txBox="1"/>
          <p:nvPr/>
        </p:nvSpPr>
        <p:spPr>
          <a:xfrm>
            <a:off x="519467" y="2924328"/>
            <a:ext cx="5193312" cy="2308324"/>
          </a:xfrm>
          <a:prstGeom prst="rect">
            <a:avLst/>
          </a:prstGeom>
          <a:noFill/>
        </p:spPr>
        <p:txBody>
          <a:bodyPr wrap="square" rtlCol="0">
            <a:spAutoFit/>
          </a:bodyPr>
          <a:lstStyle/>
          <a:p>
            <a:pPr marL="285750" indent="-285750">
              <a:buFontTx/>
              <a:buChar char="-"/>
            </a:pPr>
            <a:r>
              <a:rPr lang="en-US" sz="2800" b="1" dirty="0">
                <a:latin typeface="Times New Roman" pitchFamily="18" charset="0"/>
                <a:cs typeface="Times New Roman" pitchFamily="18" charset="0"/>
              </a:rPr>
              <a:t>B1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(b)</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3200" dirty="0">
                <a:latin typeface="Times New Roman" pitchFamily="18" charset="0"/>
                <a:cs typeface="Times New Roman" pitchFamily="18" charset="0"/>
              </a:rPr>
              <a:t>con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quà</a:t>
            </a:r>
            <a:r>
              <a:rPr lang="en-US" sz="2800" dirty="0">
                <a:latin typeface="Times New Roman" pitchFamily="18" charset="0"/>
                <a:cs typeface="Times New Roman" pitchFamily="18" charset="0"/>
              </a:rPr>
              <a:t> (c)</a:t>
            </a:r>
          </a:p>
        </p:txBody>
      </p:sp>
      <p:cxnSp>
        <p:nvCxnSpPr>
          <p:cNvPr id="20" name="Straight Connector 19"/>
          <p:cNvCxnSpPr/>
          <p:nvPr/>
        </p:nvCxnSpPr>
        <p:spPr>
          <a:xfrm>
            <a:off x="5969173" y="3170051"/>
            <a:ext cx="0" cy="299426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2692" y="5403758"/>
            <a:ext cx="5126464"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B2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kể</a:t>
            </a:r>
            <a:r>
              <a:rPr lang="en-US" sz="3200" dirty="0">
                <a:latin typeface="Times New Roman" pitchFamily="18" charset="0"/>
                <a:cs typeface="Times New Roman" pitchFamily="18" charset="0"/>
              </a:rPr>
              <a:t>.</a:t>
            </a:r>
          </a:p>
        </p:txBody>
      </p:sp>
      <p:sp>
        <p:nvSpPr>
          <p:cNvPr id="22" name="TextBox 21"/>
          <p:cNvSpPr txBox="1"/>
          <p:nvPr/>
        </p:nvSpPr>
        <p:spPr>
          <a:xfrm>
            <a:off x="6239444" y="3043811"/>
            <a:ext cx="4893696" cy="1077218"/>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B3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thúc</a:t>
            </a:r>
            <a:endParaRPr lang="en-US" sz="3200" dirty="0">
              <a:latin typeface="Times New Roman" pitchFamily="18" charset="0"/>
              <a:cs typeface="Times New Roman" pitchFamily="18" charset="0"/>
            </a:endParaRPr>
          </a:p>
        </p:txBody>
      </p:sp>
      <p:sp>
        <p:nvSpPr>
          <p:cNvPr id="23" name="TextBox 22"/>
          <p:cNvSpPr txBox="1"/>
          <p:nvPr/>
        </p:nvSpPr>
        <p:spPr>
          <a:xfrm>
            <a:off x="6131651" y="4059848"/>
            <a:ext cx="5380317"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B4</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a:t>
            </a:r>
          </a:p>
        </p:txBody>
      </p:sp>
      <p:sp>
        <p:nvSpPr>
          <p:cNvPr id="24" name="TextBox 23"/>
          <p:cNvSpPr txBox="1"/>
          <p:nvPr/>
        </p:nvSpPr>
        <p:spPr>
          <a:xfrm>
            <a:off x="6153039" y="5578091"/>
            <a:ext cx="5425159"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B5</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0436155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Picture 2">
            <a:extLst>
              <a:ext uri="{FF2B5EF4-FFF2-40B4-BE49-F238E27FC236}">
                <a16:creationId xmlns:a16="http://schemas.microsoft.com/office/drawing/2014/main" id="{5F1897B4-1354-FE84-D0EA-D350650D46A4}"/>
              </a:ext>
            </a:extLst>
          </p:cNvPr>
          <p:cNvGrpSpPr/>
          <p:nvPr/>
        </p:nvGrpSpPr>
        <p:grpSpPr>
          <a:xfrm rot="2730092">
            <a:off x="10056936" y="4320377"/>
            <a:ext cx="459297" cy="412465"/>
            <a:chOff x="6406910" y="4022527"/>
            <a:chExt cx="3309481" cy="3033726"/>
          </a:xfrm>
        </p:grpSpPr>
        <p:sp>
          <p:nvSpPr>
            <p:cNvPr id="119" name="Hình tự do: Hình 118">
              <a:extLst>
                <a:ext uri="{FF2B5EF4-FFF2-40B4-BE49-F238E27FC236}">
                  <a16:creationId xmlns:a16="http://schemas.microsoft.com/office/drawing/2014/main" id="{DE159B74-F2A3-ECC3-D5A6-FDD221696C99}"/>
                </a:ext>
              </a:extLst>
            </p:cNvPr>
            <p:cNvSpPr/>
            <p:nvPr/>
          </p:nvSpPr>
          <p:spPr>
            <a:xfrm>
              <a:off x="7001344" y="5547246"/>
              <a:ext cx="1164696" cy="1443321"/>
            </a:xfrm>
            <a:custGeom>
              <a:avLst/>
              <a:gdLst>
                <a:gd name="connsiteX0" fmla="*/ 122069 w 1164696"/>
                <a:gd name="connsiteY0" fmla="*/ 668664 h 1443321"/>
                <a:gd name="connsiteX1" fmla="*/ 1089239 w 1164696"/>
                <a:gd name="connsiteY1" fmla="*/ 15790 h 1443321"/>
                <a:gd name="connsiteX2" fmla="*/ 951079 w 1164696"/>
                <a:gd name="connsiteY2" fmla="*/ 1143404 h 1443321"/>
                <a:gd name="connsiteX3" fmla="*/ 151231 w 1164696"/>
                <a:gd name="connsiteY3" fmla="*/ 1376029 h 1443321"/>
                <a:gd name="connsiteX4" fmla="*/ 122069 w 1164696"/>
                <a:gd name="connsiteY4" fmla="*/ 668664 h 144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96" h="1443321">
                  <a:moveTo>
                    <a:pt x="122069" y="668664"/>
                  </a:moveTo>
                  <a:cubicBezTo>
                    <a:pt x="274229" y="400280"/>
                    <a:pt x="917247" y="-94563"/>
                    <a:pt x="1089239" y="15790"/>
                  </a:cubicBezTo>
                  <a:cubicBezTo>
                    <a:pt x="1261318" y="126136"/>
                    <a:pt x="1106228" y="869836"/>
                    <a:pt x="951079" y="1143404"/>
                  </a:cubicBezTo>
                  <a:cubicBezTo>
                    <a:pt x="806754" y="1398036"/>
                    <a:pt x="327360" y="1533382"/>
                    <a:pt x="151231" y="1376029"/>
                  </a:cubicBezTo>
                  <a:cubicBezTo>
                    <a:pt x="-66290" y="1181556"/>
                    <a:pt x="-24704" y="927226"/>
                    <a:pt x="122069" y="668664"/>
                  </a:cubicBezTo>
                </a:path>
              </a:pathLst>
            </a:custGeom>
            <a:solidFill>
              <a:srgbClr val="96B8E5"/>
            </a:solidFill>
            <a:ln w="1844" cap="flat">
              <a:noFill/>
              <a:prstDash val="solid"/>
              <a:miter/>
            </a:ln>
          </p:spPr>
          <p:txBody>
            <a:bodyPr rtlCol="0" anchor="ctr"/>
            <a:lstStyle/>
            <a:p>
              <a:endParaRPr lang="en-GB"/>
            </a:p>
          </p:txBody>
        </p:sp>
        <p:sp>
          <p:nvSpPr>
            <p:cNvPr id="121" name="Hình tự do: Hình 120">
              <a:extLst>
                <a:ext uri="{FF2B5EF4-FFF2-40B4-BE49-F238E27FC236}">
                  <a16:creationId xmlns:a16="http://schemas.microsoft.com/office/drawing/2014/main" id="{D8E2010D-947E-D676-9FF1-085E7C5104B8}"/>
                </a:ext>
              </a:extLst>
            </p:cNvPr>
            <p:cNvSpPr/>
            <p:nvPr/>
          </p:nvSpPr>
          <p:spPr>
            <a:xfrm>
              <a:off x="7951989" y="4088203"/>
              <a:ext cx="1164709" cy="1443355"/>
            </a:xfrm>
            <a:custGeom>
              <a:avLst/>
              <a:gdLst>
                <a:gd name="connsiteX0" fmla="*/ 1042670 w 1164709"/>
                <a:gd name="connsiteY0" fmla="*/ 774628 h 1443355"/>
                <a:gd name="connsiteX1" fmla="*/ 75399 w 1164709"/>
                <a:gd name="connsiteY1" fmla="*/ 1427596 h 1443355"/>
                <a:gd name="connsiteX2" fmla="*/ 213595 w 1164709"/>
                <a:gd name="connsiteY2" fmla="*/ 299888 h 1443355"/>
                <a:gd name="connsiteX3" fmla="*/ 1013407 w 1164709"/>
                <a:gd name="connsiteY3" fmla="*/ 67356 h 1443355"/>
                <a:gd name="connsiteX4" fmla="*/ 1042670 w 1164709"/>
                <a:gd name="connsiteY4" fmla="*/ 774628 h 144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709" h="1443355">
                  <a:moveTo>
                    <a:pt x="1042670" y="774628"/>
                  </a:moveTo>
                  <a:cubicBezTo>
                    <a:pt x="890489" y="1042824"/>
                    <a:pt x="247442" y="1537855"/>
                    <a:pt x="75399" y="1427596"/>
                  </a:cubicBezTo>
                  <a:cubicBezTo>
                    <a:pt x="-96594" y="1317250"/>
                    <a:pt x="58504" y="573449"/>
                    <a:pt x="213595" y="299888"/>
                  </a:cubicBezTo>
                  <a:cubicBezTo>
                    <a:pt x="358079" y="45241"/>
                    <a:pt x="837365" y="-90090"/>
                    <a:pt x="1013407" y="67356"/>
                  </a:cubicBezTo>
                  <a:cubicBezTo>
                    <a:pt x="1231001" y="261722"/>
                    <a:pt x="1189428" y="516073"/>
                    <a:pt x="1042670" y="774628"/>
                  </a:cubicBezTo>
                </a:path>
              </a:pathLst>
            </a:custGeom>
            <a:solidFill>
              <a:srgbClr val="96B8E5"/>
            </a:solidFill>
            <a:ln w="1844" cap="flat">
              <a:noFill/>
              <a:prstDash val="solid"/>
              <a:miter/>
            </a:ln>
          </p:spPr>
          <p:txBody>
            <a:bodyPr rtlCol="0" anchor="ctr"/>
            <a:lstStyle/>
            <a:p>
              <a:endParaRPr lang="en-GB"/>
            </a:p>
          </p:txBody>
        </p:sp>
        <p:sp>
          <p:nvSpPr>
            <p:cNvPr id="122" name="Hình tự do: Hình 121">
              <a:extLst>
                <a:ext uri="{FF2B5EF4-FFF2-40B4-BE49-F238E27FC236}">
                  <a16:creationId xmlns:a16="http://schemas.microsoft.com/office/drawing/2014/main" id="{9A6F4DB6-003D-AA44-EE06-652CE0EE1597}"/>
                </a:ext>
              </a:extLst>
            </p:cNvPr>
            <p:cNvSpPr/>
            <p:nvPr/>
          </p:nvSpPr>
          <p:spPr>
            <a:xfrm>
              <a:off x="6406910" y="5113502"/>
              <a:ext cx="1655472" cy="954570"/>
            </a:xfrm>
            <a:custGeom>
              <a:avLst/>
              <a:gdLst>
                <a:gd name="connsiteX0" fmla="*/ 583816 w 1655472"/>
                <a:gd name="connsiteY0" fmla="*/ 688 h 954570"/>
                <a:gd name="connsiteX1" fmla="*/ 1655472 w 1655472"/>
                <a:gd name="connsiteY1" fmla="*/ 463343 h 954570"/>
                <a:gd name="connsiteX2" fmla="*/ 629482 w 1655472"/>
                <a:gd name="connsiteY2" fmla="*/ 954047 h 954570"/>
                <a:gd name="connsiteX3" fmla="*/ 2694 w 1655472"/>
                <a:gd name="connsiteY3" fmla="*/ 405952 h 954570"/>
                <a:gd name="connsiteX4" fmla="*/ 583816 w 1655472"/>
                <a:gd name="connsiteY4" fmla="*/ 688 h 95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72" h="954570">
                  <a:moveTo>
                    <a:pt x="583816" y="688"/>
                  </a:moveTo>
                  <a:cubicBezTo>
                    <a:pt x="892091" y="-15551"/>
                    <a:pt x="1655898" y="259164"/>
                    <a:pt x="1655472" y="463343"/>
                  </a:cubicBezTo>
                  <a:cubicBezTo>
                    <a:pt x="1654938" y="667500"/>
                    <a:pt x="943880" y="937419"/>
                    <a:pt x="629482" y="954047"/>
                  </a:cubicBezTo>
                  <a:cubicBezTo>
                    <a:pt x="336954" y="969514"/>
                    <a:pt x="-35333" y="639054"/>
                    <a:pt x="2694" y="405952"/>
                  </a:cubicBezTo>
                  <a:cubicBezTo>
                    <a:pt x="49652" y="118237"/>
                    <a:pt x="286559" y="16364"/>
                    <a:pt x="583816" y="688"/>
                  </a:cubicBezTo>
                </a:path>
              </a:pathLst>
            </a:custGeom>
            <a:solidFill>
              <a:srgbClr val="96B8E5"/>
            </a:solidFill>
            <a:ln w="1844" cap="flat">
              <a:noFill/>
              <a:prstDash val="solid"/>
              <a:miter/>
            </a:ln>
          </p:spPr>
          <p:txBody>
            <a:bodyPr rtlCol="0" anchor="ctr"/>
            <a:lstStyle/>
            <a:p>
              <a:endParaRPr lang="en-GB"/>
            </a:p>
          </p:txBody>
        </p:sp>
        <p:sp>
          <p:nvSpPr>
            <p:cNvPr id="123" name="Hình tự do: Hình 122">
              <a:extLst>
                <a:ext uri="{FF2B5EF4-FFF2-40B4-BE49-F238E27FC236}">
                  <a16:creationId xmlns:a16="http://schemas.microsoft.com/office/drawing/2014/main" id="{DA3D888F-1FCB-347A-F3F6-178BF7BCA027}"/>
                </a:ext>
              </a:extLst>
            </p:cNvPr>
            <p:cNvSpPr/>
            <p:nvPr/>
          </p:nvSpPr>
          <p:spPr>
            <a:xfrm>
              <a:off x="8060923" y="5005426"/>
              <a:ext cx="1655467" cy="954563"/>
            </a:xfrm>
            <a:custGeom>
              <a:avLst/>
              <a:gdLst>
                <a:gd name="connsiteX0" fmla="*/ 1071606 w 1655467"/>
                <a:gd name="connsiteY0" fmla="*/ 953875 h 954563"/>
                <a:gd name="connsiteX1" fmla="*/ 0 w 1655467"/>
                <a:gd name="connsiteY1" fmla="*/ 491228 h 954563"/>
                <a:gd name="connsiteX2" fmla="*/ 1026034 w 1655467"/>
                <a:gd name="connsiteY2" fmla="*/ 523 h 954563"/>
                <a:gd name="connsiteX3" fmla="*/ 1652786 w 1655467"/>
                <a:gd name="connsiteY3" fmla="*/ 548632 h 954563"/>
                <a:gd name="connsiteX4" fmla="*/ 1071606 w 1655467"/>
                <a:gd name="connsiteY4" fmla="*/ 953875 h 95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67" h="954563">
                  <a:moveTo>
                    <a:pt x="1071606" y="953875"/>
                  </a:moveTo>
                  <a:cubicBezTo>
                    <a:pt x="763389" y="970121"/>
                    <a:pt x="-520" y="695407"/>
                    <a:pt x="0" y="491228"/>
                  </a:cubicBezTo>
                  <a:cubicBezTo>
                    <a:pt x="535" y="287070"/>
                    <a:pt x="711586" y="17252"/>
                    <a:pt x="1026034" y="523"/>
                  </a:cubicBezTo>
                  <a:cubicBezTo>
                    <a:pt x="1318620" y="-14937"/>
                    <a:pt x="1690712" y="315524"/>
                    <a:pt x="1652786" y="548632"/>
                  </a:cubicBezTo>
                  <a:cubicBezTo>
                    <a:pt x="1605820" y="836326"/>
                    <a:pt x="1368972" y="938221"/>
                    <a:pt x="1071606" y="953875"/>
                  </a:cubicBezTo>
                </a:path>
              </a:pathLst>
            </a:custGeom>
            <a:solidFill>
              <a:srgbClr val="96B8E5"/>
            </a:solidFill>
            <a:ln w="1844" cap="flat">
              <a:noFill/>
              <a:prstDash val="solid"/>
              <a:miter/>
            </a:ln>
          </p:spPr>
          <p:txBody>
            <a:bodyPr rtlCol="0" anchor="ctr"/>
            <a:lstStyle/>
            <a:p>
              <a:endParaRPr lang="en-GB"/>
            </a:p>
          </p:txBody>
        </p:sp>
        <p:sp>
          <p:nvSpPr>
            <p:cNvPr id="124" name="Hình tự do: Hình 123">
              <a:extLst>
                <a:ext uri="{FF2B5EF4-FFF2-40B4-BE49-F238E27FC236}">
                  <a16:creationId xmlns:a16="http://schemas.microsoft.com/office/drawing/2014/main" id="{98A182BD-E207-3AB8-BA2F-A82FF4B5C85E}"/>
                </a:ext>
              </a:extLst>
            </p:cNvPr>
            <p:cNvSpPr/>
            <p:nvPr/>
          </p:nvSpPr>
          <p:spPr>
            <a:xfrm>
              <a:off x="7987142" y="5513861"/>
              <a:ext cx="1051657" cy="1542391"/>
            </a:xfrm>
            <a:custGeom>
              <a:avLst/>
              <a:gdLst>
                <a:gd name="connsiteX0" fmla="*/ 154507 w 1051657"/>
                <a:gd name="connsiteY0" fmla="*/ 1174957 h 1542391"/>
                <a:gd name="connsiteX1" fmla="*/ 105080 w 1051657"/>
                <a:gd name="connsiteY1" fmla="*/ 9941 h 1542391"/>
                <a:gd name="connsiteX2" fmla="*/ 994022 w 1051657"/>
                <a:gd name="connsiteY2" fmla="*/ 718857 h 1542391"/>
                <a:gd name="connsiteX3" fmla="*/ 772841 w 1051657"/>
                <a:gd name="connsiteY3" fmla="*/ 1521094 h 1542391"/>
                <a:gd name="connsiteX4" fmla="*/ 154507 w 1051657"/>
                <a:gd name="connsiteY4" fmla="*/ 1174957 h 154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57" h="1542391">
                  <a:moveTo>
                    <a:pt x="154507" y="1174957"/>
                  </a:moveTo>
                  <a:cubicBezTo>
                    <a:pt x="5669" y="904858"/>
                    <a:pt x="-79179" y="98374"/>
                    <a:pt x="105080" y="9941"/>
                  </a:cubicBezTo>
                  <a:cubicBezTo>
                    <a:pt x="289389" y="-78390"/>
                    <a:pt x="842152" y="443551"/>
                    <a:pt x="994022" y="718857"/>
                  </a:cubicBezTo>
                  <a:cubicBezTo>
                    <a:pt x="1135431" y="975206"/>
                    <a:pt x="999408" y="1453811"/>
                    <a:pt x="772841" y="1521094"/>
                  </a:cubicBezTo>
                  <a:cubicBezTo>
                    <a:pt x="493055" y="1604053"/>
                    <a:pt x="298060" y="1435459"/>
                    <a:pt x="154507" y="1174957"/>
                  </a:cubicBezTo>
                </a:path>
              </a:pathLst>
            </a:custGeom>
            <a:solidFill>
              <a:srgbClr val="96B8E5"/>
            </a:solidFill>
            <a:ln w="1844" cap="flat">
              <a:noFill/>
              <a:prstDash val="solid"/>
              <a:miter/>
            </a:ln>
          </p:spPr>
          <p:txBody>
            <a:bodyPr rtlCol="0" anchor="ctr"/>
            <a:lstStyle/>
            <a:p>
              <a:endParaRPr lang="en-GB"/>
            </a:p>
          </p:txBody>
        </p:sp>
        <p:sp>
          <p:nvSpPr>
            <p:cNvPr id="125" name="Hình tự do: Hình 124">
              <a:extLst>
                <a:ext uri="{FF2B5EF4-FFF2-40B4-BE49-F238E27FC236}">
                  <a16:creationId xmlns:a16="http://schemas.microsoft.com/office/drawing/2014/main" id="{10764F68-8EB9-63A2-645C-66F1F2BFD52E}"/>
                </a:ext>
              </a:extLst>
            </p:cNvPr>
            <p:cNvSpPr/>
            <p:nvPr/>
          </p:nvSpPr>
          <p:spPr>
            <a:xfrm>
              <a:off x="7079304" y="4022527"/>
              <a:ext cx="1051638" cy="1542306"/>
            </a:xfrm>
            <a:custGeom>
              <a:avLst/>
              <a:gdLst>
                <a:gd name="connsiteX0" fmla="*/ 897082 w 1051638"/>
                <a:gd name="connsiteY0" fmla="*/ 367381 h 1542306"/>
                <a:gd name="connsiteX1" fmla="*/ 946560 w 1051638"/>
                <a:gd name="connsiteY1" fmla="*/ 1532383 h 1542306"/>
                <a:gd name="connsiteX2" fmla="*/ 57618 w 1051638"/>
                <a:gd name="connsiteY2" fmla="*/ 823374 h 1542306"/>
                <a:gd name="connsiteX3" fmla="*/ 278843 w 1051638"/>
                <a:gd name="connsiteY3" fmla="*/ 21331 h 1542306"/>
                <a:gd name="connsiteX4" fmla="*/ 897082 w 1051638"/>
                <a:gd name="connsiteY4" fmla="*/ 367381 h 154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38" h="1542306">
                  <a:moveTo>
                    <a:pt x="897082" y="367381"/>
                  </a:moveTo>
                  <a:cubicBezTo>
                    <a:pt x="1045978" y="637467"/>
                    <a:pt x="1130819" y="1443850"/>
                    <a:pt x="946560" y="1532383"/>
                  </a:cubicBezTo>
                  <a:cubicBezTo>
                    <a:pt x="762243" y="1620621"/>
                    <a:pt x="209503" y="1098780"/>
                    <a:pt x="57618" y="823374"/>
                  </a:cubicBezTo>
                  <a:cubicBezTo>
                    <a:pt x="-83755" y="567119"/>
                    <a:pt x="52239" y="88514"/>
                    <a:pt x="278843" y="21331"/>
                  </a:cubicBezTo>
                  <a:cubicBezTo>
                    <a:pt x="558585" y="-61722"/>
                    <a:pt x="753580" y="106973"/>
                    <a:pt x="897082" y="367381"/>
                  </a:cubicBezTo>
                </a:path>
              </a:pathLst>
            </a:custGeom>
            <a:solidFill>
              <a:srgbClr val="96B8E5"/>
            </a:solidFill>
            <a:ln w="1844" cap="flat">
              <a:noFill/>
              <a:prstDash val="solid"/>
              <a:miter/>
            </a:ln>
          </p:spPr>
          <p:txBody>
            <a:bodyPr rtlCol="0" anchor="ctr"/>
            <a:lstStyle/>
            <a:p>
              <a:endParaRPr lang="en-GB"/>
            </a:p>
          </p:txBody>
        </p:sp>
        <p:sp>
          <p:nvSpPr>
            <p:cNvPr id="126" name="Hình tự do: Hình 125">
              <a:extLst>
                <a:ext uri="{FF2B5EF4-FFF2-40B4-BE49-F238E27FC236}">
                  <a16:creationId xmlns:a16="http://schemas.microsoft.com/office/drawing/2014/main" id="{351FA1F3-0C41-BBFE-95C5-0FEC495B56D4}"/>
                </a:ext>
              </a:extLst>
            </p:cNvPr>
            <p:cNvSpPr/>
            <p:nvPr/>
          </p:nvSpPr>
          <p:spPr>
            <a:xfrm>
              <a:off x="7878333" y="5386033"/>
              <a:ext cx="338338" cy="337949"/>
            </a:xfrm>
            <a:custGeom>
              <a:avLst/>
              <a:gdLst>
                <a:gd name="connsiteX0" fmla="*/ 21970 w 338338"/>
                <a:gd name="connsiteY0" fmla="*/ 85679 h 337949"/>
                <a:gd name="connsiteX1" fmla="*/ 252566 w 338338"/>
                <a:gd name="connsiteY1" fmla="*/ 21944 h 337949"/>
                <a:gd name="connsiteX2" fmla="*/ 316332 w 338338"/>
                <a:gd name="connsiteY2" fmla="*/ 252261 h 337949"/>
                <a:gd name="connsiteX3" fmla="*/ 85887 w 338338"/>
                <a:gd name="connsiteY3" fmla="*/ 315983 h 337949"/>
                <a:gd name="connsiteX4" fmla="*/ 21970 w 338338"/>
                <a:gd name="connsiteY4" fmla="*/ 85679 h 337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38" h="337949">
                  <a:moveTo>
                    <a:pt x="21970" y="85679"/>
                  </a:moveTo>
                  <a:cubicBezTo>
                    <a:pt x="68069" y="4551"/>
                    <a:pt x="171241" y="-24003"/>
                    <a:pt x="252566" y="21944"/>
                  </a:cubicBezTo>
                  <a:cubicBezTo>
                    <a:pt x="333797" y="67998"/>
                    <a:pt x="362388" y="171040"/>
                    <a:pt x="316332" y="252261"/>
                  </a:cubicBezTo>
                  <a:cubicBezTo>
                    <a:pt x="270291" y="333483"/>
                    <a:pt x="167097" y="361929"/>
                    <a:pt x="85887" y="315983"/>
                  </a:cubicBezTo>
                  <a:cubicBezTo>
                    <a:pt x="4548" y="269942"/>
                    <a:pt x="-24036" y="166814"/>
                    <a:pt x="21970" y="85679"/>
                  </a:cubicBezTo>
                </a:path>
              </a:pathLst>
            </a:custGeom>
            <a:solidFill>
              <a:srgbClr val="F3E1C6"/>
            </a:solidFill>
            <a:ln w="1844" cap="flat">
              <a:noFill/>
              <a:prstDash val="solid"/>
              <a:miter/>
            </a:ln>
          </p:spPr>
          <p:txBody>
            <a:bodyPr rtlCol="0" anchor="ctr"/>
            <a:lstStyle/>
            <a:p>
              <a:endParaRPr lang="en-GB"/>
            </a:p>
          </p:txBody>
        </p:sp>
      </p:grpSp>
      <p:grpSp>
        <p:nvGrpSpPr>
          <p:cNvPr id="127" name="!!Picture 2">
            <a:extLst>
              <a:ext uri="{FF2B5EF4-FFF2-40B4-BE49-F238E27FC236}">
                <a16:creationId xmlns:a16="http://schemas.microsoft.com/office/drawing/2014/main" id="{5353E152-C69D-92F2-EABB-BA3D5AB55B18}"/>
              </a:ext>
            </a:extLst>
          </p:cNvPr>
          <p:cNvGrpSpPr/>
          <p:nvPr/>
        </p:nvGrpSpPr>
        <p:grpSpPr>
          <a:xfrm rot="2730092">
            <a:off x="2411811" y="2318158"/>
            <a:ext cx="459297" cy="412465"/>
            <a:chOff x="6406910" y="4022527"/>
            <a:chExt cx="3309481" cy="3033726"/>
          </a:xfrm>
        </p:grpSpPr>
        <p:sp>
          <p:nvSpPr>
            <p:cNvPr id="128" name="Hình tự do: Hình 127">
              <a:extLst>
                <a:ext uri="{FF2B5EF4-FFF2-40B4-BE49-F238E27FC236}">
                  <a16:creationId xmlns:a16="http://schemas.microsoft.com/office/drawing/2014/main" id="{D8A5E042-D215-7262-18AA-AE1D12FD9E77}"/>
                </a:ext>
              </a:extLst>
            </p:cNvPr>
            <p:cNvSpPr/>
            <p:nvPr/>
          </p:nvSpPr>
          <p:spPr>
            <a:xfrm>
              <a:off x="7001344" y="5547246"/>
              <a:ext cx="1164696" cy="1443321"/>
            </a:xfrm>
            <a:custGeom>
              <a:avLst/>
              <a:gdLst>
                <a:gd name="connsiteX0" fmla="*/ 122069 w 1164696"/>
                <a:gd name="connsiteY0" fmla="*/ 668664 h 1443321"/>
                <a:gd name="connsiteX1" fmla="*/ 1089239 w 1164696"/>
                <a:gd name="connsiteY1" fmla="*/ 15790 h 1443321"/>
                <a:gd name="connsiteX2" fmla="*/ 951079 w 1164696"/>
                <a:gd name="connsiteY2" fmla="*/ 1143404 h 1443321"/>
                <a:gd name="connsiteX3" fmla="*/ 151231 w 1164696"/>
                <a:gd name="connsiteY3" fmla="*/ 1376029 h 1443321"/>
                <a:gd name="connsiteX4" fmla="*/ 122069 w 1164696"/>
                <a:gd name="connsiteY4" fmla="*/ 668664 h 144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96" h="1443321">
                  <a:moveTo>
                    <a:pt x="122069" y="668664"/>
                  </a:moveTo>
                  <a:cubicBezTo>
                    <a:pt x="274229" y="400280"/>
                    <a:pt x="917247" y="-94563"/>
                    <a:pt x="1089239" y="15790"/>
                  </a:cubicBezTo>
                  <a:cubicBezTo>
                    <a:pt x="1261318" y="126136"/>
                    <a:pt x="1106228" y="869836"/>
                    <a:pt x="951079" y="1143404"/>
                  </a:cubicBezTo>
                  <a:cubicBezTo>
                    <a:pt x="806754" y="1398036"/>
                    <a:pt x="327360" y="1533382"/>
                    <a:pt x="151231" y="1376029"/>
                  </a:cubicBezTo>
                  <a:cubicBezTo>
                    <a:pt x="-66290" y="1181556"/>
                    <a:pt x="-24704" y="927226"/>
                    <a:pt x="122069" y="668664"/>
                  </a:cubicBezTo>
                </a:path>
              </a:pathLst>
            </a:custGeom>
            <a:solidFill>
              <a:srgbClr val="96B8E5"/>
            </a:solidFill>
            <a:ln w="1844" cap="flat">
              <a:noFill/>
              <a:prstDash val="solid"/>
              <a:miter/>
            </a:ln>
          </p:spPr>
          <p:txBody>
            <a:bodyPr rtlCol="0" anchor="ctr"/>
            <a:lstStyle/>
            <a:p>
              <a:endParaRPr lang="en-GB"/>
            </a:p>
          </p:txBody>
        </p:sp>
        <p:sp>
          <p:nvSpPr>
            <p:cNvPr id="129" name="Hình tự do: Hình 128">
              <a:extLst>
                <a:ext uri="{FF2B5EF4-FFF2-40B4-BE49-F238E27FC236}">
                  <a16:creationId xmlns:a16="http://schemas.microsoft.com/office/drawing/2014/main" id="{DD2A4196-0F57-B2F0-E248-5D87F29EC1B3}"/>
                </a:ext>
              </a:extLst>
            </p:cNvPr>
            <p:cNvSpPr/>
            <p:nvPr/>
          </p:nvSpPr>
          <p:spPr>
            <a:xfrm>
              <a:off x="7951989" y="4088203"/>
              <a:ext cx="1164709" cy="1443355"/>
            </a:xfrm>
            <a:custGeom>
              <a:avLst/>
              <a:gdLst>
                <a:gd name="connsiteX0" fmla="*/ 1042670 w 1164709"/>
                <a:gd name="connsiteY0" fmla="*/ 774628 h 1443355"/>
                <a:gd name="connsiteX1" fmla="*/ 75399 w 1164709"/>
                <a:gd name="connsiteY1" fmla="*/ 1427596 h 1443355"/>
                <a:gd name="connsiteX2" fmla="*/ 213595 w 1164709"/>
                <a:gd name="connsiteY2" fmla="*/ 299888 h 1443355"/>
                <a:gd name="connsiteX3" fmla="*/ 1013407 w 1164709"/>
                <a:gd name="connsiteY3" fmla="*/ 67356 h 1443355"/>
                <a:gd name="connsiteX4" fmla="*/ 1042670 w 1164709"/>
                <a:gd name="connsiteY4" fmla="*/ 774628 h 144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709" h="1443355">
                  <a:moveTo>
                    <a:pt x="1042670" y="774628"/>
                  </a:moveTo>
                  <a:cubicBezTo>
                    <a:pt x="890489" y="1042824"/>
                    <a:pt x="247442" y="1537855"/>
                    <a:pt x="75399" y="1427596"/>
                  </a:cubicBezTo>
                  <a:cubicBezTo>
                    <a:pt x="-96594" y="1317250"/>
                    <a:pt x="58504" y="573449"/>
                    <a:pt x="213595" y="299888"/>
                  </a:cubicBezTo>
                  <a:cubicBezTo>
                    <a:pt x="358079" y="45241"/>
                    <a:pt x="837365" y="-90090"/>
                    <a:pt x="1013407" y="67356"/>
                  </a:cubicBezTo>
                  <a:cubicBezTo>
                    <a:pt x="1231001" y="261722"/>
                    <a:pt x="1189428" y="516073"/>
                    <a:pt x="1042670" y="774628"/>
                  </a:cubicBezTo>
                </a:path>
              </a:pathLst>
            </a:custGeom>
            <a:solidFill>
              <a:srgbClr val="96B8E5"/>
            </a:solidFill>
            <a:ln w="1844" cap="flat">
              <a:noFill/>
              <a:prstDash val="solid"/>
              <a:miter/>
            </a:ln>
          </p:spPr>
          <p:txBody>
            <a:bodyPr rtlCol="0" anchor="ctr"/>
            <a:lstStyle/>
            <a:p>
              <a:endParaRPr lang="en-GB"/>
            </a:p>
          </p:txBody>
        </p:sp>
        <p:sp>
          <p:nvSpPr>
            <p:cNvPr id="130" name="Hình tự do: Hình 129">
              <a:extLst>
                <a:ext uri="{FF2B5EF4-FFF2-40B4-BE49-F238E27FC236}">
                  <a16:creationId xmlns:a16="http://schemas.microsoft.com/office/drawing/2014/main" id="{A3D6090D-FD40-A468-3407-7B616824BC23}"/>
                </a:ext>
              </a:extLst>
            </p:cNvPr>
            <p:cNvSpPr/>
            <p:nvPr/>
          </p:nvSpPr>
          <p:spPr>
            <a:xfrm>
              <a:off x="6406910" y="5113502"/>
              <a:ext cx="1655472" cy="954570"/>
            </a:xfrm>
            <a:custGeom>
              <a:avLst/>
              <a:gdLst>
                <a:gd name="connsiteX0" fmla="*/ 583816 w 1655472"/>
                <a:gd name="connsiteY0" fmla="*/ 688 h 954570"/>
                <a:gd name="connsiteX1" fmla="*/ 1655472 w 1655472"/>
                <a:gd name="connsiteY1" fmla="*/ 463343 h 954570"/>
                <a:gd name="connsiteX2" fmla="*/ 629482 w 1655472"/>
                <a:gd name="connsiteY2" fmla="*/ 954047 h 954570"/>
                <a:gd name="connsiteX3" fmla="*/ 2694 w 1655472"/>
                <a:gd name="connsiteY3" fmla="*/ 405952 h 954570"/>
                <a:gd name="connsiteX4" fmla="*/ 583816 w 1655472"/>
                <a:gd name="connsiteY4" fmla="*/ 688 h 95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72" h="954570">
                  <a:moveTo>
                    <a:pt x="583816" y="688"/>
                  </a:moveTo>
                  <a:cubicBezTo>
                    <a:pt x="892091" y="-15551"/>
                    <a:pt x="1655898" y="259164"/>
                    <a:pt x="1655472" y="463343"/>
                  </a:cubicBezTo>
                  <a:cubicBezTo>
                    <a:pt x="1654938" y="667500"/>
                    <a:pt x="943880" y="937419"/>
                    <a:pt x="629482" y="954047"/>
                  </a:cubicBezTo>
                  <a:cubicBezTo>
                    <a:pt x="336954" y="969514"/>
                    <a:pt x="-35333" y="639054"/>
                    <a:pt x="2694" y="405952"/>
                  </a:cubicBezTo>
                  <a:cubicBezTo>
                    <a:pt x="49652" y="118237"/>
                    <a:pt x="286559" y="16364"/>
                    <a:pt x="583816" y="688"/>
                  </a:cubicBezTo>
                </a:path>
              </a:pathLst>
            </a:custGeom>
            <a:solidFill>
              <a:srgbClr val="96B8E5"/>
            </a:solidFill>
            <a:ln w="1844" cap="flat">
              <a:noFill/>
              <a:prstDash val="solid"/>
              <a:miter/>
            </a:ln>
          </p:spPr>
          <p:txBody>
            <a:bodyPr rtlCol="0" anchor="ctr"/>
            <a:lstStyle/>
            <a:p>
              <a:endParaRPr lang="en-GB"/>
            </a:p>
          </p:txBody>
        </p:sp>
        <p:sp>
          <p:nvSpPr>
            <p:cNvPr id="131" name="Hình tự do: Hình 130">
              <a:extLst>
                <a:ext uri="{FF2B5EF4-FFF2-40B4-BE49-F238E27FC236}">
                  <a16:creationId xmlns:a16="http://schemas.microsoft.com/office/drawing/2014/main" id="{587B86FB-4E3E-8FB1-7E03-B8D6C08B52B7}"/>
                </a:ext>
              </a:extLst>
            </p:cNvPr>
            <p:cNvSpPr/>
            <p:nvPr/>
          </p:nvSpPr>
          <p:spPr>
            <a:xfrm>
              <a:off x="8060923" y="5005426"/>
              <a:ext cx="1655467" cy="954563"/>
            </a:xfrm>
            <a:custGeom>
              <a:avLst/>
              <a:gdLst>
                <a:gd name="connsiteX0" fmla="*/ 1071606 w 1655467"/>
                <a:gd name="connsiteY0" fmla="*/ 953875 h 954563"/>
                <a:gd name="connsiteX1" fmla="*/ 0 w 1655467"/>
                <a:gd name="connsiteY1" fmla="*/ 491228 h 954563"/>
                <a:gd name="connsiteX2" fmla="*/ 1026034 w 1655467"/>
                <a:gd name="connsiteY2" fmla="*/ 523 h 954563"/>
                <a:gd name="connsiteX3" fmla="*/ 1652786 w 1655467"/>
                <a:gd name="connsiteY3" fmla="*/ 548632 h 954563"/>
                <a:gd name="connsiteX4" fmla="*/ 1071606 w 1655467"/>
                <a:gd name="connsiteY4" fmla="*/ 953875 h 95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67" h="954563">
                  <a:moveTo>
                    <a:pt x="1071606" y="953875"/>
                  </a:moveTo>
                  <a:cubicBezTo>
                    <a:pt x="763389" y="970121"/>
                    <a:pt x="-520" y="695407"/>
                    <a:pt x="0" y="491228"/>
                  </a:cubicBezTo>
                  <a:cubicBezTo>
                    <a:pt x="535" y="287070"/>
                    <a:pt x="711586" y="17252"/>
                    <a:pt x="1026034" y="523"/>
                  </a:cubicBezTo>
                  <a:cubicBezTo>
                    <a:pt x="1318620" y="-14937"/>
                    <a:pt x="1690712" y="315524"/>
                    <a:pt x="1652786" y="548632"/>
                  </a:cubicBezTo>
                  <a:cubicBezTo>
                    <a:pt x="1605820" y="836326"/>
                    <a:pt x="1368972" y="938221"/>
                    <a:pt x="1071606" y="953875"/>
                  </a:cubicBezTo>
                </a:path>
              </a:pathLst>
            </a:custGeom>
            <a:solidFill>
              <a:srgbClr val="96B8E5"/>
            </a:solidFill>
            <a:ln w="1844" cap="flat">
              <a:noFill/>
              <a:prstDash val="solid"/>
              <a:miter/>
            </a:ln>
          </p:spPr>
          <p:txBody>
            <a:bodyPr rtlCol="0" anchor="ctr"/>
            <a:lstStyle/>
            <a:p>
              <a:endParaRPr lang="en-GB"/>
            </a:p>
          </p:txBody>
        </p:sp>
        <p:sp>
          <p:nvSpPr>
            <p:cNvPr id="132" name="Hình tự do: Hình 131">
              <a:extLst>
                <a:ext uri="{FF2B5EF4-FFF2-40B4-BE49-F238E27FC236}">
                  <a16:creationId xmlns:a16="http://schemas.microsoft.com/office/drawing/2014/main" id="{9DB16187-0191-AB12-7D04-E408E329585E}"/>
                </a:ext>
              </a:extLst>
            </p:cNvPr>
            <p:cNvSpPr/>
            <p:nvPr/>
          </p:nvSpPr>
          <p:spPr>
            <a:xfrm>
              <a:off x="7987142" y="5513861"/>
              <a:ext cx="1051657" cy="1542391"/>
            </a:xfrm>
            <a:custGeom>
              <a:avLst/>
              <a:gdLst>
                <a:gd name="connsiteX0" fmla="*/ 154507 w 1051657"/>
                <a:gd name="connsiteY0" fmla="*/ 1174957 h 1542391"/>
                <a:gd name="connsiteX1" fmla="*/ 105080 w 1051657"/>
                <a:gd name="connsiteY1" fmla="*/ 9941 h 1542391"/>
                <a:gd name="connsiteX2" fmla="*/ 994022 w 1051657"/>
                <a:gd name="connsiteY2" fmla="*/ 718857 h 1542391"/>
                <a:gd name="connsiteX3" fmla="*/ 772841 w 1051657"/>
                <a:gd name="connsiteY3" fmla="*/ 1521094 h 1542391"/>
                <a:gd name="connsiteX4" fmla="*/ 154507 w 1051657"/>
                <a:gd name="connsiteY4" fmla="*/ 1174957 h 154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57" h="1542391">
                  <a:moveTo>
                    <a:pt x="154507" y="1174957"/>
                  </a:moveTo>
                  <a:cubicBezTo>
                    <a:pt x="5669" y="904858"/>
                    <a:pt x="-79179" y="98374"/>
                    <a:pt x="105080" y="9941"/>
                  </a:cubicBezTo>
                  <a:cubicBezTo>
                    <a:pt x="289389" y="-78390"/>
                    <a:pt x="842152" y="443551"/>
                    <a:pt x="994022" y="718857"/>
                  </a:cubicBezTo>
                  <a:cubicBezTo>
                    <a:pt x="1135431" y="975206"/>
                    <a:pt x="999408" y="1453811"/>
                    <a:pt x="772841" y="1521094"/>
                  </a:cubicBezTo>
                  <a:cubicBezTo>
                    <a:pt x="493055" y="1604053"/>
                    <a:pt x="298060" y="1435459"/>
                    <a:pt x="154507" y="1174957"/>
                  </a:cubicBezTo>
                </a:path>
              </a:pathLst>
            </a:custGeom>
            <a:solidFill>
              <a:srgbClr val="96B8E5"/>
            </a:solidFill>
            <a:ln w="1844" cap="flat">
              <a:noFill/>
              <a:prstDash val="solid"/>
              <a:miter/>
            </a:ln>
          </p:spPr>
          <p:txBody>
            <a:bodyPr rtlCol="0" anchor="ctr"/>
            <a:lstStyle/>
            <a:p>
              <a:endParaRPr lang="en-GB"/>
            </a:p>
          </p:txBody>
        </p:sp>
        <p:sp>
          <p:nvSpPr>
            <p:cNvPr id="133" name="Hình tự do: Hình 132">
              <a:extLst>
                <a:ext uri="{FF2B5EF4-FFF2-40B4-BE49-F238E27FC236}">
                  <a16:creationId xmlns:a16="http://schemas.microsoft.com/office/drawing/2014/main" id="{288F5888-22F8-397B-9F23-2A69564797AD}"/>
                </a:ext>
              </a:extLst>
            </p:cNvPr>
            <p:cNvSpPr/>
            <p:nvPr/>
          </p:nvSpPr>
          <p:spPr>
            <a:xfrm>
              <a:off x="7079304" y="4022527"/>
              <a:ext cx="1051638" cy="1542306"/>
            </a:xfrm>
            <a:custGeom>
              <a:avLst/>
              <a:gdLst>
                <a:gd name="connsiteX0" fmla="*/ 897082 w 1051638"/>
                <a:gd name="connsiteY0" fmla="*/ 367381 h 1542306"/>
                <a:gd name="connsiteX1" fmla="*/ 946560 w 1051638"/>
                <a:gd name="connsiteY1" fmla="*/ 1532383 h 1542306"/>
                <a:gd name="connsiteX2" fmla="*/ 57618 w 1051638"/>
                <a:gd name="connsiteY2" fmla="*/ 823374 h 1542306"/>
                <a:gd name="connsiteX3" fmla="*/ 278843 w 1051638"/>
                <a:gd name="connsiteY3" fmla="*/ 21331 h 1542306"/>
                <a:gd name="connsiteX4" fmla="*/ 897082 w 1051638"/>
                <a:gd name="connsiteY4" fmla="*/ 367381 h 154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38" h="1542306">
                  <a:moveTo>
                    <a:pt x="897082" y="367381"/>
                  </a:moveTo>
                  <a:cubicBezTo>
                    <a:pt x="1045978" y="637467"/>
                    <a:pt x="1130819" y="1443850"/>
                    <a:pt x="946560" y="1532383"/>
                  </a:cubicBezTo>
                  <a:cubicBezTo>
                    <a:pt x="762243" y="1620621"/>
                    <a:pt x="209503" y="1098780"/>
                    <a:pt x="57618" y="823374"/>
                  </a:cubicBezTo>
                  <a:cubicBezTo>
                    <a:pt x="-83755" y="567119"/>
                    <a:pt x="52239" y="88514"/>
                    <a:pt x="278843" y="21331"/>
                  </a:cubicBezTo>
                  <a:cubicBezTo>
                    <a:pt x="558585" y="-61722"/>
                    <a:pt x="753580" y="106973"/>
                    <a:pt x="897082" y="367381"/>
                  </a:cubicBezTo>
                </a:path>
              </a:pathLst>
            </a:custGeom>
            <a:solidFill>
              <a:srgbClr val="96B8E5"/>
            </a:solidFill>
            <a:ln w="1844" cap="flat">
              <a:noFill/>
              <a:prstDash val="solid"/>
              <a:miter/>
            </a:ln>
          </p:spPr>
          <p:txBody>
            <a:bodyPr rtlCol="0" anchor="ctr"/>
            <a:lstStyle/>
            <a:p>
              <a:endParaRPr lang="en-GB"/>
            </a:p>
          </p:txBody>
        </p:sp>
        <p:sp>
          <p:nvSpPr>
            <p:cNvPr id="134" name="Hình tự do: Hình 133">
              <a:extLst>
                <a:ext uri="{FF2B5EF4-FFF2-40B4-BE49-F238E27FC236}">
                  <a16:creationId xmlns:a16="http://schemas.microsoft.com/office/drawing/2014/main" id="{6944E2B4-20BA-29B7-5DF2-636A5CEFB77E}"/>
                </a:ext>
              </a:extLst>
            </p:cNvPr>
            <p:cNvSpPr/>
            <p:nvPr/>
          </p:nvSpPr>
          <p:spPr>
            <a:xfrm>
              <a:off x="7878333" y="5386033"/>
              <a:ext cx="338338" cy="337949"/>
            </a:xfrm>
            <a:custGeom>
              <a:avLst/>
              <a:gdLst>
                <a:gd name="connsiteX0" fmla="*/ 21970 w 338338"/>
                <a:gd name="connsiteY0" fmla="*/ 85679 h 337949"/>
                <a:gd name="connsiteX1" fmla="*/ 252566 w 338338"/>
                <a:gd name="connsiteY1" fmla="*/ 21944 h 337949"/>
                <a:gd name="connsiteX2" fmla="*/ 316332 w 338338"/>
                <a:gd name="connsiteY2" fmla="*/ 252261 h 337949"/>
                <a:gd name="connsiteX3" fmla="*/ 85887 w 338338"/>
                <a:gd name="connsiteY3" fmla="*/ 315983 h 337949"/>
                <a:gd name="connsiteX4" fmla="*/ 21970 w 338338"/>
                <a:gd name="connsiteY4" fmla="*/ 85679 h 337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38" h="337949">
                  <a:moveTo>
                    <a:pt x="21970" y="85679"/>
                  </a:moveTo>
                  <a:cubicBezTo>
                    <a:pt x="68069" y="4551"/>
                    <a:pt x="171241" y="-24003"/>
                    <a:pt x="252566" y="21944"/>
                  </a:cubicBezTo>
                  <a:cubicBezTo>
                    <a:pt x="333797" y="67998"/>
                    <a:pt x="362388" y="171040"/>
                    <a:pt x="316332" y="252261"/>
                  </a:cubicBezTo>
                  <a:cubicBezTo>
                    <a:pt x="270291" y="333483"/>
                    <a:pt x="167097" y="361929"/>
                    <a:pt x="85887" y="315983"/>
                  </a:cubicBezTo>
                  <a:cubicBezTo>
                    <a:pt x="4548" y="269942"/>
                    <a:pt x="-24036" y="166814"/>
                    <a:pt x="21970" y="85679"/>
                  </a:cubicBezTo>
                </a:path>
              </a:pathLst>
            </a:custGeom>
            <a:solidFill>
              <a:srgbClr val="F3E1C6"/>
            </a:solidFill>
            <a:ln w="1844" cap="flat">
              <a:noFill/>
              <a:prstDash val="solid"/>
              <a:miter/>
            </a:ln>
          </p:spPr>
          <p:txBody>
            <a:bodyPr rtlCol="0" anchor="ctr"/>
            <a:lstStyle/>
            <a:p>
              <a:endParaRPr lang="en-GB"/>
            </a:p>
          </p:txBody>
        </p:sp>
      </p:grpSp>
      <p:sp>
        <p:nvSpPr>
          <p:cNvPr id="116" name="Hình tự do: Hình 115">
            <a:extLst>
              <a:ext uri="{FF2B5EF4-FFF2-40B4-BE49-F238E27FC236}">
                <a16:creationId xmlns:a16="http://schemas.microsoft.com/office/drawing/2014/main" id="{23B8017F-8575-9522-7566-77955D39DECD}"/>
              </a:ext>
            </a:extLst>
          </p:cNvPr>
          <p:cNvSpPr/>
          <p:nvPr/>
        </p:nvSpPr>
        <p:spPr>
          <a:xfrm>
            <a:off x="3877383" y="3251726"/>
            <a:ext cx="4921069" cy="942187"/>
          </a:xfrm>
          <a:custGeom>
            <a:avLst/>
            <a:gdLst>
              <a:gd name="connsiteX0" fmla="*/ 14042 w 9112358"/>
              <a:gd name="connsiteY0" fmla="*/ 650364 h 1617373"/>
              <a:gd name="connsiteX1" fmla="*/ 156282 w 9112358"/>
              <a:gd name="connsiteY1" fmla="*/ 569084 h 1617373"/>
              <a:gd name="connsiteX2" fmla="*/ 491562 w 9112358"/>
              <a:gd name="connsiteY2" fmla="*/ 132204 h 1617373"/>
              <a:gd name="connsiteX3" fmla="*/ 1741242 w 9112358"/>
              <a:gd name="connsiteY3" fmla="*/ 426844 h 1617373"/>
              <a:gd name="connsiteX4" fmla="*/ 3133162 w 9112358"/>
              <a:gd name="connsiteY4" fmla="*/ 274444 h 1617373"/>
              <a:gd name="connsiteX5" fmla="*/ 4311722 w 9112358"/>
              <a:gd name="connsiteY5" fmla="*/ 335404 h 1617373"/>
              <a:gd name="connsiteX6" fmla="*/ 4667322 w 9112358"/>
              <a:gd name="connsiteY6" fmla="*/ 124 h 1617373"/>
              <a:gd name="connsiteX7" fmla="*/ 5642682 w 9112358"/>
              <a:gd name="connsiteY7" fmla="*/ 294764 h 1617373"/>
              <a:gd name="connsiteX8" fmla="*/ 6892362 w 9112358"/>
              <a:gd name="connsiteY8" fmla="*/ 172844 h 1617373"/>
              <a:gd name="connsiteX9" fmla="*/ 7755962 w 9112358"/>
              <a:gd name="connsiteY9" fmla="*/ 264284 h 1617373"/>
              <a:gd name="connsiteX10" fmla="*/ 9056442 w 9112358"/>
              <a:gd name="connsiteY10" fmla="*/ 772284 h 1617373"/>
              <a:gd name="connsiteX11" fmla="*/ 8700842 w 9112358"/>
              <a:gd name="connsiteY11" fmla="*/ 1463164 h 1617373"/>
              <a:gd name="connsiteX12" fmla="*/ 7136202 w 9112358"/>
              <a:gd name="connsiteY12" fmla="*/ 1493644 h 1617373"/>
              <a:gd name="connsiteX13" fmla="*/ 5256602 w 9112358"/>
              <a:gd name="connsiteY13" fmla="*/ 1361564 h 1617373"/>
              <a:gd name="connsiteX14" fmla="*/ 4555562 w 9112358"/>
              <a:gd name="connsiteY14" fmla="*/ 1524124 h 1617373"/>
              <a:gd name="connsiteX15" fmla="*/ 3610682 w 9112358"/>
              <a:gd name="connsiteY15" fmla="*/ 1371724 h 1617373"/>
              <a:gd name="connsiteX16" fmla="*/ 2310202 w 9112358"/>
              <a:gd name="connsiteY16" fmla="*/ 1463164 h 1617373"/>
              <a:gd name="connsiteX17" fmla="*/ 1345002 w 9112358"/>
              <a:gd name="connsiteY17" fmla="*/ 1615564 h 1617373"/>
              <a:gd name="connsiteX18" fmla="*/ 440762 w 9112358"/>
              <a:gd name="connsiteY18" fmla="*/ 1351404 h 1617373"/>
              <a:gd name="connsiteX19" fmla="*/ 54682 w 9112358"/>
              <a:gd name="connsiteY19" fmla="*/ 1158364 h 1617373"/>
              <a:gd name="connsiteX20" fmla="*/ 14042 w 9112358"/>
              <a:gd name="connsiteY20" fmla="*/ 650364 h 16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2358" h="1617373">
                <a:moveTo>
                  <a:pt x="14042" y="650364"/>
                </a:moveTo>
                <a:cubicBezTo>
                  <a:pt x="30975" y="552151"/>
                  <a:pt x="76695" y="655444"/>
                  <a:pt x="156282" y="569084"/>
                </a:cubicBezTo>
                <a:cubicBezTo>
                  <a:pt x="235869" y="482724"/>
                  <a:pt x="227402" y="155911"/>
                  <a:pt x="491562" y="132204"/>
                </a:cubicBezTo>
                <a:cubicBezTo>
                  <a:pt x="755722" y="108497"/>
                  <a:pt x="1300975" y="403137"/>
                  <a:pt x="1741242" y="426844"/>
                </a:cubicBezTo>
                <a:cubicBezTo>
                  <a:pt x="2181509" y="450551"/>
                  <a:pt x="2704749" y="289684"/>
                  <a:pt x="3133162" y="274444"/>
                </a:cubicBezTo>
                <a:cubicBezTo>
                  <a:pt x="3561575" y="259204"/>
                  <a:pt x="4056029" y="381124"/>
                  <a:pt x="4311722" y="335404"/>
                </a:cubicBezTo>
                <a:cubicBezTo>
                  <a:pt x="4567415" y="289684"/>
                  <a:pt x="4445495" y="6897"/>
                  <a:pt x="4667322" y="124"/>
                </a:cubicBezTo>
                <a:cubicBezTo>
                  <a:pt x="4889149" y="-6649"/>
                  <a:pt x="5271842" y="265977"/>
                  <a:pt x="5642682" y="294764"/>
                </a:cubicBezTo>
                <a:cubicBezTo>
                  <a:pt x="6013522" y="323551"/>
                  <a:pt x="6540149" y="177924"/>
                  <a:pt x="6892362" y="172844"/>
                </a:cubicBezTo>
                <a:cubicBezTo>
                  <a:pt x="7244575" y="167764"/>
                  <a:pt x="7395282" y="164377"/>
                  <a:pt x="7755962" y="264284"/>
                </a:cubicBezTo>
                <a:cubicBezTo>
                  <a:pt x="8116642" y="364191"/>
                  <a:pt x="8898962" y="572471"/>
                  <a:pt x="9056442" y="772284"/>
                </a:cubicBezTo>
                <a:cubicBezTo>
                  <a:pt x="9213922" y="972097"/>
                  <a:pt x="9020882" y="1342937"/>
                  <a:pt x="8700842" y="1463164"/>
                </a:cubicBezTo>
                <a:cubicBezTo>
                  <a:pt x="8380802" y="1583391"/>
                  <a:pt x="7710242" y="1510577"/>
                  <a:pt x="7136202" y="1493644"/>
                </a:cubicBezTo>
                <a:cubicBezTo>
                  <a:pt x="6562162" y="1476711"/>
                  <a:pt x="5686709" y="1356484"/>
                  <a:pt x="5256602" y="1361564"/>
                </a:cubicBezTo>
                <a:cubicBezTo>
                  <a:pt x="4826495" y="1366644"/>
                  <a:pt x="4829882" y="1522431"/>
                  <a:pt x="4555562" y="1524124"/>
                </a:cubicBezTo>
                <a:cubicBezTo>
                  <a:pt x="4281242" y="1525817"/>
                  <a:pt x="3984909" y="1381884"/>
                  <a:pt x="3610682" y="1371724"/>
                </a:cubicBezTo>
                <a:cubicBezTo>
                  <a:pt x="3236455" y="1361564"/>
                  <a:pt x="2687815" y="1422524"/>
                  <a:pt x="2310202" y="1463164"/>
                </a:cubicBezTo>
                <a:cubicBezTo>
                  <a:pt x="1932589" y="1503804"/>
                  <a:pt x="1656575" y="1634191"/>
                  <a:pt x="1345002" y="1615564"/>
                </a:cubicBezTo>
                <a:cubicBezTo>
                  <a:pt x="1033429" y="1596937"/>
                  <a:pt x="655815" y="1427604"/>
                  <a:pt x="440762" y="1351404"/>
                </a:cubicBezTo>
                <a:cubicBezTo>
                  <a:pt x="225709" y="1275204"/>
                  <a:pt x="127495" y="1280284"/>
                  <a:pt x="54682" y="1158364"/>
                </a:cubicBezTo>
                <a:cubicBezTo>
                  <a:pt x="-18131" y="1036444"/>
                  <a:pt x="-2891" y="748577"/>
                  <a:pt x="14042" y="650364"/>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noFill/>
            </a:endParaRPr>
          </a:p>
        </p:txBody>
      </p:sp>
      <p:sp>
        <p:nvSpPr>
          <p:cNvPr id="117" name="!!Hộp Văn bản 46">
            <a:extLst>
              <a:ext uri="{FF2B5EF4-FFF2-40B4-BE49-F238E27FC236}">
                <a16:creationId xmlns:a16="http://schemas.microsoft.com/office/drawing/2014/main" id="{B58B4412-31BA-4C10-6D04-D305C71282CC}"/>
              </a:ext>
            </a:extLst>
          </p:cNvPr>
          <p:cNvSpPr txBox="1"/>
          <p:nvPr/>
        </p:nvSpPr>
        <p:spPr>
          <a:xfrm>
            <a:off x="3419409" y="3592379"/>
            <a:ext cx="5334016" cy="400110"/>
          </a:xfrm>
          <a:prstGeom prst="rect">
            <a:avLst/>
          </a:prstGeom>
          <a:noFill/>
          <a:ln>
            <a:noFill/>
          </a:ln>
        </p:spPr>
        <p:txBody>
          <a:bodyPr wrap="square" rtlCol="0">
            <a:spAutoFit/>
          </a:bodyPr>
          <a:lstStyle/>
          <a:p>
            <a:pPr algn="ctr"/>
            <a:r>
              <a:rPr lang="en-US" sz="2000">
                <a:noFill/>
                <a:latin typeface="iCiel Cadena" panose="02000503000000020004" pitchFamily="50" charset="-93"/>
              </a:rPr>
              <a:t>THANKS FOR WATCHING!</a:t>
            </a:r>
            <a:endParaRPr lang="en-GB" sz="2000">
              <a:noFill/>
              <a:latin typeface="iCiel Cadena" panose="02000503000000020004" pitchFamily="50" charset="-93"/>
            </a:endParaRPr>
          </a:p>
        </p:txBody>
      </p:sp>
      <p:grpSp>
        <p:nvGrpSpPr>
          <p:cNvPr id="4" name="Group 49">
            <a:extLst>
              <a:ext uri="{FF2B5EF4-FFF2-40B4-BE49-F238E27FC236}">
                <a16:creationId xmlns:a16="http://schemas.microsoft.com/office/drawing/2014/main" id="{B0C2A85B-CB56-C2BA-45A5-38FDF0549618}"/>
              </a:ext>
            </a:extLst>
          </p:cNvPr>
          <p:cNvGrpSpPr/>
          <p:nvPr/>
        </p:nvGrpSpPr>
        <p:grpSpPr>
          <a:xfrm>
            <a:off x="18946" y="38919"/>
            <a:ext cx="12192007" cy="3131131"/>
            <a:chOff x="-1" y="138545"/>
            <a:chExt cx="12192007" cy="3131131"/>
          </a:xfrm>
          <a:solidFill>
            <a:srgbClr val="BDD7EE">
              <a:alpha val="56000"/>
            </a:srgbClr>
          </a:solidFill>
        </p:grpSpPr>
        <p:sp>
          <p:nvSpPr>
            <p:cNvPr id="5" name="Rectangle 45">
              <a:extLst>
                <a:ext uri="{FF2B5EF4-FFF2-40B4-BE49-F238E27FC236}">
                  <a16:creationId xmlns:a16="http://schemas.microsoft.com/office/drawing/2014/main" id="{0BC5C3DA-E4DF-810D-B3A2-436F926F8F10}"/>
                </a:ext>
              </a:extLst>
            </p:cNvPr>
            <p:cNvSpPr/>
            <p:nvPr/>
          </p:nvSpPr>
          <p:spPr>
            <a:xfrm rot="5400000">
              <a:off x="5950527" y="-581198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8">
              <a:extLst>
                <a:ext uri="{FF2B5EF4-FFF2-40B4-BE49-F238E27FC236}">
                  <a16:creationId xmlns:a16="http://schemas.microsoft.com/office/drawing/2014/main" id="{9872EE75-B0C7-73C8-0064-4B2A78373150}"/>
                </a:ext>
              </a:extLst>
            </p:cNvPr>
            <p:cNvSpPr/>
            <p:nvPr/>
          </p:nvSpPr>
          <p:spPr>
            <a:xfrm rot="5400000">
              <a:off x="5950528" y="-5243946"/>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9">
              <a:extLst>
                <a:ext uri="{FF2B5EF4-FFF2-40B4-BE49-F238E27FC236}">
                  <a16:creationId xmlns:a16="http://schemas.microsoft.com/office/drawing/2014/main" id="{973DBAF9-8DB5-F2C3-E200-68D77D5177B5}"/>
                </a:ext>
              </a:extLst>
            </p:cNvPr>
            <p:cNvSpPr/>
            <p:nvPr/>
          </p:nvSpPr>
          <p:spPr>
            <a:xfrm rot="5400000">
              <a:off x="5950529" y="-4675909"/>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0">
              <a:extLst>
                <a:ext uri="{FF2B5EF4-FFF2-40B4-BE49-F238E27FC236}">
                  <a16:creationId xmlns:a16="http://schemas.microsoft.com/office/drawing/2014/main" id="{DC6F138D-A4C3-655C-9A75-094E19F26D27}"/>
                </a:ext>
              </a:extLst>
            </p:cNvPr>
            <p:cNvSpPr/>
            <p:nvPr/>
          </p:nvSpPr>
          <p:spPr>
            <a:xfrm rot="5400000">
              <a:off x="5950530" y="-4107872"/>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1">
              <a:extLst>
                <a:ext uri="{FF2B5EF4-FFF2-40B4-BE49-F238E27FC236}">
                  <a16:creationId xmlns:a16="http://schemas.microsoft.com/office/drawing/2014/main" id="{17CE8F3C-F31B-8D78-4226-B45852321614}"/>
                </a:ext>
              </a:extLst>
            </p:cNvPr>
            <p:cNvSpPr/>
            <p:nvPr/>
          </p:nvSpPr>
          <p:spPr>
            <a:xfrm rot="5400000">
              <a:off x="5950531" y="-3539835"/>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8C939C8D-0BBF-D3E3-4215-6A87E7A2BF53}"/>
                </a:ext>
              </a:extLst>
            </p:cNvPr>
            <p:cNvSpPr/>
            <p:nvPr/>
          </p:nvSpPr>
          <p:spPr>
            <a:xfrm rot="5400000">
              <a:off x="5950532" y="-2971798"/>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8">
            <a:extLst>
              <a:ext uri="{FF2B5EF4-FFF2-40B4-BE49-F238E27FC236}">
                <a16:creationId xmlns:a16="http://schemas.microsoft.com/office/drawing/2014/main" id="{BC2B7986-6AC4-DD52-B0B0-441A31800E8B}"/>
              </a:ext>
            </a:extLst>
          </p:cNvPr>
          <p:cNvGrpSpPr/>
          <p:nvPr/>
        </p:nvGrpSpPr>
        <p:grpSpPr>
          <a:xfrm>
            <a:off x="-24476" y="3486355"/>
            <a:ext cx="12192007" cy="3131131"/>
            <a:chOff x="5" y="3546767"/>
            <a:chExt cx="12192007" cy="3131131"/>
          </a:xfrm>
          <a:solidFill>
            <a:srgbClr val="BDD7EE">
              <a:alpha val="56000"/>
            </a:srgbClr>
          </a:solidFill>
        </p:grpSpPr>
        <p:sp>
          <p:nvSpPr>
            <p:cNvPr id="12" name="Rectangle 63">
              <a:extLst>
                <a:ext uri="{FF2B5EF4-FFF2-40B4-BE49-F238E27FC236}">
                  <a16:creationId xmlns:a16="http://schemas.microsoft.com/office/drawing/2014/main" id="{7465821E-761C-07A5-D1B8-9B60B6658293}"/>
                </a:ext>
              </a:extLst>
            </p:cNvPr>
            <p:cNvSpPr/>
            <p:nvPr/>
          </p:nvSpPr>
          <p:spPr>
            <a:xfrm rot="5400000">
              <a:off x="5950533" y="-2403761"/>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4">
              <a:extLst>
                <a:ext uri="{FF2B5EF4-FFF2-40B4-BE49-F238E27FC236}">
                  <a16:creationId xmlns:a16="http://schemas.microsoft.com/office/drawing/2014/main" id="{AAE076B6-A63D-8821-AEB3-3DB4BA5CC8B5}"/>
                </a:ext>
              </a:extLst>
            </p:cNvPr>
            <p:cNvSpPr/>
            <p:nvPr/>
          </p:nvSpPr>
          <p:spPr>
            <a:xfrm rot="5400000">
              <a:off x="5950534" y="-18357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5">
              <a:extLst>
                <a:ext uri="{FF2B5EF4-FFF2-40B4-BE49-F238E27FC236}">
                  <a16:creationId xmlns:a16="http://schemas.microsoft.com/office/drawing/2014/main" id="{97A992D1-C650-A3EB-9A97-CEE0A8740C9E}"/>
                </a:ext>
              </a:extLst>
            </p:cNvPr>
            <p:cNvSpPr/>
            <p:nvPr/>
          </p:nvSpPr>
          <p:spPr>
            <a:xfrm rot="5400000">
              <a:off x="5950535" y="-1267687"/>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3A37187D-A78B-F11F-7FDF-1B413D1A744D}"/>
                </a:ext>
              </a:extLst>
            </p:cNvPr>
            <p:cNvSpPr/>
            <p:nvPr/>
          </p:nvSpPr>
          <p:spPr>
            <a:xfrm rot="5400000">
              <a:off x="5950536" y="-699650"/>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7">
              <a:extLst>
                <a:ext uri="{FF2B5EF4-FFF2-40B4-BE49-F238E27FC236}">
                  <a16:creationId xmlns:a16="http://schemas.microsoft.com/office/drawing/2014/main" id="{A5A64375-D38A-9E27-E50F-62A467E08ADF}"/>
                </a:ext>
              </a:extLst>
            </p:cNvPr>
            <p:cNvSpPr/>
            <p:nvPr/>
          </p:nvSpPr>
          <p:spPr>
            <a:xfrm rot="5400000">
              <a:off x="5950537" y="-13161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8">
              <a:extLst>
                <a:ext uri="{FF2B5EF4-FFF2-40B4-BE49-F238E27FC236}">
                  <a16:creationId xmlns:a16="http://schemas.microsoft.com/office/drawing/2014/main" id="{F98A3B27-8739-F6A7-FA71-59B9FD2A2107}"/>
                </a:ext>
              </a:extLst>
            </p:cNvPr>
            <p:cNvSpPr/>
            <p:nvPr/>
          </p:nvSpPr>
          <p:spPr>
            <a:xfrm rot="5400000">
              <a:off x="5950538" y="4364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50">
            <a:extLst>
              <a:ext uri="{FF2B5EF4-FFF2-40B4-BE49-F238E27FC236}">
                <a16:creationId xmlns:a16="http://schemas.microsoft.com/office/drawing/2014/main" id="{BC979AD4-0881-AC03-B750-8C0129506E5F}"/>
              </a:ext>
            </a:extLst>
          </p:cNvPr>
          <p:cNvGrpSpPr/>
          <p:nvPr/>
        </p:nvGrpSpPr>
        <p:grpSpPr>
          <a:xfrm>
            <a:off x="32455" y="765"/>
            <a:ext cx="5715012" cy="6858000"/>
            <a:chOff x="6317685" y="0"/>
            <a:chExt cx="5715012" cy="6858000"/>
          </a:xfrm>
          <a:solidFill>
            <a:srgbClr val="BDD7EE">
              <a:alpha val="56000"/>
            </a:srgbClr>
          </a:solidFill>
        </p:grpSpPr>
        <p:sp>
          <p:nvSpPr>
            <p:cNvPr id="26" name="Rectangle 35">
              <a:extLst>
                <a:ext uri="{FF2B5EF4-FFF2-40B4-BE49-F238E27FC236}">
                  <a16:creationId xmlns:a16="http://schemas.microsoft.com/office/drawing/2014/main" id="{C6B8CD1A-0988-9944-50F9-83A86B9B5E64}"/>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6">
              <a:extLst>
                <a:ext uri="{FF2B5EF4-FFF2-40B4-BE49-F238E27FC236}">
                  <a16:creationId xmlns:a16="http://schemas.microsoft.com/office/drawing/2014/main" id="{40102924-2A01-4BBD-D04A-EC482254B1A2}"/>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7">
              <a:extLst>
                <a:ext uri="{FF2B5EF4-FFF2-40B4-BE49-F238E27FC236}">
                  <a16:creationId xmlns:a16="http://schemas.microsoft.com/office/drawing/2014/main" id="{7D9346F1-6E9C-A098-3085-1F7702AA5A08}"/>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8">
              <a:extLst>
                <a:ext uri="{FF2B5EF4-FFF2-40B4-BE49-F238E27FC236}">
                  <a16:creationId xmlns:a16="http://schemas.microsoft.com/office/drawing/2014/main" id="{541A937A-1EA8-FFD3-20ED-F539DA075BCB}"/>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9">
              <a:extLst>
                <a:ext uri="{FF2B5EF4-FFF2-40B4-BE49-F238E27FC236}">
                  <a16:creationId xmlns:a16="http://schemas.microsoft.com/office/drawing/2014/main" id="{3E7B2A8E-6174-7CC3-A09C-0D7091DDFDAE}"/>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0">
              <a:extLst>
                <a:ext uri="{FF2B5EF4-FFF2-40B4-BE49-F238E27FC236}">
                  <a16:creationId xmlns:a16="http://schemas.microsoft.com/office/drawing/2014/main" id="{B76B6B80-CEED-736D-D652-112B453382D2}"/>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1">
              <a:extLst>
                <a:ext uri="{FF2B5EF4-FFF2-40B4-BE49-F238E27FC236}">
                  <a16:creationId xmlns:a16="http://schemas.microsoft.com/office/drawing/2014/main" id="{4CF3F420-9B2E-A9A1-CA29-B9D11B2E6F72}"/>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42">
              <a:extLst>
                <a:ext uri="{FF2B5EF4-FFF2-40B4-BE49-F238E27FC236}">
                  <a16:creationId xmlns:a16="http://schemas.microsoft.com/office/drawing/2014/main" id="{6954DF1E-A706-B669-15E6-CBF1BA5668AA}"/>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3">
              <a:extLst>
                <a:ext uri="{FF2B5EF4-FFF2-40B4-BE49-F238E27FC236}">
                  <a16:creationId xmlns:a16="http://schemas.microsoft.com/office/drawing/2014/main" id="{B551CEA6-19B2-D90F-0D99-41DFE91A9DB8}"/>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44">
              <a:extLst>
                <a:ext uri="{FF2B5EF4-FFF2-40B4-BE49-F238E27FC236}">
                  <a16:creationId xmlns:a16="http://schemas.microsoft.com/office/drawing/2014/main" id="{BA4A9C14-6100-90A3-E702-C854AE50284B}"/>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0">
            <a:extLst>
              <a:ext uri="{FF2B5EF4-FFF2-40B4-BE49-F238E27FC236}">
                <a16:creationId xmlns:a16="http://schemas.microsoft.com/office/drawing/2014/main" id="{8EBEAC71-1A3C-B36B-8EF0-3930D5D02A5B}"/>
              </a:ext>
            </a:extLst>
          </p:cNvPr>
          <p:cNvGrpSpPr/>
          <p:nvPr/>
        </p:nvGrpSpPr>
        <p:grpSpPr>
          <a:xfrm>
            <a:off x="6131651" y="25068"/>
            <a:ext cx="5715012" cy="6858000"/>
            <a:chOff x="6317685" y="0"/>
            <a:chExt cx="5715012" cy="6858000"/>
          </a:xfrm>
          <a:solidFill>
            <a:srgbClr val="BDD7EE">
              <a:alpha val="56000"/>
            </a:srgbClr>
          </a:solidFill>
        </p:grpSpPr>
        <p:sp>
          <p:nvSpPr>
            <p:cNvPr id="37" name="Rectangle 35">
              <a:extLst>
                <a:ext uri="{FF2B5EF4-FFF2-40B4-BE49-F238E27FC236}">
                  <a16:creationId xmlns:a16="http://schemas.microsoft.com/office/drawing/2014/main" id="{777E6EDD-577C-C322-EC0B-949F2EBF4D60}"/>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6">
              <a:extLst>
                <a:ext uri="{FF2B5EF4-FFF2-40B4-BE49-F238E27FC236}">
                  <a16:creationId xmlns:a16="http://schemas.microsoft.com/office/drawing/2014/main" id="{ABF4BF23-9D66-DFE7-8114-26B72FC5B411}"/>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7">
              <a:extLst>
                <a:ext uri="{FF2B5EF4-FFF2-40B4-BE49-F238E27FC236}">
                  <a16:creationId xmlns:a16="http://schemas.microsoft.com/office/drawing/2014/main" id="{121D3783-4C34-D9A3-A99E-093CF20ED40D}"/>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8">
              <a:extLst>
                <a:ext uri="{FF2B5EF4-FFF2-40B4-BE49-F238E27FC236}">
                  <a16:creationId xmlns:a16="http://schemas.microsoft.com/office/drawing/2014/main" id="{8632DADC-537D-41BA-D434-E5279363533A}"/>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9">
              <a:extLst>
                <a:ext uri="{FF2B5EF4-FFF2-40B4-BE49-F238E27FC236}">
                  <a16:creationId xmlns:a16="http://schemas.microsoft.com/office/drawing/2014/main" id="{3B350CF4-B9C5-439F-9754-F4192829030A}"/>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0">
              <a:extLst>
                <a:ext uri="{FF2B5EF4-FFF2-40B4-BE49-F238E27FC236}">
                  <a16:creationId xmlns:a16="http://schemas.microsoft.com/office/drawing/2014/main" id="{8E0CAB25-F202-5524-1447-8CBB5E4388FB}"/>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1">
              <a:extLst>
                <a:ext uri="{FF2B5EF4-FFF2-40B4-BE49-F238E27FC236}">
                  <a16:creationId xmlns:a16="http://schemas.microsoft.com/office/drawing/2014/main" id="{2CED7D5C-595C-EB17-3ABD-8D18D86CDE0F}"/>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2">
              <a:extLst>
                <a:ext uri="{FF2B5EF4-FFF2-40B4-BE49-F238E27FC236}">
                  <a16:creationId xmlns:a16="http://schemas.microsoft.com/office/drawing/2014/main" id="{3D7331C6-6771-C6F4-0140-FE2DAFB34B71}"/>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3">
              <a:extLst>
                <a:ext uri="{FF2B5EF4-FFF2-40B4-BE49-F238E27FC236}">
                  <a16:creationId xmlns:a16="http://schemas.microsoft.com/office/drawing/2014/main" id="{6EC5D2DA-003E-29FC-DE94-C93E541B7C9A}"/>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4">
              <a:extLst>
                <a:ext uri="{FF2B5EF4-FFF2-40B4-BE49-F238E27FC236}">
                  <a16:creationId xmlns:a16="http://schemas.microsoft.com/office/drawing/2014/main" id="{0F2D42BA-F7AF-5B57-5770-8A3FF9712293}"/>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Nhóm 53">
            <a:extLst>
              <a:ext uri="{FF2B5EF4-FFF2-40B4-BE49-F238E27FC236}">
                <a16:creationId xmlns:a16="http://schemas.microsoft.com/office/drawing/2014/main" id="{885284C5-DC5B-E4F6-AFB4-D9489AF7DE60}"/>
              </a:ext>
            </a:extLst>
          </p:cNvPr>
          <p:cNvGrpSpPr/>
          <p:nvPr/>
        </p:nvGrpSpPr>
        <p:grpSpPr>
          <a:xfrm>
            <a:off x="-103951" y="618992"/>
            <a:ext cx="12096068" cy="6237164"/>
            <a:chOff x="-25578" y="5513622"/>
            <a:chExt cx="12096068" cy="6237164"/>
          </a:xfrm>
        </p:grpSpPr>
        <p:sp>
          <p:nvSpPr>
            <p:cNvPr id="72" name="Freeform: Shape 80">
              <a:extLst>
                <a:ext uri="{FF2B5EF4-FFF2-40B4-BE49-F238E27FC236}">
                  <a16:creationId xmlns:a16="http://schemas.microsoft.com/office/drawing/2014/main" id="{E0804DC4-E539-BC5F-A8ED-1C74E9512391}"/>
                </a:ext>
              </a:extLst>
            </p:cNvPr>
            <p:cNvSpPr/>
            <p:nvPr/>
          </p:nvSpPr>
          <p:spPr>
            <a:xfrm>
              <a:off x="88118" y="5513622"/>
              <a:ext cx="11982372" cy="6237164"/>
            </a:xfrm>
            <a:custGeom>
              <a:avLst/>
              <a:gdLst>
                <a:gd name="connsiteX0" fmla="*/ 395392 w 11982372"/>
                <a:gd name="connsiteY0" fmla="*/ 0 h 6668510"/>
                <a:gd name="connsiteX1" fmla="*/ 2032000 w 11982372"/>
                <a:gd name="connsiteY1" fmla="*/ 0 h 6668510"/>
                <a:gd name="connsiteX2" fmla="*/ 2410696 w 11982372"/>
                <a:gd name="connsiteY2" fmla="*/ 378696 h 6668510"/>
                <a:gd name="connsiteX3" fmla="*/ 2410696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4536 w 11982372"/>
                <a:gd name="connsiteY11" fmla="*/ 681007 h 6668510"/>
                <a:gd name="connsiteX12" fmla="*/ 16696 w 11982372"/>
                <a:gd name="connsiteY12" fmla="*/ 677803 h 6668510"/>
                <a:gd name="connsiteX13" fmla="*/ 16696 w 11982372"/>
                <a:gd name="connsiteY13" fmla="*/ 378696 h 6668510"/>
                <a:gd name="connsiteX14" fmla="*/ 395392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395392" y="0"/>
                  </a:moveTo>
                  <a:lnTo>
                    <a:pt x="2032000" y="0"/>
                  </a:lnTo>
                  <a:cubicBezTo>
                    <a:pt x="2241148" y="0"/>
                    <a:pt x="2410696" y="169548"/>
                    <a:pt x="2410696" y="378696"/>
                  </a:cubicBezTo>
                  <a:lnTo>
                    <a:pt x="2410696"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727466"/>
                    <a:pt x="5176" y="703136"/>
                    <a:pt x="14536" y="681007"/>
                  </a:cubicBezTo>
                  <a:lnTo>
                    <a:pt x="16696" y="677803"/>
                  </a:lnTo>
                  <a:lnTo>
                    <a:pt x="16696" y="378696"/>
                  </a:lnTo>
                  <a:cubicBezTo>
                    <a:pt x="16696" y="169548"/>
                    <a:pt x="186244" y="0"/>
                    <a:pt x="395392" y="0"/>
                  </a:cubicBezTo>
                  <a:close/>
                </a:path>
              </a:pathLst>
            </a:custGeom>
            <a:solidFill>
              <a:schemeClr val="accent5">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53" name="Hộp Văn bản 52">
              <a:extLst>
                <a:ext uri="{FF2B5EF4-FFF2-40B4-BE49-F238E27FC236}">
                  <a16:creationId xmlns:a16="http://schemas.microsoft.com/office/drawing/2014/main" id="{A60ADC1B-85AC-A966-874B-6D4F966A2266}"/>
                </a:ext>
              </a:extLst>
            </p:cNvPr>
            <p:cNvSpPr txBox="1"/>
            <p:nvPr/>
          </p:nvSpPr>
          <p:spPr>
            <a:xfrm>
              <a:off x="-25578" y="5560507"/>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1</a:t>
              </a:r>
              <a:endParaRPr lang="en-GB" sz="2800">
                <a:ln>
                  <a:solidFill>
                    <a:schemeClr val="bg1"/>
                  </a:solidFill>
                </a:ln>
                <a:solidFill>
                  <a:srgbClr val="00B0F0"/>
                </a:solidFill>
                <a:latin typeface="iCiel Cadena" panose="02000503000000020004" pitchFamily="50" charset="-93"/>
              </a:endParaRPr>
            </a:p>
          </p:txBody>
        </p:sp>
      </p:grpSp>
      <p:sp>
        <p:nvSpPr>
          <p:cNvPr id="120" name="Hộp Văn bản 119">
            <a:extLst>
              <a:ext uri="{FF2B5EF4-FFF2-40B4-BE49-F238E27FC236}">
                <a16:creationId xmlns:a16="http://schemas.microsoft.com/office/drawing/2014/main" id="{BEDA55B5-E20C-01FD-7D96-5B057D6AA7BD}"/>
              </a:ext>
            </a:extLst>
          </p:cNvPr>
          <p:cNvSpPr txBox="1"/>
          <p:nvPr/>
        </p:nvSpPr>
        <p:spPr>
          <a:xfrm>
            <a:off x="3872412" y="7319418"/>
            <a:ext cx="4447176" cy="523220"/>
          </a:xfrm>
          <a:prstGeom prst="rect">
            <a:avLst/>
          </a:prstGeom>
          <a:noFill/>
        </p:spPr>
        <p:txBody>
          <a:bodyPr wrap="square" rtlCol="0">
            <a:spAutoFit/>
          </a:bodyPr>
          <a:lstStyle/>
          <a:p>
            <a:pPr algn="ctr"/>
            <a:r>
              <a:rPr lang="en-US" sz="2800">
                <a:solidFill>
                  <a:schemeClr val="accent5">
                    <a:lumMod val="50000"/>
                  </a:schemeClr>
                </a:solidFill>
                <a:latin typeface="iCiel Cadena" panose="02000503000000020004" pitchFamily="50" charset="-93"/>
              </a:rPr>
              <a:t>GIA ĐÌNH BẤT ỔN</a:t>
            </a:r>
            <a:endParaRPr lang="en-GB" sz="2800">
              <a:solidFill>
                <a:schemeClr val="accent5">
                  <a:lumMod val="50000"/>
                </a:schemeClr>
              </a:solidFill>
              <a:latin typeface="iCiel Cadena" panose="02000503000000020004" pitchFamily="50" charset="-93"/>
            </a:endParaRPr>
          </a:p>
        </p:txBody>
      </p:sp>
      <p:sp>
        <p:nvSpPr>
          <p:cNvPr id="103" name="Rectangle: Rounded Corners 5">
            <a:extLst>
              <a:ext uri="{FF2B5EF4-FFF2-40B4-BE49-F238E27FC236}">
                <a16:creationId xmlns:a16="http://schemas.microsoft.com/office/drawing/2014/main" id="{EEE05937-CA6C-B0CF-C99D-19E711D00EF6}"/>
              </a:ext>
            </a:extLst>
          </p:cNvPr>
          <p:cNvSpPr/>
          <p:nvPr/>
        </p:nvSpPr>
        <p:spPr>
          <a:xfrm>
            <a:off x="333818" y="1320020"/>
            <a:ext cx="11414486" cy="5273614"/>
          </a:xfrm>
          <a:prstGeom prst="roundRect">
            <a:avLst>
              <a:gd name="adj" fmla="val 7509"/>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70">
            <a:extLst>
              <a:ext uri="{FF2B5EF4-FFF2-40B4-BE49-F238E27FC236}">
                <a16:creationId xmlns:a16="http://schemas.microsoft.com/office/drawing/2014/main" id="{AED88B38-B569-40A6-15C7-EBA54F151FD2}"/>
              </a:ext>
            </a:extLst>
          </p:cNvPr>
          <p:cNvSpPr txBox="1"/>
          <p:nvPr/>
        </p:nvSpPr>
        <p:spPr>
          <a:xfrm>
            <a:off x="1912836" y="1552751"/>
            <a:ext cx="8366328" cy="1200329"/>
          </a:xfrm>
          <a:prstGeom prst="rect">
            <a:avLst/>
          </a:prstGeom>
          <a:noFill/>
        </p:spPr>
        <p:txBody>
          <a:bodyPr wrap="square" rtlCol="0">
            <a:spAutoFit/>
          </a:bodyPr>
          <a:lstStyle/>
          <a:p>
            <a:pPr algn="ctr"/>
            <a:r>
              <a:rPr lang="en-US" sz="7200">
                <a:ln>
                  <a:solidFill>
                    <a:schemeClr val="bg1"/>
                  </a:solidFill>
                </a:ln>
                <a:solidFill>
                  <a:srgbClr val="00B0F0"/>
                </a:solidFill>
                <a:effectLst>
                  <a:outerShdw blurRad="50800" dist="38100" dir="5400000" algn="t" rotWithShape="0">
                    <a:prstClr val="black">
                      <a:alpha val="40000"/>
                    </a:prstClr>
                  </a:outerShdw>
                </a:effectLst>
                <a:latin typeface="Lobster" panose="00000500000000000000" pitchFamily="2" charset="-93"/>
              </a:rPr>
              <a:t>Nội dung 1</a:t>
            </a:r>
          </a:p>
        </p:txBody>
      </p:sp>
      <p:sp>
        <p:nvSpPr>
          <p:cNvPr id="107" name="TextBox 72">
            <a:extLst>
              <a:ext uri="{FF2B5EF4-FFF2-40B4-BE49-F238E27FC236}">
                <a16:creationId xmlns:a16="http://schemas.microsoft.com/office/drawing/2014/main" id="{61E0E72E-3635-6D3A-E720-51B4AEA3E255}"/>
              </a:ext>
            </a:extLst>
          </p:cNvPr>
          <p:cNvSpPr txBox="1"/>
          <p:nvPr/>
        </p:nvSpPr>
        <p:spPr>
          <a:xfrm>
            <a:off x="823209" y="2957409"/>
            <a:ext cx="10545583" cy="2554545"/>
          </a:xfrm>
          <a:prstGeom prst="rect">
            <a:avLst/>
          </a:prstGeom>
          <a:noFill/>
        </p:spPr>
        <p:txBody>
          <a:bodyPr wrap="square" rtlCol="0">
            <a:spAutoFit/>
          </a:bodyPr>
          <a:lstStyle/>
          <a:p>
            <a:pPr algn="ctr"/>
            <a:r>
              <a:rPr lang="en-US" sz="3200">
                <a:latin typeface="iCiel Cadena" panose="02000503000000020004" pitchFamily="50" charset="-93"/>
              </a:rPr>
              <a:t>Text text text text text text text text text text text text text text text text text text text text text text text text text text text text text text text text text text text text text text text text text text text text text text text text text text text</a:t>
            </a:r>
          </a:p>
        </p:txBody>
      </p:sp>
      <p:grpSp>
        <p:nvGrpSpPr>
          <p:cNvPr id="55" name="Nhóm 54">
            <a:extLst>
              <a:ext uri="{FF2B5EF4-FFF2-40B4-BE49-F238E27FC236}">
                <a16:creationId xmlns:a16="http://schemas.microsoft.com/office/drawing/2014/main" id="{9EE976F8-9154-ABE4-9634-90996D0BF728}"/>
              </a:ext>
            </a:extLst>
          </p:cNvPr>
          <p:cNvGrpSpPr/>
          <p:nvPr/>
        </p:nvGrpSpPr>
        <p:grpSpPr>
          <a:xfrm>
            <a:off x="-22013" y="611574"/>
            <a:ext cx="11982372" cy="6237164"/>
            <a:chOff x="88118" y="8476743"/>
            <a:chExt cx="11982372" cy="6237164"/>
          </a:xfrm>
        </p:grpSpPr>
        <p:sp>
          <p:nvSpPr>
            <p:cNvPr id="73" name="Freeform: Shape 79">
              <a:extLst>
                <a:ext uri="{FF2B5EF4-FFF2-40B4-BE49-F238E27FC236}">
                  <a16:creationId xmlns:a16="http://schemas.microsoft.com/office/drawing/2014/main" id="{C5AF5FC2-A9B4-BFD8-3AE9-1B500E5EBCC5}"/>
                </a:ext>
              </a:extLst>
            </p:cNvPr>
            <p:cNvSpPr/>
            <p:nvPr/>
          </p:nvSpPr>
          <p:spPr>
            <a:xfrm>
              <a:off x="88118" y="8476743"/>
              <a:ext cx="11982372" cy="6237164"/>
            </a:xfrm>
            <a:custGeom>
              <a:avLst/>
              <a:gdLst>
                <a:gd name="connsiteX0" fmla="*/ 2788311 w 11982372"/>
                <a:gd name="connsiteY0" fmla="*/ 0 h 6668510"/>
                <a:gd name="connsiteX1" fmla="*/ 4424919 w 11982372"/>
                <a:gd name="connsiteY1" fmla="*/ 0 h 6668510"/>
                <a:gd name="connsiteX2" fmla="*/ 4803615 w 11982372"/>
                <a:gd name="connsiteY2" fmla="*/ 378696 h 6668510"/>
                <a:gd name="connsiteX3" fmla="*/ 4803615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2409615 w 11982372"/>
                <a:gd name="connsiteY12" fmla="*/ 568038 h 6668510"/>
                <a:gd name="connsiteX13" fmla="*/ 2409615 w 11982372"/>
                <a:gd name="connsiteY13" fmla="*/ 378696 h 6668510"/>
                <a:gd name="connsiteX14" fmla="*/ 278831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2788311" y="0"/>
                  </a:moveTo>
                  <a:lnTo>
                    <a:pt x="4424919" y="0"/>
                  </a:lnTo>
                  <a:cubicBezTo>
                    <a:pt x="4634068" y="0"/>
                    <a:pt x="4803615" y="169548"/>
                    <a:pt x="4803615" y="378696"/>
                  </a:cubicBezTo>
                  <a:lnTo>
                    <a:pt x="4803615"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2409615" y="568038"/>
                  </a:lnTo>
                  <a:lnTo>
                    <a:pt x="2409615" y="378696"/>
                  </a:lnTo>
                  <a:cubicBezTo>
                    <a:pt x="2409615" y="169548"/>
                    <a:pt x="2579163" y="0"/>
                    <a:pt x="2788311" y="0"/>
                  </a:cubicBezTo>
                  <a:close/>
                </a:path>
              </a:pathLst>
            </a:custGeom>
            <a:solidFill>
              <a:srgbClr val="BDD7E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79" name="Hộp Văn bản 78">
              <a:extLst>
                <a:ext uri="{FF2B5EF4-FFF2-40B4-BE49-F238E27FC236}">
                  <a16:creationId xmlns:a16="http://schemas.microsoft.com/office/drawing/2014/main" id="{3FC54469-F781-F7DE-584D-A710D0162C67}"/>
                </a:ext>
              </a:extLst>
            </p:cNvPr>
            <p:cNvSpPr txBox="1"/>
            <p:nvPr/>
          </p:nvSpPr>
          <p:spPr>
            <a:xfrm>
              <a:off x="2355204" y="8572702"/>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2</a:t>
              </a:r>
              <a:endParaRPr lang="en-GB" sz="2800">
                <a:ln>
                  <a:solidFill>
                    <a:schemeClr val="bg1"/>
                  </a:solidFill>
                </a:ln>
                <a:solidFill>
                  <a:srgbClr val="00B0F0"/>
                </a:solidFill>
                <a:latin typeface="iCiel Cadena" panose="02000503000000020004" pitchFamily="50" charset="-93"/>
              </a:endParaRPr>
            </a:p>
          </p:txBody>
        </p:sp>
      </p:grpSp>
      <p:pic>
        <p:nvPicPr>
          <p:cNvPr id="108" name="Picture 10">
            <a:extLst>
              <a:ext uri="{FF2B5EF4-FFF2-40B4-BE49-F238E27FC236}">
                <a16:creationId xmlns:a16="http://schemas.microsoft.com/office/drawing/2014/main" id="{01C536E8-935F-76B3-DCE6-60FC057AD5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9072" y="1479723"/>
            <a:ext cx="1558321" cy="1460926"/>
          </a:xfrm>
          <a:prstGeom prst="rect">
            <a:avLst/>
          </a:prstGeom>
        </p:spPr>
      </p:pic>
      <p:pic>
        <p:nvPicPr>
          <p:cNvPr id="63" name="Picture 16">
            <a:extLst>
              <a:ext uri="{FF2B5EF4-FFF2-40B4-BE49-F238E27FC236}">
                <a16:creationId xmlns:a16="http://schemas.microsoft.com/office/drawing/2014/main" id="{D67AD24E-C87C-2852-7923-F8ACD8BC59A5}"/>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5671000" y="1384634"/>
            <a:ext cx="1644458" cy="1802146"/>
          </a:xfrm>
          <a:prstGeom prst="rect">
            <a:avLst/>
          </a:prstGeom>
        </p:spPr>
      </p:pic>
      <p:pic>
        <p:nvPicPr>
          <p:cNvPr id="64" name="Picture 86">
            <a:extLst>
              <a:ext uri="{FF2B5EF4-FFF2-40B4-BE49-F238E27FC236}">
                <a16:creationId xmlns:a16="http://schemas.microsoft.com/office/drawing/2014/main" id="{26266BFC-0BE0-8B36-B4E5-1D7C26FDB196}"/>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flipH="1">
            <a:off x="10455268" y="1917532"/>
            <a:ext cx="1355744" cy="1485747"/>
          </a:xfrm>
          <a:prstGeom prst="rect">
            <a:avLst/>
          </a:prstGeom>
        </p:spPr>
      </p:pic>
      <p:sp>
        <p:nvSpPr>
          <p:cNvPr id="71" name="TextBox 46">
            <a:extLst>
              <a:ext uri="{FF2B5EF4-FFF2-40B4-BE49-F238E27FC236}">
                <a16:creationId xmlns:a16="http://schemas.microsoft.com/office/drawing/2014/main" id="{927510DD-6E33-5193-A49D-313453A11BE6}"/>
              </a:ext>
            </a:extLst>
          </p:cNvPr>
          <p:cNvSpPr txBox="1"/>
          <p:nvPr/>
        </p:nvSpPr>
        <p:spPr>
          <a:xfrm>
            <a:off x="820230" y="1406584"/>
            <a:ext cx="4492968" cy="1015663"/>
          </a:xfrm>
          <a:prstGeom prst="rect">
            <a:avLst/>
          </a:prstGeom>
          <a:noFill/>
        </p:spPr>
        <p:txBody>
          <a:bodyPr wrap="square" rtlCol="0">
            <a:spAutoFit/>
          </a:bodyPr>
          <a:lstStyle/>
          <a:p>
            <a:pPr algn="ctr"/>
            <a:r>
              <a:rPr lang="en-US" sz="6000">
                <a:ln>
                  <a:solidFill>
                    <a:schemeClr val="bg1"/>
                  </a:solidFill>
                </a:ln>
                <a:solidFill>
                  <a:srgbClr val="00B0F0"/>
                </a:solidFill>
                <a:effectLst>
                  <a:outerShdw blurRad="50800" dist="38100" dir="5400000" algn="t" rotWithShape="0">
                    <a:prstClr val="black">
                      <a:alpha val="40000"/>
                    </a:prstClr>
                  </a:outerShdw>
                </a:effectLst>
                <a:latin typeface="Lobster" panose="00000500000000000000" pitchFamily="2" charset="-93"/>
              </a:rPr>
              <a:t>Nội dung 2</a:t>
            </a:r>
          </a:p>
        </p:txBody>
      </p:sp>
      <p:sp>
        <p:nvSpPr>
          <p:cNvPr id="77" name="TextBox 55">
            <a:extLst>
              <a:ext uri="{FF2B5EF4-FFF2-40B4-BE49-F238E27FC236}">
                <a16:creationId xmlns:a16="http://schemas.microsoft.com/office/drawing/2014/main" id="{6CB84CFB-8855-A939-8482-B9D75BCD9CCB}"/>
              </a:ext>
            </a:extLst>
          </p:cNvPr>
          <p:cNvSpPr txBox="1"/>
          <p:nvPr/>
        </p:nvSpPr>
        <p:spPr>
          <a:xfrm>
            <a:off x="283755" y="2505402"/>
            <a:ext cx="5565919" cy="3539430"/>
          </a:xfrm>
          <a:prstGeom prst="rect">
            <a:avLst/>
          </a:prstGeom>
          <a:noFill/>
        </p:spPr>
        <p:txBody>
          <a:bodyPr wrap="square" rtlCol="0">
            <a:spAutoFit/>
          </a:bodyPr>
          <a:lstStyle/>
          <a:p>
            <a:pPr algn="ctr"/>
            <a:r>
              <a:rPr lang="en-US" sz="2800">
                <a:latin typeface="iCiel Cadena" panose="02000503000000020004" pitchFamily="50" charset="-93"/>
              </a:rPr>
              <a:t>Text text text text text text text text text text text text text text text text text text text text text text text text text text text text text text text text text text text text text text text text text text text text text text text text text text text</a:t>
            </a:r>
          </a:p>
        </p:txBody>
      </p:sp>
      <p:pic>
        <p:nvPicPr>
          <p:cNvPr id="78" name="Picture 2">
            <a:extLst>
              <a:ext uri="{FF2B5EF4-FFF2-40B4-BE49-F238E27FC236}">
                <a16:creationId xmlns:a16="http://schemas.microsoft.com/office/drawing/2014/main" id="{7C25B9AD-C6D7-BFBD-EA51-97D8242B0850}"/>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613978">
            <a:off x="8617299" y="1555570"/>
            <a:ext cx="1885571" cy="1667443"/>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grpSp>
        <p:nvGrpSpPr>
          <p:cNvPr id="68" name="Group 81">
            <a:extLst>
              <a:ext uri="{FF2B5EF4-FFF2-40B4-BE49-F238E27FC236}">
                <a16:creationId xmlns:a16="http://schemas.microsoft.com/office/drawing/2014/main" id="{769C60B9-F8BF-8F4C-902D-5E2943216009}"/>
              </a:ext>
            </a:extLst>
          </p:cNvPr>
          <p:cNvGrpSpPr/>
          <p:nvPr/>
        </p:nvGrpSpPr>
        <p:grpSpPr>
          <a:xfrm rot="632548">
            <a:off x="9266025" y="2709702"/>
            <a:ext cx="2098691" cy="2886306"/>
            <a:chOff x="6319795" y="1756605"/>
            <a:chExt cx="2561440" cy="3522720"/>
          </a:xfrm>
        </p:grpSpPr>
        <p:sp>
          <p:nvSpPr>
            <p:cNvPr id="69" name="Rectangle 82">
              <a:extLst>
                <a:ext uri="{FF2B5EF4-FFF2-40B4-BE49-F238E27FC236}">
                  <a16:creationId xmlns:a16="http://schemas.microsoft.com/office/drawing/2014/main" id="{DA829DCC-184D-1394-3025-D2DFCBC9A21C}"/>
                </a:ext>
              </a:extLst>
            </p:cNvPr>
            <p:cNvSpPr/>
            <p:nvPr/>
          </p:nvSpPr>
          <p:spPr>
            <a:xfrm>
              <a:off x="6319795" y="1756605"/>
              <a:ext cx="2561440" cy="352272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a:extLst>
                <a:ext uri="{FF2B5EF4-FFF2-40B4-BE49-F238E27FC236}">
                  <a16:creationId xmlns:a16="http://schemas.microsoft.com/office/drawing/2014/main" id="{206FDF5C-09B2-0101-61E7-F2E41E81E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497775" y="2072268"/>
              <a:ext cx="2205479" cy="2638766"/>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Lst>
          </p:spPr>
        </p:pic>
      </p:grpSp>
      <p:grpSp>
        <p:nvGrpSpPr>
          <p:cNvPr id="65" name="Group 73">
            <a:extLst>
              <a:ext uri="{FF2B5EF4-FFF2-40B4-BE49-F238E27FC236}">
                <a16:creationId xmlns:a16="http://schemas.microsoft.com/office/drawing/2014/main" id="{DD112628-35CB-6DA8-9E04-F2BCF4C438E4}"/>
              </a:ext>
            </a:extLst>
          </p:cNvPr>
          <p:cNvGrpSpPr/>
          <p:nvPr/>
        </p:nvGrpSpPr>
        <p:grpSpPr>
          <a:xfrm rot="20991186">
            <a:off x="6809111" y="1817848"/>
            <a:ext cx="2561440" cy="3522720"/>
            <a:chOff x="6319795" y="1756605"/>
            <a:chExt cx="2561440" cy="3522720"/>
          </a:xfrm>
        </p:grpSpPr>
        <p:sp>
          <p:nvSpPr>
            <p:cNvPr id="66" name="Rectangle 74">
              <a:extLst>
                <a:ext uri="{FF2B5EF4-FFF2-40B4-BE49-F238E27FC236}">
                  <a16:creationId xmlns:a16="http://schemas.microsoft.com/office/drawing/2014/main" id="{E0E54FB3-0A58-48CB-0DB0-734F6F73D99E}"/>
                </a:ext>
              </a:extLst>
            </p:cNvPr>
            <p:cNvSpPr/>
            <p:nvPr/>
          </p:nvSpPr>
          <p:spPr>
            <a:xfrm>
              <a:off x="6319795" y="1756605"/>
              <a:ext cx="2561440" cy="352272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CF76642B-04F4-484D-F186-3AE9491815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497774" y="2071489"/>
              <a:ext cx="2205479" cy="2389961"/>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Lst>
          </p:spPr>
        </p:pic>
      </p:grpSp>
      <p:pic>
        <p:nvPicPr>
          <p:cNvPr id="82" name="Picture 2">
            <a:extLst>
              <a:ext uri="{FF2B5EF4-FFF2-40B4-BE49-F238E27FC236}">
                <a16:creationId xmlns:a16="http://schemas.microsoft.com/office/drawing/2014/main" id="{885C7789-C42E-1C1F-7A82-F71CF4119A8B}"/>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20044273">
            <a:off x="6111747" y="4323568"/>
            <a:ext cx="1579360" cy="1396655"/>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pic>
        <p:nvPicPr>
          <p:cNvPr id="83" name="Picture 2">
            <a:extLst>
              <a:ext uri="{FF2B5EF4-FFF2-40B4-BE49-F238E27FC236}">
                <a16:creationId xmlns:a16="http://schemas.microsoft.com/office/drawing/2014/main" id="{20FBF174-D6BD-45F1-6214-22CCCFE4B701}"/>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1590004">
            <a:off x="10049736" y="4706990"/>
            <a:ext cx="1579360" cy="1396655"/>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grpSp>
        <p:nvGrpSpPr>
          <p:cNvPr id="56" name="Nhóm 55">
            <a:extLst>
              <a:ext uri="{FF2B5EF4-FFF2-40B4-BE49-F238E27FC236}">
                <a16:creationId xmlns:a16="http://schemas.microsoft.com/office/drawing/2014/main" id="{54EBDE69-4AF3-EE72-46B9-01F3B141AE12}"/>
              </a:ext>
            </a:extLst>
          </p:cNvPr>
          <p:cNvGrpSpPr/>
          <p:nvPr/>
        </p:nvGrpSpPr>
        <p:grpSpPr>
          <a:xfrm>
            <a:off x="32455" y="595768"/>
            <a:ext cx="11982372" cy="6237164"/>
            <a:chOff x="88118" y="11098070"/>
            <a:chExt cx="11982372" cy="6237164"/>
          </a:xfrm>
        </p:grpSpPr>
        <p:sp>
          <p:nvSpPr>
            <p:cNvPr id="74" name="Freeform: Shape 78">
              <a:extLst>
                <a:ext uri="{FF2B5EF4-FFF2-40B4-BE49-F238E27FC236}">
                  <a16:creationId xmlns:a16="http://schemas.microsoft.com/office/drawing/2014/main" id="{26AC7604-995F-F45B-270B-C2AABFB14C05}"/>
                </a:ext>
              </a:extLst>
            </p:cNvPr>
            <p:cNvSpPr/>
            <p:nvPr/>
          </p:nvSpPr>
          <p:spPr>
            <a:xfrm>
              <a:off x="88118" y="11098070"/>
              <a:ext cx="11982372" cy="6237164"/>
            </a:xfrm>
            <a:custGeom>
              <a:avLst/>
              <a:gdLst>
                <a:gd name="connsiteX0" fmla="*/ 5181231 w 11982372"/>
                <a:gd name="connsiteY0" fmla="*/ 0 h 6668510"/>
                <a:gd name="connsiteX1" fmla="*/ 6817838 w 11982372"/>
                <a:gd name="connsiteY1" fmla="*/ 0 h 6668510"/>
                <a:gd name="connsiteX2" fmla="*/ 7196534 w 11982372"/>
                <a:gd name="connsiteY2" fmla="*/ 378696 h 6668510"/>
                <a:gd name="connsiteX3" fmla="*/ 7196534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4802534 w 11982372"/>
                <a:gd name="connsiteY12" fmla="*/ 568038 h 6668510"/>
                <a:gd name="connsiteX13" fmla="*/ 4802534 w 11982372"/>
                <a:gd name="connsiteY13" fmla="*/ 378696 h 6668510"/>
                <a:gd name="connsiteX14" fmla="*/ 518123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5181231" y="0"/>
                  </a:moveTo>
                  <a:lnTo>
                    <a:pt x="6817838" y="0"/>
                  </a:lnTo>
                  <a:cubicBezTo>
                    <a:pt x="7026986" y="0"/>
                    <a:pt x="7196534" y="169548"/>
                    <a:pt x="7196534" y="378696"/>
                  </a:cubicBezTo>
                  <a:lnTo>
                    <a:pt x="7196534"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4802534" y="568038"/>
                  </a:lnTo>
                  <a:lnTo>
                    <a:pt x="4802534" y="378696"/>
                  </a:lnTo>
                  <a:cubicBezTo>
                    <a:pt x="4802534" y="169548"/>
                    <a:pt x="4972082" y="0"/>
                    <a:pt x="5181231" y="0"/>
                  </a:cubicBezTo>
                  <a:close/>
                </a:path>
              </a:pathLst>
            </a:custGeom>
            <a:solidFill>
              <a:srgbClr val="00B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0" name="Hộp Văn bản 79">
              <a:extLst>
                <a:ext uri="{FF2B5EF4-FFF2-40B4-BE49-F238E27FC236}">
                  <a16:creationId xmlns:a16="http://schemas.microsoft.com/office/drawing/2014/main" id="{D395BF98-A7A9-44A1-446D-234E032A4F36}"/>
                </a:ext>
              </a:extLst>
            </p:cNvPr>
            <p:cNvSpPr txBox="1"/>
            <p:nvPr/>
          </p:nvSpPr>
          <p:spPr>
            <a:xfrm>
              <a:off x="4766715" y="11190981"/>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3</a:t>
              </a:r>
              <a:endParaRPr lang="en-GB" sz="2800">
                <a:ln>
                  <a:solidFill>
                    <a:schemeClr val="bg1"/>
                  </a:solidFill>
                </a:ln>
                <a:solidFill>
                  <a:srgbClr val="00B0F0"/>
                </a:solidFill>
                <a:latin typeface="iCiel Cadena" panose="02000503000000020004" pitchFamily="50" charset="-93"/>
              </a:endParaRPr>
            </a:p>
          </p:txBody>
        </p:sp>
      </p:grpSp>
      <p:pic>
        <p:nvPicPr>
          <p:cNvPr id="100" name="Picture 3">
            <a:extLst>
              <a:ext uri="{FF2B5EF4-FFF2-40B4-BE49-F238E27FC236}">
                <a16:creationId xmlns:a16="http://schemas.microsoft.com/office/drawing/2014/main" id="{DCFE1D3B-6262-30B2-18BD-B77184FBEDB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38773">
            <a:off x="-589505" y="1934750"/>
            <a:ext cx="2890128" cy="2093820"/>
          </a:xfrm>
          <a:prstGeom prst="rect">
            <a:avLst/>
          </a:prstGeom>
        </p:spPr>
      </p:pic>
      <p:pic>
        <p:nvPicPr>
          <p:cNvPr id="101" name="Picture 4">
            <a:extLst>
              <a:ext uri="{FF2B5EF4-FFF2-40B4-BE49-F238E27FC236}">
                <a16:creationId xmlns:a16="http://schemas.microsoft.com/office/drawing/2014/main" id="{7313034F-C690-3502-0DCC-D7EB47B34C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65298">
            <a:off x="10188224" y="4518573"/>
            <a:ext cx="1791365" cy="1641814"/>
          </a:xfrm>
          <a:prstGeom prst="rect">
            <a:avLst/>
          </a:prstGeom>
        </p:spPr>
      </p:pic>
      <p:grpSp>
        <p:nvGrpSpPr>
          <p:cNvPr id="18" name="Nhóm 17">
            <a:extLst>
              <a:ext uri="{FF2B5EF4-FFF2-40B4-BE49-F238E27FC236}">
                <a16:creationId xmlns:a16="http://schemas.microsoft.com/office/drawing/2014/main" id="{F04DDEFF-D344-830C-A7D1-C04376317EC5}"/>
              </a:ext>
            </a:extLst>
          </p:cNvPr>
          <p:cNvGrpSpPr/>
          <p:nvPr/>
        </p:nvGrpSpPr>
        <p:grpSpPr>
          <a:xfrm>
            <a:off x="515625" y="1501043"/>
            <a:ext cx="1801030" cy="1832535"/>
            <a:chOff x="330393" y="1501043"/>
            <a:chExt cx="2168881" cy="2168881"/>
          </a:xfrm>
        </p:grpSpPr>
        <p:sp>
          <p:nvSpPr>
            <p:cNvPr id="84" name="Elipse 6">
              <a:extLst>
                <a:ext uri="{FF2B5EF4-FFF2-40B4-BE49-F238E27FC236}">
                  <a16:creationId xmlns:a16="http://schemas.microsoft.com/office/drawing/2014/main" id="{CCFD93F4-AE0E-22DA-3A82-DDCC6F823104}"/>
                </a:ext>
              </a:extLst>
            </p:cNvPr>
            <p:cNvSpPr/>
            <p:nvPr/>
          </p:nvSpPr>
          <p:spPr>
            <a:xfrm>
              <a:off x="330393" y="1501043"/>
              <a:ext cx="2168881" cy="2168881"/>
            </a:xfrm>
            <a:prstGeom prst="ellipse">
              <a:avLst/>
            </a:prstGeom>
            <a:solidFill>
              <a:schemeClr val="bg1"/>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6" name="Gráfico 7" descr="Prohibido tirar basura con relleno sólido">
              <a:extLst>
                <a:ext uri="{FF2B5EF4-FFF2-40B4-BE49-F238E27FC236}">
                  <a16:creationId xmlns:a16="http://schemas.microsoft.com/office/drawing/2014/main" id="{71C259DD-A52C-1560-12C8-D619D411737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121" y="1742207"/>
              <a:ext cx="1503396" cy="1503396"/>
            </a:xfrm>
            <a:prstGeom prst="rect">
              <a:avLst/>
            </a:prstGeom>
            <a:effectLst/>
          </p:spPr>
        </p:pic>
      </p:grpSp>
      <p:grpSp>
        <p:nvGrpSpPr>
          <p:cNvPr id="19" name="Nhóm 18">
            <a:extLst>
              <a:ext uri="{FF2B5EF4-FFF2-40B4-BE49-F238E27FC236}">
                <a16:creationId xmlns:a16="http://schemas.microsoft.com/office/drawing/2014/main" id="{E49F21F5-6822-D512-D8EE-AE77CE8BBC89}"/>
              </a:ext>
            </a:extLst>
          </p:cNvPr>
          <p:cNvGrpSpPr/>
          <p:nvPr/>
        </p:nvGrpSpPr>
        <p:grpSpPr>
          <a:xfrm>
            <a:off x="3373236" y="3503171"/>
            <a:ext cx="1738141" cy="1703351"/>
            <a:chOff x="3034767" y="3312532"/>
            <a:chExt cx="2168881" cy="2168881"/>
          </a:xfrm>
        </p:grpSpPr>
        <p:sp>
          <p:nvSpPr>
            <p:cNvPr id="87" name="Elipse 8">
              <a:extLst>
                <a:ext uri="{FF2B5EF4-FFF2-40B4-BE49-F238E27FC236}">
                  <a16:creationId xmlns:a16="http://schemas.microsoft.com/office/drawing/2014/main" id="{109EA8A9-E0C1-534F-8ABE-5AE493D163C2}"/>
                </a:ext>
              </a:extLst>
            </p:cNvPr>
            <p:cNvSpPr/>
            <p:nvPr/>
          </p:nvSpPr>
          <p:spPr>
            <a:xfrm>
              <a:off x="3034767" y="3312532"/>
              <a:ext cx="2168881" cy="2168881"/>
            </a:xfrm>
            <a:prstGeom prst="ellipse">
              <a:avLst/>
            </a:prstGeom>
            <a:solidFill>
              <a:schemeClr val="bg1"/>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8" name="Gráfico 9" descr="Narración contorno">
              <a:extLst>
                <a:ext uri="{FF2B5EF4-FFF2-40B4-BE49-F238E27FC236}">
                  <a16:creationId xmlns:a16="http://schemas.microsoft.com/office/drawing/2014/main" id="{2241E65A-29D6-D34B-60B7-626B69ED843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437126" y="3717855"/>
              <a:ext cx="1384804" cy="1384804"/>
            </a:xfrm>
            <a:prstGeom prst="rect">
              <a:avLst/>
            </a:prstGeom>
            <a:effectLst/>
          </p:spPr>
        </p:pic>
      </p:grpSp>
      <p:grpSp>
        <p:nvGrpSpPr>
          <p:cNvPr id="20" name="Nhóm 19">
            <a:extLst>
              <a:ext uri="{FF2B5EF4-FFF2-40B4-BE49-F238E27FC236}">
                <a16:creationId xmlns:a16="http://schemas.microsoft.com/office/drawing/2014/main" id="{5214E779-3D7D-CBBD-8597-0C7ED7AED61D}"/>
              </a:ext>
            </a:extLst>
          </p:cNvPr>
          <p:cNvGrpSpPr/>
          <p:nvPr/>
        </p:nvGrpSpPr>
        <p:grpSpPr>
          <a:xfrm>
            <a:off x="6484518" y="1469245"/>
            <a:ext cx="1721475" cy="1698059"/>
            <a:chOff x="6129874" y="1708182"/>
            <a:chExt cx="2168881" cy="2168881"/>
          </a:xfrm>
        </p:grpSpPr>
        <p:sp>
          <p:nvSpPr>
            <p:cNvPr id="89" name="Elipse 10">
              <a:extLst>
                <a:ext uri="{FF2B5EF4-FFF2-40B4-BE49-F238E27FC236}">
                  <a16:creationId xmlns:a16="http://schemas.microsoft.com/office/drawing/2014/main" id="{B74D846E-1D76-DEF4-5603-8304000FB4C7}"/>
                </a:ext>
              </a:extLst>
            </p:cNvPr>
            <p:cNvSpPr/>
            <p:nvPr/>
          </p:nvSpPr>
          <p:spPr>
            <a:xfrm>
              <a:off x="6129874" y="1708182"/>
              <a:ext cx="2168881" cy="2168881"/>
            </a:xfrm>
            <a:prstGeom prst="ellipse">
              <a:avLst/>
            </a:prstGeom>
            <a:solidFill>
              <a:schemeClr val="bg1"/>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0" name="Gráfico 11" descr="Cuchillo y tenedor con relleno sólido">
              <a:extLst>
                <a:ext uri="{FF2B5EF4-FFF2-40B4-BE49-F238E27FC236}">
                  <a16:creationId xmlns:a16="http://schemas.microsoft.com/office/drawing/2014/main" id="{7732E2C7-4172-37F8-EC8F-A3177B3757F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562868" y="2137310"/>
              <a:ext cx="1306103" cy="1306103"/>
            </a:xfrm>
            <a:prstGeom prst="rect">
              <a:avLst/>
            </a:prstGeom>
            <a:effectLst/>
          </p:spPr>
        </p:pic>
      </p:grpSp>
      <p:grpSp>
        <p:nvGrpSpPr>
          <p:cNvPr id="21" name="Nhóm 20">
            <a:extLst>
              <a:ext uri="{FF2B5EF4-FFF2-40B4-BE49-F238E27FC236}">
                <a16:creationId xmlns:a16="http://schemas.microsoft.com/office/drawing/2014/main" id="{CA51EB78-9348-B6E8-48D7-82FAEBD79E82}"/>
              </a:ext>
            </a:extLst>
          </p:cNvPr>
          <p:cNvGrpSpPr/>
          <p:nvPr/>
        </p:nvGrpSpPr>
        <p:grpSpPr>
          <a:xfrm>
            <a:off x="9639852" y="3179789"/>
            <a:ext cx="1677309" cy="1633810"/>
            <a:chOff x="9173096" y="3082920"/>
            <a:chExt cx="2168881" cy="2168881"/>
          </a:xfrm>
        </p:grpSpPr>
        <p:sp>
          <p:nvSpPr>
            <p:cNvPr id="91" name="Elipse 12">
              <a:extLst>
                <a:ext uri="{FF2B5EF4-FFF2-40B4-BE49-F238E27FC236}">
                  <a16:creationId xmlns:a16="http://schemas.microsoft.com/office/drawing/2014/main" id="{3EB1E439-1B92-AE6E-23B9-A6AF8ECE85E2}"/>
                </a:ext>
              </a:extLst>
            </p:cNvPr>
            <p:cNvSpPr/>
            <p:nvPr/>
          </p:nvSpPr>
          <p:spPr>
            <a:xfrm>
              <a:off x="9173096" y="3082920"/>
              <a:ext cx="2168881" cy="2168881"/>
            </a:xfrm>
            <a:prstGeom prst="ellipse">
              <a:avLst/>
            </a:prstGeom>
            <a:solidFill>
              <a:schemeClr val="bg1"/>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2" name="Gráfico 14" descr="Planta con raíces con relleno sólido">
              <a:extLst>
                <a:ext uri="{FF2B5EF4-FFF2-40B4-BE49-F238E27FC236}">
                  <a16:creationId xmlns:a16="http://schemas.microsoft.com/office/drawing/2014/main" id="{EF033C54-EB25-0DA2-9D37-3F66B622041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507444" y="3428947"/>
              <a:ext cx="1503396" cy="1503396"/>
            </a:xfrm>
            <a:prstGeom prst="rect">
              <a:avLst/>
            </a:prstGeom>
            <a:effectLst/>
          </p:spPr>
        </p:pic>
      </p:grpSp>
      <p:sp>
        <p:nvSpPr>
          <p:cNvPr id="22" name="Hình chữ nhật: Góc Tròn 21">
            <a:extLst>
              <a:ext uri="{FF2B5EF4-FFF2-40B4-BE49-F238E27FC236}">
                <a16:creationId xmlns:a16="http://schemas.microsoft.com/office/drawing/2014/main" id="{73D28F5D-76D5-0391-0F05-5141262CB511}"/>
              </a:ext>
            </a:extLst>
          </p:cNvPr>
          <p:cNvSpPr/>
          <p:nvPr/>
        </p:nvSpPr>
        <p:spPr>
          <a:xfrm>
            <a:off x="251168" y="3463716"/>
            <a:ext cx="2412723" cy="158436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iCiel Cadena" panose="02000503000000020004" pitchFamily="50" charset="-93"/>
              </a:rPr>
              <a:t>Text text text text text text text text text text text text text text text text text</a:t>
            </a:r>
            <a:endParaRPr lang="en-GB">
              <a:solidFill>
                <a:schemeClr val="tx1"/>
              </a:solidFill>
            </a:endParaRPr>
          </a:p>
        </p:txBody>
      </p:sp>
      <p:sp>
        <p:nvSpPr>
          <p:cNvPr id="93" name="Hình chữ nhật: Góc Tròn 92">
            <a:extLst>
              <a:ext uri="{FF2B5EF4-FFF2-40B4-BE49-F238E27FC236}">
                <a16:creationId xmlns:a16="http://schemas.microsoft.com/office/drawing/2014/main" id="{63BAC23B-8DE8-E27E-5ECC-F309BD360ABD}"/>
              </a:ext>
            </a:extLst>
          </p:cNvPr>
          <p:cNvSpPr/>
          <p:nvPr/>
        </p:nvSpPr>
        <p:spPr>
          <a:xfrm>
            <a:off x="2911863" y="1482195"/>
            <a:ext cx="2632953" cy="1793959"/>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iCiel Cadena" panose="02000503000000020004" pitchFamily="50" charset="-93"/>
              </a:rPr>
              <a:t>Text text text text text text text text text text text text text text text text text</a:t>
            </a:r>
            <a:endParaRPr lang="en-GB">
              <a:solidFill>
                <a:schemeClr val="tx1"/>
              </a:solidFill>
            </a:endParaRPr>
          </a:p>
        </p:txBody>
      </p:sp>
      <p:sp>
        <p:nvSpPr>
          <p:cNvPr id="94" name="Hình chữ nhật: Góc Tròn 93">
            <a:extLst>
              <a:ext uri="{FF2B5EF4-FFF2-40B4-BE49-F238E27FC236}">
                <a16:creationId xmlns:a16="http://schemas.microsoft.com/office/drawing/2014/main" id="{94276336-B600-469F-C876-443308617AAD}"/>
              </a:ext>
            </a:extLst>
          </p:cNvPr>
          <p:cNvSpPr/>
          <p:nvPr/>
        </p:nvSpPr>
        <p:spPr>
          <a:xfrm>
            <a:off x="8841420" y="1274670"/>
            <a:ext cx="2979243" cy="173616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iCiel Cadena" panose="02000503000000020004" pitchFamily="50" charset="-93"/>
              </a:rPr>
              <a:t>Text text text text text text text text text text text text text text text text text</a:t>
            </a:r>
            <a:endParaRPr lang="en-GB">
              <a:solidFill>
                <a:schemeClr val="tx1"/>
              </a:solidFill>
            </a:endParaRPr>
          </a:p>
        </p:txBody>
      </p:sp>
      <p:sp>
        <p:nvSpPr>
          <p:cNvPr id="95" name="Hình chữ nhật: Góc Tròn 94">
            <a:extLst>
              <a:ext uri="{FF2B5EF4-FFF2-40B4-BE49-F238E27FC236}">
                <a16:creationId xmlns:a16="http://schemas.microsoft.com/office/drawing/2014/main" id="{2C06C450-2269-83AF-005C-CDF540FA07A3}"/>
              </a:ext>
            </a:extLst>
          </p:cNvPr>
          <p:cNvSpPr/>
          <p:nvPr/>
        </p:nvSpPr>
        <p:spPr>
          <a:xfrm>
            <a:off x="5987201" y="3327286"/>
            <a:ext cx="2709769" cy="1597052"/>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iCiel Cadena" panose="02000503000000020004" pitchFamily="50" charset="-93"/>
              </a:rPr>
              <a:t>Text text text text text text text text text text text text text text text text text</a:t>
            </a:r>
            <a:endParaRPr lang="en-GB">
              <a:solidFill>
                <a:schemeClr val="tx1"/>
              </a:solidFill>
            </a:endParaRPr>
          </a:p>
        </p:txBody>
      </p:sp>
      <p:sp>
        <p:nvSpPr>
          <p:cNvPr id="96" name="Forma libre: forma 5">
            <a:extLst>
              <a:ext uri="{FF2B5EF4-FFF2-40B4-BE49-F238E27FC236}">
                <a16:creationId xmlns:a16="http://schemas.microsoft.com/office/drawing/2014/main" id="{5EC33A2A-E112-BCE0-E28A-39B852D597AB}"/>
              </a:ext>
            </a:extLst>
          </p:cNvPr>
          <p:cNvSpPr/>
          <p:nvPr/>
        </p:nvSpPr>
        <p:spPr>
          <a:xfrm>
            <a:off x="5992469" y="5742457"/>
            <a:ext cx="6304600" cy="634956"/>
          </a:xfrm>
          <a:custGeom>
            <a:avLst/>
            <a:gdLst>
              <a:gd name="connsiteX0" fmla="*/ 0 w 6304600"/>
              <a:gd name="connsiteY0" fmla="*/ 0 h 634956"/>
              <a:gd name="connsiteX1" fmla="*/ 397923 w 6304600"/>
              <a:gd name="connsiteY1" fmla="*/ 489809 h 634956"/>
              <a:gd name="connsiteX2" fmla="*/ 1106723 w 6304600"/>
              <a:gd name="connsiteY2" fmla="*/ 609762 h 634956"/>
              <a:gd name="connsiteX3" fmla="*/ 2785463 w 6304600"/>
              <a:gd name="connsiteY3" fmla="*/ 219914 h 634956"/>
              <a:gd name="connsiteX4" fmla="*/ 3767837 w 6304600"/>
              <a:gd name="connsiteY4" fmla="*/ 79968 h 634956"/>
              <a:gd name="connsiteX5" fmla="*/ 4886997 w 6304600"/>
              <a:gd name="connsiteY5" fmla="*/ 479812 h 634956"/>
              <a:gd name="connsiteX6" fmla="*/ 5359531 w 6304600"/>
              <a:gd name="connsiteY6" fmla="*/ 629754 h 634956"/>
              <a:gd name="connsiteX7" fmla="*/ 5956416 w 6304600"/>
              <a:gd name="connsiteY7" fmla="*/ 569777 h 634956"/>
              <a:gd name="connsiteX8" fmla="*/ 6304600 w 6304600"/>
              <a:gd name="connsiteY8" fmla="*/ 279890 h 6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4600" h="634956" extrusionOk="0">
                <a:moveTo>
                  <a:pt x="0" y="0"/>
                </a:moveTo>
                <a:cubicBezTo>
                  <a:pt x="93728" y="216909"/>
                  <a:pt x="209739" y="386642"/>
                  <a:pt x="397923" y="489809"/>
                </a:cubicBezTo>
                <a:cubicBezTo>
                  <a:pt x="593209" y="589837"/>
                  <a:pt x="697010" y="676217"/>
                  <a:pt x="1106723" y="609762"/>
                </a:cubicBezTo>
                <a:cubicBezTo>
                  <a:pt x="1464264" y="578276"/>
                  <a:pt x="2312739" y="342749"/>
                  <a:pt x="2785463" y="219914"/>
                </a:cubicBezTo>
                <a:cubicBezTo>
                  <a:pt x="3249707" y="118203"/>
                  <a:pt x="3388701" y="43277"/>
                  <a:pt x="3767837" y="79968"/>
                </a:cubicBezTo>
                <a:cubicBezTo>
                  <a:pt x="4156967" y="86336"/>
                  <a:pt x="4654124" y="390321"/>
                  <a:pt x="4886997" y="479812"/>
                </a:cubicBezTo>
                <a:cubicBezTo>
                  <a:pt x="5156343" y="578389"/>
                  <a:pt x="5176283" y="614652"/>
                  <a:pt x="5359531" y="629754"/>
                </a:cubicBezTo>
                <a:cubicBezTo>
                  <a:pt x="5554223" y="647135"/>
                  <a:pt x="5783831" y="621209"/>
                  <a:pt x="5956416" y="569777"/>
                </a:cubicBezTo>
                <a:cubicBezTo>
                  <a:pt x="6111888" y="512076"/>
                  <a:pt x="6222979" y="377086"/>
                  <a:pt x="6304600" y="279890"/>
                </a:cubicBezTo>
              </a:path>
            </a:pathLst>
          </a:custGeom>
          <a:noFill/>
          <a:ln w="57150">
            <a:solidFill>
              <a:schemeClr val="accent5">
                <a:lumMod val="20000"/>
                <a:lumOff val="80000"/>
              </a:schemeClr>
            </a:solidFill>
            <a:prstDash val="dash"/>
            <a:extLst>
              <a:ext uri="{C807C97D-BFC1-408E-A445-0C87EB9F89A2}">
                <ask:lineSketchStyleProps xmlns:ask="http://schemas.microsoft.com/office/drawing/2018/sketchyshapes" sd="981765707">
                  <a:custGeom>
                    <a:avLst/>
                    <a:gdLst>
                      <a:gd name="connsiteX0" fmla="*/ 0 w 6919415"/>
                      <a:gd name="connsiteY0" fmla="*/ 0 h 866910"/>
                      <a:gd name="connsiteX1" fmla="*/ 436728 w 6919415"/>
                      <a:gd name="connsiteY1" fmla="*/ 668740 h 866910"/>
                      <a:gd name="connsiteX2" fmla="*/ 1214650 w 6919415"/>
                      <a:gd name="connsiteY2" fmla="*/ 832513 h 866910"/>
                      <a:gd name="connsiteX3" fmla="*/ 3057098 w 6919415"/>
                      <a:gd name="connsiteY3" fmla="*/ 300251 h 866910"/>
                      <a:gd name="connsiteX4" fmla="*/ 4135271 w 6919415"/>
                      <a:gd name="connsiteY4" fmla="*/ 109182 h 866910"/>
                      <a:gd name="connsiteX5" fmla="*/ 5363570 w 6919415"/>
                      <a:gd name="connsiteY5" fmla="*/ 655092 h 866910"/>
                      <a:gd name="connsiteX6" fmla="*/ 5882185 w 6919415"/>
                      <a:gd name="connsiteY6" fmla="*/ 859809 h 866910"/>
                      <a:gd name="connsiteX7" fmla="*/ 6537277 w 6919415"/>
                      <a:gd name="connsiteY7" fmla="*/ 777922 h 866910"/>
                      <a:gd name="connsiteX8" fmla="*/ 6919415 w 6919415"/>
                      <a:gd name="connsiteY8" fmla="*/ 382137 h 8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9415" h="866910">
                        <a:moveTo>
                          <a:pt x="0" y="0"/>
                        </a:moveTo>
                        <a:cubicBezTo>
                          <a:pt x="117143" y="264994"/>
                          <a:pt x="234286" y="529988"/>
                          <a:pt x="436728" y="668740"/>
                        </a:cubicBezTo>
                        <a:cubicBezTo>
                          <a:pt x="639170" y="807492"/>
                          <a:pt x="777922" y="893928"/>
                          <a:pt x="1214650" y="832513"/>
                        </a:cubicBezTo>
                        <a:cubicBezTo>
                          <a:pt x="1651378" y="771098"/>
                          <a:pt x="2570328" y="420806"/>
                          <a:pt x="3057098" y="300251"/>
                        </a:cubicBezTo>
                        <a:cubicBezTo>
                          <a:pt x="3543868" y="179696"/>
                          <a:pt x="3750859" y="50042"/>
                          <a:pt x="4135271" y="109182"/>
                        </a:cubicBezTo>
                        <a:cubicBezTo>
                          <a:pt x="4519683" y="168322"/>
                          <a:pt x="5072418" y="529988"/>
                          <a:pt x="5363570" y="655092"/>
                        </a:cubicBezTo>
                        <a:cubicBezTo>
                          <a:pt x="5654722" y="780196"/>
                          <a:pt x="5686567" y="839337"/>
                          <a:pt x="5882185" y="859809"/>
                        </a:cubicBezTo>
                        <a:cubicBezTo>
                          <a:pt x="6077803" y="880281"/>
                          <a:pt x="6364405" y="857534"/>
                          <a:pt x="6537277" y="777922"/>
                        </a:cubicBezTo>
                        <a:cubicBezTo>
                          <a:pt x="6710149" y="698310"/>
                          <a:pt x="6814782" y="540223"/>
                          <a:pt x="6919415" y="382137"/>
                        </a:cubicBezTo>
                      </a:path>
                    </a:pathLst>
                  </a:custGeom>
                  <ask:type>
                    <ask:lineSketchCurved/>
                  </ask:type>
                </ask:lineSketchStyleProps>
              </a:ext>
            </a:extLst>
          </a:ln>
          <a:effectLst>
            <a:outerShdw blurRad="50800" dist="88900" dir="3960000" sx="99000" sy="99000" algn="tl" rotWithShape="0">
              <a:srgbClr val="774F2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chemeClr val="accent5">
                    <a:lumMod val="20000"/>
                    <a:lumOff val="80000"/>
                  </a:schemeClr>
                </a:solidFill>
              </a:ln>
            </a:endParaRPr>
          </a:p>
        </p:txBody>
      </p:sp>
      <p:sp>
        <p:nvSpPr>
          <p:cNvPr id="97" name="TextBox 46">
            <a:extLst>
              <a:ext uri="{FF2B5EF4-FFF2-40B4-BE49-F238E27FC236}">
                <a16:creationId xmlns:a16="http://schemas.microsoft.com/office/drawing/2014/main" id="{4E8B2D65-B0BB-5C62-E9F9-04787EDA457E}"/>
              </a:ext>
            </a:extLst>
          </p:cNvPr>
          <p:cNvSpPr txBox="1"/>
          <p:nvPr/>
        </p:nvSpPr>
        <p:spPr>
          <a:xfrm>
            <a:off x="92611" y="5317372"/>
            <a:ext cx="4492968" cy="1015663"/>
          </a:xfrm>
          <a:prstGeom prst="rect">
            <a:avLst/>
          </a:prstGeom>
          <a:noFill/>
        </p:spPr>
        <p:txBody>
          <a:bodyPr wrap="square" rtlCol="0">
            <a:spAutoFit/>
          </a:bodyPr>
          <a:lstStyle/>
          <a:p>
            <a:pPr algn="ctr"/>
            <a:r>
              <a:rPr lang="en-US" sz="6000">
                <a:ln>
                  <a:solidFill>
                    <a:schemeClr val="accent5">
                      <a:lumMod val="50000"/>
                    </a:schemeClr>
                  </a:solidFill>
                </a:ln>
                <a:solidFill>
                  <a:schemeClr val="accent5">
                    <a:lumMod val="20000"/>
                    <a:lumOff val="80000"/>
                  </a:schemeClr>
                </a:solidFill>
                <a:effectLst>
                  <a:outerShdw blurRad="50800" dist="38100" dir="5400000" algn="t" rotWithShape="0">
                    <a:prstClr val="black">
                      <a:alpha val="40000"/>
                    </a:prstClr>
                  </a:outerShdw>
                </a:effectLst>
                <a:latin typeface="Lobster" panose="00000500000000000000" pitchFamily="2" charset="-93"/>
              </a:rPr>
              <a:t>Nội dung 3</a:t>
            </a:r>
          </a:p>
        </p:txBody>
      </p:sp>
      <p:pic>
        <p:nvPicPr>
          <p:cNvPr id="98" name="Gráfico 3" descr="Enviar contorno">
            <a:extLst>
              <a:ext uri="{FF2B5EF4-FFF2-40B4-BE49-F238E27FC236}">
                <a16:creationId xmlns:a16="http://schemas.microsoft.com/office/drawing/2014/main" id="{126C78B5-5D7E-58BD-1C2F-B449A96F92D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992769">
            <a:off x="4294061" y="5410079"/>
            <a:ext cx="1153669" cy="1153669"/>
          </a:xfrm>
          <a:prstGeom prst="rect">
            <a:avLst/>
          </a:prstGeom>
        </p:spPr>
      </p:pic>
      <p:pic>
        <p:nvPicPr>
          <p:cNvPr id="99" name="Gráfico 4" descr="Enviar contorno">
            <a:extLst>
              <a:ext uri="{FF2B5EF4-FFF2-40B4-BE49-F238E27FC236}">
                <a16:creationId xmlns:a16="http://schemas.microsoft.com/office/drawing/2014/main" id="{39CBAF1F-80D8-A8CA-923B-FF0404BBFA32}"/>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0555694" flipV="1">
            <a:off x="5551506" y="5153958"/>
            <a:ext cx="1052610" cy="1052610"/>
          </a:xfrm>
          <a:prstGeom prst="rect">
            <a:avLst/>
          </a:prstGeom>
        </p:spPr>
      </p:pic>
      <p:grpSp>
        <p:nvGrpSpPr>
          <p:cNvPr id="57" name="Nhóm 56">
            <a:extLst>
              <a:ext uri="{FF2B5EF4-FFF2-40B4-BE49-F238E27FC236}">
                <a16:creationId xmlns:a16="http://schemas.microsoft.com/office/drawing/2014/main" id="{190FC025-BD7B-086D-79CA-51D08E7C9BAD}"/>
              </a:ext>
            </a:extLst>
          </p:cNvPr>
          <p:cNvGrpSpPr/>
          <p:nvPr/>
        </p:nvGrpSpPr>
        <p:grpSpPr>
          <a:xfrm>
            <a:off x="88118" y="604156"/>
            <a:ext cx="11982372" cy="6237164"/>
            <a:chOff x="88118" y="14071559"/>
            <a:chExt cx="11982372" cy="6237164"/>
          </a:xfrm>
        </p:grpSpPr>
        <p:sp>
          <p:nvSpPr>
            <p:cNvPr id="75" name="Freeform: Shape 77">
              <a:extLst>
                <a:ext uri="{FF2B5EF4-FFF2-40B4-BE49-F238E27FC236}">
                  <a16:creationId xmlns:a16="http://schemas.microsoft.com/office/drawing/2014/main" id="{A570C748-C249-76AE-722A-719D7D1C0034}"/>
                </a:ext>
              </a:extLst>
            </p:cNvPr>
            <p:cNvSpPr/>
            <p:nvPr/>
          </p:nvSpPr>
          <p:spPr>
            <a:xfrm>
              <a:off x="88118" y="14071559"/>
              <a:ext cx="11982372" cy="6237164"/>
            </a:xfrm>
            <a:custGeom>
              <a:avLst/>
              <a:gdLst>
                <a:gd name="connsiteX0" fmla="*/ 7574149 w 11982372"/>
                <a:gd name="connsiteY0" fmla="*/ 0 h 6668510"/>
                <a:gd name="connsiteX1" fmla="*/ 9210757 w 11982372"/>
                <a:gd name="connsiteY1" fmla="*/ 0 h 6668510"/>
                <a:gd name="connsiteX2" fmla="*/ 9589453 w 11982372"/>
                <a:gd name="connsiteY2" fmla="*/ 378696 h 6668510"/>
                <a:gd name="connsiteX3" fmla="*/ 9589453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7195453 w 11982372"/>
                <a:gd name="connsiteY12" fmla="*/ 568038 h 6668510"/>
                <a:gd name="connsiteX13" fmla="*/ 7195453 w 11982372"/>
                <a:gd name="connsiteY13" fmla="*/ 378696 h 6668510"/>
                <a:gd name="connsiteX14" fmla="*/ 7574149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7574149" y="0"/>
                  </a:moveTo>
                  <a:lnTo>
                    <a:pt x="9210757" y="0"/>
                  </a:lnTo>
                  <a:cubicBezTo>
                    <a:pt x="9419905" y="0"/>
                    <a:pt x="9589453" y="169548"/>
                    <a:pt x="9589453" y="378696"/>
                  </a:cubicBezTo>
                  <a:lnTo>
                    <a:pt x="9589453"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7195453" y="568038"/>
                  </a:lnTo>
                  <a:lnTo>
                    <a:pt x="7195453" y="378696"/>
                  </a:lnTo>
                  <a:cubicBezTo>
                    <a:pt x="7195453" y="169548"/>
                    <a:pt x="7365001" y="0"/>
                    <a:pt x="7574149" y="0"/>
                  </a:cubicBezTo>
                  <a:close/>
                </a:path>
              </a:pathLst>
            </a:custGeom>
            <a:solidFill>
              <a:srgbClr val="81B2D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1" name="Hộp Văn bản 80">
              <a:extLst>
                <a:ext uri="{FF2B5EF4-FFF2-40B4-BE49-F238E27FC236}">
                  <a16:creationId xmlns:a16="http://schemas.microsoft.com/office/drawing/2014/main" id="{A8675B19-EE3D-A052-5755-E3A515091FF5}"/>
                </a:ext>
              </a:extLst>
            </p:cNvPr>
            <p:cNvSpPr txBox="1"/>
            <p:nvPr/>
          </p:nvSpPr>
          <p:spPr>
            <a:xfrm>
              <a:off x="7108792" y="14152304"/>
              <a:ext cx="2658570" cy="523220"/>
            </a:xfrm>
            <a:prstGeom prst="rect">
              <a:avLst/>
            </a:prstGeom>
            <a:noFill/>
          </p:spPr>
          <p:txBody>
            <a:bodyPr wrap="square" rtlCol="0">
              <a:spAutoFit/>
            </a:bodyPr>
            <a:lstStyle/>
            <a:p>
              <a:pPr algn="ctr"/>
              <a:r>
                <a:rPr lang="en-GB" sz="2800" dirty="0" err="1">
                  <a:ln>
                    <a:solidFill>
                      <a:schemeClr val="bg1"/>
                    </a:solidFill>
                  </a:ln>
                  <a:solidFill>
                    <a:srgbClr val="00B0F0"/>
                  </a:solidFill>
                  <a:latin typeface="iCiel Cadena" panose="02000503000000020004" pitchFamily="50" charset="-93"/>
                </a:rPr>
                <a:t>Bài</a:t>
              </a:r>
              <a:r>
                <a:rPr lang="en-GB" sz="2800" dirty="0">
                  <a:ln>
                    <a:solidFill>
                      <a:schemeClr val="bg1"/>
                    </a:solidFill>
                  </a:ln>
                  <a:solidFill>
                    <a:srgbClr val="00B0F0"/>
                  </a:solidFill>
                  <a:latin typeface="iCiel Cadena" panose="02000503000000020004" pitchFamily="50" charset="-93"/>
                </a:rPr>
                <a:t> 1</a:t>
              </a:r>
            </a:p>
          </p:txBody>
        </p:sp>
      </p:grpSp>
      <p:pic>
        <p:nvPicPr>
          <p:cNvPr id="111" name="Picture 8">
            <a:extLst>
              <a:ext uri="{FF2B5EF4-FFF2-40B4-BE49-F238E27FC236}">
                <a16:creationId xmlns:a16="http://schemas.microsoft.com/office/drawing/2014/main" id="{A4083ACA-F0A6-C329-5C91-600200B2819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4466065" y="5387817"/>
            <a:ext cx="1342851" cy="1384382"/>
          </a:xfrm>
          <a:prstGeom prst="rect">
            <a:avLst/>
          </a:prstGeom>
        </p:spPr>
      </p:pic>
      <p:pic>
        <p:nvPicPr>
          <p:cNvPr id="104" name="Picture 7">
            <a:extLst>
              <a:ext uri="{FF2B5EF4-FFF2-40B4-BE49-F238E27FC236}">
                <a16:creationId xmlns:a16="http://schemas.microsoft.com/office/drawing/2014/main" id="{9595E8ED-509E-A444-9425-C63203CB046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6202905">
            <a:off x="9957846" y="4813365"/>
            <a:ext cx="2377008" cy="1378664"/>
          </a:xfrm>
          <a:prstGeom prst="rect">
            <a:avLst/>
          </a:prstGeom>
        </p:spPr>
      </p:pic>
      <p:grpSp>
        <p:nvGrpSpPr>
          <p:cNvPr id="58" name="Nhóm 57">
            <a:extLst>
              <a:ext uri="{FF2B5EF4-FFF2-40B4-BE49-F238E27FC236}">
                <a16:creationId xmlns:a16="http://schemas.microsoft.com/office/drawing/2014/main" id="{74764CDD-8DF8-C014-7824-08B96CBB907F}"/>
              </a:ext>
            </a:extLst>
          </p:cNvPr>
          <p:cNvGrpSpPr/>
          <p:nvPr/>
        </p:nvGrpSpPr>
        <p:grpSpPr>
          <a:xfrm>
            <a:off x="179826" y="6396808"/>
            <a:ext cx="12106309" cy="6237164"/>
            <a:chOff x="-135709" y="20308723"/>
            <a:chExt cx="12106309" cy="6237164"/>
          </a:xfrm>
        </p:grpSpPr>
        <p:sp>
          <p:nvSpPr>
            <p:cNvPr id="76" name="Freeform: Shape 75">
              <a:extLst>
                <a:ext uri="{FF2B5EF4-FFF2-40B4-BE49-F238E27FC236}">
                  <a16:creationId xmlns:a16="http://schemas.microsoft.com/office/drawing/2014/main" id="{2A0AE433-5CE1-218B-2C41-21F52A7B0B81}"/>
                </a:ext>
              </a:extLst>
            </p:cNvPr>
            <p:cNvSpPr/>
            <p:nvPr/>
          </p:nvSpPr>
          <p:spPr>
            <a:xfrm>
              <a:off x="-135709" y="20308723"/>
              <a:ext cx="11982372" cy="6237164"/>
            </a:xfrm>
            <a:custGeom>
              <a:avLst/>
              <a:gdLst>
                <a:gd name="connsiteX0" fmla="*/ 9967068 w 11982372"/>
                <a:gd name="connsiteY0" fmla="*/ 0 h 6668510"/>
                <a:gd name="connsiteX1" fmla="*/ 11603676 w 11982372"/>
                <a:gd name="connsiteY1" fmla="*/ 0 h 6668510"/>
                <a:gd name="connsiteX2" fmla="*/ 11982372 w 11982372"/>
                <a:gd name="connsiteY2" fmla="*/ 378696 h 6668510"/>
                <a:gd name="connsiteX3" fmla="*/ 11982372 w 11982372"/>
                <a:gd name="connsiteY3" fmla="*/ 687364 h 6668510"/>
                <a:gd name="connsiteX4" fmla="*/ 11977959 w 11982372"/>
                <a:gd name="connsiteY4" fmla="*/ 731144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9588372 w 11982372"/>
                <a:gd name="connsiteY12" fmla="*/ 568038 h 6668510"/>
                <a:gd name="connsiteX13" fmla="*/ 9588372 w 11982372"/>
                <a:gd name="connsiteY13" fmla="*/ 378696 h 6668510"/>
                <a:gd name="connsiteX14" fmla="*/ 9967068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9967068" y="0"/>
                  </a:moveTo>
                  <a:lnTo>
                    <a:pt x="11603676" y="0"/>
                  </a:lnTo>
                  <a:cubicBezTo>
                    <a:pt x="11812824" y="0"/>
                    <a:pt x="11982372" y="169548"/>
                    <a:pt x="11982372" y="378696"/>
                  </a:cubicBezTo>
                  <a:lnTo>
                    <a:pt x="11982372" y="687364"/>
                  </a:lnTo>
                  <a:lnTo>
                    <a:pt x="11977959" y="731144"/>
                  </a:lnTo>
                  <a:lnTo>
                    <a:pt x="11982372" y="753004"/>
                  </a:ln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9588372" y="568038"/>
                  </a:lnTo>
                  <a:lnTo>
                    <a:pt x="9588372" y="378696"/>
                  </a:lnTo>
                  <a:cubicBezTo>
                    <a:pt x="9588372" y="169548"/>
                    <a:pt x="9757920" y="0"/>
                    <a:pt x="9967068" y="0"/>
                  </a:cubicBezTo>
                  <a:close/>
                </a:path>
              </a:pathLst>
            </a:custGeom>
            <a:solidFill>
              <a:srgbClr val="6598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5" name="Hộp Văn bản 84">
              <a:extLst>
                <a:ext uri="{FF2B5EF4-FFF2-40B4-BE49-F238E27FC236}">
                  <a16:creationId xmlns:a16="http://schemas.microsoft.com/office/drawing/2014/main" id="{B68C9A3B-3510-C728-7471-346F49791194}"/>
                </a:ext>
              </a:extLst>
            </p:cNvPr>
            <p:cNvSpPr txBox="1"/>
            <p:nvPr/>
          </p:nvSpPr>
          <p:spPr>
            <a:xfrm>
              <a:off x="9312030" y="20439646"/>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5</a:t>
              </a:r>
              <a:endParaRPr lang="en-GB" sz="2800">
                <a:ln>
                  <a:solidFill>
                    <a:schemeClr val="bg1"/>
                  </a:solidFill>
                </a:ln>
                <a:solidFill>
                  <a:srgbClr val="00B0F0"/>
                </a:solidFill>
                <a:latin typeface="iCiel Cadena" panose="02000503000000020004" pitchFamily="50" charset="-93"/>
              </a:endParaRPr>
            </a:p>
          </p:txBody>
        </p:sp>
      </p:grpSp>
      <p:sp>
        <p:nvSpPr>
          <p:cNvPr id="113" name="Rectangle: Rounded Corners 5">
            <a:extLst>
              <a:ext uri="{FF2B5EF4-FFF2-40B4-BE49-F238E27FC236}">
                <a16:creationId xmlns:a16="http://schemas.microsoft.com/office/drawing/2014/main" id="{953E32E9-7706-82C7-B3CA-D9E8ADD16D17}"/>
              </a:ext>
            </a:extLst>
          </p:cNvPr>
          <p:cNvSpPr/>
          <p:nvPr/>
        </p:nvSpPr>
        <p:spPr>
          <a:xfrm>
            <a:off x="405339" y="8008360"/>
            <a:ext cx="11414486" cy="5273614"/>
          </a:xfrm>
          <a:prstGeom prst="roundRect">
            <a:avLst>
              <a:gd name="adj" fmla="val 7509"/>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70">
            <a:extLst>
              <a:ext uri="{FF2B5EF4-FFF2-40B4-BE49-F238E27FC236}">
                <a16:creationId xmlns:a16="http://schemas.microsoft.com/office/drawing/2014/main" id="{1771F796-546D-86EB-A6C5-816289252131}"/>
              </a:ext>
            </a:extLst>
          </p:cNvPr>
          <p:cNvSpPr txBox="1"/>
          <p:nvPr/>
        </p:nvSpPr>
        <p:spPr>
          <a:xfrm>
            <a:off x="1972983" y="9073112"/>
            <a:ext cx="8366328" cy="830997"/>
          </a:xfrm>
          <a:prstGeom prst="rect">
            <a:avLst/>
          </a:prstGeom>
          <a:noFill/>
        </p:spPr>
        <p:txBody>
          <a:bodyPr wrap="square" rtlCol="0">
            <a:spAutoFit/>
          </a:bodyPr>
          <a:lstStyle/>
          <a:p>
            <a:pPr algn="ctr"/>
            <a:r>
              <a:rPr lang="en-US" sz="4800">
                <a:ln>
                  <a:solidFill>
                    <a:srgbClr val="002060"/>
                  </a:solidFill>
                </a:ln>
                <a:solidFill>
                  <a:srgbClr val="EAEFD9"/>
                </a:solidFill>
                <a:effectLst>
                  <a:outerShdw blurRad="50800" dist="38100" dir="5400000" algn="t" rotWithShape="0">
                    <a:prstClr val="black">
                      <a:alpha val="40000"/>
                    </a:prstClr>
                  </a:outerShdw>
                </a:effectLst>
                <a:latin typeface="Lobster" panose="00000500000000000000" pitchFamily="2" charset="-93"/>
              </a:rPr>
              <a:t>Kết luận</a:t>
            </a:r>
          </a:p>
        </p:txBody>
      </p:sp>
      <p:sp>
        <p:nvSpPr>
          <p:cNvPr id="115" name="TextBox 72">
            <a:extLst>
              <a:ext uri="{FF2B5EF4-FFF2-40B4-BE49-F238E27FC236}">
                <a16:creationId xmlns:a16="http://schemas.microsoft.com/office/drawing/2014/main" id="{438960DC-C494-4397-1692-BAB86D719229}"/>
              </a:ext>
            </a:extLst>
          </p:cNvPr>
          <p:cNvSpPr txBox="1"/>
          <p:nvPr/>
        </p:nvSpPr>
        <p:spPr>
          <a:xfrm>
            <a:off x="975609" y="10748768"/>
            <a:ext cx="10545583" cy="2554545"/>
          </a:xfrm>
          <a:prstGeom prst="rect">
            <a:avLst/>
          </a:prstGeom>
          <a:noFill/>
        </p:spPr>
        <p:txBody>
          <a:bodyPr wrap="square" rtlCol="0">
            <a:spAutoFit/>
          </a:bodyPr>
          <a:lstStyle/>
          <a:p>
            <a:pPr algn="ctr"/>
            <a:r>
              <a:rPr lang="en-US" sz="3200">
                <a:latin typeface="iCiel Cadena" panose="02000503000000020004" pitchFamily="50" charset="-93"/>
              </a:rPr>
              <a:t>Text text text text text text text text text text text text text text text text text text text text text text text text text text text text text text text text text text text text text text text text text text text text text text text text text text text</a:t>
            </a:r>
          </a:p>
        </p:txBody>
      </p:sp>
      <p:sp>
        <p:nvSpPr>
          <p:cNvPr id="48" name="TextBox 47"/>
          <p:cNvSpPr txBox="1"/>
          <p:nvPr/>
        </p:nvSpPr>
        <p:spPr>
          <a:xfrm>
            <a:off x="635129" y="1558332"/>
            <a:ext cx="10317914" cy="47992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07000"/>
              </a:lnSpc>
              <a:spcAft>
                <a:spcPts val="0"/>
              </a:spcAft>
            </a:pPr>
            <a:r>
              <a:rPr lang="fr-FR" sz="3200" dirty="0" err="1">
                <a:solidFill>
                  <a:srgbClr val="000000"/>
                </a:solidFill>
                <a:latin typeface="Times New Roman"/>
                <a:ea typeface="Times New Roman"/>
                <a:cs typeface="Times New Roman"/>
              </a:rPr>
              <a:t>Tôi</a:t>
            </a:r>
            <a:r>
              <a:rPr lang="fr-FR" sz="3200" dirty="0">
                <a:solidFill>
                  <a:srgbClr val="000000"/>
                </a:solidFill>
                <a:latin typeface="Times New Roman"/>
                <a:ea typeface="Times New Roman"/>
                <a:cs typeface="Times New Roman"/>
              </a:rPr>
              <a:t> là </a:t>
            </a:r>
            <a:r>
              <a:rPr lang="fr-FR" sz="3200" dirty="0" err="1">
                <a:solidFill>
                  <a:srgbClr val="000000"/>
                </a:solidFill>
                <a:latin typeface="Times New Roman"/>
                <a:ea typeface="Times New Roman"/>
                <a:cs typeface="Times New Roman"/>
              </a:rPr>
              <a:t>một</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ông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giáo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nên</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được</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Hạc</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rất</a:t>
            </a:r>
            <a:r>
              <a:rPr lang="fr-FR" sz="3200" dirty="0">
                <a:solidFill>
                  <a:srgbClr val="000000"/>
                </a:solidFill>
                <a:latin typeface="Times New Roman"/>
                <a:ea typeface="Times New Roman"/>
                <a:cs typeface="Times New Roman"/>
              </a:rPr>
              <a:t> tin </a:t>
            </a:r>
            <a:r>
              <a:rPr lang="fr-FR" sz="3200" dirty="0" err="1">
                <a:solidFill>
                  <a:srgbClr val="000000"/>
                </a:solidFill>
                <a:latin typeface="Times New Roman"/>
                <a:ea typeface="Times New Roman"/>
                <a:cs typeface="Times New Roman"/>
              </a:rPr>
              <a:t>tưởng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và</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tôn</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trọng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Có</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bất</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cứ</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chuyện</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gì</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cũng</a:t>
            </a:r>
            <a:r>
              <a:rPr lang="fr-FR" sz="3200" dirty="0">
                <a:solidFill>
                  <a:srgbClr val="000000"/>
                </a:solidFill>
                <a:latin typeface="Times New Roman"/>
                <a:ea typeface="Times New Roman"/>
                <a:cs typeface="Times New Roman"/>
              </a:rPr>
              <a:t> sang </a:t>
            </a:r>
            <a:r>
              <a:rPr lang="fr-FR" sz="3200" dirty="0" err="1">
                <a:solidFill>
                  <a:srgbClr val="000000"/>
                </a:solidFill>
                <a:latin typeface="Times New Roman"/>
                <a:ea typeface="Times New Roman"/>
                <a:cs typeface="Times New Roman"/>
              </a:rPr>
              <a:t>tâm</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sự</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với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tôi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Ngay</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cả</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việc</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bán</a:t>
            </a:r>
            <a:r>
              <a:rPr lang="fr-FR" sz="3200" dirty="0">
                <a:solidFill>
                  <a:srgbClr val="000000"/>
                </a:solidFill>
                <a:latin typeface="Times New Roman"/>
                <a:ea typeface="Times New Roman"/>
                <a:cs typeface="Times New Roman"/>
              </a:rPr>
              <a:t> con </a:t>
            </a:r>
            <a:r>
              <a:rPr lang="fr-FR" sz="3200" dirty="0" err="1">
                <a:solidFill>
                  <a:srgbClr val="000000"/>
                </a:solidFill>
                <a:latin typeface="Times New Roman"/>
                <a:ea typeface="Times New Roman"/>
                <a:cs typeface="Times New Roman"/>
              </a:rPr>
              <a:t>chó</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cũng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bàn</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bạc</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với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tôi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mấy</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lần</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Một</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hôm</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sang </a:t>
            </a:r>
            <a:r>
              <a:rPr lang="fr-FR" sz="3200" dirty="0" err="1">
                <a:solidFill>
                  <a:srgbClr val="000000"/>
                </a:solidFill>
                <a:latin typeface="Times New Roman"/>
                <a:ea typeface="Times New Roman"/>
                <a:cs typeface="Times New Roman"/>
              </a:rPr>
              <a:t>nhà</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tôi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và</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cho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tôi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biết</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đã</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bán</a:t>
            </a:r>
            <a:r>
              <a:rPr lang="fr-FR" sz="3200" dirty="0">
                <a:solidFill>
                  <a:srgbClr val="000000"/>
                </a:solidFill>
                <a:latin typeface="Times New Roman"/>
                <a:ea typeface="Times New Roman"/>
                <a:cs typeface="Times New Roman"/>
              </a:rPr>
              <a:t> con </a:t>
            </a:r>
            <a:r>
              <a:rPr lang="fr-FR" sz="3200" dirty="0" err="1">
                <a:solidFill>
                  <a:srgbClr val="000000"/>
                </a:solidFill>
                <a:latin typeface="Times New Roman"/>
                <a:ea typeface="Times New Roman"/>
                <a:cs typeface="Times New Roman"/>
              </a:rPr>
              <a:t>Vàng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rồi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cố</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làm</a:t>
            </a:r>
            <a:r>
              <a:rPr lang="fr-FR" sz="3200" dirty="0">
                <a:solidFill>
                  <a:srgbClr val="000000"/>
                </a:solidFill>
                <a:latin typeface="Times New Roman"/>
                <a:ea typeface="Times New Roman"/>
                <a:cs typeface="Times New Roman"/>
              </a:rPr>
              <a:t> ra </a:t>
            </a:r>
            <a:r>
              <a:rPr lang="fr-FR" sz="3200" dirty="0" err="1">
                <a:solidFill>
                  <a:srgbClr val="000000"/>
                </a:solidFill>
                <a:latin typeface="Times New Roman"/>
                <a:ea typeface="Times New Roman"/>
                <a:cs typeface="Times New Roman"/>
              </a:rPr>
              <a:t>vui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vẻ</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nhưng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tôi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trông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khổ</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sở</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lắm</a:t>
            </a:r>
            <a:r>
              <a:rPr lang="fr-FR" sz="3200" dirty="0">
                <a:solidFill>
                  <a:srgbClr val="000000"/>
                </a:solidFill>
                <a:latin typeface="Times New Roman"/>
                <a:ea typeface="Times New Roman"/>
                <a:cs typeface="Times New Roman"/>
              </a:rPr>
              <a:t>, </a:t>
            </a:r>
            <a:r>
              <a:rPr lang="vi-VN" sz="3200" dirty="0">
                <a:latin typeface="+mj-lt"/>
              </a:rPr>
              <a:t>lão cười mà như mếu</a:t>
            </a:r>
            <a:r>
              <a:rPr lang="en-US" sz="3200" dirty="0">
                <a:latin typeface="+mj-lt"/>
              </a:rPr>
              <a:t>, </a:t>
            </a:r>
            <a:r>
              <a:rPr lang="en-US" sz="3200" dirty="0" err="1">
                <a:latin typeface="Times New Roman" pitchFamily="18" charset="0"/>
                <a:cs typeface="Times New Roman" pitchFamily="18" charset="0"/>
              </a:rPr>
              <a:t>lão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nít</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Tôi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ái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ngại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hỏi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Thế</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nó</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cũng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cho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bắt</a:t>
            </a:r>
            <a:r>
              <a:rPr lang="fr-FR" sz="3200" dirty="0">
                <a:solidFill>
                  <a:srgbClr val="000000"/>
                </a:solidFill>
                <a:latin typeface="Times New Roman"/>
                <a:ea typeface="Times New Roman"/>
                <a:cs typeface="Times New Roman"/>
              </a:rPr>
              <a:t> à?”. </a:t>
            </a:r>
            <a:r>
              <a:rPr lang="fr-FR" sz="3200" dirty="0" err="1">
                <a:solidFill>
                  <a:srgbClr val="000000"/>
                </a:solidFill>
                <a:latin typeface="Times New Roman"/>
                <a:ea typeface="Times New Roman"/>
                <a:cs typeface="Times New Roman"/>
              </a:rPr>
              <a:t>Vậy</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mà</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đã</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khóc</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và</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kể</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lại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cho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tôi</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nghe</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việc</a:t>
            </a:r>
            <a:r>
              <a:rPr lang="fr-FR" sz="3200" dirty="0">
                <a:solidFill>
                  <a:srgbClr val="000000"/>
                </a:solidFill>
                <a:latin typeface="Times New Roman"/>
                <a:ea typeface="Times New Roman"/>
                <a:cs typeface="Times New Roman"/>
              </a:rPr>
              <a:t> con </a:t>
            </a:r>
            <a:r>
              <a:rPr lang="fr-FR" sz="3200" dirty="0" err="1">
                <a:solidFill>
                  <a:srgbClr val="000000"/>
                </a:solidFill>
                <a:latin typeface="Times New Roman"/>
                <a:ea typeface="Times New Roman"/>
                <a:cs typeface="Times New Roman"/>
              </a:rPr>
              <a:t>chó</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bị</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bắt</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như</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thế</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nào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Dường</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như</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lão</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ân</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hận</a:t>
            </a:r>
            <a:r>
              <a:rPr lang="fr-FR" sz="3200" dirty="0">
                <a:solidFill>
                  <a:srgbClr val="000000"/>
                </a:solidFill>
                <a:latin typeface="Times New Roman"/>
                <a:ea typeface="Times New Roman"/>
                <a:cs typeface="Times New Roman"/>
              </a:rPr>
              <a:t> </a:t>
            </a:r>
            <a:r>
              <a:rPr lang="fr-FR" sz="3200" dirty="0" err="1">
                <a:solidFill>
                  <a:srgbClr val="000000"/>
                </a:solidFill>
                <a:latin typeface="Times New Roman"/>
                <a:ea typeface="Times New Roman"/>
                <a:cs typeface="Times New Roman"/>
              </a:rPr>
              <a:t>lắm</a:t>
            </a:r>
            <a:r>
              <a:rPr lang="fr-FR" sz="3200" dirty="0">
                <a:solidFill>
                  <a:srgbClr val="000000"/>
                </a:solidFill>
                <a:latin typeface="Times New Roman"/>
                <a:ea typeface="Times New Roman"/>
                <a:cs typeface="Times New Roman"/>
              </a:rPr>
              <a:t>!</a:t>
            </a:r>
            <a:endParaRPr lang="en-US" sz="3200" dirty="0">
              <a:effectLst/>
              <a:latin typeface="Times New Roman"/>
              <a:ea typeface="Calibri"/>
              <a:cs typeface="Times New Roman"/>
            </a:endParaRPr>
          </a:p>
        </p:txBody>
      </p:sp>
      <p:sp>
        <p:nvSpPr>
          <p:cNvPr id="2" name="TextBox 1"/>
          <p:cNvSpPr txBox="1"/>
          <p:nvPr/>
        </p:nvSpPr>
        <p:spPr>
          <a:xfrm>
            <a:off x="454832" y="26737"/>
            <a:ext cx="5822292"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4000" b="1" dirty="0">
                <a:ln>
                  <a:solidFill>
                    <a:srgbClr val="FF0000"/>
                  </a:solidFill>
                </a:ln>
                <a:solidFill>
                  <a:srgbClr val="FF0000"/>
                </a:solidFill>
                <a:latin typeface="Times New Roman" pitchFamily="18" charset="0"/>
                <a:cs typeface="Times New Roman" pitchFamily="18" charset="0"/>
              </a:rPr>
              <a:t>II. </a:t>
            </a:r>
            <a:r>
              <a:rPr lang="en-US" sz="4000" b="1" dirty="0" err="1">
                <a:ln>
                  <a:solidFill>
                    <a:srgbClr val="FF0000"/>
                  </a:solidFill>
                </a:ln>
                <a:solidFill>
                  <a:srgbClr val="FF0000"/>
                </a:solidFill>
                <a:latin typeface="Times New Roman" pitchFamily="18" charset="0"/>
                <a:cs typeface="Times New Roman" pitchFamily="18" charset="0"/>
              </a:rPr>
              <a:t>Luyện</a:t>
            </a:r>
            <a:r>
              <a:rPr lang="en-US" sz="4000" b="1" dirty="0">
                <a:ln>
                  <a:solidFill>
                    <a:srgbClr val="FF0000"/>
                  </a:solidFill>
                </a:ln>
                <a:solidFill>
                  <a:srgbClr val="FF0000"/>
                </a:solidFill>
                <a:latin typeface="Times New Roman" pitchFamily="18" charset="0"/>
                <a:cs typeface="Times New Roman" pitchFamily="18" charset="0"/>
              </a:rPr>
              <a:t> </a:t>
            </a:r>
            <a:r>
              <a:rPr lang="en-US" sz="4000" b="1" dirty="0" err="1">
                <a:ln>
                  <a:solidFill>
                    <a:srgbClr val="FF0000"/>
                  </a:solidFill>
                </a:ln>
                <a:solidFill>
                  <a:srgbClr val="FF0000"/>
                </a:solidFill>
                <a:latin typeface="Times New Roman" pitchFamily="18" charset="0"/>
                <a:cs typeface="Times New Roman" pitchFamily="18" charset="0"/>
              </a:rPr>
              <a:t>tập</a:t>
            </a:r>
            <a:endParaRPr lang="en-GB" sz="4000" b="1" dirty="0">
              <a:ln>
                <a:solidFill>
                  <a:srgbClr val="FF0000"/>
                </a:solidFill>
              </a:ln>
              <a:solidFill>
                <a:srgbClr val="FF0000"/>
              </a:solidFill>
              <a:latin typeface="Times New Roman" pitchFamily="18" charset="0"/>
              <a:cs typeface="Times New Roman" pitchFamily="18" charset="0"/>
            </a:endParaRPr>
          </a:p>
        </p:txBody>
      </p:sp>
      <p:sp>
        <p:nvSpPr>
          <p:cNvPr id="3" name="TextBox 2"/>
          <p:cNvSpPr txBox="1"/>
          <p:nvPr/>
        </p:nvSpPr>
        <p:spPr>
          <a:xfrm>
            <a:off x="635129" y="1104894"/>
            <a:ext cx="285748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1</a:t>
            </a:r>
          </a:p>
        </p:txBody>
      </p:sp>
    </p:spTree>
    <p:extLst>
      <p:ext uri="{BB962C8B-B14F-4D97-AF65-F5344CB8AC3E}">
        <p14:creationId xmlns:p14="http://schemas.microsoft.com/office/powerpoint/2010/main" val="137090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Picture 2">
            <a:extLst>
              <a:ext uri="{FF2B5EF4-FFF2-40B4-BE49-F238E27FC236}">
                <a16:creationId xmlns:a16="http://schemas.microsoft.com/office/drawing/2014/main" id="{5F1897B4-1354-FE84-D0EA-D350650D46A4}"/>
              </a:ext>
            </a:extLst>
          </p:cNvPr>
          <p:cNvGrpSpPr/>
          <p:nvPr/>
        </p:nvGrpSpPr>
        <p:grpSpPr>
          <a:xfrm rot="2730092">
            <a:off x="10056936" y="4320377"/>
            <a:ext cx="459297" cy="412465"/>
            <a:chOff x="6406910" y="4022527"/>
            <a:chExt cx="3309481" cy="3033726"/>
          </a:xfrm>
        </p:grpSpPr>
        <p:sp>
          <p:nvSpPr>
            <p:cNvPr id="119" name="Hình tự do: Hình 118">
              <a:extLst>
                <a:ext uri="{FF2B5EF4-FFF2-40B4-BE49-F238E27FC236}">
                  <a16:creationId xmlns:a16="http://schemas.microsoft.com/office/drawing/2014/main" id="{DE159B74-F2A3-ECC3-D5A6-FDD221696C99}"/>
                </a:ext>
              </a:extLst>
            </p:cNvPr>
            <p:cNvSpPr/>
            <p:nvPr/>
          </p:nvSpPr>
          <p:spPr>
            <a:xfrm>
              <a:off x="7001344" y="5547246"/>
              <a:ext cx="1164696" cy="1443321"/>
            </a:xfrm>
            <a:custGeom>
              <a:avLst/>
              <a:gdLst>
                <a:gd name="connsiteX0" fmla="*/ 122069 w 1164696"/>
                <a:gd name="connsiteY0" fmla="*/ 668664 h 1443321"/>
                <a:gd name="connsiteX1" fmla="*/ 1089239 w 1164696"/>
                <a:gd name="connsiteY1" fmla="*/ 15790 h 1443321"/>
                <a:gd name="connsiteX2" fmla="*/ 951079 w 1164696"/>
                <a:gd name="connsiteY2" fmla="*/ 1143404 h 1443321"/>
                <a:gd name="connsiteX3" fmla="*/ 151231 w 1164696"/>
                <a:gd name="connsiteY3" fmla="*/ 1376029 h 1443321"/>
                <a:gd name="connsiteX4" fmla="*/ 122069 w 1164696"/>
                <a:gd name="connsiteY4" fmla="*/ 668664 h 144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96" h="1443321">
                  <a:moveTo>
                    <a:pt x="122069" y="668664"/>
                  </a:moveTo>
                  <a:cubicBezTo>
                    <a:pt x="274229" y="400280"/>
                    <a:pt x="917247" y="-94563"/>
                    <a:pt x="1089239" y="15790"/>
                  </a:cubicBezTo>
                  <a:cubicBezTo>
                    <a:pt x="1261318" y="126136"/>
                    <a:pt x="1106228" y="869836"/>
                    <a:pt x="951079" y="1143404"/>
                  </a:cubicBezTo>
                  <a:cubicBezTo>
                    <a:pt x="806754" y="1398036"/>
                    <a:pt x="327360" y="1533382"/>
                    <a:pt x="151231" y="1376029"/>
                  </a:cubicBezTo>
                  <a:cubicBezTo>
                    <a:pt x="-66290" y="1181556"/>
                    <a:pt x="-24704" y="927226"/>
                    <a:pt x="122069" y="668664"/>
                  </a:cubicBezTo>
                </a:path>
              </a:pathLst>
            </a:custGeom>
            <a:solidFill>
              <a:srgbClr val="96B8E5"/>
            </a:solidFill>
            <a:ln w="1844" cap="flat">
              <a:noFill/>
              <a:prstDash val="solid"/>
              <a:miter/>
            </a:ln>
          </p:spPr>
          <p:txBody>
            <a:bodyPr rtlCol="0" anchor="ctr"/>
            <a:lstStyle/>
            <a:p>
              <a:endParaRPr lang="en-GB"/>
            </a:p>
          </p:txBody>
        </p:sp>
        <p:sp>
          <p:nvSpPr>
            <p:cNvPr id="121" name="Hình tự do: Hình 120">
              <a:extLst>
                <a:ext uri="{FF2B5EF4-FFF2-40B4-BE49-F238E27FC236}">
                  <a16:creationId xmlns:a16="http://schemas.microsoft.com/office/drawing/2014/main" id="{D8E2010D-947E-D676-9FF1-085E7C5104B8}"/>
                </a:ext>
              </a:extLst>
            </p:cNvPr>
            <p:cNvSpPr/>
            <p:nvPr/>
          </p:nvSpPr>
          <p:spPr>
            <a:xfrm>
              <a:off x="7951989" y="4088203"/>
              <a:ext cx="1164709" cy="1443355"/>
            </a:xfrm>
            <a:custGeom>
              <a:avLst/>
              <a:gdLst>
                <a:gd name="connsiteX0" fmla="*/ 1042670 w 1164709"/>
                <a:gd name="connsiteY0" fmla="*/ 774628 h 1443355"/>
                <a:gd name="connsiteX1" fmla="*/ 75399 w 1164709"/>
                <a:gd name="connsiteY1" fmla="*/ 1427596 h 1443355"/>
                <a:gd name="connsiteX2" fmla="*/ 213595 w 1164709"/>
                <a:gd name="connsiteY2" fmla="*/ 299888 h 1443355"/>
                <a:gd name="connsiteX3" fmla="*/ 1013407 w 1164709"/>
                <a:gd name="connsiteY3" fmla="*/ 67356 h 1443355"/>
                <a:gd name="connsiteX4" fmla="*/ 1042670 w 1164709"/>
                <a:gd name="connsiteY4" fmla="*/ 774628 h 144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709" h="1443355">
                  <a:moveTo>
                    <a:pt x="1042670" y="774628"/>
                  </a:moveTo>
                  <a:cubicBezTo>
                    <a:pt x="890489" y="1042824"/>
                    <a:pt x="247442" y="1537855"/>
                    <a:pt x="75399" y="1427596"/>
                  </a:cubicBezTo>
                  <a:cubicBezTo>
                    <a:pt x="-96594" y="1317250"/>
                    <a:pt x="58504" y="573449"/>
                    <a:pt x="213595" y="299888"/>
                  </a:cubicBezTo>
                  <a:cubicBezTo>
                    <a:pt x="358079" y="45241"/>
                    <a:pt x="837365" y="-90090"/>
                    <a:pt x="1013407" y="67356"/>
                  </a:cubicBezTo>
                  <a:cubicBezTo>
                    <a:pt x="1231001" y="261722"/>
                    <a:pt x="1189428" y="516073"/>
                    <a:pt x="1042670" y="774628"/>
                  </a:cubicBezTo>
                </a:path>
              </a:pathLst>
            </a:custGeom>
            <a:solidFill>
              <a:srgbClr val="96B8E5"/>
            </a:solidFill>
            <a:ln w="1844" cap="flat">
              <a:noFill/>
              <a:prstDash val="solid"/>
              <a:miter/>
            </a:ln>
          </p:spPr>
          <p:txBody>
            <a:bodyPr rtlCol="0" anchor="ctr"/>
            <a:lstStyle/>
            <a:p>
              <a:endParaRPr lang="en-GB"/>
            </a:p>
          </p:txBody>
        </p:sp>
        <p:sp>
          <p:nvSpPr>
            <p:cNvPr id="122" name="Hình tự do: Hình 121">
              <a:extLst>
                <a:ext uri="{FF2B5EF4-FFF2-40B4-BE49-F238E27FC236}">
                  <a16:creationId xmlns:a16="http://schemas.microsoft.com/office/drawing/2014/main" id="{9A6F4DB6-003D-AA44-EE06-652CE0EE1597}"/>
                </a:ext>
              </a:extLst>
            </p:cNvPr>
            <p:cNvSpPr/>
            <p:nvPr/>
          </p:nvSpPr>
          <p:spPr>
            <a:xfrm>
              <a:off x="6406910" y="5113502"/>
              <a:ext cx="1655472" cy="954570"/>
            </a:xfrm>
            <a:custGeom>
              <a:avLst/>
              <a:gdLst>
                <a:gd name="connsiteX0" fmla="*/ 583816 w 1655472"/>
                <a:gd name="connsiteY0" fmla="*/ 688 h 954570"/>
                <a:gd name="connsiteX1" fmla="*/ 1655472 w 1655472"/>
                <a:gd name="connsiteY1" fmla="*/ 463343 h 954570"/>
                <a:gd name="connsiteX2" fmla="*/ 629482 w 1655472"/>
                <a:gd name="connsiteY2" fmla="*/ 954047 h 954570"/>
                <a:gd name="connsiteX3" fmla="*/ 2694 w 1655472"/>
                <a:gd name="connsiteY3" fmla="*/ 405952 h 954570"/>
                <a:gd name="connsiteX4" fmla="*/ 583816 w 1655472"/>
                <a:gd name="connsiteY4" fmla="*/ 688 h 95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72" h="954570">
                  <a:moveTo>
                    <a:pt x="583816" y="688"/>
                  </a:moveTo>
                  <a:cubicBezTo>
                    <a:pt x="892091" y="-15551"/>
                    <a:pt x="1655898" y="259164"/>
                    <a:pt x="1655472" y="463343"/>
                  </a:cubicBezTo>
                  <a:cubicBezTo>
                    <a:pt x="1654938" y="667500"/>
                    <a:pt x="943880" y="937419"/>
                    <a:pt x="629482" y="954047"/>
                  </a:cubicBezTo>
                  <a:cubicBezTo>
                    <a:pt x="336954" y="969514"/>
                    <a:pt x="-35333" y="639054"/>
                    <a:pt x="2694" y="405952"/>
                  </a:cubicBezTo>
                  <a:cubicBezTo>
                    <a:pt x="49652" y="118237"/>
                    <a:pt x="286559" y="16364"/>
                    <a:pt x="583816" y="688"/>
                  </a:cubicBezTo>
                </a:path>
              </a:pathLst>
            </a:custGeom>
            <a:solidFill>
              <a:srgbClr val="96B8E5"/>
            </a:solidFill>
            <a:ln w="1844" cap="flat">
              <a:noFill/>
              <a:prstDash val="solid"/>
              <a:miter/>
            </a:ln>
          </p:spPr>
          <p:txBody>
            <a:bodyPr rtlCol="0" anchor="ctr"/>
            <a:lstStyle/>
            <a:p>
              <a:endParaRPr lang="en-GB"/>
            </a:p>
          </p:txBody>
        </p:sp>
        <p:sp>
          <p:nvSpPr>
            <p:cNvPr id="123" name="Hình tự do: Hình 122">
              <a:extLst>
                <a:ext uri="{FF2B5EF4-FFF2-40B4-BE49-F238E27FC236}">
                  <a16:creationId xmlns:a16="http://schemas.microsoft.com/office/drawing/2014/main" id="{DA3D888F-1FCB-347A-F3F6-178BF7BCA027}"/>
                </a:ext>
              </a:extLst>
            </p:cNvPr>
            <p:cNvSpPr/>
            <p:nvPr/>
          </p:nvSpPr>
          <p:spPr>
            <a:xfrm>
              <a:off x="8060923" y="5005426"/>
              <a:ext cx="1655467" cy="954563"/>
            </a:xfrm>
            <a:custGeom>
              <a:avLst/>
              <a:gdLst>
                <a:gd name="connsiteX0" fmla="*/ 1071606 w 1655467"/>
                <a:gd name="connsiteY0" fmla="*/ 953875 h 954563"/>
                <a:gd name="connsiteX1" fmla="*/ 0 w 1655467"/>
                <a:gd name="connsiteY1" fmla="*/ 491228 h 954563"/>
                <a:gd name="connsiteX2" fmla="*/ 1026034 w 1655467"/>
                <a:gd name="connsiteY2" fmla="*/ 523 h 954563"/>
                <a:gd name="connsiteX3" fmla="*/ 1652786 w 1655467"/>
                <a:gd name="connsiteY3" fmla="*/ 548632 h 954563"/>
                <a:gd name="connsiteX4" fmla="*/ 1071606 w 1655467"/>
                <a:gd name="connsiteY4" fmla="*/ 953875 h 95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67" h="954563">
                  <a:moveTo>
                    <a:pt x="1071606" y="953875"/>
                  </a:moveTo>
                  <a:cubicBezTo>
                    <a:pt x="763389" y="970121"/>
                    <a:pt x="-520" y="695407"/>
                    <a:pt x="0" y="491228"/>
                  </a:cubicBezTo>
                  <a:cubicBezTo>
                    <a:pt x="535" y="287070"/>
                    <a:pt x="711586" y="17252"/>
                    <a:pt x="1026034" y="523"/>
                  </a:cubicBezTo>
                  <a:cubicBezTo>
                    <a:pt x="1318620" y="-14937"/>
                    <a:pt x="1690712" y="315524"/>
                    <a:pt x="1652786" y="548632"/>
                  </a:cubicBezTo>
                  <a:cubicBezTo>
                    <a:pt x="1605820" y="836326"/>
                    <a:pt x="1368972" y="938221"/>
                    <a:pt x="1071606" y="953875"/>
                  </a:cubicBezTo>
                </a:path>
              </a:pathLst>
            </a:custGeom>
            <a:solidFill>
              <a:srgbClr val="96B8E5"/>
            </a:solidFill>
            <a:ln w="1844" cap="flat">
              <a:noFill/>
              <a:prstDash val="solid"/>
              <a:miter/>
            </a:ln>
          </p:spPr>
          <p:txBody>
            <a:bodyPr rtlCol="0" anchor="ctr"/>
            <a:lstStyle/>
            <a:p>
              <a:endParaRPr lang="en-GB"/>
            </a:p>
          </p:txBody>
        </p:sp>
        <p:sp>
          <p:nvSpPr>
            <p:cNvPr id="124" name="Hình tự do: Hình 123">
              <a:extLst>
                <a:ext uri="{FF2B5EF4-FFF2-40B4-BE49-F238E27FC236}">
                  <a16:creationId xmlns:a16="http://schemas.microsoft.com/office/drawing/2014/main" id="{98A182BD-E207-3AB8-BA2F-A82FF4B5C85E}"/>
                </a:ext>
              </a:extLst>
            </p:cNvPr>
            <p:cNvSpPr/>
            <p:nvPr/>
          </p:nvSpPr>
          <p:spPr>
            <a:xfrm>
              <a:off x="7987142" y="5513861"/>
              <a:ext cx="1051657" cy="1542391"/>
            </a:xfrm>
            <a:custGeom>
              <a:avLst/>
              <a:gdLst>
                <a:gd name="connsiteX0" fmla="*/ 154507 w 1051657"/>
                <a:gd name="connsiteY0" fmla="*/ 1174957 h 1542391"/>
                <a:gd name="connsiteX1" fmla="*/ 105080 w 1051657"/>
                <a:gd name="connsiteY1" fmla="*/ 9941 h 1542391"/>
                <a:gd name="connsiteX2" fmla="*/ 994022 w 1051657"/>
                <a:gd name="connsiteY2" fmla="*/ 718857 h 1542391"/>
                <a:gd name="connsiteX3" fmla="*/ 772841 w 1051657"/>
                <a:gd name="connsiteY3" fmla="*/ 1521094 h 1542391"/>
                <a:gd name="connsiteX4" fmla="*/ 154507 w 1051657"/>
                <a:gd name="connsiteY4" fmla="*/ 1174957 h 154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57" h="1542391">
                  <a:moveTo>
                    <a:pt x="154507" y="1174957"/>
                  </a:moveTo>
                  <a:cubicBezTo>
                    <a:pt x="5669" y="904858"/>
                    <a:pt x="-79179" y="98374"/>
                    <a:pt x="105080" y="9941"/>
                  </a:cubicBezTo>
                  <a:cubicBezTo>
                    <a:pt x="289389" y="-78390"/>
                    <a:pt x="842152" y="443551"/>
                    <a:pt x="994022" y="718857"/>
                  </a:cubicBezTo>
                  <a:cubicBezTo>
                    <a:pt x="1135431" y="975206"/>
                    <a:pt x="999408" y="1453811"/>
                    <a:pt x="772841" y="1521094"/>
                  </a:cubicBezTo>
                  <a:cubicBezTo>
                    <a:pt x="493055" y="1604053"/>
                    <a:pt x="298060" y="1435459"/>
                    <a:pt x="154507" y="1174957"/>
                  </a:cubicBezTo>
                </a:path>
              </a:pathLst>
            </a:custGeom>
            <a:solidFill>
              <a:srgbClr val="96B8E5"/>
            </a:solidFill>
            <a:ln w="1844" cap="flat">
              <a:noFill/>
              <a:prstDash val="solid"/>
              <a:miter/>
            </a:ln>
          </p:spPr>
          <p:txBody>
            <a:bodyPr rtlCol="0" anchor="ctr"/>
            <a:lstStyle/>
            <a:p>
              <a:endParaRPr lang="en-GB"/>
            </a:p>
          </p:txBody>
        </p:sp>
        <p:sp>
          <p:nvSpPr>
            <p:cNvPr id="125" name="Hình tự do: Hình 124">
              <a:extLst>
                <a:ext uri="{FF2B5EF4-FFF2-40B4-BE49-F238E27FC236}">
                  <a16:creationId xmlns:a16="http://schemas.microsoft.com/office/drawing/2014/main" id="{10764F68-8EB9-63A2-645C-66F1F2BFD52E}"/>
                </a:ext>
              </a:extLst>
            </p:cNvPr>
            <p:cNvSpPr/>
            <p:nvPr/>
          </p:nvSpPr>
          <p:spPr>
            <a:xfrm>
              <a:off x="7079304" y="4022527"/>
              <a:ext cx="1051638" cy="1542306"/>
            </a:xfrm>
            <a:custGeom>
              <a:avLst/>
              <a:gdLst>
                <a:gd name="connsiteX0" fmla="*/ 897082 w 1051638"/>
                <a:gd name="connsiteY0" fmla="*/ 367381 h 1542306"/>
                <a:gd name="connsiteX1" fmla="*/ 946560 w 1051638"/>
                <a:gd name="connsiteY1" fmla="*/ 1532383 h 1542306"/>
                <a:gd name="connsiteX2" fmla="*/ 57618 w 1051638"/>
                <a:gd name="connsiteY2" fmla="*/ 823374 h 1542306"/>
                <a:gd name="connsiteX3" fmla="*/ 278843 w 1051638"/>
                <a:gd name="connsiteY3" fmla="*/ 21331 h 1542306"/>
                <a:gd name="connsiteX4" fmla="*/ 897082 w 1051638"/>
                <a:gd name="connsiteY4" fmla="*/ 367381 h 154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38" h="1542306">
                  <a:moveTo>
                    <a:pt x="897082" y="367381"/>
                  </a:moveTo>
                  <a:cubicBezTo>
                    <a:pt x="1045978" y="637467"/>
                    <a:pt x="1130819" y="1443850"/>
                    <a:pt x="946560" y="1532383"/>
                  </a:cubicBezTo>
                  <a:cubicBezTo>
                    <a:pt x="762243" y="1620621"/>
                    <a:pt x="209503" y="1098780"/>
                    <a:pt x="57618" y="823374"/>
                  </a:cubicBezTo>
                  <a:cubicBezTo>
                    <a:pt x="-83755" y="567119"/>
                    <a:pt x="52239" y="88514"/>
                    <a:pt x="278843" y="21331"/>
                  </a:cubicBezTo>
                  <a:cubicBezTo>
                    <a:pt x="558585" y="-61722"/>
                    <a:pt x="753580" y="106973"/>
                    <a:pt x="897082" y="367381"/>
                  </a:cubicBezTo>
                </a:path>
              </a:pathLst>
            </a:custGeom>
            <a:solidFill>
              <a:srgbClr val="96B8E5"/>
            </a:solidFill>
            <a:ln w="1844" cap="flat">
              <a:noFill/>
              <a:prstDash val="solid"/>
              <a:miter/>
            </a:ln>
          </p:spPr>
          <p:txBody>
            <a:bodyPr rtlCol="0" anchor="ctr"/>
            <a:lstStyle/>
            <a:p>
              <a:endParaRPr lang="en-GB"/>
            </a:p>
          </p:txBody>
        </p:sp>
        <p:sp>
          <p:nvSpPr>
            <p:cNvPr id="126" name="Hình tự do: Hình 125">
              <a:extLst>
                <a:ext uri="{FF2B5EF4-FFF2-40B4-BE49-F238E27FC236}">
                  <a16:creationId xmlns:a16="http://schemas.microsoft.com/office/drawing/2014/main" id="{351FA1F3-0C41-BBFE-95C5-0FEC495B56D4}"/>
                </a:ext>
              </a:extLst>
            </p:cNvPr>
            <p:cNvSpPr/>
            <p:nvPr/>
          </p:nvSpPr>
          <p:spPr>
            <a:xfrm>
              <a:off x="7878333" y="5386033"/>
              <a:ext cx="338338" cy="337949"/>
            </a:xfrm>
            <a:custGeom>
              <a:avLst/>
              <a:gdLst>
                <a:gd name="connsiteX0" fmla="*/ 21970 w 338338"/>
                <a:gd name="connsiteY0" fmla="*/ 85679 h 337949"/>
                <a:gd name="connsiteX1" fmla="*/ 252566 w 338338"/>
                <a:gd name="connsiteY1" fmla="*/ 21944 h 337949"/>
                <a:gd name="connsiteX2" fmla="*/ 316332 w 338338"/>
                <a:gd name="connsiteY2" fmla="*/ 252261 h 337949"/>
                <a:gd name="connsiteX3" fmla="*/ 85887 w 338338"/>
                <a:gd name="connsiteY3" fmla="*/ 315983 h 337949"/>
                <a:gd name="connsiteX4" fmla="*/ 21970 w 338338"/>
                <a:gd name="connsiteY4" fmla="*/ 85679 h 337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38" h="337949">
                  <a:moveTo>
                    <a:pt x="21970" y="85679"/>
                  </a:moveTo>
                  <a:cubicBezTo>
                    <a:pt x="68069" y="4551"/>
                    <a:pt x="171241" y="-24003"/>
                    <a:pt x="252566" y="21944"/>
                  </a:cubicBezTo>
                  <a:cubicBezTo>
                    <a:pt x="333797" y="67998"/>
                    <a:pt x="362388" y="171040"/>
                    <a:pt x="316332" y="252261"/>
                  </a:cubicBezTo>
                  <a:cubicBezTo>
                    <a:pt x="270291" y="333483"/>
                    <a:pt x="167097" y="361929"/>
                    <a:pt x="85887" y="315983"/>
                  </a:cubicBezTo>
                  <a:cubicBezTo>
                    <a:pt x="4548" y="269942"/>
                    <a:pt x="-24036" y="166814"/>
                    <a:pt x="21970" y="85679"/>
                  </a:cubicBezTo>
                </a:path>
              </a:pathLst>
            </a:custGeom>
            <a:solidFill>
              <a:srgbClr val="F3E1C6"/>
            </a:solidFill>
            <a:ln w="1844" cap="flat">
              <a:noFill/>
              <a:prstDash val="solid"/>
              <a:miter/>
            </a:ln>
          </p:spPr>
          <p:txBody>
            <a:bodyPr rtlCol="0" anchor="ctr"/>
            <a:lstStyle/>
            <a:p>
              <a:endParaRPr lang="en-GB"/>
            </a:p>
          </p:txBody>
        </p:sp>
      </p:grpSp>
      <p:grpSp>
        <p:nvGrpSpPr>
          <p:cNvPr id="127" name="!!Picture 2">
            <a:extLst>
              <a:ext uri="{FF2B5EF4-FFF2-40B4-BE49-F238E27FC236}">
                <a16:creationId xmlns:a16="http://schemas.microsoft.com/office/drawing/2014/main" id="{5353E152-C69D-92F2-EABB-BA3D5AB55B18}"/>
              </a:ext>
            </a:extLst>
          </p:cNvPr>
          <p:cNvGrpSpPr/>
          <p:nvPr/>
        </p:nvGrpSpPr>
        <p:grpSpPr>
          <a:xfrm rot="2730092">
            <a:off x="2411811" y="2318158"/>
            <a:ext cx="459297" cy="412465"/>
            <a:chOff x="6406910" y="4022527"/>
            <a:chExt cx="3309481" cy="3033726"/>
          </a:xfrm>
        </p:grpSpPr>
        <p:sp>
          <p:nvSpPr>
            <p:cNvPr id="128" name="Hình tự do: Hình 127">
              <a:extLst>
                <a:ext uri="{FF2B5EF4-FFF2-40B4-BE49-F238E27FC236}">
                  <a16:creationId xmlns:a16="http://schemas.microsoft.com/office/drawing/2014/main" id="{D8A5E042-D215-7262-18AA-AE1D12FD9E77}"/>
                </a:ext>
              </a:extLst>
            </p:cNvPr>
            <p:cNvSpPr/>
            <p:nvPr/>
          </p:nvSpPr>
          <p:spPr>
            <a:xfrm>
              <a:off x="7001344" y="5547246"/>
              <a:ext cx="1164696" cy="1443321"/>
            </a:xfrm>
            <a:custGeom>
              <a:avLst/>
              <a:gdLst>
                <a:gd name="connsiteX0" fmla="*/ 122069 w 1164696"/>
                <a:gd name="connsiteY0" fmla="*/ 668664 h 1443321"/>
                <a:gd name="connsiteX1" fmla="*/ 1089239 w 1164696"/>
                <a:gd name="connsiteY1" fmla="*/ 15790 h 1443321"/>
                <a:gd name="connsiteX2" fmla="*/ 951079 w 1164696"/>
                <a:gd name="connsiteY2" fmla="*/ 1143404 h 1443321"/>
                <a:gd name="connsiteX3" fmla="*/ 151231 w 1164696"/>
                <a:gd name="connsiteY3" fmla="*/ 1376029 h 1443321"/>
                <a:gd name="connsiteX4" fmla="*/ 122069 w 1164696"/>
                <a:gd name="connsiteY4" fmla="*/ 668664 h 144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96" h="1443321">
                  <a:moveTo>
                    <a:pt x="122069" y="668664"/>
                  </a:moveTo>
                  <a:cubicBezTo>
                    <a:pt x="274229" y="400280"/>
                    <a:pt x="917247" y="-94563"/>
                    <a:pt x="1089239" y="15790"/>
                  </a:cubicBezTo>
                  <a:cubicBezTo>
                    <a:pt x="1261318" y="126136"/>
                    <a:pt x="1106228" y="869836"/>
                    <a:pt x="951079" y="1143404"/>
                  </a:cubicBezTo>
                  <a:cubicBezTo>
                    <a:pt x="806754" y="1398036"/>
                    <a:pt x="327360" y="1533382"/>
                    <a:pt x="151231" y="1376029"/>
                  </a:cubicBezTo>
                  <a:cubicBezTo>
                    <a:pt x="-66290" y="1181556"/>
                    <a:pt x="-24704" y="927226"/>
                    <a:pt x="122069" y="668664"/>
                  </a:cubicBezTo>
                </a:path>
              </a:pathLst>
            </a:custGeom>
            <a:solidFill>
              <a:srgbClr val="96B8E5"/>
            </a:solidFill>
            <a:ln w="1844" cap="flat">
              <a:noFill/>
              <a:prstDash val="solid"/>
              <a:miter/>
            </a:ln>
          </p:spPr>
          <p:txBody>
            <a:bodyPr rtlCol="0" anchor="ctr"/>
            <a:lstStyle/>
            <a:p>
              <a:endParaRPr lang="en-GB"/>
            </a:p>
          </p:txBody>
        </p:sp>
        <p:sp>
          <p:nvSpPr>
            <p:cNvPr id="129" name="Hình tự do: Hình 128">
              <a:extLst>
                <a:ext uri="{FF2B5EF4-FFF2-40B4-BE49-F238E27FC236}">
                  <a16:creationId xmlns:a16="http://schemas.microsoft.com/office/drawing/2014/main" id="{DD2A4196-0F57-B2F0-E248-5D87F29EC1B3}"/>
                </a:ext>
              </a:extLst>
            </p:cNvPr>
            <p:cNvSpPr/>
            <p:nvPr/>
          </p:nvSpPr>
          <p:spPr>
            <a:xfrm>
              <a:off x="7951989" y="4088203"/>
              <a:ext cx="1164709" cy="1443355"/>
            </a:xfrm>
            <a:custGeom>
              <a:avLst/>
              <a:gdLst>
                <a:gd name="connsiteX0" fmla="*/ 1042670 w 1164709"/>
                <a:gd name="connsiteY0" fmla="*/ 774628 h 1443355"/>
                <a:gd name="connsiteX1" fmla="*/ 75399 w 1164709"/>
                <a:gd name="connsiteY1" fmla="*/ 1427596 h 1443355"/>
                <a:gd name="connsiteX2" fmla="*/ 213595 w 1164709"/>
                <a:gd name="connsiteY2" fmla="*/ 299888 h 1443355"/>
                <a:gd name="connsiteX3" fmla="*/ 1013407 w 1164709"/>
                <a:gd name="connsiteY3" fmla="*/ 67356 h 1443355"/>
                <a:gd name="connsiteX4" fmla="*/ 1042670 w 1164709"/>
                <a:gd name="connsiteY4" fmla="*/ 774628 h 144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709" h="1443355">
                  <a:moveTo>
                    <a:pt x="1042670" y="774628"/>
                  </a:moveTo>
                  <a:cubicBezTo>
                    <a:pt x="890489" y="1042824"/>
                    <a:pt x="247442" y="1537855"/>
                    <a:pt x="75399" y="1427596"/>
                  </a:cubicBezTo>
                  <a:cubicBezTo>
                    <a:pt x="-96594" y="1317250"/>
                    <a:pt x="58504" y="573449"/>
                    <a:pt x="213595" y="299888"/>
                  </a:cubicBezTo>
                  <a:cubicBezTo>
                    <a:pt x="358079" y="45241"/>
                    <a:pt x="837365" y="-90090"/>
                    <a:pt x="1013407" y="67356"/>
                  </a:cubicBezTo>
                  <a:cubicBezTo>
                    <a:pt x="1231001" y="261722"/>
                    <a:pt x="1189428" y="516073"/>
                    <a:pt x="1042670" y="774628"/>
                  </a:cubicBezTo>
                </a:path>
              </a:pathLst>
            </a:custGeom>
            <a:solidFill>
              <a:srgbClr val="96B8E5"/>
            </a:solidFill>
            <a:ln w="1844" cap="flat">
              <a:noFill/>
              <a:prstDash val="solid"/>
              <a:miter/>
            </a:ln>
          </p:spPr>
          <p:txBody>
            <a:bodyPr rtlCol="0" anchor="ctr"/>
            <a:lstStyle/>
            <a:p>
              <a:endParaRPr lang="en-GB"/>
            </a:p>
          </p:txBody>
        </p:sp>
        <p:sp>
          <p:nvSpPr>
            <p:cNvPr id="130" name="Hình tự do: Hình 129">
              <a:extLst>
                <a:ext uri="{FF2B5EF4-FFF2-40B4-BE49-F238E27FC236}">
                  <a16:creationId xmlns:a16="http://schemas.microsoft.com/office/drawing/2014/main" id="{A3D6090D-FD40-A468-3407-7B616824BC23}"/>
                </a:ext>
              </a:extLst>
            </p:cNvPr>
            <p:cNvSpPr/>
            <p:nvPr/>
          </p:nvSpPr>
          <p:spPr>
            <a:xfrm>
              <a:off x="6406910" y="5113502"/>
              <a:ext cx="1655472" cy="954570"/>
            </a:xfrm>
            <a:custGeom>
              <a:avLst/>
              <a:gdLst>
                <a:gd name="connsiteX0" fmla="*/ 583816 w 1655472"/>
                <a:gd name="connsiteY0" fmla="*/ 688 h 954570"/>
                <a:gd name="connsiteX1" fmla="*/ 1655472 w 1655472"/>
                <a:gd name="connsiteY1" fmla="*/ 463343 h 954570"/>
                <a:gd name="connsiteX2" fmla="*/ 629482 w 1655472"/>
                <a:gd name="connsiteY2" fmla="*/ 954047 h 954570"/>
                <a:gd name="connsiteX3" fmla="*/ 2694 w 1655472"/>
                <a:gd name="connsiteY3" fmla="*/ 405952 h 954570"/>
                <a:gd name="connsiteX4" fmla="*/ 583816 w 1655472"/>
                <a:gd name="connsiteY4" fmla="*/ 688 h 95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72" h="954570">
                  <a:moveTo>
                    <a:pt x="583816" y="688"/>
                  </a:moveTo>
                  <a:cubicBezTo>
                    <a:pt x="892091" y="-15551"/>
                    <a:pt x="1655898" y="259164"/>
                    <a:pt x="1655472" y="463343"/>
                  </a:cubicBezTo>
                  <a:cubicBezTo>
                    <a:pt x="1654938" y="667500"/>
                    <a:pt x="943880" y="937419"/>
                    <a:pt x="629482" y="954047"/>
                  </a:cubicBezTo>
                  <a:cubicBezTo>
                    <a:pt x="336954" y="969514"/>
                    <a:pt x="-35333" y="639054"/>
                    <a:pt x="2694" y="405952"/>
                  </a:cubicBezTo>
                  <a:cubicBezTo>
                    <a:pt x="49652" y="118237"/>
                    <a:pt x="286559" y="16364"/>
                    <a:pt x="583816" y="688"/>
                  </a:cubicBezTo>
                </a:path>
              </a:pathLst>
            </a:custGeom>
            <a:solidFill>
              <a:srgbClr val="96B8E5"/>
            </a:solidFill>
            <a:ln w="1844" cap="flat">
              <a:noFill/>
              <a:prstDash val="solid"/>
              <a:miter/>
            </a:ln>
          </p:spPr>
          <p:txBody>
            <a:bodyPr rtlCol="0" anchor="ctr"/>
            <a:lstStyle/>
            <a:p>
              <a:endParaRPr lang="en-GB"/>
            </a:p>
          </p:txBody>
        </p:sp>
        <p:sp>
          <p:nvSpPr>
            <p:cNvPr id="131" name="Hình tự do: Hình 130">
              <a:extLst>
                <a:ext uri="{FF2B5EF4-FFF2-40B4-BE49-F238E27FC236}">
                  <a16:creationId xmlns:a16="http://schemas.microsoft.com/office/drawing/2014/main" id="{587B86FB-4E3E-8FB1-7E03-B8D6C08B52B7}"/>
                </a:ext>
              </a:extLst>
            </p:cNvPr>
            <p:cNvSpPr/>
            <p:nvPr/>
          </p:nvSpPr>
          <p:spPr>
            <a:xfrm>
              <a:off x="8060923" y="5005426"/>
              <a:ext cx="1655467" cy="954563"/>
            </a:xfrm>
            <a:custGeom>
              <a:avLst/>
              <a:gdLst>
                <a:gd name="connsiteX0" fmla="*/ 1071606 w 1655467"/>
                <a:gd name="connsiteY0" fmla="*/ 953875 h 954563"/>
                <a:gd name="connsiteX1" fmla="*/ 0 w 1655467"/>
                <a:gd name="connsiteY1" fmla="*/ 491228 h 954563"/>
                <a:gd name="connsiteX2" fmla="*/ 1026034 w 1655467"/>
                <a:gd name="connsiteY2" fmla="*/ 523 h 954563"/>
                <a:gd name="connsiteX3" fmla="*/ 1652786 w 1655467"/>
                <a:gd name="connsiteY3" fmla="*/ 548632 h 954563"/>
                <a:gd name="connsiteX4" fmla="*/ 1071606 w 1655467"/>
                <a:gd name="connsiteY4" fmla="*/ 953875 h 95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67" h="954563">
                  <a:moveTo>
                    <a:pt x="1071606" y="953875"/>
                  </a:moveTo>
                  <a:cubicBezTo>
                    <a:pt x="763389" y="970121"/>
                    <a:pt x="-520" y="695407"/>
                    <a:pt x="0" y="491228"/>
                  </a:cubicBezTo>
                  <a:cubicBezTo>
                    <a:pt x="535" y="287070"/>
                    <a:pt x="711586" y="17252"/>
                    <a:pt x="1026034" y="523"/>
                  </a:cubicBezTo>
                  <a:cubicBezTo>
                    <a:pt x="1318620" y="-14937"/>
                    <a:pt x="1690712" y="315524"/>
                    <a:pt x="1652786" y="548632"/>
                  </a:cubicBezTo>
                  <a:cubicBezTo>
                    <a:pt x="1605820" y="836326"/>
                    <a:pt x="1368972" y="938221"/>
                    <a:pt x="1071606" y="953875"/>
                  </a:cubicBezTo>
                </a:path>
              </a:pathLst>
            </a:custGeom>
            <a:solidFill>
              <a:srgbClr val="96B8E5"/>
            </a:solidFill>
            <a:ln w="1844" cap="flat">
              <a:noFill/>
              <a:prstDash val="solid"/>
              <a:miter/>
            </a:ln>
          </p:spPr>
          <p:txBody>
            <a:bodyPr rtlCol="0" anchor="ctr"/>
            <a:lstStyle/>
            <a:p>
              <a:endParaRPr lang="en-GB"/>
            </a:p>
          </p:txBody>
        </p:sp>
        <p:sp>
          <p:nvSpPr>
            <p:cNvPr id="132" name="Hình tự do: Hình 131">
              <a:extLst>
                <a:ext uri="{FF2B5EF4-FFF2-40B4-BE49-F238E27FC236}">
                  <a16:creationId xmlns:a16="http://schemas.microsoft.com/office/drawing/2014/main" id="{9DB16187-0191-AB12-7D04-E408E329585E}"/>
                </a:ext>
              </a:extLst>
            </p:cNvPr>
            <p:cNvSpPr/>
            <p:nvPr/>
          </p:nvSpPr>
          <p:spPr>
            <a:xfrm>
              <a:off x="7987142" y="5513861"/>
              <a:ext cx="1051657" cy="1542391"/>
            </a:xfrm>
            <a:custGeom>
              <a:avLst/>
              <a:gdLst>
                <a:gd name="connsiteX0" fmla="*/ 154507 w 1051657"/>
                <a:gd name="connsiteY0" fmla="*/ 1174957 h 1542391"/>
                <a:gd name="connsiteX1" fmla="*/ 105080 w 1051657"/>
                <a:gd name="connsiteY1" fmla="*/ 9941 h 1542391"/>
                <a:gd name="connsiteX2" fmla="*/ 994022 w 1051657"/>
                <a:gd name="connsiteY2" fmla="*/ 718857 h 1542391"/>
                <a:gd name="connsiteX3" fmla="*/ 772841 w 1051657"/>
                <a:gd name="connsiteY3" fmla="*/ 1521094 h 1542391"/>
                <a:gd name="connsiteX4" fmla="*/ 154507 w 1051657"/>
                <a:gd name="connsiteY4" fmla="*/ 1174957 h 154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57" h="1542391">
                  <a:moveTo>
                    <a:pt x="154507" y="1174957"/>
                  </a:moveTo>
                  <a:cubicBezTo>
                    <a:pt x="5669" y="904858"/>
                    <a:pt x="-79179" y="98374"/>
                    <a:pt x="105080" y="9941"/>
                  </a:cubicBezTo>
                  <a:cubicBezTo>
                    <a:pt x="289389" y="-78390"/>
                    <a:pt x="842152" y="443551"/>
                    <a:pt x="994022" y="718857"/>
                  </a:cubicBezTo>
                  <a:cubicBezTo>
                    <a:pt x="1135431" y="975206"/>
                    <a:pt x="999408" y="1453811"/>
                    <a:pt x="772841" y="1521094"/>
                  </a:cubicBezTo>
                  <a:cubicBezTo>
                    <a:pt x="493055" y="1604053"/>
                    <a:pt x="298060" y="1435459"/>
                    <a:pt x="154507" y="1174957"/>
                  </a:cubicBezTo>
                </a:path>
              </a:pathLst>
            </a:custGeom>
            <a:solidFill>
              <a:srgbClr val="96B8E5"/>
            </a:solidFill>
            <a:ln w="1844" cap="flat">
              <a:noFill/>
              <a:prstDash val="solid"/>
              <a:miter/>
            </a:ln>
          </p:spPr>
          <p:txBody>
            <a:bodyPr rtlCol="0" anchor="ctr"/>
            <a:lstStyle/>
            <a:p>
              <a:endParaRPr lang="en-GB"/>
            </a:p>
          </p:txBody>
        </p:sp>
        <p:sp>
          <p:nvSpPr>
            <p:cNvPr id="133" name="Hình tự do: Hình 132">
              <a:extLst>
                <a:ext uri="{FF2B5EF4-FFF2-40B4-BE49-F238E27FC236}">
                  <a16:creationId xmlns:a16="http://schemas.microsoft.com/office/drawing/2014/main" id="{288F5888-22F8-397B-9F23-2A69564797AD}"/>
                </a:ext>
              </a:extLst>
            </p:cNvPr>
            <p:cNvSpPr/>
            <p:nvPr/>
          </p:nvSpPr>
          <p:spPr>
            <a:xfrm>
              <a:off x="7079304" y="4022527"/>
              <a:ext cx="1051638" cy="1542306"/>
            </a:xfrm>
            <a:custGeom>
              <a:avLst/>
              <a:gdLst>
                <a:gd name="connsiteX0" fmla="*/ 897082 w 1051638"/>
                <a:gd name="connsiteY0" fmla="*/ 367381 h 1542306"/>
                <a:gd name="connsiteX1" fmla="*/ 946560 w 1051638"/>
                <a:gd name="connsiteY1" fmla="*/ 1532383 h 1542306"/>
                <a:gd name="connsiteX2" fmla="*/ 57618 w 1051638"/>
                <a:gd name="connsiteY2" fmla="*/ 823374 h 1542306"/>
                <a:gd name="connsiteX3" fmla="*/ 278843 w 1051638"/>
                <a:gd name="connsiteY3" fmla="*/ 21331 h 1542306"/>
                <a:gd name="connsiteX4" fmla="*/ 897082 w 1051638"/>
                <a:gd name="connsiteY4" fmla="*/ 367381 h 154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638" h="1542306">
                  <a:moveTo>
                    <a:pt x="897082" y="367381"/>
                  </a:moveTo>
                  <a:cubicBezTo>
                    <a:pt x="1045978" y="637467"/>
                    <a:pt x="1130819" y="1443850"/>
                    <a:pt x="946560" y="1532383"/>
                  </a:cubicBezTo>
                  <a:cubicBezTo>
                    <a:pt x="762243" y="1620621"/>
                    <a:pt x="209503" y="1098780"/>
                    <a:pt x="57618" y="823374"/>
                  </a:cubicBezTo>
                  <a:cubicBezTo>
                    <a:pt x="-83755" y="567119"/>
                    <a:pt x="52239" y="88514"/>
                    <a:pt x="278843" y="21331"/>
                  </a:cubicBezTo>
                  <a:cubicBezTo>
                    <a:pt x="558585" y="-61722"/>
                    <a:pt x="753580" y="106973"/>
                    <a:pt x="897082" y="367381"/>
                  </a:cubicBezTo>
                </a:path>
              </a:pathLst>
            </a:custGeom>
            <a:solidFill>
              <a:srgbClr val="96B8E5"/>
            </a:solidFill>
            <a:ln w="1844" cap="flat">
              <a:noFill/>
              <a:prstDash val="solid"/>
              <a:miter/>
            </a:ln>
          </p:spPr>
          <p:txBody>
            <a:bodyPr rtlCol="0" anchor="ctr"/>
            <a:lstStyle/>
            <a:p>
              <a:endParaRPr lang="en-GB"/>
            </a:p>
          </p:txBody>
        </p:sp>
        <p:sp>
          <p:nvSpPr>
            <p:cNvPr id="134" name="Hình tự do: Hình 133">
              <a:extLst>
                <a:ext uri="{FF2B5EF4-FFF2-40B4-BE49-F238E27FC236}">
                  <a16:creationId xmlns:a16="http://schemas.microsoft.com/office/drawing/2014/main" id="{6944E2B4-20BA-29B7-5DF2-636A5CEFB77E}"/>
                </a:ext>
              </a:extLst>
            </p:cNvPr>
            <p:cNvSpPr/>
            <p:nvPr/>
          </p:nvSpPr>
          <p:spPr>
            <a:xfrm>
              <a:off x="7878333" y="5386033"/>
              <a:ext cx="338338" cy="337949"/>
            </a:xfrm>
            <a:custGeom>
              <a:avLst/>
              <a:gdLst>
                <a:gd name="connsiteX0" fmla="*/ 21970 w 338338"/>
                <a:gd name="connsiteY0" fmla="*/ 85679 h 337949"/>
                <a:gd name="connsiteX1" fmla="*/ 252566 w 338338"/>
                <a:gd name="connsiteY1" fmla="*/ 21944 h 337949"/>
                <a:gd name="connsiteX2" fmla="*/ 316332 w 338338"/>
                <a:gd name="connsiteY2" fmla="*/ 252261 h 337949"/>
                <a:gd name="connsiteX3" fmla="*/ 85887 w 338338"/>
                <a:gd name="connsiteY3" fmla="*/ 315983 h 337949"/>
                <a:gd name="connsiteX4" fmla="*/ 21970 w 338338"/>
                <a:gd name="connsiteY4" fmla="*/ 85679 h 337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38" h="337949">
                  <a:moveTo>
                    <a:pt x="21970" y="85679"/>
                  </a:moveTo>
                  <a:cubicBezTo>
                    <a:pt x="68069" y="4551"/>
                    <a:pt x="171241" y="-24003"/>
                    <a:pt x="252566" y="21944"/>
                  </a:cubicBezTo>
                  <a:cubicBezTo>
                    <a:pt x="333797" y="67998"/>
                    <a:pt x="362388" y="171040"/>
                    <a:pt x="316332" y="252261"/>
                  </a:cubicBezTo>
                  <a:cubicBezTo>
                    <a:pt x="270291" y="333483"/>
                    <a:pt x="167097" y="361929"/>
                    <a:pt x="85887" y="315983"/>
                  </a:cubicBezTo>
                  <a:cubicBezTo>
                    <a:pt x="4548" y="269942"/>
                    <a:pt x="-24036" y="166814"/>
                    <a:pt x="21970" y="85679"/>
                  </a:cubicBezTo>
                </a:path>
              </a:pathLst>
            </a:custGeom>
            <a:solidFill>
              <a:srgbClr val="F3E1C6"/>
            </a:solidFill>
            <a:ln w="1844" cap="flat">
              <a:noFill/>
              <a:prstDash val="solid"/>
              <a:miter/>
            </a:ln>
          </p:spPr>
          <p:txBody>
            <a:bodyPr rtlCol="0" anchor="ctr"/>
            <a:lstStyle/>
            <a:p>
              <a:endParaRPr lang="en-GB"/>
            </a:p>
          </p:txBody>
        </p:sp>
      </p:grpSp>
      <p:sp>
        <p:nvSpPr>
          <p:cNvPr id="116" name="Hình tự do: Hình 115">
            <a:extLst>
              <a:ext uri="{FF2B5EF4-FFF2-40B4-BE49-F238E27FC236}">
                <a16:creationId xmlns:a16="http://schemas.microsoft.com/office/drawing/2014/main" id="{23B8017F-8575-9522-7566-77955D39DECD}"/>
              </a:ext>
            </a:extLst>
          </p:cNvPr>
          <p:cNvSpPr/>
          <p:nvPr/>
        </p:nvSpPr>
        <p:spPr>
          <a:xfrm>
            <a:off x="3877383" y="3251726"/>
            <a:ext cx="4921069" cy="942187"/>
          </a:xfrm>
          <a:custGeom>
            <a:avLst/>
            <a:gdLst>
              <a:gd name="connsiteX0" fmla="*/ 14042 w 9112358"/>
              <a:gd name="connsiteY0" fmla="*/ 650364 h 1617373"/>
              <a:gd name="connsiteX1" fmla="*/ 156282 w 9112358"/>
              <a:gd name="connsiteY1" fmla="*/ 569084 h 1617373"/>
              <a:gd name="connsiteX2" fmla="*/ 491562 w 9112358"/>
              <a:gd name="connsiteY2" fmla="*/ 132204 h 1617373"/>
              <a:gd name="connsiteX3" fmla="*/ 1741242 w 9112358"/>
              <a:gd name="connsiteY3" fmla="*/ 426844 h 1617373"/>
              <a:gd name="connsiteX4" fmla="*/ 3133162 w 9112358"/>
              <a:gd name="connsiteY4" fmla="*/ 274444 h 1617373"/>
              <a:gd name="connsiteX5" fmla="*/ 4311722 w 9112358"/>
              <a:gd name="connsiteY5" fmla="*/ 335404 h 1617373"/>
              <a:gd name="connsiteX6" fmla="*/ 4667322 w 9112358"/>
              <a:gd name="connsiteY6" fmla="*/ 124 h 1617373"/>
              <a:gd name="connsiteX7" fmla="*/ 5642682 w 9112358"/>
              <a:gd name="connsiteY7" fmla="*/ 294764 h 1617373"/>
              <a:gd name="connsiteX8" fmla="*/ 6892362 w 9112358"/>
              <a:gd name="connsiteY8" fmla="*/ 172844 h 1617373"/>
              <a:gd name="connsiteX9" fmla="*/ 7755962 w 9112358"/>
              <a:gd name="connsiteY9" fmla="*/ 264284 h 1617373"/>
              <a:gd name="connsiteX10" fmla="*/ 9056442 w 9112358"/>
              <a:gd name="connsiteY10" fmla="*/ 772284 h 1617373"/>
              <a:gd name="connsiteX11" fmla="*/ 8700842 w 9112358"/>
              <a:gd name="connsiteY11" fmla="*/ 1463164 h 1617373"/>
              <a:gd name="connsiteX12" fmla="*/ 7136202 w 9112358"/>
              <a:gd name="connsiteY12" fmla="*/ 1493644 h 1617373"/>
              <a:gd name="connsiteX13" fmla="*/ 5256602 w 9112358"/>
              <a:gd name="connsiteY13" fmla="*/ 1361564 h 1617373"/>
              <a:gd name="connsiteX14" fmla="*/ 4555562 w 9112358"/>
              <a:gd name="connsiteY14" fmla="*/ 1524124 h 1617373"/>
              <a:gd name="connsiteX15" fmla="*/ 3610682 w 9112358"/>
              <a:gd name="connsiteY15" fmla="*/ 1371724 h 1617373"/>
              <a:gd name="connsiteX16" fmla="*/ 2310202 w 9112358"/>
              <a:gd name="connsiteY16" fmla="*/ 1463164 h 1617373"/>
              <a:gd name="connsiteX17" fmla="*/ 1345002 w 9112358"/>
              <a:gd name="connsiteY17" fmla="*/ 1615564 h 1617373"/>
              <a:gd name="connsiteX18" fmla="*/ 440762 w 9112358"/>
              <a:gd name="connsiteY18" fmla="*/ 1351404 h 1617373"/>
              <a:gd name="connsiteX19" fmla="*/ 54682 w 9112358"/>
              <a:gd name="connsiteY19" fmla="*/ 1158364 h 1617373"/>
              <a:gd name="connsiteX20" fmla="*/ 14042 w 9112358"/>
              <a:gd name="connsiteY20" fmla="*/ 650364 h 16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2358" h="1617373">
                <a:moveTo>
                  <a:pt x="14042" y="650364"/>
                </a:moveTo>
                <a:cubicBezTo>
                  <a:pt x="30975" y="552151"/>
                  <a:pt x="76695" y="655444"/>
                  <a:pt x="156282" y="569084"/>
                </a:cubicBezTo>
                <a:cubicBezTo>
                  <a:pt x="235869" y="482724"/>
                  <a:pt x="227402" y="155911"/>
                  <a:pt x="491562" y="132204"/>
                </a:cubicBezTo>
                <a:cubicBezTo>
                  <a:pt x="755722" y="108497"/>
                  <a:pt x="1300975" y="403137"/>
                  <a:pt x="1741242" y="426844"/>
                </a:cubicBezTo>
                <a:cubicBezTo>
                  <a:pt x="2181509" y="450551"/>
                  <a:pt x="2704749" y="289684"/>
                  <a:pt x="3133162" y="274444"/>
                </a:cubicBezTo>
                <a:cubicBezTo>
                  <a:pt x="3561575" y="259204"/>
                  <a:pt x="4056029" y="381124"/>
                  <a:pt x="4311722" y="335404"/>
                </a:cubicBezTo>
                <a:cubicBezTo>
                  <a:pt x="4567415" y="289684"/>
                  <a:pt x="4445495" y="6897"/>
                  <a:pt x="4667322" y="124"/>
                </a:cubicBezTo>
                <a:cubicBezTo>
                  <a:pt x="4889149" y="-6649"/>
                  <a:pt x="5271842" y="265977"/>
                  <a:pt x="5642682" y="294764"/>
                </a:cubicBezTo>
                <a:cubicBezTo>
                  <a:pt x="6013522" y="323551"/>
                  <a:pt x="6540149" y="177924"/>
                  <a:pt x="6892362" y="172844"/>
                </a:cubicBezTo>
                <a:cubicBezTo>
                  <a:pt x="7244575" y="167764"/>
                  <a:pt x="7395282" y="164377"/>
                  <a:pt x="7755962" y="264284"/>
                </a:cubicBezTo>
                <a:cubicBezTo>
                  <a:pt x="8116642" y="364191"/>
                  <a:pt x="8898962" y="572471"/>
                  <a:pt x="9056442" y="772284"/>
                </a:cubicBezTo>
                <a:cubicBezTo>
                  <a:pt x="9213922" y="972097"/>
                  <a:pt x="9020882" y="1342937"/>
                  <a:pt x="8700842" y="1463164"/>
                </a:cubicBezTo>
                <a:cubicBezTo>
                  <a:pt x="8380802" y="1583391"/>
                  <a:pt x="7710242" y="1510577"/>
                  <a:pt x="7136202" y="1493644"/>
                </a:cubicBezTo>
                <a:cubicBezTo>
                  <a:pt x="6562162" y="1476711"/>
                  <a:pt x="5686709" y="1356484"/>
                  <a:pt x="5256602" y="1361564"/>
                </a:cubicBezTo>
                <a:cubicBezTo>
                  <a:pt x="4826495" y="1366644"/>
                  <a:pt x="4829882" y="1522431"/>
                  <a:pt x="4555562" y="1524124"/>
                </a:cubicBezTo>
                <a:cubicBezTo>
                  <a:pt x="4281242" y="1525817"/>
                  <a:pt x="3984909" y="1381884"/>
                  <a:pt x="3610682" y="1371724"/>
                </a:cubicBezTo>
                <a:cubicBezTo>
                  <a:pt x="3236455" y="1361564"/>
                  <a:pt x="2687815" y="1422524"/>
                  <a:pt x="2310202" y="1463164"/>
                </a:cubicBezTo>
                <a:cubicBezTo>
                  <a:pt x="1932589" y="1503804"/>
                  <a:pt x="1656575" y="1634191"/>
                  <a:pt x="1345002" y="1615564"/>
                </a:cubicBezTo>
                <a:cubicBezTo>
                  <a:pt x="1033429" y="1596937"/>
                  <a:pt x="655815" y="1427604"/>
                  <a:pt x="440762" y="1351404"/>
                </a:cubicBezTo>
                <a:cubicBezTo>
                  <a:pt x="225709" y="1275204"/>
                  <a:pt x="127495" y="1280284"/>
                  <a:pt x="54682" y="1158364"/>
                </a:cubicBezTo>
                <a:cubicBezTo>
                  <a:pt x="-18131" y="1036444"/>
                  <a:pt x="-2891" y="748577"/>
                  <a:pt x="14042" y="650364"/>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noFill/>
            </a:endParaRPr>
          </a:p>
        </p:txBody>
      </p:sp>
      <p:sp>
        <p:nvSpPr>
          <p:cNvPr id="117" name="!!Hộp Văn bản 46">
            <a:extLst>
              <a:ext uri="{FF2B5EF4-FFF2-40B4-BE49-F238E27FC236}">
                <a16:creationId xmlns:a16="http://schemas.microsoft.com/office/drawing/2014/main" id="{B58B4412-31BA-4C10-6D04-D305C71282CC}"/>
              </a:ext>
            </a:extLst>
          </p:cNvPr>
          <p:cNvSpPr txBox="1"/>
          <p:nvPr/>
        </p:nvSpPr>
        <p:spPr>
          <a:xfrm>
            <a:off x="3419409" y="3592379"/>
            <a:ext cx="5334016" cy="400110"/>
          </a:xfrm>
          <a:prstGeom prst="rect">
            <a:avLst/>
          </a:prstGeom>
          <a:noFill/>
          <a:ln>
            <a:noFill/>
          </a:ln>
        </p:spPr>
        <p:txBody>
          <a:bodyPr wrap="square" rtlCol="0">
            <a:spAutoFit/>
          </a:bodyPr>
          <a:lstStyle/>
          <a:p>
            <a:pPr algn="ctr"/>
            <a:r>
              <a:rPr lang="en-US" sz="2000">
                <a:noFill/>
                <a:latin typeface="iCiel Cadena" panose="02000503000000020004" pitchFamily="50" charset="-93"/>
              </a:rPr>
              <a:t>THANKS FOR WATCHING!</a:t>
            </a:r>
            <a:endParaRPr lang="en-GB" sz="2000">
              <a:noFill/>
              <a:latin typeface="iCiel Cadena" panose="02000503000000020004" pitchFamily="50" charset="-93"/>
            </a:endParaRPr>
          </a:p>
        </p:txBody>
      </p:sp>
      <p:grpSp>
        <p:nvGrpSpPr>
          <p:cNvPr id="4" name="Group 49">
            <a:extLst>
              <a:ext uri="{FF2B5EF4-FFF2-40B4-BE49-F238E27FC236}">
                <a16:creationId xmlns:a16="http://schemas.microsoft.com/office/drawing/2014/main" id="{B0C2A85B-CB56-C2BA-45A5-38FDF0549618}"/>
              </a:ext>
            </a:extLst>
          </p:cNvPr>
          <p:cNvGrpSpPr/>
          <p:nvPr/>
        </p:nvGrpSpPr>
        <p:grpSpPr>
          <a:xfrm>
            <a:off x="18946" y="38919"/>
            <a:ext cx="12192007" cy="3131131"/>
            <a:chOff x="-1" y="138545"/>
            <a:chExt cx="12192007" cy="3131131"/>
          </a:xfrm>
          <a:solidFill>
            <a:srgbClr val="BDD7EE">
              <a:alpha val="56000"/>
            </a:srgbClr>
          </a:solidFill>
        </p:grpSpPr>
        <p:sp>
          <p:nvSpPr>
            <p:cNvPr id="5" name="Rectangle 45">
              <a:extLst>
                <a:ext uri="{FF2B5EF4-FFF2-40B4-BE49-F238E27FC236}">
                  <a16:creationId xmlns:a16="http://schemas.microsoft.com/office/drawing/2014/main" id="{0BC5C3DA-E4DF-810D-B3A2-436F926F8F10}"/>
                </a:ext>
              </a:extLst>
            </p:cNvPr>
            <p:cNvSpPr/>
            <p:nvPr/>
          </p:nvSpPr>
          <p:spPr>
            <a:xfrm rot="5400000">
              <a:off x="5950527" y="-581198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8">
              <a:extLst>
                <a:ext uri="{FF2B5EF4-FFF2-40B4-BE49-F238E27FC236}">
                  <a16:creationId xmlns:a16="http://schemas.microsoft.com/office/drawing/2014/main" id="{9872EE75-B0C7-73C8-0064-4B2A78373150}"/>
                </a:ext>
              </a:extLst>
            </p:cNvPr>
            <p:cNvSpPr/>
            <p:nvPr/>
          </p:nvSpPr>
          <p:spPr>
            <a:xfrm rot="5400000">
              <a:off x="5950528" y="-5243946"/>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9">
              <a:extLst>
                <a:ext uri="{FF2B5EF4-FFF2-40B4-BE49-F238E27FC236}">
                  <a16:creationId xmlns:a16="http://schemas.microsoft.com/office/drawing/2014/main" id="{973DBAF9-8DB5-F2C3-E200-68D77D5177B5}"/>
                </a:ext>
              </a:extLst>
            </p:cNvPr>
            <p:cNvSpPr/>
            <p:nvPr/>
          </p:nvSpPr>
          <p:spPr>
            <a:xfrm rot="5400000">
              <a:off x="5950529" y="-4675909"/>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0">
              <a:extLst>
                <a:ext uri="{FF2B5EF4-FFF2-40B4-BE49-F238E27FC236}">
                  <a16:creationId xmlns:a16="http://schemas.microsoft.com/office/drawing/2014/main" id="{DC6F138D-A4C3-655C-9A75-094E19F26D27}"/>
                </a:ext>
              </a:extLst>
            </p:cNvPr>
            <p:cNvSpPr/>
            <p:nvPr/>
          </p:nvSpPr>
          <p:spPr>
            <a:xfrm rot="5400000">
              <a:off x="5950530" y="-4107872"/>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1">
              <a:extLst>
                <a:ext uri="{FF2B5EF4-FFF2-40B4-BE49-F238E27FC236}">
                  <a16:creationId xmlns:a16="http://schemas.microsoft.com/office/drawing/2014/main" id="{17CE8F3C-F31B-8D78-4226-B45852321614}"/>
                </a:ext>
              </a:extLst>
            </p:cNvPr>
            <p:cNvSpPr/>
            <p:nvPr/>
          </p:nvSpPr>
          <p:spPr>
            <a:xfrm rot="5400000">
              <a:off x="5950531" y="-3539835"/>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8C939C8D-0BBF-D3E3-4215-6A87E7A2BF53}"/>
                </a:ext>
              </a:extLst>
            </p:cNvPr>
            <p:cNvSpPr/>
            <p:nvPr/>
          </p:nvSpPr>
          <p:spPr>
            <a:xfrm rot="5400000">
              <a:off x="5950532" y="-2971798"/>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8">
            <a:extLst>
              <a:ext uri="{FF2B5EF4-FFF2-40B4-BE49-F238E27FC236}">
                <a16:creationId xmlns:a16="http://schemas.microsoft.com/office/drawing/2014/main" id="{BC2B7986-6AC4-DD52-B0B0-441A31800E8B}"/>
              </a:ext>
            </a:extLst>
          </p:cNvPr>
          <p:cNvGrpSpPr/>
          <p:nvPr/>
        </p:nvGrpSpPr>
        <p:grpSpPr>
          <a:xfrm>
            <a:off x="-24476" y="3486355"/>
            <a:ext cx="12192007" cy="3131131"/>
            <a:chOff x="5" y="3546767"/>
            <a:chExt cx="12192007" cy="3131131"/>
          </a:xfrm>
          <a:solidFill>
            <a:srgbClr val="BDD7EE">
              <a:alpha val="56000"/>
            </a:srgbClr>
          </a:solidFill>
        </p:grpSpPr>
        <p:sp>
          <p:nvSpPr>
            <p:cNvPr id="12" name="Rectangle 63">
              <a:extLst>
                <a:ext uri="{FF2B5EF4-FFF2-40B4-BE49-F238E27FC236}">
                  <a16:creationId xmlns:a16="http://schemas.microsoft.com/office/drawing/2014/main" id="{7465821E-761C-07A5-D1B8-9B60B6658293}"/>
                </a:ext>
              </a:extLst>
            </p:cNvPr>
            <p:cNvSpPr/>
            <p:nvPr/>
          </p:nvSpPr>
          <p:spPr>
            <a:xfrm rot="5400000">
              <a:off x="5950533" y="-2403761"/>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4">
              <a:extLst>
                <a:ext uri="{FF2B5EF4-FFF2-40B4-BE49-F238E27FC236}">
                  <a16:creationId xmlns:a16="http://schemas.microsoft.com/office/drawing/2014/main" id="{AAE076B6-A63D-8821-AEB3-3DB4BA5CC8B5}"/>
                </a:ext>
              </a:extLst>
            </p:cNvPr>
            <p:cNvSpPr/>
            <p:nvPr/>
          </p:nvSpPr>
          <p:spPr>
            <a:xfrm rot="5400000">
              <a:off x="5950534" y="-18357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5">
              <a:extLst>
                <a:ext uri="{FF2B5EF4-FFF2-40B4-BE49-F238E27FC236}">
                  <a16:creationId xmlns:a16="http://schemas.microsoft.com/office/drawing/2014/main" id="{97A992D1-C650-A3EB-9A97-CEE0A8740C9E}"/>
                </a:ext>
              </a:extLst>
            </p:cNvPr>
            <p:cNvSpPr/>
            <p:nvPr/>
          </p:nvSpPr>
          <p:spPr>
            <a:xfrm rot="5400000">
              <a:off x="5950535" y="-1267687"/>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3A37187D-A78B-F11F-7FDF-1B413D1A744D}"/>
                </a:ext>
              </a:extLst>
            </p:cNvPr>
            <p:cNvSpPr/>
            <p:nvPr/>
          </p:nvSpPr>
          <p:spPr>
            <a:xfrm rot="5400000">
              <a:off x="5950536" y="-699650"/>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7">
              <a:extLst>
                <a:ext uri="{FF2B5EF4-FFF2-40B4-BE49-F238E27FC236}">
                  <a16:creationId xmlns:a16="http://schemas.microsoft.com/office/drawing/2014/main" id="{A5A64375-D38A-9E27-E50F-62A467E08ADF}"/>
                </a:ext>
              </a:extLst>
            </p:cNvPr>
            <p:cNvSpPr/>
            <p:nvPr/>
          </p:nvSpPr>
          <p:spPr>
            <a:xfrm rot="5400000">
              <a:off x="5950537" y="-131613"/>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8">
              <a:extLst>
                <a:ext uri="{FF2B5EF4-FFF2-40B4-BE49-F238E27FC236}">
                  <a16:creationId xmlns:a16="http://schemas.microsoft.com/office/drawing/2014/main" id="{F98A3B27-8739-F6A7-FA71-59B9FD2A2107}"/>
                </a:ext>
              </a:extLst>
            </p:cNvPr>
            <p:cNvSpPr/>
            <p:nvPr/>
          </p:nvSpPr>
          <p:spPr>
            <a:xfrm rot="5400000">
              <a:off x="5950538" y="436424"/>
              <a:ext cx="290946"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50">
            <a:extLst>
              <a:ext uri="{FF2B5EF4-FFF2-40B4-BE49-F238E27FC236}">
                <a16:creationId xmlns:a16="http://schemas.microsoft.com/office/drawing/2014/main" id="{BC979AD4-0881-AC03-B750-8C0129506E5F}"/>
              </a:ext>
            </a:extLst>
          </p:cNvPr>
          <p:cNvGrpSpPr/>
          <p:nvPr/>
        </p:nvGrpSpPr>
        <p:grpSpPr>
          <a:xfrm>
            <a:off x="32455" y="765"/>
            <a:ext cx="5715012" cy="6858000"/>
            <a:chOff x="6317685" y="0"/>
            <a:chExt cx="5715012" cy="6858000"/>
          </a:xfrm>
          <a:solidFill>
            <a:srgbClr val="BDD7EE">
              <a:alpha val="56000"/>
            </a:srgbClr>
          </a:solidFill>
        </p:grpSpPr>
        <p:sp>
          <p:nvSpPr>
            <p:cNvPr id="26" name="Rectangle 35">
              <a:extLst>
                <a:ext uri="{FF2B5EF4-FFF2-40B4-BE49-F238E27FC236}">
                  <a16:creationId xmlns:a16="http://schemas.microsoft.com/office/drawing/2014/main" id="{C6B8CD1A-0988-9944-50F9-83A86B9B5E64}"/>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6">
              <a:extLst>
                <a:ext uri="{FF2B5EF4-FFF2-40B4-BE49-F238E27FC236}">
                  <a16:creationId xmlns:a16="http://schemas.microsoft.com/office/drawing/2014/main" id="{40102924-2A01-4BBD-D04A-EC482254B1A2}"/>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7">
              <a:extLst>
                <a:ext uri="{FF2B5EF4-FFF2-40B4-BE49-F238E27FC236}">
                  <a16:creationId xmlns:a16="http://schemas.microsoft.com/office/drawing/2014/main" id="{7D9346F1-6E9C-A098-3085-1F7702AA5A08}"/>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8">
              <a:extLst>
                <a:ext uri="{FF2B5EF4-FFF2-40B4-BE49-F238E27FC236}">
                  <a16:creationId xmlns:a16="http://schemas.microsoft.com/office/drawing/2014/main" id="{541A937A-1EA8-FFD3-20ED-F539DA075BCB}"/>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9">
              <a:extLst>
                <a:ext uri="{FF2B5EF4-FFF2-40B4-BE49-F238E27FC236}">
                  <a16:creationId xmlns:a16="http://schemas.microsoft.com/office/drawing/2014/main" id="{3E7B2A8E-6174-7CC3-A09C-0D7091DDFDAE}"/>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0">
              <a:extLst>
                <a:ext uri="{FF2B5EF4-FFF2-40B4-BE49-F238E27FC236}">
                  <a16:creationId xmlns:a16="http://schemas.microsoft.com/office/drawing/2014/main" id="{B76B6B80-CEED-736D-D652-112B453382D2}"/>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1">
              <a:extLst>
                <a:ext uri="{FF2B5EF4-FFF2-40B4-BE49-F238E27FC236}">
                  <a16:creationId xmlns:a16="http://schemas.microsoft.com/office/drawing/2014/main" id="{4CF3F420-9B2E-A9A1-CA29-B9D11B2E6F72}"/>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42">
              <a:extLst>
                <a:ext uri="{FF2B5EF4-FFF2-40B4-BE49-F238E27FC236}">
                  <a16:creationId xmlns:a16="http://schemas.microsoft.com/office/drawing/2014/main" id="{6954DF1E-A706-B669-15E6-CBF1BA5668AA}"/>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3">
              <a:extLst>
                <a:ext uri="{FF2B5EF4-FFF2-40B4-BE49-F238E27FC236}">
                  <a16:creationId xmlns:a16="http://schemas.microsoft.com/office/drawing/2014/main" id="{B551CEA6-19B2-D90F-0D99-41DFE91A9DB8}"/>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44">
              <a:extLst>
                <a:ext uri="{FF2B5EF4-FFF2-40B4-BE49-F238E27FC236}">
                  <a16:creationId xmlns:a16="http://schemas.microsoft.com/office/drawing/2014/main" id="{BA4A9C14-6100-90A3-E702-C854AE50284B}"/>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0">
            <a:extLst>
              <a:ext uri="{FF2B5EF4-FFF2-40B4-BE49-F238E27FC236}">
                <a16:creationId xmlns:a16="http://schemas.microsoft.com/office/drawing/2014/main" id="{8EBEAC71-1A3C-B36B-8EF0-3930D5D02A5B}"/>
              </a:ext>
            </a:extLst>
          </p:cNvPr>
          <p:cNvGrpSpPr/>
          <p:nvPr/>
        </p:nvGrpSpPr>
        <p:grpSpPr>
          <a:xfrm>
            <a:off x="6131651" y="25068"/>
            <a:ext cx="5715012" cy="6858000"/>
            <a:chOff x="6317685" y="0"/>
            <a:chExt cx="5715012" cy="6858000"/>
          </a:xfrm>
          <a:solidFill>
            <a:srgbClr val="BDD7EE">
              <a:alpha val="56000"/>
            </a:srgbClr>
          </a:solidFill>
        </p:grpSpPr>
        <p:sp>
          <p:nvSpPr>
            <p:cNvPr id="37" name="Rectangle 35">
              <a:extLst>
                <a:ext uri="{FF2B5EF4-FFF2-40B4-BE49-F238E27FC236}">
                  <a16:creationId xmlns:a16="http://schemas.microsoft.com/office/drawing/2014/main" id="{777E6EDD-577C-C322-EC0B-949F2EBF4D60}"/>
                </a:ext>
              </a:extLst>
            </p:cNvPr>
            <p:cNvSpPr/>
            <p:nvPr/>
          </p:nvSpPr>
          <p:spPr>
            <a:xfrm>
              <a:off x="631768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6">
              <a:extLst>
                <a:ext uri="{FF2B5EF4-FFF2-40B4-BE49-F238E27FC236}">
                  <a16:creationId xmlns:a16="http://schemas.microsoft.com/office/drawing/2014/main" id="{ABF4BF23-9D66-DFE7-8114-26B72FC5B411}"/>
                </a:ext>
              </a:extLst>
            </p:cNvPr>
            <p:cNvSpPr/>
            <p:nvPr/>
          </p:nvSpPr>
          <p:spPr>
            <a:xfrm>
              <a:off x="692035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7">
              <a:extLst>
                <a:ext uri="{FF2B5EF4-FFF2-40B4-BE49-F238E27FC236}">
                  <a16:creationId xmlns:a16="http://schemas.microsoft.com/office/drawing/2014/main" id="{121D3783-4C34-D9A3-A99E-093CF20ED40D}"/>
                </a:ext>
              </a:extLst>
            </p:cNvPr>
            <p:cNvSpPr/>
            <p:nvPr/>
          </p:nvSpPr>
          <p:spPr>
            <a:xfrm>
              <a:off x="752303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8">
              <a:extLst>
                <a:ext uri="{FF2B5EF4-FFF2-40B4-BE49-F238E27FC236}">
                  <a16:creationId xmlns:a16="http://schemas.microsoft.com/office/drawing/2014/main" id="{8632DADC-537D-41BA-D434-E5279363533A}"/>
                </a:ext>
              </a:extLst>
            </p:cNvPr>
            <p:cNvSpPr/>
            <p:nvPr/>
          </p:nvSpPr>
          <p:spPr>
            <a:xfrm>
              <a:off x="812570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9">
              <a:extLst>
                <a:ext uri="{FF2B5EF4-FFF2-40B4-BE49-F238E27FC236}">
                  <a16:creationId xmlns:a16="http://schemas.microsoft.com/office/drawing/2014/main" id="{3B350CF4-B9C5-439F-9754-F4192829030A}"/>
                </a:ext>
              </a:extLst>
            </p:cNvPr>
            <p:cNvSpPr/>
            <p:nvPr/>
          </p:nvSpPr>
          <p:spPr>
            <a:xfrm>
              <a:off x="872838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0">
              <a:extLst>
                <a:ext uri="{FF2B5EF4-FFF2-40B4-BE49-F238E27FC236}">
                  <a16:creationId xmlns:a16="http://schemas.microsoft.com/office/drawing/2014/main" id="{8E0CAB25-F202-5524-1447-8CBB5E4388FB}"/>
                </a:ext>
              </a:extLst>
            </p:cNvPr>
            <p:cNvSpPr/>
            <p:nvPr/>
          </p:nvSpPr>
          <p:spPr>
            <a:xfrm>
              <a:off x="9331055"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1">
              <a:extLst>
                <a:ext uri="{FF2B5EF4-FFF2-40B4-BE49-F238E27FC236}">
                  <a16:creationId xmlns:a16="http://schemas.microsoft.com/office/drawing/2014/main" id="{2CED7D5C-595C-EB17-3ABD-8D18D86CDE0F}"/>
                </a:ext>
              </a:extLst>
            </p:cNvPr>
            <p:cNvSpPr/>
            <p:nvPr/>
          </p:nvSpPr>
          <p:spPr>
            <a:xfrm>
              <a:off x="9933729"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2">
              <a:extLst>
                <a:ext uri="{FF2B5EF4-FFF2-40B4-BE49-F238E27FC236}">
                  <a16:creationId xmlns:a16="http://schemas.microsoft.com/office/drawing/2014/main" id="{3D7331C6-6771-C6F4-0140-FE2DAFB34B71}"/>
                </a:ext>
              </a:extLst>
            </p:cNvPr>
            <p:cNvSpPr/>
            <p:nvPr/>
          </p:nvSpPr>
          <p:spPr>
            <a:xfrm>
              <a:off x="10536403"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3">
              <a:extLst>
                <a:ext uri="{FF2B5EF4-FFF2-40B4-BE49-F238E27FC236}">
                  <a16:creationId xmlns:a16="http://schemas.microsoft.com/office/drawing/2014/main" id="{6EC5D2DA-003E-29FC-DE94-C93E541B7C9A}"/>
                </a:ext>
              </a:extLst>
            </p:cNvPr>
            <p:cNvSpPr/>
            <p:nvPr/>
          </p:nvSpPr>
          <p:spPr>
            <a:xfrm>
              <a:off x="11139077"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4">
              <a:extLst>
                <a:ext uri="{FF2B5EF4-FFF2-40B4-BE49-F238E27FC236}">
                  <a16:creationId xmlns:a16="http://schemas.microsoft.com/office/drawing/2014/main" id="{0F2D42BA-F7AF-5B57-5770-8A3FF9712293}"/>
                </a:ext>
              </a:extLst>
            </p:cNvPr>
            <p:cNvSpPr/>
            <p:nvPr/>
          </p:nvSpPr>
          <p:spPr>
            <a:xfrm>
              <a:off x="11741751" y="0"/>
              <a:ext cx="29094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Nhóm 53">
            <a:extLst>
              <a:ext uri="{FF2B5EF4-FFF2-40B4-BE49-F238E27FC236}">
                <a16:creationId xmlns:a16="http://schemas.microsoft.com/office/drawing/2014/main" id="{885284C5-DC5B-E4F6-AFB4-D9489AF7DE60}"/>
              </a:ext>
            </a:extLst>
          </p:cNvPr>
          <p:cNvGrpSpPr/>
          <p:nvPr/>
        </p:nvGrpSpPr>
        <p:grpSpPr>
          <a:xfrm>
            <a:off x="-103951" y="618992"/>
            <a:ext cx="12096068" cy="6237164"/>
            <a:chOff x="-25578" y="5513622"/>
            <a:chExt cx="12096068" cy="6237164"/>
          </a:xfrm>
        </p:grpSpPr>
        <p:sp>
          <p:nvSpPr>
            <p:cNvPr id="72" name="Freeform: Shape 80">
              <a:extLst>
                <a:ext uri="{FF2B5EF4-FFF2-40B4-BE49-F238E27FC236}">
                  <a16:creationId xmlns:a16="http://schemas.microsoft.com/office/drawing/2014/main" id="{E0804DC4-E539-BC5F-A8ED-1C74E9512391}"/>
                </a:ext>
              </a:extLst>
            </p:cNvPr>
            <p:cNvSpPr/>
            <p:nvPr/>
          </p:nvSpPr>
          <p:spPr>
            <a:xfrm>
              <a:off x="88118" y="5513622"/>
              <a:ext cx="11982372" cy="6237164"/>
            </a:xfrm>
            <a:custGeom>
              <a:avLst/>
              <a:gdLst>
                <a:gd name="connsiteX0" fmla="*/ 395392 w 11982372"/>
                <a:gd name="connsiteY0" fmla="*/ 0 h 6668510"/>
                <a:gd name="connsiteX1" fmla="*/ 2032000 w 11982372"/>
                <a:gd name="connsiteY1" fmla="*/ 0 h 6668510"/>
                <a:gd name="connsiteX2" fmla="*/ 2410696 w 11982372"/>
                <a:gd name="connsiteY2" fmla="*/ 378696 h 6668510"/>
                <a:gd name="connsiteX3" fmla="*/ 2410696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4536 w 11982372"/>
                <a:gd name="connsiteY11" fmla="*/ 681007 h 6668510"/>
                <a:gd name="connsiteX12" fmla="*/ 16696 w 11982372"/>
                <a:gd name="connsiteY12" fmla="*/ 677803 h 6668510"/>
                <a:gd name="connsiteX13" fmla="*/ 16696 w 11982372"/>
                <a:gd name="connsiteY13" fmla="*/ 378696 h 6668510"/>
                <a:gd name="connsiteX14" fmla="*/ 395392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395392" y="0"/>
                  </a:moveTo>
                  <a:lnTo>
                    <a:pt x="2032000" y="0"/>
                  </a:lnTo>
                  <a:cubicBezTo>
                    <a:pt x="2241148" y="0"/>
                    <a:pt x="2410696" y="169548"/>
                    <a:pt x="2410696" y="378696"/>
                  </a:cubicBezTo>
                  <a:lnTo>
                    <a:pt x="2410696"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727466"/>
                    <a:pt x="5176" y="703136"/>
                    <a:pt x="14536" y="681007"/>
                  </a:cubicBezTo>
                  <a:lnTo>
                    <a:pt x="16696" y="677803"/>
                  </a:lnTo>
                  <a:lnTo>
                    <a:pt x="16696" y="378696"/>
                  </a:lnTo>
                  <a:cubicBezTo>
                    <a:pt x="16696" y="169548"/>
                    <a:pt x="186244" y="0"/>
                    <a:pt x="395392" y="0"/>
                  </a:cubicBezTo>
                  <a:close/>
                </a:path>
              </a:pathLst>
            </a:custGeom>
            <a:solidFill>
              <a:schemeClr val="accent5">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53" name="Hộp Văn bản 52">
              <a:extLst>
                <a:ext uri="{FF2B5EF4-FFF2-40B4-BE49-F238E27FC236}">
                  <a16:creationId xmlns:a16="http://schemas.microsoft.com/office/drawing/2014/main" id="{A60ADC1B-85AC-A966-874B-6D4F966A2266}"/>
                </a:ext>
              </a:extLst>
            </p:cNvPr>
            <p:cNvSpPr txBox="1"/>
            <p:nvPr/>
          </p:nvSpPr>
          <p:spPr>
            <a:xfrm>
              <a:off x="-25578" y="5560507"/>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1</a:t>
              </a:r>
              <a:endParaRPr lang="en-GB" sz="2800">
                <a:ln>
                  <a:solidFill>
                    <a:schemeClr val="bg1"/>
                  </a:solidFill>
                </a:ln>
                <a:solidFill>
                  <a:srgbClr val="00B0F0"/>
                </a:solidFill>
                <a:latin typeface="iCiel Cadena" panose="02000503000000020004" pitchFamily="50" charset="-93"/>
              </a:endParaRPr>
            </a:p>
          </p:txBody>
        </p:sp>
      </p:grpSp>
      <p:sp>
        <p:nvSpPr>
          <p:cNvPr id="103" name="Rectangle: Rounded Corners 5">
            <a:extLst>
              <a:ext uri="{FF2B5EF4-FFF2-40B4-BE49-F238E27FC236}">
                <a16:creationId xmlns:a16="http://schemas.microsoft.com/office/drawing/2014/main" id="{EEE05937-CA6C-B0CF-C99D-19E711D00EF6}"/>
              </a:ext>
            </a:extLst>
          </p:cNvPr>
          <p:cNvSpPr/>
          <p:nvPr/>
        </p:nvSpPr>
        <p:spPr>
          <a:xfrm>
            <a:off x="333818" y="1320020"/>
            <a:ext cx="11414486" cy="5273614"/>
          </a:xfrm>
          <a:prstGeom prst="roundRect">
            <a:avLst>
              <a:gd name="adj" fmla="val 7509"/>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70">
            <a:extLst>
              <a:ext uri="{FF2B5EF4-FFF2-40B4-BE49-F238E27FC236}">
                <a16:creationId xmlns:a16="http://schemas.microsoft.com/office/drawing/2014/main" id="{AED88B38-B569-40A6-15C7-EBA54F151FD2}"/>
              </a:ext>
            </a:extLst>
          </p:cNvPr>
          <p:cNvSpPr txBox="1"/>
          <p:nvPr/>
        </p:nvSpPr>
        <p:spPr>
          <a:xfrm>
            <a:off x="1912836" y="1552751"/>
            <a:ext cx="8366328" cy="1200329"/>
          </a:xfrm>
          <a:prstGeom prst="rect">
            <a:avLst/>
          </a:prstGeom>
          <a:noFill/>
        </p:spPr>
        <p:txBody>
          <a:bodyPr wrap="square" rtlCol="0">
            <a:spAutoFit/>
          </a:bodyPr>
          <a:lstStyle/>
          <a:p>
            <a:pPr algn="ctr"/>
            <a:r>
              <a:rPr lang="en-US" sz="7200">
                <a:ln>
                  <a:solidFill>
                    <a:schemeClr val="bg1"/>
                  </a:solidFill>
                </a:ln>
                <a:solidFill>
                  <a:srgbClr val="00B0F0"/>
                </a:solidFill>
                <a:effectLst>
                  <a:outerShdw blurRad="50800" dist="38100" dir="5400000" algn="t" rotWithShape="0">
                    <a:prstClr val="black">
                      <a:alpha val="40000"/>
                    </a:prstClr>
                  </a:outerShdw>
                </a:effectLst>
                <a:latin typeface="Lobster" panose="00000500000000000000" pitchFamily="2" charset="-93"/>
              </a:rPr>
              <a:t>Nội dung 1</a:t>
            </a:r>
          </a:p>
        </p:txBody>
      </p:sp>
      <p:sp>
        <p:nvSpPr>
          <p:cNvPr id="107" name="TextBox 72">
            <a:extLst>
              <a:ext uri="{FF2B5EF4-FFF2-40B4-BE49-F238E27FC236}">
                <a16:creationId xmlns:a16="http://schemas.microsoft.com/office/drawing/2014/main" id="{61E0E72E-3635-6D3A-E720-51B4AEA3E255}"/>
              </a:ext>
            </a:extLst>
          </p:cNvPr>
          <p:cNvSpPr txBox="1"/>
          <p:nvPr/>
        </p:nvSpPr>
        <p:spPr>
          <a:xfrm>
            <a:off x="823209" y="2957409"/>
            <a:ext cx="10545583" cy="2554545"/>
          </a:xfrm>
          <a:prstGeom prst="rect">
            <a:avLst/>
          </a:prstGeom>
          <a:noFill/>
        </p:spPr>
        <p:txBody>
          <a:bodyPr wrap="square" rtlCol="0">
            <a:spAutoFit/>
          </a:bodyPr>
          <a:lstStyle/>
          <a:p>
            <a:pPr algn="ctr"/>
            <a:r>
              <a:rPr lang="en-US" sz="3200">
                <a:latin typeface="iCiel Cadena" panose="02000503000000020004" pitchFamily="50" charset="-93"/>
              </a:rPr>
              <a:t>Text text text text text text text text text text text text text text text text text text text text text text text text text text text text text text text text text text text text text text text text text text text text text text text text text text text</a:t>
            </a:r>
          </a:p>
        </p:txBody>
      </p:sp>
      <p:grpSp>
        <p:nvGrpSpPr>
          <p:cNvPr id="55" name="Nhóm 54">
            <a:extLst>
              <a:ext uri="{FF2B5EF4-FFF2-40B4-BE49-F238E27FC236}">
                <a16:creationId xmlns:a16="http://schemas.microsoft.com/office/drawing/2014/main" id="{9EE976F8-9154-ABE4-9634-90996D0BF728}"/>
              </a:ext>
            </a:extLst>
          </p:cNvPr>
          <p:cNvGrpSpPr/>
          <p:nvPr/>
        </p:nvGrpSpPr>
        <p:grpSpPr>
          <a:xfrm>
            <a:off x="-22013" y="611574"/>
            <a:ext cx="11982372" cy="6237164"/>
            <a:chOff x="88118" y="8476743"/>
            <a:chExt cx="11982372" cy="6237164"/>
          </a:xfrm>
        </p:grpSpPr>
        <p:sp>
          <p:nvSpPr>
            <p:cNvPr id="73" name="Freeform: Shape 79">
              <a:extLst>
                <a:ext uri="{FF2B5EF4-FFF2-40B4-BE49-F238E27FC236}">
                  <a16:creationId xmlns:a16="http://schemas.microsoft.com/office/drawing/2014/main" id="{C5AF5FC2-A9B4-BFD8-3AE9-1B500E5EBCC5}"/>
                </a:ext>
              </a:extLst>
            </p:cNvPr>
            <p:cNvSpPr/>
            <p:nvPr/>
          </p:nvSpPr>
          <p:spPr>
            <a:xfrm>
              <a:off x="88118" y="8476743"/>
              <a:ext cx="11982372" cy="6237164"/>
            </a:xfrm>
            <a:custGeom>
              <a:avLst/>
              <a:gdLst>
                <a:gd name="connsiteX0" fmla="*/ 2788311 w 11982372"/>
                <a:gd name="connsiteY0" fmla="*/ 0 h 6668510"/>
                <a:gd name="connsiteX1" fmla="*/ 4424919 w 11982372"/>
                <a:gd name="connsiteY1" fmla="*/ 0 h 6668510"/>
                <a:gd name="connsiteX2" fmla="*/ 4803615 w 11982372"/>
                <a:gd name="connsiteY2" fmla="*/ 378696 h 6668510"/>
                <a:gd name="connsiteX3" fmla="*/ 4803615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2409615 w 11982372"/>
                <a:gd name="connsiteY12" fmla="*/ 568038 h 6668510"/>
                <a:gd name="connsiteX13" fmla="*/ 2409615 w 11982372"/>
                <a:gd name="connsiteY13" fmla="*/ 378696 h 6668510"/>
                <a:gd name="connsiteX14" fmla="*/ 278831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2788311" y="0"/>
                  </a:moveTo>
                  <a:lnTo>
                    <a:pt x="4424919" y="0"/>
                  </a:lnTo>
                  <a:cubicBezTo>
                    <a:pt x="4634068" y="0"/>
                    <a:pt x="4803615" y="169548"/>
                    <a:pt x="4803615" y="378696"/>
                  </a:cubicBezTo>
                  <a:lnTo>
                    <a:pt x="4803615"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2409615" y="568038"/>
                  </a:lnTo>
                  <a:lnTo>
                    <a:pt x="2409615" y="378696"/>
                  </a:lnTo>
                  <a:cubicBezTo>
                    <a:pt x="2409615" y="169548"/>
                    <a:pt x="2579163" y="0"/>
                    <a:pt x="2788311" y="0"/>
                  </a:cubicBezTo>
                  <a:close/>
                </a:path>
              </a:pathLst>
            </a:custGeom>
            <a:solidFill>
              <a:srgbClr val="BDD7E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79" name="Hộp Văn bản 78">
              <a:extLst>
                <a:ext uri="{FF2B5EF4-FFF2-40B4-BE49-F238E27FC236}">
                  <a16:creationId xmlns:a16="http://schemas.microsoft.com/office/drawing/2014/main" id="{3FC54469-F781-F7DE-584D-A710D0162C67}"/>
                </a:ext>
              </a:extLst>
            </p:cNvPr>
            <p:cNvSpPr txBox="1"/>
            <p:nvPr/>
          </p:nvSpPr>
          <p:spPr>
            <a:xfrm>
              <a:off x="2355204" y="8572702"/>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2</a:t>
              </a:r>
              <a:endParaRPr lang="en-GB" sz="2800">
                <a:ln>
                  <a:solidFill>
                    <a:schemeClr val="bg1"/>
                  </a:solidFill>
                </a:ln>
                <a:solidFill>
                  <a:srgbClr val="00B0F0"/>
                </a:solidFill>
                <a:latin typeface="iCiel Cadena" panose="02000503000000020004" pitchFamily="50" charset="-93"/>
              </a:endParaRPr>
            </a:p>
          </p:txBody>
        </p:sp>
      </p:grpSp>
      <p:pic>
        <p:nvPicPr>
          <p:cNvPr id="108" name="Picture 10">
            <a:extLst>
              <a:ext uri="{FF2B5EF4-FFF2-40B4-BE49-F238E27FC236}">
                <a16:creationId xmlns:a16="http://schemas.microsoft.com/office/drawing/2014/main" id="{01C536E8-935F-76B3-DCE6-60FC057AD5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9072" y="1479723"/>
            <a:ext cx="1558321" cy="1460926"/>
          </a:xfrm>
          <a:prstGeom prst="rect">
            <a:avLst/>
          </a:prstGeom>
        </p:spPr>
      </p:pic>
      <p:pic>
        <p:nvPicPr>
          <p:cNvPr id="63" name="Picture 16">
            <a:extLst>
              <a:ext uri="{FF2B5EF4-FFF2-40B4-BE49-F238E27FC236}">
                <a16:creationId xmlns:a16="http://schemas.microsoft.com/office/drawing/2014/main" id="{D67AD24E-C87C-2852-7923-F8ACD8BC59A5}"/>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5671000" y="1384634"/>
            <a:ext cx="1644458" cy="1802146"/>
          </a:xfrm>
          <a:prstGeom prst="rect">
            <a:avLst/>
          </a:prstGeom>
        </p:spPr>
      </p:pic>
      <p:pic>
        <p:nvPicPr>
          <p:cNvPr id="64" name="Picture 86">
            <a:extLst>
              <a:ext uri="{FF2B5EF4-FFF2-40B4-BE49-F238E27FC236}">
                <a16:creationId xmlns:a16="http://schemas.microsoft.com/office/drawing/2014/main" id="{26266BFC-0BE0-8B36-B4E5-1D7C26FDB196}"/>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flipH="1">
            <a:off x="10455268" y="1917532"/>
            <a:ext cx="1355744" cy="1485747"/>
          </a:xfrm>
          <a:prstGeom prst="rect">
            <a:avLst/>
          </a:prstGeom>
        </p:spPr>
      </p:pic>
      <p:sp>
        <p:nvSpPr>
          <p:cNvPr id="71" name="TextBox 46">
            <a:extLst>
              <a:ext uri="{FF2B5EF4-FFF2-40B4-BE49-F238E27FC236}">
                <a16:creationId xmlns:a16="http://schemas.microsoft.com/office/drawing/2014/main" id="{927510DD-6E33-5193-A49D-313453A11BE6}"/>
              </a:ext>
            </a:extLst>
          </p:cNvPr>
          <p:cNvSpPr txBox="1"/>
          <p:nvPr/>
        </p:nvSpPr>
        <p:spPr>
          <a:xfrm>
            <a:off x="820230" y="1406584"/>
            <a:ext cx="4492968" cy="1015663"/>
          </a:xfrm>
          <a:prstGeom prst="rect">
            <a:avLst/>
          </a:prstGeom>
          <a:noFill/>
        </p:spPr>
        <p:txBody>
          <a:bodyPr wrap="square" rtlCol="0">
            <a:spAutoFit/>
          </a:bodyPr>
          <a:lstStyle/>
          <a:p>
            <a:pPr algn="ctr"/>
            <a:r>
              <a:rPr lang="en-US" sz="6000">
                <a:ln>
                  <a:solidFill>
                    <a:schemeClr val="bg1"/>
                  </a:solidFill>
                </a:ln>
                <a:solidFill>
                  <a:srgbClr val="00B0F0"/>
                </a:solidFill>
                <a:effectLst>
                  <a:outerShdw blurRad="50800" dist="38100" dir="5400000" algn="t" rotWithShape="0">
                    <a:prstClr val="black">
                      <a:alpha val="40000"/>
                    </a:prstClr>
                  </a:outerShdw>
                </a:effectLst>
                <a:latin typeface="Lobster" panose="00000500000000000000" pitchFamily="2" charset="-93"/>
              </a:rPr>
              <a:t>Nội dung 2</a:t>
            </a:r>
          </a:p>
        </p:txBody>
      </p:sp>
      <p:sp>
        <p:nvSpPr>
          <p:cNvPr id="77" name="TextBox 55">
            <a:extLst>
              <a:ext uri="{FF2B5EF4-FFF2-40B4-BE49-F238E27FC236}">
                <a16:creationId xmlns:a16="http://schemas.microsoft.com/office/drawing/2014/main" id="{6CB84CFB-8855-A939-8482-B9D75BCD9CCB}"/>
              </a:ext>
            </a:extLst>
          </p:cNvPr>
          <p:cNvSpPr txBox="1"/>
          <p:nvPr/>
        </p:nvSpPr>
        <p:spPr>
          <a:xfrm>
            <a:off x="283755" y="2505402"/>
            <a:ext cx="5565919" cy="3539430"/>
          </a:xfrm>
          <a:prstGeom prst="rect">
            <a:avLst/>
          </a:prstGeom>
          <a:noFill/>
        </p:spPr>
        <p:txBody>
          <a:bodyPr wrap="square" rtlCol="0">
            <a:spAutoFit/>
          </a:bodyPr>
          <a:lstStyle/>
          <a:p>
            <a:pPr algn="ctr"/>
            <a:r>
              <a:rPr lang="en-US" sz="2800">
                <a:latin typeface="iCiel Cadena" panose="02000503000000020004" pitchFamily="50" charset="-93"/>
              </a:rPr>
              <a:t>Text text text text text text text text text text text text text text text text text text text text text text text text text text text text text text text text text text text text text text text text text text text text text text text text text text text</a:t>
            </a:r>
          </a:p>
        </p:txBody>
      </p:sp>
      <p:pic>
        <p:nvPicPr>
          <p:cNvPr id="78" name="Picture 2">
            <a:extLst>
              <a:ext uri="{FF2B5EF4-FFF2-40B4-BE49-F238E27FC236}">
                <a16:creationId xmlns:a16="http://schemas.microsoft.com/office/drawing/2014/main" id="{7C25B9AD-C6D7-BFBD-EA51-97D8242B0850}"/>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613978">
            <a:off x="8617299" y="1555570"/>
            <a:ext cx="1885571" cy="1667443"/>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grpSp>
        <p:nvGrpSpPr>
          <p:cNvPr id="68" name="Group 81">
            <a:extLst>
              <a:ext uri="{FF2B5EF4-FFF2-40B4-BE49-F238E27FC236}">
                <a16:creationId xmlns:a16="http://schemas.microsoft.com/office/drawing/2014/main" id="{769C60B9-F8BF-8F4C-902D-5E2943216009}"/>
              </a:ext>
            </a:extLst>
          </p:cNvPr>
          <p:cNvGrpSpPr/>
          <p:nvPr/>
        </p:nvGrpSpPr>
        <p:grpSpPr>
          <a:xfrm rot="632548">
            <a:off x="9266025" y="2709702"/>
            <a:ext cx="2098691" cy="2886306"/>
            <a:chOff x="6319795" y="1756605"/>
            <a:chExt cx="2561440" cy="3522720"/>
          </a:xfrm>
        </p:grpSpPr>
        <p:sp>
          <p:nvSpPr>
            <p:cNvPr id="69" name="Rectangle 82">
              <a:extLst>
                <a:ext uri="{FF2B5EF4-FFF2-40B4-BE49-F238E27FC236}">
                  <a16:creationId xmlns:a16="http://schemas.microsoft.com/office/drawing/2014/main" id="{DA829DCC-184D-1394-3025-D2DFCBC9A21C}"/>
                </a:ext>
              </a:extLst>
            </p:cNvPr>
            <p:cNvSpPr/>
            <p:nvPr/>
          </p:nvSpPr>
          <p:spPr>
            <a:xfrm>
              <a:off x="6319795" y="1756605"/>
              <a:ext cx="2561440" cy="352272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a:extLst>
                <a:ext uri="{FF2B5EF4-FFF2-40B4-BE49-F238E27FC236}">
                  <a16:creationId xmlns:a16="http://schemas.microsoft.com/office/drawing/2014/main" id="{206FDF5C-09B2-0101-61E7-F2E41E81E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497775" y="2072268"/>
              <a:ext cx="2205479" cy="2638766"/>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Lst>
          </p:spPr>
        </p:pic>
      </p:grpSp>
      <p:grpSp>
        <p:nvGrpSpPr>
          <p:cNvPr id="65" name="Group 73">
            <a:extLst>
              <a:ext uri="{FF2B5EF4-FFF2-40B4-BE49-F238E27FC236}">
                <a16:creationId xmlns:a16="http://schemas.microsoft.com/office/drawing/2014/main" id="{DD112628-35CB-6DA8-9E04-F2BCF4C438E4}"/>
              </a:ext>
            </a:extLst>
          </p:cNvPr>
          <p:cNvGrpSpPr/>
          <p:nvPr/>
        </p:nvGrpSpPr>
        <p:grpSpPr>
          <a:xfrm rot="20991186">
            <a:off x="6809111" y="1817848"/>
            <a:ext cx="2561440" cy="3522720"/>
            <a:chOff x="6319795" y="1756605"/>
            <a:chExt cx="2561440" cy="3522720"/>
          </a:xfrm>
        </p:grpSpPr>
        <p:sp>
          <p:nvSpPr>
            <p:cNvPr id="66" name="Rectangle 74">
              <a:extLst>
                <a:ext uri="{FF2B5EF4-FFF2-40B4-BE49-F238E27FC236}">
                  <a16:creationId xmlns:a16="http://schemas.microsoft.com/office/drawing/2014/main" id="{E0E54FB3-0A58-48CB-0DB0-734F6F73D99E}"/>
                </a:ext>
              </a:extLst>
            </p:cNvPr>
            <p:cNvSpPr/>
            <p:nvPr/>
          </p:nvSpPr>
          <p:spPr>
            <a:xfrm>
              <a:off x="6319795" y="1756605"/>
              <a:ext cx="2561440" cy="352272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CF76642B-04F4-484D-F186-3AE9491815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497774" y="2071489"/>
              <a:ext cx="2205479" cy="2389961"/>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Lst>
          </p:spPr>
        </p:pic>
      </p:grpSp>
      <p:pic>
        <p:nvPicPr>
          <p:cNvPr id="82" name="Picture 2">
            <a:extLst>
              <a:ext uri="{FF2B5EF4-FFF2-40B4-BE49-F238E27FC236}">
                <a16:creationId xmlns:a16="http://schemas.microsoft.com/office/drawing/2014/main" id="{885C7789-C42E-1C1F-7A82-F71CF4119A8B}"/>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20044273">
            <a:off x="6111747" y="4323568"/>
            <a:ext cx="1579360" cy="1396655"/>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pic>
        <p:nvPicPr>
          <p:cNvPr id="83" name="Picture 2">
            <a:extLst>
              <a:ext uri="{FF2B5EF4-FFF2-40B4-BE49-F238E27FC236}">
                <a16:creationId xmlns:a16="http://schemas.microsoft.com/office/drawing/2014/main" id="{20FBF174-D6BD-45F1-6214-22CCCFE4B701}"/>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backgroundRemoval t="26064" b="73050" l="22518" r="76596">
                        <a14:foregroundMark x1="74468" y1="46099" x2="75709" y2="50709"/>
                        <a14:foregroundMark x1="39184" y1="72695" x2="50709" y2="71986"/>
                        <a14:foregroundMark x1="50709" y1="71986" x2="59752" y2="73050"/>
                        <a14:foregroundMark x1="75355" y1="59043" x2="76064" y2="6063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248" t="20781" r="18085" b="21149"/>
          <a:stretch/>
        </p:blipFill>
        <p:spPr bwMode="auto">
          <a:xfrm rot="1590004">
            <a:off x="10049736" y="4706990"/>
            <a:ext cx="1579360" cy="1396655"/>
          </a:xfrm>
          <a:prstGeom prst="rect">
            <a:avLst/>
          </a:prstGeom>
          <a:noFill/>
          <a:effectLst>
            <a:glow rad="50800">
              <a:schemeClr val="bg1">
                <a:alpha val="81000"/>
              </a:schemeClr>
            </a:glow>
            <a:outerShdw blurRad="50800" dist="38100" algn="l" rotWithShape="0">
              <a:srgbClr val="83B9D1">
                <a:alpha val="66000"/>
              </a:srgbClr>
            </a:outerShdw>
          </a:effectLst>
          <a:extLst>
            <a:ext uri="{909E8E84-426E-40DD-AFC4-6F175D3DCCD1}">
              <a14:hiddenFill xmlns:a14="http://schemas.microsoft.com/office/drawing/2010/main">
                <a:solidFill>
                  <a:srgbClr val="FFFFFF"/>
                </a:solidFill>
              </a14:hiddenFill>
            </a:ext>
          </a:extLst>
        </p:spPr>
      </p:pic>
      <p:grpSp>
        <p:nvGrpSpPr>
          <p:cNvPr id="56" name="Nhóm 55">
            <a:extLst>
              <a:ext uri="{FF2B5EF4-FFF2-40B4-BE49-F238E27FC236}">
                <a16:creationId xmlns:a16="http://schemas.microsoft.com/office/drawing/2014/main" id="{54EBDE69-4AF3-EE72-46B9-01F3B141AE12}"/>
              </a:ext>
            </a:extLst>
          </p:cNvPr>
          <p:cNvGrpSpPr/>
          <p:nvPr/>
        </p:nvGrpSpPr>
        <p:grpSpPr>
          <a:xfrm>
            <a:off x="32455" y="595768"/>
            <a:ext cx="11982372" cy="6237164"/>
            <a:chOff x="88118" y="11098070"/>
            <a:chExt cx="11982372" cy="6237164"/>
          </a:xfrm>
        </p:grpSpPr>
        <p:sp>
          <p:nvSpPr>
            <p:cNvPr id="74" name="Freeform: Shape 78">
              <a:extLst>
                <a:ext uri="{FF2B5EF4-FFF2-40B4-BE49-F238E27FC236}">
                  <a16:creationId xmlns:a16="http://schemas.microsoft.com/office/drawing/2014/main" id="{26AC7604-995F-F45B-270B-C2AABFB14C05}"/>
                </a:ext>
              </a:extLst>
            </p:cNvPr>
            <p:cNvSpPr/>
            <p:nvPr/>
          </p:nvSpPr>
          <p:spPr>
            <a:xfrm>
              <a:off x="88118" y="11098070"/>
              <a:ext cx="11982372" cy="6237164"/>
            </a:xfrm>
            <a:custGeom>
              <a:avLst/>
              <a:gdLst>
                <a:gd name="connsiteX0" fmla="*/ 5181231 w 11982372"/>
                <a:gd name="connsiteY0" fmla="*/ 0 h 6668510"/>
                <a:gd name="connsiteX1" fmla="*/ 6817838 w 11982372"/>
                <a:gd name="connsiteY1" fmla="*/ 0 h 6668510"/>
                <a:gd name="connsiteX2" fmla="*/ 7196534 w 11982372"/>
                <a:gd name="connsiteY2" fmla="*/ 378696 h 6668510"/>
                <a:gd name="connsiteX3" fmla="*/ 7196534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4802534 w 11982372"/>
                <a:gd name="connsiteY12" fmla="*/ 568038 h 6668510"/>
                <a:gd name="connsiteX13" fmla="*/ 4802534 w 11982372"/>
                <a:gd name="connsiteY13" fmla="*/ 378696 h 6668510"/>
                <a:gd name="connsiteX14" fmla="*/ 5181231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5181231" y="0"/>
                  </a:moveTo>
                  <a:lnTo>
                    <a:pt x="6817838" y="0"/>
                  </a:lnTo>
                  <a:cubicBezTo>
                    <a:pt x="7026986" y="0"/>
                    <a:pt x="7196534" y="169548"/>
                    <a:pt x="7196534" y="378696"/>
                  </a:cubicBezTo>
                  <a:lnTo>
                    <a:pt x="7196534"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4802534" y="568038"/>
                  </a:lnTo>
                  <a:lnTo>
                    <a:pt x="4802534" y="378696"/>
                  </a:lnTo>
                  <a:cubicBezTo>
                    <a:pt x="4802534" y="169548"/>
                    <a:pt x="4972082" y="0"/>
                    <a:pt x="5181231" y="0"/>
                  </a:cubicBezTo>
                  <a:close/>
                </a:path>
              </a:pathLst>
            </a:custGeom>
            <a:solidFill>
              <a:srgbClr val="00B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0" name="Hộp Văn bản 79">
              <a:extLst>
                <a:ext uri="{FF2B5EF4-FFF2-40B4-BE49-F238E27FC236}">
                  <a16:creationId xmlns:a16="http://schemas.microsoft.com/office/drawing/2014/main" id="{D395BF98-A7A9-44A1-446D-234E032A4F36}"/>
                </a:ext>
              </a:extLst>
            </p:cNvPr>
            <p:cNvSpPr txBox="1"/>
            <p:nvPr/>
          </p:nvSpPr>
          <p:spPr>
            <a:xfrm>
              <a:off x="4766715" y="11190981"/>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3</a:t>
              </a:r>
              <a:endParaRPr lang="en-GB" sz="2800">
                <a:ln>
                  <a:solidFill>
                    <a:schemeClr val="bg1"/>
                  </a:solidFill>
                </a:ln>
                <a:solidFill>
                  <a:srgbClr val="00B0F0"/>
                </a:solidFill>
                <a:latin typeface="iCiel Cadena" panose="02000503000000020004" pitchFamily="50" charset="-93"/>
              </a:endParaRPr>
            </a:p>
          </p:txBody>
        </p:sp>
      </p:grpSp>
      <p:pic>
        <p:nvPicPr>
          <p:cNvPr id="100" name="Picture 3">
            <a:extLst>
              <a:ext uri="{FF2B5EF4-FFF2-40B4-BE49-F238E27FC236}">
                <a16:creationId xmlns:a16="http://schemas.microsoft.com/office/drawing/2014/main" id="{DCFE1D3B-6262-30B2-18BD-B77184FBEDB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38773">
            <a:off x="-589505" y="1934750"/>
            <a:ext cx="2890128" cy="2093820"/>
          </a:xfrm>
          <a:prstGeom prst="rect">
            <a:avLst/>
          </a:prstGeom>
        </p:spPr>
      </p:pic>
      <p:pic>
        <p:nvPicPr>
          <p:cNvPr id="101" name="Picture 4">
            <a:extLst>
              <a:ext uri="{FF2B5EF4-FFF2-40B4-BE49-F238E27FC236}">
                <a16:creationId xmlns:a16="http://schemas.microsoft.com/office/drawing/2014/main" id="{7313034F-C690-3502-0DCC-D7EB47B34C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65298">
            <a:off x="10188224" y="4518573"/>
            <a:ext cx="1791365" cy="1641814"/>
          </a:xfrm>
          <a:prstGeom prst="rect">
            <a:avLst/>
          </a:prstGeom>
        </p:spPr>
      </p:pic>
      <p:grpSp>
        <p:nvGrpSpPr>
          <p:cNvPr id="18" name="Nhóm 17">
            <a:extLst>
              <a:ext uri="{FF2B5EF4-FFF2-40B4-BE49-F238E27FC236}">
                <a16:creationId xmlns:a16="http://schemas.microsoft.com/office/drawing/2014/main" id="{F04DDEFF-D344-830C-A7D1-C04376317EC5}"/>
              </a:ext>
            </a:extLst>
          </p:cNvPr>
          <p:cNvGrpSpPr/>
          <p:nvPr/>
        </p:nvGrpSpPr>
        <p:grpSpPr>
          <a:xfrm>
            <a:off x="515625" y="1501043"/>
            <a:ext cx="1801030" cy="1832535"/>
            <a:chOff x="330393" y="1501043"/>
            <a:chExt cx="2168881" cy="2168881"/>
          </a:xfrm>
        </p:grpSpPr>
        <p:sp>
          <p:nvSpPr>
            <p:cNvPr id="84" name="Elipse 6">
              <a:extLst>
                <a:ext uri="{FF2B5EF4-FFF2-40B4-BE49-F238E27FC236}">
                  <a16:creationId xmlns:a16="http://schemas.microsoft.com/office/drawing/2014/main" id="{CCFD93F4-AE0E-22DA-3A82-DDCC6F823104}"/>
                </a:ext>
              </a:extLst>
            </p:cNvPr>
            <p:cNvSpPr/>
            <p:nvPr/>
          </p:nvSpPr>
          <p:spPr>
            <a:xfrm>
              <a:off x="330393" y="1501043"/>
              <a:ext cx="2168881" cy="2168881"/>
            </a:xfrm>
            <a:prstGeom prst="ellipse">
              <a:avLst/>
            </a:prstGeom>
            <a:solidFill>
              <a:schemeClr val="bg1"/>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6" name="Gráfico 7" descr="Prohibido tirar basura con relleno sólido">
              <a:extLst>
                <a:ext uri="{FF2B5EF4-FFF2-40B4-BE49-F238E27FC236}">
                  <a16:creationId xmlns:a16="http://schemas.microsoft.com/office/drawing/2014/main" id="{71C259DD-A52C-1560-12C8-D619D411737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121" y="1742207"/>
              <a:ext cx="1503396" cy="1503396"/>
            </a:xfrm>
            <a:prstGeom prst="rect">
              <a:avLst/>
            </a:prstGeom>
            <a:effectLst/>
          </p:spPr>
        </p:pic>
      </p:grpSp>
      <p:grpSp>
        <p:nvGrpSpPr>
          <p:cNvPr id="19" name="Nhóm 18">
            <a:extLst>
              <a:ext uri="{FF2B5EF4-FFF2-40B4-BE49-F238E27FC236}">
                <a16:creationId xmlns:a16="http://schemas.microsoft.com/office/drawing/2014/main" id="{E49F21F5-6822-D512-D8EE-AE77CE8BBC89}"/>
              </a:ext>
            </a:extLst>
          </p:cNvPr>
          <p:cNvGrpSpPr/>
          <p:nvPr/>
        </p:nvGrpSpPr>
        <p:grpSpPr>
          <a:xfrm>
            <a:off x="3373236" y="3503171"/>
            <a:ext cx="1738141" cy="1703351"/>
            <a:chOff x="3034767" y="3312532"/>
            <a:chExt cx="2168881" cy="2168881"/>
          </a:xfrm>
        </p:grpSpPr>
        <p:sp>
          <p:nvSpPr>
            <p:cNvPr id="87" name="Elipse 8">
              <a:extLst>
                <a:ext uri="{FF2B5EF4-FFF2-40B4-BE49-F238E27FC236}">
                  <a16:creationId xmlns:a16="http://schemas.microsoft.com/office/drawing/2014/main" id="{109EA8A9-E0C1-534F-8ABE-5AE493D163C2}"/>
                </a:ext>
              </a:extLst>
            </p:cNvPr>
            <p:cNvSpPr/>
            <p:nvPr/>
          </p:nvSpPr>
          <p:spPr>
            <a:xfrm>
              <a:off x="3034767" y="3312532"/>
              <a:ext cx="2168881" cy="2168881"/>
            </a:xfrm>
            <a:prstGeom prst="ellipse">
              <a:avLst/>
            </a:prstGeom>
            <a:solidFill>
              <a:schemeClr val="bg1"/>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8" name="Gráfico 9" descr="Narración contorno">
              <a:extLst>
                <a:ext uri="{FF2B5EF4-FFF2-40B4-BE49-F238E27FC236}">
                  <a16:creationId xmlns:a16="http://schemas.microsoft.com/office/drawing/2014/main" id="{2241E65A-29D6-D34B-60B7-626B69ED843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437126" y="3717855"/>
              <a:ext cx="1384804" cy="1384804"/>
            </a:xfrm>
            <a:prstGeom prst="rect">
              <a:avLst/>
            </a:prstGeom>
            <a:effectLst/>
          </p:spPr>
        </p:pic>
      </p:grpSp>
      <p:grpSp>
        <p:nvGrpSpPr>
          <p:cNvPr id="20" name="Nhóm 19">
            <a:extLst>
              <a:ext uri="{FF2B5EF4-FFF2-40B4-BE49-F238E27FC236}">
                <a16:creationId xmlns:a16="http://schemas.microsoft.com/office/drawing/2014/main" id="{5214E779-3D7D-CBBD-8597-0C7ED7AED61D}"/>
              </a:ext>
            </a:extLst>
          </p:cNvPr>
          <p:cNvGrpSpPr/>
          <p:nvPr/>
        </p:nvGrpSpPr>
        <p:grpSpPr>
          <a:xfrm>
            <a:off x="6484518" y="1469245"/>
            <a:ext cx="1721475" cy="1698059"/>
            <a:chOff x="6129874" y="1708182"/>
            <a:chExt cx="2168881" cy="2168881"/>
          </a:xfrm>
        </p:grpSpPr>
        <p:sp>
          <p:nvSpPr>
            <p:cNvPr id="89" name="Elipse 10">
              <a:extLst>
                <a:ext uri="{FF2B5EF4-FFF2-40B4-BE49-F238E27FC236}">
                  <a16:creationId xmlns:a16="http://schemas.microsoft.com/office/drawing/2014/main" id="{B74D846E-1D76-DEF4-5603-8304000FB4C7}"/>
                </a:ext>
              </a:extLst>
            </p:cNvPr>
            <p:cNvSpPr/>
            <p:nvPr/>
          </p:nvSpPr>
          <p:spPr>
            <a:xfrm>
              <a:off x="6129874" y="1708182"/>
              <a:ext cx="2168881" cy="2168881"/>
            </a:xfrm>
            <a:prstGeom prst="ellipse">
              <a:avLst/>
            </a:prstGeom>
            <a:solidFill>
              <a:schemeClr val="bg1"/>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0" name="Gráfico 11" descr="Cuchillo y tenedor con relleno sólido">
              <a:extLst>
                <a:ext uri="{FF2B5EF4-FFF2-40B4-BE49-F238E27FC236}">
                  <a16:creationId xmlns:a16="http://schemas.microsoft.com/office/drawing/2014/main" id="{7732E2C7-4172-37F8-EC8F-A3177B3757F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562868" y="2137310"/>
              <a:ext cx="1306103" cy="1306103"/>
            </a:xfrm>
            <a:prstGeom prst="rect">
              <a:avLst/>
            </a:prstGeom>
            <a:effectLst/>
          </p:spPr>
        </p:pic>
      </p:grpSp>
      <p:grpSp>
        <p:nvGrpSpPr>
          <p:cNvPr id="21" name="Nhóm 20">
            <a:extLst>
              <a:ext uri="{FF2B5EF4-FFF2-40B4-BE49-F238E27FC236}">
                <a16:creationId xmlns:a16="http://schemas.microsoft.com/office/drawing/2014/main" id="{CA51EB78-9348-B6E8-48D7-82FAEBD79E82}"/>
              </a:ext>
            </a:extLst>
          </p:cNvPr>
          <p:cNvGrpSpPr/>
          <p:nvPr/>
        </p:nvGrpSpPr>
        <p:grpSpPr>
          <a:xfrm>
            <a:off x="9639852" y="3179789"/>
            <a:ext cx="1677309" cy="1633810"/>
            <a:chOff x="9173096" y="3082920"/>
            <a:chExt cx="2168881" cy="2168881"/>
          </a:xfrm>
        </p:grpSpPr>
        <p:sp>
          <p:nvSpPr>
            <p:cNvPr id="91" name="Elipse 12">
              <a:extLst>
                <a:ext uri="{FF2B5EF4-FFF2-40B4-BE49-F238E27FC236}">
                  <a16:creationId xmlns:a16="http://schemas.microsoft.com/office/drawing/2014/main" id="{3EB1E439-1B92-AE6E-23B9-A6AF8ECE85E2}"/>
                </a:ext>
              </a:extLst>
            </p:cNvPr>
            <p:cNvSpPr/>
            <p:nvPr/>
          </p:nvSpPr>
          <p:spPr>
            <a:xfrm>
              <a:off x="9173096" y="3082920"/>
              <a:ext cx="2168881" cy="2168881"/>
            </a:xfrm>
            <a:prstGeom prst="ellipse">
              <a:avLst/>
            </a:prstGeom>
            <a:solidFill>
              <a:schemeClr val="bg1"/>
            </a:solidFill>
            <a:ln w="3810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2" name="Gráfico 14" descr="Planta con raíces con relleno sólido">
              <a:extLst>
                <a:ext uri="{FF2B5EF4-FFF2-40B4-BE49-F238E27FC236}">
                  <a16:creationId xmlns:a16="http://schemas.microsoft.com/office/drawing/2014/main" id="{EF033C54-EB25-0DA2-9D37-3F66B622041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507444" y="3428947"/>
              <a:ext cx="1503396" cy="1503396"/>
            </a:xfrm>
            <a:prstGeom prst="rect">
              <a:avLst/>
            </a:prstGeom>
            <a:effectLst/>
          </p:spPr>
        </p:pic>
      </p:grpSp>
      <p:sp>
        <p:nvSpPr>
          <p:cNvPr id="22" name="Hình chữ nhật: Góc Tròn 21">
            <a:extLst>
              <a:ext uri="{FF2B5EF4-FFF2-40B4-BE49-F238E27FC236}">
                <a16:creationId xmlns:a16="http://schemas.microsoft.com/office/drawing/2014/main" id="{73D28F5D-76D5-0391-0F05-5141262CB511}"/>
              </a:ext>
            </a:extLst>
          </p:cNvPr>
          <p:cNvSpPr/>
          <p:nvPr/>
        </p:nvSpPr>
        <p:spPr>
          <a:xfrm>
            <a:off x="251168" y="3463716"/>
            <a:ext cx="2412723" cy="158436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iCiel Cadena" panose="02000503000000020004" pitchFamily="50" charset="-93"/>
              </a:rPr>
              <a:t>Text text text text text text text text text text text text text text text text text</a:t>
            </a:r>
            <a:endParaRPr lang="en-GB">
              <a:solidFill>
                <a:schemeClr val="tx1"/>
              </a:solidFill>
            </a:endParaRPr>
          </a:p>
        </p:txBody>
      </p:sp>
      <p:sp>
        <p:nvSpPr>
          <p:cNvPr id="93" name="Hình chữ nhật: Góc Tròn 92">
            <a:extLst>
              <a:ext uri="{FF2B5EF4-FFF2-40B4-BE49-F238E27FC236}">
                <a16:creationId xmlns:a16="http://schemas.microsoft.com/office/drawing/2014/main" id="{63BAC23B-8DE8-E27E-5ECC-F309BD360ABD}"/>
              </a:ext>
            </a:extLst>
          </p:cNvPr>
          <p:cNvSpPr/>
          <p:nvPr/>
        </p:nvSpPr>
        <p:spPr>
          <a:xfrm>
            <a:off x="2911863" y="1482195"/>
            <a:ext cx="2632953" cy="1793959"/>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iCiel Cadena" panose="02000503000000020004" pitchFamily="50" charset="-93"/>
              </a:rPr>
              <a:t>Text text text text text text text text text text text text text text text text text</a:t>
            </a:r>
            <a:endParaRPr lang="en-GB">
              <a:solidFill>
                <a:schemeClr val="tx1"/>
              </a:solidFill>
            </a:endParaRPr>
          </a:p>
        </p:txBody>
      </p:sp>
      <p:sp>
        <p:nvSpPr>
          <p:cNvPr id="94" name="Hình chữ nhật: Góc Tròn 93">
            <a:extLst>
              <a:ext uri="{FF2B5EF4-FFF2-40B4-BE49-F238E27FC236}">
                <a16:creationId xmlns:a16="http://schemas.microsoft.com/office/drawing/2014/main" id="{94276336-B600-469F-C876-443308617AAD}"/>
              </a:ext>
            </a:extLst>
          </p:cNvPr>
          <p:cNvSpPr/>
          <p:nvPr/>
        </p:nvSpPr>
        <p:spPr>
          <a:xfrm>
            <a:off x="8841420" y="1274670"/>
            <a:ext cx="2979243" cy="173616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iCiel Cadena" panose="02000503000000020004" pitchFamily="50" charset="-93"/>
              </a:rPr>
              <a:t>Text text text text text text text text text text text text text text text text text</a:t>
            </a:r>
            <a:endParaRPr lang="en-GB">
              <a:solidFill>
                <a:schemeClr val="tx1"/>
              </a:solidFill>
            </a:endParaRPr>
          </a:p>
        </p:txBody>
      </p:sp>
      <p:sp>
        <p:nvSpPr>
          <p:cNvPr id="95" name="Hình chữ nhật: Góc Tròn 94">
            <a:extLst>
              <a:ext uri="{FF2B5EF4-FFF2-40B4-BE49-F238E27FC236}">
                <a16:creationId xmlns:a16="http://schemas.microsoft.com/office/drawing/2014/main" id="{2C06C450-2269-83AF-005C-CDF540FA07A3}"/>
              </a:ext>
            </a:extLst>
          </p:cNvPr>
          <p:cNvSpPr/>
          <p:nvPr/>
        </p:nvSpPr>
        <p:spPr>
          <a:xfrm>
            <a:off x="5987201" y="3327286"/>
            <a:ext cx="2709769" cy="1597052"/>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iCiel Cadena" panose="02000503000000020004" pitchFamily="50" charset="-93"/>
              </a:rPr>
              <a:t>Text text text text text text text text text text text text text text text text text</a:t>
            </a:r>
            <a:endParaRPr lang="en-GB">
              <a:solidFill>
                <a:schemeClr val="tx1"/>
              </a:solidFill>
            </a:endParaRPr>
          </a:p>
        </p:txBody>
      </p:sp>
      <p:sp>
        <p:nvSpPr>
          <p:cNvPr id="96" name="Forma libre: forma 5">
            <a:extLst>
              <a:ext uri="{FF2B5EF4-FFF2-40B4-BE49-F238E27FC236}">
                <a16:creationId xmlns:a16="http://schemas.microsoft.com/office/drawing/2014/main" id="{5EC33A2A-E112-BCE0-E28A-39B852D597AB}"/>
              </a:ext>
            </a:extLst>
          </p:cNvPr>
          <p:cNvSpPr/>
          <p:nvPr/>
        </p:nvSpPr>
        <p:spPr>
          <a:xfrm>
            <a:off x="5992469" y="5742457"/>
            <a:ext cx="6304600" cy="634956"/>
          </a:xfrm>
          <a:custGeom>
            <a:avLst/>
            <a:gdLst>
              <a:gd name="connsiteX0" fmla="*/ 0 w 6304600"/>
              <a:gd name="connsiteY0" fmla="*/ 0 h 634956"/>
              <a:gd name="connsiteX1" fmla="*/ 397923 w 6304600"/>
              <a:gd name="connsiteY1" fmla="*/ 489809 h 634956"/>
              <a:gd name="connsiteX2" fmla="*/ 1106723 w 6304600"/>
              <a:gd name="connsiteY2" fmla="*/ 609762 h 634956"/>
              <a:gd name="connsiteX3" fmla="*/ 2785463 w 6304600"/>
              <a:gd name="connsiteY3" fmla="*/ 219914 h 634956"/>
              <a:gd name="connsiteX4" fmla="*/ 3767837 w 6304600"/>
              <a:gd name="connsiteY4" fmla="*/ 79968 h 634956"/>
              <a:gd name="connsiteX5" fmla="*/ 4886997 w 6304600"/>
              <a:gd name="connsiteY5" fmla="*/ 479812 h 634956"/>
              <a:gd name="connsiteX6" fmla="*/ 5359531 w 6304600"/>
              <a:gd name="connsiteY6" fmla="*/ 629754 h 634956"/>
              <a:gd name="connsiteX7" fmla="*/ 5956416 w 6304600"/>
              <a:gd name="connsiteY7" fmla="*/ 569777 h 634956"/>
              <a:gd name="connsiteX8" fmla="*/ 6304600 w 6304600"/>
              <a:gd name="connsiteY8" fmla="*/ 279890 h 6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4600" h="634956" extrusionOk="0">
                <a:moveTo>
                  <a:pt x="0" y="0"/>
                </a:moveTo>
                <a:cubicBezTo>
                  <a:pt x="93728" y="216909"/>
                  <a:pt x="209739" y="386642"/>
                  <a:pt x="397923" y="489809"/>
                </a:cubicBezTo>
                <a:cubicBezTo>
                  <a:pt x="593209" y="589837"/>
                  <a:pt x="697010" y="676217"/>
                  <a:pt x="1106723" y="609762"/>
                </a:cubicBezTo>
                <a:cubicBezTo>
                  <a:pt x="1464264" y="578276"/>
                  <a:pt x="2312739" y="342749"/>
                  <a:pt x="2785463" y="219914"/>
                </a:cubicBezTo>
                <a:cubicBezTo>
                  <a:pt x="3249707" y="118203"/>
                  <a:pt x="3388701" y="43277"/>
                  <a:pt x="3767837" y="79968"/>
                </a:cubicBezTo>
                <a:cubicBezTo>
                  <a:pt x="4156967" y="86336"/>
                  <a:pt x="4654124" y="390321"/>
                  <a:pt x="4886997" y="479812"/>
                </a:cubicBezTo>
                <a:cubicBezTo>
                  <a:pt x="5156343" y="578389"/>
                  <a:pt x="5176283" y="614652"/>
                  <a:pt x="5359531" y="629754"/>
                </a:cubicBezTo>
                <a:cubicBezTo>
                  <a:pt x="5554223" y="647135"/>
                  <a:pt x="5783831" y="621209"/>
                  <a:pt x="5956416" y="569777"/>
                </a:cubicBezTo>
                <a:cubicBezTo>
                  <a:pt x="6111888" y="512076"/>
                  <a:pt x="6222979" y="377086"/>
                  <a:pt x="6304600" y="279890"/>
                </a:cubicBezTo>
              </a:path>
            </a:pathLst>
          </a:custGeom>
          <a:noFill/>
          <a:ln w="57150">
            <a:solidFill>
              <a:schemeClr val="accent5">
                <a:lumMod val="20000"/>
                <a:lumOff val="80000"/>
              </a:schemeClr>
            </a:solidFill>
            <a:prstDash val="dash"/>
            <a:extLst>
              <a:ext uri="{C807C97D-BFC1-408E-A445-0C87EB9F89A2}">
                <ask:lineSketchStyleProps xmlns:ask="http://schemas.microsoft.com/office/drawing/2018/sketchyshapes" sd="981765707">
                  <a:custGeom>
                    <a:avLst/>
                    <a:gdLst>
                      <a:gd name="connsiteX0" fmla="*/ 0 w 6919415"/>
                      <a:gd name="connsiteY0" fmla="*/ 0 h 866910"/>
                      <a:gd name="connsiteX1" fmla="*/ 436728 w 6919415"/>
                      <a:gd name="connsiteY1" fmla="*/ 668740 h 866910"/>
                      <a:gd name="connsiteX2" fmla="*/ 1214650 w 6919415"/>
                      <a:gd name="connsiteY2" fmla="*/ 832513 h 866910"/>
                      <a:gd name="connsiteX3" fmla="*/ 3057098 w 6919415"/>
                      <a:gd name="connsiteY3" fmla="*/ 300251 h 866910"/>
                      <a:gd name="connsiteX4" fmla="*/ 4135271 w 6919415"/>
                      <a:gd name="connsiteY4" fmla="*/ 109182 h 866910"/>
                      <a:gd name="connsiteX5" fmla="*/ 5363570 w 6919415"/>
                      <a:gd name="connsiteY5" fmla="*/ 655092 h 866910"/>
                      <a:gd name="connsiteX6" fmla="*/ 5882185 w 6919415"/>
                      <a:gd name="connsiteY6" fmla="*/ 859809 h 866910"/>
                      <a:gd name="connsiteX7" fmla="*/ 6537277 w 6919415"/>
                      <a:gd name="connsiteY7" fmla="*/ 777922 h 866910"/>
                      <a:gd name="connsiteX8" fmla="*/ 6919415 w 6919415"/>
                      <a:gd name="connsiteY8" fmla="*/ 382137 h 8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9415" h="866910">
                        <a:moveTo>
                          <a:pt x="0" y="0"/>
                        </a:moveTo>
                        <a:cubicBezTo>
                          <a:pt x="117143" y="264994"/>
                          <a:pt x="234286" y="529988"/>
                          <a:pt x="436728" y="668740"/>
                        </a:cubicBezTo>
                        <a:cubicBezTo>
                          <a:pt x="639170" y="807492"/>
                          <a:pt x="777922" y="893928"/>
                          <a:pt x="1214650" y="832513"/>
                        </a:cubicBezTo>
                        <a:cubicBezTo>
                          <a:pt x="1651378" y="771098"/>
                          <a:pt x="2570328" y="420806"/>
                          <a:pt x="3057098" y="300251"/>
                        </a:cubicBezTo>
                        <a:cubicBezTo>
                          <a:pt x="3543868" y="179696"/>
                          <a:pt x="3750859" y="50042"/>
                          <a:pt x="4135271" y="109182"/>
                        </a:cubicBezTo>
                        <a:cubicBezTo>
                          <a:pt x="4519683" y="168322"/>
                          <a:pt x="5072418" y="529988"/>
                          <a:pt x="5363570" y="655092"/>
                        </a:cubicBezTo>
                        <a:cubicBezTo>
                          <a:pt x="5654722" y="780196"/>
                          <a:pt x="5686567" y="839337"/>
                          <a:pt x="5882185" y="859809"/>
                        </a:cubicBezTo>
                        <a:cubicBezTo>
                          <a:pt x="6077803" y="880281"/>
                          <a:pt x="6364405" y="857534"/>
                          <a:pt x="6537277" y="777922"/>
                        </a:cubicBezTo>
                        <a:cubicBezTo>
                          <a:pt x="6710149" y="698310"/>
                          <a:pt x="6814782" y="540223"/>
                          <a:pt x="6919415" y="382137"/>
                        </a:cubicBezTo>
                      </a:path>
                    </a:pathLst>
                  </a:custGeom>
                  <ask:type>
                    <ask:lineSketchCurved/>
                  </ask:type>
                </ask:lineSketchStyleProps>
              </a:ext>
            </a:extLst>
          </a:ln>
          <a:effectLst>
            <a:outerShdw blurRad="50800" dist="88900" dir="3960000" sx="99000" sy="99000" algn="tl" rotWithShape="0">
              <a:srgbClr val="774F2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chemeClr val="accent5">
                    <a:lumMod val="20000"/>
                    <a:lumOff val="80000"/>
                  </a:schemeClr>
                </a:solidFill>
              </a:ln>
            </a:endParaRPr>
          </a:p>
        </p:txBody>
      </p:sp>
      <p:sp>
        <p:nvSpPr>
          <p:cNvPr id="97" name="TextBox 46">
            <a:extLst>
              <a:ext uri="{FF2B5EF4-FFF2-40B4-BE49-F238E27FC236}">
                <a16:creationId xmlns:a16="http://schemas.microsoft.com/office/drawing/2014/main" id="{4E8B2D65-B0BB-5C62-E9F9-04787EDA457E}"/>
              </a:ext>
            </a:extLst>
          </p:cNvPr>
          <p:cNvSpPr txBox="1"/>
          <p:nvPr/>
        </p:nvSpPr>
        <p:spPr>
          <a:xfrm>
            <a:off x="92611" y="5317372"/>
            <a:ext cx="4492968" cy="1015663"/>
          </a:xfrm>
          <a:prstGeom prst="rect">
            <a:avLst/>
          </a:prstGeom>
          <a:noFill/>
        </p:spPr>
        <p:txBody>
          <a:bodyPr wrap="square" rtlCol="0">
            <a:spAutoFit/>
          </a:bodyPr>
          <a:lstStyle/>
          <a:p>
            <a:pPr algn="ctr"/>
            <a:r>
              <a:rPr lang="en-US" sz="6000">
                <a:ln>
                  <a:solidFill>
                    <a:schemeClr val="accent5">
                      <a:lumMod val="50000"/>
                    </a:schemeClr>
                  </a:solidFill>
                </a:ln>
                <a:solidFill>
                  <a:schemeClr val="accent5">
                    <a:lumMod val="20000"/>
                    <a:lumOff val="80000"/>
                  </a:schemeClr>
                </a:solidFill>
                <a:effectLst>
                  <a:outerShdw blurRad="50800" dist="38100" dir="5400000" algn="t" rotWithShape="0">
                    <a:prstClr val="black">
                      <a:alpha val="40000"/>
                    </a:prstClr>
                  </a:outerShdw>
                </a:effectLst>
                <a:latin typeface="Lobster" panose="00000500000000000000" pitchFamily="2" charset="-93"/>
              </a:rPr>
              <a:t>Nội dung 3</a:t>
            </a:r>
          </a:p>
        </p:txBody>
      </p:sp>
      <p:pic>
        <p:nvPicPr>
          <p:cNvPr id="98" name="Gráfico 3" descr="Enviar contorno">
            <a:extLst>
              <a:ext uri="{FF2B5EF4-FFF2-40B4-BE49-F238E27FC236}">
                <a16:creationId xmlns:a16="http://schemas.microsoft.com/office/drawing/2014/main" id="{126C78B5-5D7E-58BD-1C2F-B449A96F92D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992769">
            <a:off x="4294061" y="5410079"/>
            <a:ext cx="1153669" cy="1153669"/>
          </a:xfrm>
          <a:prstGeom prst="rect">
            <a:avLst/>
          </a:prstGeom>
        </p:spPr>
      </p:pic>
      <p:pic>
        <p:nvPicPr>
          <p:cNvPr id="99" name="Gráfico 4" descr="Enviar contorno">
            <a:extLst>
              <a:ext uri="{FF2B5EF4-FFF2-40B4-BE49-F238E27FC236}">
                <a16:creationId xmlns:a16="http://schemas.microsoft.com/office/drawing/2014/main" id="{39CBAF1F-80D8-A8CA-923B-FF0404BBFA32}"/>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0555694" flipV="1">
            <a:off x="5551506" y="5153958"/>
            <a:ext cx="1052610" cy="1052610"/>
          </a:xfrm>
          <a:prstGeom prst="rect">
            <a:avLst/>
          </a:prstGeom>
        </p:spPr>
      </p:pic>
      <p:grpSp>
        <p:nvGrpSpPr>
          <p:cNvPr id="57" name="Nhóm 56">
            <a:extLst>
              <a:ext uri="{FF2B5EF4-FFF2-40B4-BE49-F238E27FC236}">
                <a16:creationId xmlns:a16="http://schemas.microsoft.com/office/drawing/2014/main" id="{190FC025-BD7B-086D-79CA-51D08E7C9BAD}"/>
              </a:ext>
            </a:extLst>
          </p:cNvPr>
          <p:cNvGrpSpPr/>
          <p:nvPr/>
        </p:nvGrpSpPr>
        <p:grpSpPr>
          <a:xfrm>
            <a:off x="88118" y="604156"/>
            <a:ext cx="11982372" cy="6237164"/>
            <a:chOff x="88118" y="14071559"/>
            <a:chExt cx="11982372" cy="6237164"/>
          </a:xfrm>
        </p:grpSpPr>
        <p:sp>
          <p:nvSpPr>
            <p:cNvPr id="75" name="Freeform: Shape 77">
              <a:extLst>
                <a:ext uri="{FF2B5EF4-FFF2-40B4-BE49-F238E27FC236}">
                  <a16:creationId xmlns:a16="http://schemas.microsoft.com/office/drawing/2014/main" id="{A570C748-C249-76AE-722A-719D7D1C0034}"/>
                </a:ext>
              </a:extLst>
            </p:cNvPr>
            <p:cNvSpPr/>
            <p:nvPr/>
          </p:nvSpPr>
          <p:spPr>
            <a:xfrm>
              <a:off x="88118" y="14071559"/>
              <a:ext cx="11982372" cy="6237164"/>
            </a:xfrm>
            <a:custGeom>
              <a:avLst/>
              <a:gdLst>
                <a:gd name="connsiteX0" fmla="*/ 7574149 w 11982372"/>
                <a:gd name="connsiteY0" fmla="*/ 0 h 6668510"/>
                <a:gd name="connsiteX1" fmla="*/ 9210757 w 11982372"/>
                <a:gd name="connsiteY1" fmla="*/ 0 h 6668510"/>
                <a:gd name="connsiteX2" fmla="*/ 9589453 w 11982372"/>
                <a:gd name="connsiteY2" fmla="*/ 378696 h 6668510"/>
                <a:gd name="connsiteX3" fmla="*/ 9589453 w 11982372"/>
                <a:gd name="connsiteY3" fmla="*/ 568038 h 6668510"/>
                <a:gd name="connsiteX4" fmla="*/ 11797406 w 11982372"/>
                <a:gd name="connsiteY4" fmla="*/ 568038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7195453 w 11982372"/>
                <a:gd name="connsiteY12" fmla="*/ 568038 h 6668510"/>
                <a:gd name="connsiteX13" fmla="*/ 7195453 w 11982372"/>
                <a:gd name="connsiteY13" fmla="*/ 378696 h 6668510"/>
                <a:gd name="connsiteX14" fmla="*/ 7574149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7574149" y="0"/>
                  </a:moveTo>
                  <a:lnTo>
                    <a:pt x="9210757" y="0"/>
                  </a:lnTo>
                  <a:cubicBezTo>
                    <a:pt x="9419905" y="0"/>
                    <a:pt x="9589453" y="169548"/>
                    <a:pt x="9589453" y="378696"/>
                  </a:cubicBezTo>
                  <a:lnTo>
                    <a:pt x="9589453" y="568038"/>
                  </a:lnTo>
                  <a:lnTo>
                    <a:pt x="11797406" y="568038"/>
                  </a:lnTo>
                  <a:cubicBezTo>
                    <a:pt x="11899560" y="568038"/>
                    <a:pt x="11982372" y="650850"/>
                    <a:pt x="11982372" y="753004"/>
                  </a:cubicBez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7195453" y="568038"/>
                  </a:lnTo>
                  <a:lnTo>
                    <a:pt x="7195453" y="378696"/>
                  </a:lnTo>
                  <a:cubicBezTo>
                    <a:pt x="7195453" y="169548"/>
                    <a:pt x="7365001" y="0"/>
                    <a:pt x="7574149" y="0"/>
                  </a:cubicBezTo>
                  <a:close/>
                </a:path>
              </a:pathLst>
            </a:custGeom>
            <a:solidFill>
              <a:srgbClr val="81B2D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1" name="Hộp Văn bản 80">
              <a:extLst>
                <a:ext uri="{FF2B5EF4-FFF2-40B4-BE49-F238E27FC236}">
                  <a16:creationId xmlns:a16="http://schemas.microsoft.com/office/drawing/2014/main" id="{A8675B19-EE3D-A052-5755-E3A515091FF5}"/>
                </a:ext>
              </a:extLst>
            </p:cNvPr>
            <p:cNvSpPr txBox="1"/>
            <p:nvPr/>
          </p:nvSpPr>
          <p:spPr>
            <a:xfrm>
              <a:off x="7108792" y="14152304"/>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4</a:t>
              </a:r>
              <a:endParaRPr lang="en-GB" sz="2800">
                <a:ln>
                  <a:solidFill>
                    <a:schemeClr val="bg1"/>
                  </a:solidFill>
                </a:ln>
                <a:solidFill>
                  <a:srgbClr val="00B0F0"/>
                </a:solidFill>
                <a:latin typeface="iCiel Cadena" panose="02000503000000020004" pitchFamily="50" charset="-93"/>
              </a:endParaRPr>
            </a:p>
          </p:txBody>
        </p:sp>
      </p:grpSp>
      <p:grpSp>
        <p:nvGrpSpPr>
          <p:cNvPr id="47" name="Nhóm 46">
            <a:extLst>
              <a:ext uri="{FF2B5EF4-FFF2-40B4-BE49-F238E27FC236}">
                <a16:creationId xmlns:a16="http://schemas.microsoft.com/office/drawing/2014/main" id="{6FDC1CFD-8FC9-813A-E662-09CB001F7D26}"/>
              </a:ext>
            </a:extLst>
          </p:cNvPr>
          <p:cNvGrpSpPr/>
          <p:nvPr/>
        </p:nvGrpSpPr>
        <p:grpSpPr>
          <a:xfrm>
            <a:off x="676110" y="1682435"/>
            <a:ext cx="4567816" cy="4686637"/>
            <a:chOff x="676110" y="1682435"/>
            <a:chExt cx="4567816" cy="4686637"/>
          </a:xfrm>
        </p:grpSpPr>
        <p:grpSp>
          <p:nvGrpSpPr>
            <p:cNvPr id="23" name="Nhóm 22">
              <a:extLst>
                <a:ext uri="{FF2B5EF4-FFF2-40B4-BE49-F238E27FC236}">
                  <a16:creationId xmlns:a16="http://schemas.microsoft.com/office/drawing/2014/main" id="{3F5A2566-BCAA-3BED-A097-A4E637272DCD}"/>
                </a:ext>
              </a:extLst>
            </p:cNvPr>
            <p:cNvGrpSpPr/>
            <p:nvPr/>
          </p:nvGrpSpPr>
          <p:grpSpPr>
            <a:xfrm>
              <a:off x="676110" y="1682435"/>
              <a:ext cx="4567816" cy="4686637"/>
              <a:chOff x="676110" y="1682435"/>
              <a:chExt cx="4567816" cy="4686637"/>
            </a:xfrm>
          </p:grpSpPr>
          <p:sp>
            <p:nvSpPr>
              <p:cNvPr id="2" name="Hình chữ nhật 1">
                <a:extLst>
                  <a:ext uri="{FF2B5EF4-FFF2-40B4-BE49-F238E27FC236}">
                    <a16:creationId xmlns:a16="http://schemas.microsoft.com/office/drawing/2014/main" id="{5C50D934-6121-B714-1F09-326827A056F4}"/>
                  </a:ext>
                </a:extLst>
              </p:cNvPr>
              <p:cNvSpPr/>
              <p:nvPr/>
            </p:nvSpPr>
            <p:spPr>
              <a:xfrm>
                <a:off x="676110" y="1682435"/>
                <a:ext cx="4567816" cy="4686637"/>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nh chữ nhật 2">
                <a:extLst>
                  <a:ext uri="{FF2B5EF4-FFF2-40B4-BE49-F238E27FC236}">
                    <a16:creationId xmlns:a16="http://schemas.microsoft.com/office/drawing/2014/main" id="{E8AC4877-CDBA-209E-7474-77D70C1A6972}"/>
                  </a:ext>
                </a:extLst>
              </p:cNvPr>
              <p:cNvSpPr/>
              <p:nvPr/>
            </p:nvSpPr>
            <p:spPr>
              <a:xfrm>
                <a:off x="998419" y="1914780"/>
                <a:ext cx="4021064" cy="3414722"/>
              </a:xfrm>
              <a:prstGeom prst="rect">
                <a:avLst/>
              </a:prstGeom>
              <a:blipFill dpi="0" rotWithShape="1">
                <a:blip r:embed="rId22">
                  <a:extLst>
                    <a:ext uri="{28A0092B-C50C-407E-A947-70E740481C1C}">
                      <a14:useLocalDpi xmlns:a14="http://schemas.microsoft.com/office/drawing/2010/main" val="0"/>
                    </a:ext>
                  </a:extLst>
                </a:blip>
                <a:srcRect/>
                <a:stretch>
                  <a:fillRect t="-77305" b="-77305"/>
                </a:stretch>
              </a:blip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 name="Picture 6">
              <a:extLst>
                <a:ext uri="{FF2B5EF4-FFF2-40B4-BE49-F238E27FC236}">
                  <a16:creationId xmlns:a16="http://schemas.microsoft.com/office/drawing/2014/main" id="{E30E6CC5-49B7-A889-A6FF-D39184E3CCF2}"/>
                </a:ext>
              </a:extLst>
            </p:cNvPr>
            <p:cNvPicPr>
              <a:picLocks noChangeAspect="1"/>
            </p:cNvPicPr>
            <p:nvPr/>
          </p:nvPicPr>
          <p:blipFill>
            <a:blip r:embed="rId23"/>
            <a:srcRect/>
            <a:stretch>
              <a:fillRect/>
            </a:stretch>
          </p:blipFill>
          <p:spPr>
            <a:xfrm>
              <a:off x="924013" y="5459186"/>
              <a:ext cx="4129639" cy="793707"/>
            </a:xfrm>
            <a:prstGeom prst="rect">
              <a:avLst/>
            </a:prstGeom>
          </p:spPr>
        </p:pic>
        <p:sp>
          <p:nvSpPr>
            <p:cNvPr id="24" name="Hộp Văn bản 23">
              <a:extLst>
                <a:ext uri="{FF2B5EF4-FFF2-40B4-BE49-F238E27FC236}">
                  <a16:creationId xmlns:a16="http://schemas.microsoft.com/office/drawing/2014/main" id="{64E2F8E4-6266-FFE1-6FF8-69598A460CBA}"/>
                </a:ext>
              </a:extLst>
            </p:cNvPr>
            <p:cNvSpPr txBox="1"/>
            <p:nvPr/>
          </p:nvSpPr>
          <p:spPr>
            <a:xfrm>
              <a:off x="1796750" y="5483348"/>
              <a:ext cx="3238798" cy="707886"/>
            </a:xfrm>
            <a:prstGeom prst="rect">
              <a:avLst/>
            </a:prstGeom>
            <a:noFill/>
          </p:spPr>
          <p:txBody>
            <a:bodyPr wrap="square" rtlCol="0">
              <a:spAutoFit/>
            </a:bodyPr>
            <a:lstStyle/>
            <a:p>
              <a:r>
                <a:rPr lang="en-US" sz="4000">
                  <a:ln>
                    <a:solidFill>
                      <a:schemeClr val="tx1"/>
                    </a:solidFill>
                  </a:ln>
                  <a:solidFill>
                    <a:srgbClr val="00B0F0"/>
                  </a:solidFill>
                  <a:latin typeface="Lobster" panose="00000500000000000000" pitchFamily="2" charset="-93"/>
                </a:rPr>
                <a:t>Nội dung 4</a:t>
              </a:r>
              <a:endParaRPr lang="en-GB" sz="4000">
                <a:ln>
                  <a:solidFill>
                    <a:schemeClr val="tx1"/>
                  </a:solidFill>
                </a:ln>
                <a:solidFill>
                  <a:srgbClr val="00B0F0"/>
                </a:solidFill>
                <a:latin typeface="Lobster" panose="00000500000000000000" pitchFamily="2" charset="-93"/>
              </a:endParaRPr>
            </a:p>
          </p:txBody>
        </p:sp>
      </p:grpSp>
      <p:pic>
        <p:nvPicPr>
          <p:cNvPr id="105" name="Picture 9">
            <a:extLst>
              <a:ext uri="{FF2B5EF4-FFF2-40B4-BE49-F238E27FC236}">
                <a16:creationId xmlns:a16="http://schemas.microsoft.com/office/drawing/2014/main" id="{17732B13-48CF-0DDE-A108-C924DD66AB4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069334" y="1206634"/>
            <a:ext cx="1731823" cy="1381128"/>
          </a:xfrm>
          <a:prstGeom prst="rect">
            <a:avLst/>
          </a:prstGeom>
        </p:spPr>
      </p:pic>
      <p:pic>
        <p:nvPicPr>
          <p:cNvPr id="109" name="Picture 3">
            <a:extLst>
              <a:ext uri="{FF2B5EF4-FFF2-40B4-BE49-F238E27FC236}">
                <a16:creationId xmlns:a16="http://schemas.microsoft.com/office/drawing/2014/main" id="{B552B798-A031-27E4-9155-F3A12D94EA5F}"/>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5400000">
            <a:off x="-403635" y="4219663"/>
            <a:ext cx="2495842" cy="1808171"/>
          </a:xfrm>
          <a:prstGeom prst="rect">
            <a:avLst/>
          </a:prstGeom>
        </p:spPr>
      </p:pic>
      <p:pic>
        <p:nvPicPr>
          <p:cNvPr id="111" name="Picture 8">
            <a:extLst>
              <a:ext uri="{FF2B5EF4-FFF2-40B4-BE49-F238E27FC236}">
                <a16:creationId xmlns:a16="http://schemas.microsoft.com/office/drawing/2014/main" id="{A4083ACA-F0A6-C329-5C91-600200B2819E}"/>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4466065" y="5387817"/>
            <a:ext cx="1342851" cy="1384382"/>
          </a:xfrm>
          <a:prstGeom prst="rect">
            <a:avLst/>
          </a:prstGeom>
        </p:spPr>
      </p:pic>
      <p:sp>
        <p:nvSpPr>
          <p:cNvPr id="112" name="TextBox 55">
            <a:extLst>
              <a:ext uri="{FF2B5EF4-FFF2-40B4-BE49-F238E27FC236}">
                <a16:creationId xmlns:a16="http://schemas.microsoft.com/office/drawing/2014/main" id="{123425EB-1049-DFE4-8746-00521774AFFF}"/>
              </a:ext>
            </a:extLst>
          </p:cNvPr>
          <p:cNvSpPr txBox="1"/>
          <p:nvPr/>
        </p:nvSpPr>
        <p:spPr>
          <a:xfrm>
            <a:off x="5852996" y="2160488"/>
            <a:ext cx="5565919" cy="3539430"/>
          </a:xfrm>
          <a:prstGeom prst="rect">
            <a:avLst/>
          </a:prstGeom>
          <a:noFill/>
        </p:spPr>
        <p:txBody>
          <a:bodyPr wrap="square" rtlCol="0">
            <a:spAutoFit/>
          </a:bodyPr>
          <a:lstStyle/>
          <a:p>
            <a:pPr algn="ctr"/>
            <a:r>
              <a:rPr lang="en-US" sz="2800">
                <a:latin typeface="iCiel Cadena" panose="02000503000000020004" pitchFamily="50" charset="-93"/>
              </a:rPr>
              <a:t>Text text text text text text text text text text text text text text text text text text text text text text text text text text text text text text text text text text text text text text text text text text text text text text text text text text text</a:t>
            </a:r>
          </a:p>
        </p:txBody>
      </p:sp>
      <p:pic>
        <p:nvPicPr>
          <p:cNvPr id="104" name="Picture 7">
            <a:extLst>
              <a:ext uri="{FF2B5EF4-FFF2-40B4-BE49-F238E27FC236}">
                <a16:creationId xmlns:a16="http://schemas.microsoft.com/office/drawing/2014/main" id="{9595E8ED-509E-A444-9425-C63203CB046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6202905">
            <a:off x="9957846" y="4813365"/>
            <a:ext cx="2377008" cy="1378664"/>
          </a:xfrm>
          <a:prstGeom prst="rect">
            <a:avLst/>
          </a:prstGeom>
        </p:spPr>
      </p:pic>
      <p:grpSp>
        <p:nvGrpSpPr>
          <p:cNvPr id="58" name="Nhóm 57">
            <a:extLst>
              <a:ext uri="{FF2B5EF4-FFF2-40B4-BE49-F238E27FC236}">
                <a16:creationId xmlns:a16="http://schemas.microsoft.com/office/drawing/2014/main" id="{74764CDD-8DF8-C014-7824-08B96CBB907F}"/>
              </a:ext>
            </a:extLst>
          </p:cNvPr>
          <p:cNvGrpSpPr/>
          <p:nvPr/>
        </p:nvGrpSpPr>
        <p:grpSpPr>
          <a:xfrm>
            <a:off x="179826" y="535035"/>
            <a:ext cx="12106309" cy="6237164"/>
            <a:chOff x="-135709" y="20308723"/>
            <a:chExt cx="12106309" cy="6237164"/>
          </a:xfrm>
        </p:grpSpPr>
        <p:sp>
          <p:nvSpPr>
            <p:cNvPr id="76" name="Freeform: Shape 75">
              <a:extLst>
                <a:ext uri="{FF2B5EF4-FFF2-40B4-BE49-F238E27FC236}">
                  <a16:creationId xmlns:a16="http://schemas.microsoft.com/office/drawing/2014/main" id="{2A0AE433-5CE1-218B-2C41-21F52A7B0B81}"/>
                </a:ext>
              </a:extLst>
            </p:cNvPr>
            <p:cNvSpPr/>
            <p:nvPr/>
          </p:nvSpPr>
          <p:spPr>
            <a:xfrm>
              <a:off x="-135709" y="20308723"/>
              <a:ext cx="11982372" cy="6237164"/>
            </a:xfrm>
            <a:custGeom>
              <a:avLst/>
              <a:gdLst>
                <a:gd name="connsiteX0" fmla="*/ 9967068 w 11982372"/>
                <a:gd name="connsiteY0" fmla="*/ 0 h 6668510"/>
                <a:gd name="connsiteX1" fmla="*/ 11603676 w 11982372"/>
                <a:gd name="connsiteY1" fmla="*/ 0 h 6668510"/>
                <a:gd name="connsiteX2" fmla="*/ 11982372 w 11982372"/>
                <a:gd name="connsiteY2" fmla="*/ 378696 h 6668510"/>
                <a:gd name="connsiteX3" fmla="*/ 11982372 w 11982372"/>
                <a:gd name="connsiteY3" fmla="*/ 687364 h 6668510"/>
                <a:gd name="connsiteX4" fmla="*/ 11977959 w 11982372"/>
                <a:gd name="connsiteY4" fmla="*/ 731144 h 6668510"/>
                <a:gd name="connsiteX5" fmla="*/ 11982372 w 11982372"/>
                <a:gd name="connsiteY5" fmla="*/ 753004 h 6668510"/>
                <a:gd name="connsiteX6" fmla="*/ 11982372 w 11982372"/>
                <a:gd name="connsiteY6" fmla="*/ 6483544 h 6668510"/>
                <a:gd name="connsiteX7" fmla="*/ 11797406 w 11982372"/>
                <a:gd name="connsiteY7" fmla="*/ 6668510 h 6668510"/>
                <a:gd name="connsiteX8" fmla="*/ 184966 w 11982372"/>
                <a:gd name="connsiteY8" fmla="*/ 6668510 h 6668510"/>
                <a:gd name="connsiteX9" fmla="*/ 0 w 11982372"/>
                <a:gd name="connsiteY9" fmla="*/ 6483544 h 6668510"/>
                <a:gd name="connsiteX10" fmla="*/ 0 w 11982372"/>
                <a:gd name="connsiteY10" fmla="*/ 753004 h 6668510"/>
                <a:gd name="connsiteX11" fmla="*/ 184966 w 11982372"/>
                <a:gd name="connsiteY11" fmla="*/ 568038 h 6668510"/>
                <a:gd name="connsiteX12" fmla="*/ 9588372 w 11982372"/>
                <a:gd name="connsiteY12" fmla="*/ 568038 h 6668510"/>
                <a:gd name="connsiteX13" fmla="*/ 9588372 w 11982372"/>
                <a:gd name="connsiteY13" fmla="*/ 378696 h 6668510"/>
                <a:gd name="connsiteX14" fmla="*/ 9967068 w 11982372"/>
                <a:gd name="connsiteY14" fmla="*/ 0 h 66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82372" h="6668510">
                  <a:moveTo>
                    <a:pt x="9967068" y="0"/>
                  </a:moveTo>
                  <a:lnTo>
                    <a:pt x="11603676" y="0"/>
                  </a:lnTo>
                  <a:cubicBezTo>
                    <a:pt x="11812824" y="0"/>
                    <a:pt x="11982372" y="169548"/>
                    <a:pt x="11982372" y="378696"/>
                  </a:cubicBezTo>
                  <a:lnTo>
                    <a:pt x="11982372" y="687364"/>
                  </a:lnTo>
                  <a:lnTo>
                    <a:pt x="11977959" y="731144"/>
                  </a:lnTo>
                  <a:lnTo>
                    <a:pt x="11982372" y="753004"/>
                  </a:lnTo>
                  <a:lnTo>
                    <a:pt x="11982372" y="6483544"/>
                  </a:lnTo>
                  <a:cubicBezTo>
                    <a:pt x="11982372" y="6585698"/>
                    <a:pt x="11899560" y="6668510"/>
                    <a:pt x="11797406" y="6668510"/>
                  </a:cubicBezTo>
                  <a:lnTo>
                    <a:pt x="184966" y="6668510"/>
                  </a:lnTo>
                  <a:cubicBezTo>
                    <a:pt x="82812" y="6668510"/>
                    <a:pt x="0" y="6585698"/>
                    <a:pt x="0" y="6483544"/>
                  </a:cubicBezTo>
                  <a:lnTo>
                    <a:pt x="0" y="753004"/>
                  </a:lnTo>
                  <a:cubicBezTo>
                    <a:pt x="0" y="650850"/>
                    <a:pt x="82812" y="568038"/>
                    <a:pt x="184966" y="568038"/>
                  </a:cubicBezTo>
                  <a:lnTo>
                    <a:pt x="9588372" y="568038"/>
                  </a:lnTo>
                  <a:lnTo>
                    <a:pt x="9588372" y="378696"/>
                  </a:lnTo>
                  <a:cubicBezTo>
                    <a:pt x="9588372" y="169548"/>
                    <a:pt x="9757920" y="0"/>
                    <a:pt x="9967068" y="0"/>
                  </a:cubicBezTo>
                  <a:close/>
                </a:path>
              </a:pathLst>
            </a:custGeom>
            <a:solidFill>
              <a:srgbClr val="6598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63500" sx="102000" sy="102000" algn="ctr" rotWithShape="0">
                    <a:prstClr val="black">
                      <a:alpha val="40000"/>
                    </a:prstClr>
                  </a:outerShdw>
                </a:effectLst>
              </a:endParaRPr>
            </a:p>
          </p:txBody>
        </p:sp>
        <p:sp>
          <p:nvSpPr>
            <p:cNvPr id="85" name="Hộp Văn bản 84">
              <a:extLst>
                <a:ext uri="{FF2B5EF4-FFF2-40B4-BE49-F238E27FC236}">
                  <a16:creationId xmlns:a16="http://schemas.microsoft.com/office/drawing/2014/main" id="{B68C9A3B-3510-C728-7471-346F49791194}"/>
                </a:ext>
              </a:extLst>
            </p:cNvPr>
            <p:cNvSpPr txBox="1"/>
            <p:nvPr/>
          </p:nvSpPr>
          <p:spPr>
            <a:xfrm>
              <a:off x="9312030" y="20439646"/>
              <a:ext cx="2658570" cy="523220"/>
            </a:xfrm>
            <a:prstGeom prst="rect">
              <a:avLst/>
            </a:prstGeom>
            <a:noFill/>
          </p:spPr>
          <p:txBody>
            <a:bodyPr wrap="square" rtlCol="0">
              <a:spAutoFit/>
            </a:bodyPr>
            <a:lstStyle/>
            <a:p>
              <a:pPr algn="ctr"/>
              <a:r>
                <a:rPr lang="en-US" sz="2800">
                  <a:ln>
                    <a:solidFill>
                      <a:schemeClr val="bg1"/>
                    </a:solidFill>
                  </a:ln>
                  <a:solidFill>
                    <a:srgbClr val="00B0F0"/>
                  </a:solidFill>
                  <a:latin typeface="iCiel Cadena" panose="02000503000000020004" pitchFamily="50" charset="-93"/>
                </a:rPr>
                <a:t>NỘI DUNG 5</a:t>
              </a:r>
              <a:endParaRPr lang="en-GB" sz="2800">
                <a:ln>
                  <a:solidFill>
                    <a:schemeClr val="bg1"/>
                  </a:solidFill>
                </a:ln>
                <a:solidFill>
                  <a:srgbClr val="00B0F0"/>
                </a:solidFill>
                <a:latin typeface="iCiel Cadena" panose="02000503000000020004" pitchFamily="50" charset="-93"/>
              </a:endParaRPr>
            </a:p>
          </p:txBody>
        </p:sp>
      </p:grpSp>
      <p:sp>
        <p:nvSpPr>
          <p:cNvPr id="113" name="Rectangle: Rounded Corners 5">
            <a:extLst>
              <a:ext uri="{FF2B5EF4-FFF2-40B4-BE49-F238E27FC236}">
                <a16:creationId xmlns:a16="http://schemas.microsoft.com/office/drawing/2014/main" id="{953E32E9-7706-82C7-B3CA-D9E8ADD16D17}"/>
              </a:ext>
            </a:extLst>
          </p:cNvPr>
          <p:cNvSpPr/>
          <p:nvPr/>
        </p:nvSpPr>
        <p:spPr>
          <a:xfrm>
            <a:off x="405339" y="1304214"/>
            <a:ext cx="11414486" cy="5273614"/>
          </a:xfrm>
          <a:prstGeom prst="roundRect">
            <a:avLst>
              <a:gd name="adj" fmla="val 7509"/>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37752" y="1268336"/>
            <a:ext cx="11173259" cy="28584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Yếu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tố</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miêu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tả</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miêu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tả</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tâm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trạng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hình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dáng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của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lão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Hạc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khi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kể</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về</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việc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bán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chó</a:t>
            </a:r>
            <a:r>
              <a:rPr lang="en-US" sz="2800" dirty="0">
                <a:solidFill>
                  <a:srgbClr val="000000"/>
                </a:solidFill>
                <a:latin typeface="Times New Roman"/>
                <a:ea typeface="Times New Roman"/>
                <a:cs typeface="Times New Roman"/>
              </a:rPr>
              <a:t>.</a:t>
            </a:r>
            <a:r>
              <a:rPr lang="en-US" sz="2800" dirty="0">
                <a:latin typeface="Times New Roman"/>
                <a:ea typeface="Times New Roman"/>
                <a:cs typeface="Times New Roman"/>
              </a:rPr>
              <a:t> </a:t>
            </a:r>
            <a:r>
              <a:rPr lang="en-US" sz="2800" dirty="0">
                <a:solidFill>
                  <a:srgbClr val="000000"/>
                </a:solidFill>
                <a:latin typeface="Times New Roman"/>
                <a:ea typeface="Times New Roman"/>
                <a:cs typeface="Times New Roman"/>
              </a:rPr>
              <a:t>(</a:t>
            </a:r>
            <a:r>
              <a:rPr lang="en-US" sz="2800" dirty="0" err="1">
                <a:solidFill>
                  <a:srgbClr val="000000"/>
                </a:solidFill>
                <a:latin typeface="Times New Roman"/>
                <a:ea typeface="Times New Roman"/>
                <a:cs typeface="Times New Roman"/>
              </a:rPr>
              <a:t>cố</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làm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ra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vui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vẻ</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cười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như</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mếu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đôi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mắt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ầng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ậc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nước</a:t>
            </a:r>
            <a:r>
              <a:rPr lang="en-US" sz="2800" dirty="0">
                <a:solidFill>
                  <a:srgbClr val="000000"/>
                </a:solidFill>
                <a:latin typeface="Times New Roman"/>
                <a:ea typeface="Times New Roman"/>
                <a:cs typeface="Times New Roman"/>
              </a:rPr>
              <a:t>, co </a:t>
            </a:r>
            <a:r>
              <a:rPr lang="en-US" sz="2800" dirty="0" err="1">
                <a:solidFill>
                  <a:srgbClr val="000000"/>
                </a:solidFill>
                <a:latin typeface="Times New Roman"/>
                <a:ea typeface="Times New Roman"/>
                <a:cs typeface="Times New Roman"/>
              </a:rPr>
              <a:t>rúm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những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vết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nhăn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xô</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với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nhau</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Yếu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tố</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biểu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cảm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Tình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cảm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độ</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của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tôi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khi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nghe</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lão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Hạc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kể</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tình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cảm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của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lão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Hạc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đối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với</a:t>
            </a:r>
            <a:r>
              <a:rPr lang="en-US" sz="2800" dirty="0">
                <a:solidFill>
                  <a:srgbClr val="000000"/>
                </a:solidFill>
                <a:latin typeface="Times New Roman"/>
                <a:ea typeface="Times New Roman"/>
                <a:cs typeface="Times New Roman"/>
              </a:rPr>
              <a:t> con </a:t>
            </a:r>
            <a:r>
              <a:rPr lang="en-US" sz="2800" dirty="0" err="1">
                <a:solidFill>
                  <a:srgbClr val="000000"/>
                </a:solidFill>
                <a:latin typeface="Times New Roman"/>
                <a:ea typeface="Times New Roman"/>
                <a:cs typeface="Times New Roman"/>
              </a:rPr>
              <a:t>Vàng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không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xót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xa</a:t>
            </a:r>
            <a:r>
              <a:rPr lang="en-US" sz="2800" dirty="0">
                <a:solidFill>
                  <a:srgbClr val="000000"/>
                </a:solidFill>
                <a:latin typeface="Times New Roman"/>
                <a:ea typeface="Times New Roman"/>
                <a:cs typeface="Times New Roman"/>
              </a:rPr>
              <a:t> 5 </a:t>
            </a:r>
            <a:r>
              <a:rPr lang="en-US" sz="2800" dirty="0" err="1">
                <a:solidFill>
                  <a:srgbClr val="000000"/>
                </a:solidFill>
                <a:latin typeface="Times New Roman"/>
                <a:ea typeface="Times New Roman"/>
                <a:cs typeface="Times New Roman"/>
              </a:rPr>
              <a:t>quyển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sách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lão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hỏi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có</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chuyện</a:t>
            </a:r>
            <a:r>
              <a:rPr lang="en-US" sz="2800" dirty="0">
                <a:solidFill>
                  <a:srgbClr val="000000"/>
                </a:solidFill>
                <a:latin typeface="Times New Roman"/>
                <a:ea typeface="Times New Roman"/>
                <a:cs typeface="Times New Roman"/>
              </a:rPr>
              <a:t>).</a:t>
            </a:r>
            <a:endParaRPr lang="en-US" sz="2800" dirty="0">
              <a:effectLst/>
              <a:latin typeface="Times New Roman"/>
              <a:ea typeface="Calibri"/>
              <a:cs typeface="Times New Roman"/>
            </a:endParaRPr>
          </a:p>
        </p:txBody>
      </p:sp>
      <p:sp>
        <p:nvSpPr>
          <p:cNvPr id="49" name="TextBox 48"/>
          <p:cNvSpPr txBox="1"/>
          <p:nvPr/>
        </p:nvSpPr>
        <p:spPr>
          <a:xfrm>
            <a:off x="676110" y="4271924"/>
            <a:ext cx="11166214" cy="220008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07000"/>
              </a:lnSpc>
              <a:spcAft>
                <a:spcPts val="0"/>
              </a:spcAft>
            </a:pP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Giúp</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tác</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giả</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khắc</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sâu</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vào</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lòng</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người</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đọc</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một</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lão</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Hạc</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khốn</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khổ</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về</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hình</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dáng</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đau</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đớn</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quằn</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quại</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về</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tinh</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thần</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của</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nhân</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vật</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lão</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Hạc</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trong</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giây</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phút</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ân</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hận</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xót</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xa</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vì</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bằng</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này</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tuổi</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đầu</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rồi</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mà</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còn</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đánh</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lừa</a:t>
            </a:r>
            <a:r>
              <a:rPr lang="en-US" sz="3200" dirty="0">
                <a:solidFill>
                  <a:srgbClr val="000000"/>
                </a:solidFill>
                <a:latin typeface="Times New Roman"/>
                <a:ea typeface="Times New Roman"/>
                <a:cs typeface="Times New Roman"/>
              </a:rPr>
              <a:t> con </a:t>
            </a:r>
            <a:r>
              <a:rPr lang="en-US" sz="3200" dirty="0" err="1">
                <a:solidFill>
                  <a:srgbClr val="000000"/>
                </a:solidFill>
                <a:latin typeface="Times New Roman"/>
                <a:ea typeface="Times New Roman"/>
                <a:cs typeface="Times New Roman"/>
              </a:rPr>
              <a:t>chó</a:t>
            </a:r>
            <a:r>
              <a:rPr lang="en-US" sz="3200" dirty="0">
                <a:solidFill>
                  <a:srgbClr val="000000"/>
                </a:solidFill>
                <a:latin typeface="Times New Roman"/>
                <a:ea typeface="Times New Roman"/>
                <a:cs typeface="Times New Roman"/>
              </a:rPr>
              <a:t> → </a:t>
            </a:r>
            <a:r>
              <a:rPr lang="en-US" sz="3200" dirty="0" err="1">
                <a:solidFill>
                  <a:srgbClr val="000000"/>
                </a:solidFill>
                <a:latin typeface="Times New Roman"/>
                <a:ea typeface="Times New Roman"/>
                <a:cs typeface="Times New Roman"/>
              </a:rPr>
              <a:t>khắc</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sâu</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tâm</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trí</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người</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đọc</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về</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hình</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ảnh</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lão</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Hạc</a:t>
            </a:r>
            <a:r>
              <a:rPr lang="en-US" sz="3200" dirty="0">
                <a:solidFill>
                  <a:srgbClr val="000000"/>
                </a:solidFill>
                <a:latin typeface="Times New Roman"/>
                <a:ea typeface="Times New Roman"/>
                <a:cs typeface="Times New Roman"/>
              </a:rPr>
              <a:t>.</a:t>
            </a:r>
            <a:endParaRPr lang="en-US" sz="3200" dirty="0">
              <a:effectLst/>
              <a:latin typeface="Times New Roman"/>
              <a:ea typeface="Calibri"/>
              <a:cs typeface="Times New Roman"/>
            </a:endParaRPr>
          </a:p>
        </p:txBody>
      </p:sp>
    </p:spTree>
    <p:extLst>
      <p:ext uri="{BB962C8B-B14F-4D97-AF65-F5344CB8AC3E}">
        <p14:creationId xmlns:p14="http://schemas.microsoft.com/office/powerpoint/2010/main" val="1607801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4"/>
          <a:srcRect r="26888" b="30500"/>
          <a:stretch>
            <a:fillRect/>
          </a:stretch>
        </p:blipFill>
        <p:spPr bwMode="auto">
          <a:xfrm>
            <a:off x="396240" y="458387"/>
            <a:ext cx="11384280" cy="6021198"/>
          </a:xfrm>
          <a:prstGeom prst="rect">
            <a:avLst/>
          </a:prstGeom>
          <a:noFill/>
        </p:spPr>
      </p:pic>
      <p:sp>
        <p:nvSpPr>
          <p:cNvPr id="28" name="TextBox 27"/>
          <p:cNvSpPr txBox="1"/>
          <p:nvPr/>
        </p:nvSpPr>
        <p:spPr>
          <a:xfrm>
            <a:off x="665816" y="894854"/>
            <a:ext cx="8337623" cy="461665"/>
          </a:xfrm>
          <a:prstGeom prst="rect">
            <a:avLst/>
          </a:prstGeom>
          <a:noFill/>
        </p:spPr>
        <p:txBody>
          <a:bodyPr wrap="square" rtlCol="0">
            <a:spAutoFit/>
          </a:bodyPr>
          <a:lstStyle/>
          <a:p>
            <a:r>
              <a:rPr lang="en-US" sz="2400" b="1" dirty="0">
                <a:solidFill>
                  <a:schemeClr val="accent2">
                    <a:lumMod val="75000"/>
                  </a:schemeClr>
                </a:solidFill>
                <a:latin typeface="Times New Roman" pitchFamily="18" charset="0"/>
                <a:cs typeface="Times New Roman" pitchFamily="18" charset="0"/>
              </a:rPr>
              <a:t>1. DIỄN BIẾN TÂM TRẠNG CỦA GIÔN-XI</a:t>
            </a:r>
          </a:p>
        </p:txBody>
      </p:sp>
      <p:sp>
        <p:nvSpPr>
          <p:cNvPr id="6" name="MH_Entry_1"/>
          <p:cNvSpPr/>
          <p:nvPr>
            <p:custDataLst>
              <p:tags r:id="rId1"/>
            </p:custDataLst>
          </p:nvPr>
        </p:nvSpPr>
        <p:spPr>
          <a:xfrm>
            <a:off x="601428" y="396240"/>
            <a:ext cx="5724215"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CN" sz="3200" b="1" spc="200" dirty="0">
                <a:solidFill>
                  <a:schemeClr val="accent3">
                    <a:lumMod val="7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II. ĐỌC HIỂU VĂN BẢN</a:t>
            </a:r>
            <a:endParaRPr lang="zh-CN" altLang="en-US" sz="3200" b="1" spc="200" dirty="0">
              <a:solidFill>
                <a:schemeClr val="accent3">
                  <a:lumMod val="7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
        <p:nvSpPr>
          <p:cNvPr id="7" name="Rectangle 6"/>
          <p:cNvSpPr/>
          <p:nvPr/>
        </p:nvSpPr>
        <p:spPr>
          <a:xfrm>
            <a:off x="665816" y="1277012"/>
            <a:ext cx="5659827" cy="523220"/>
          </a:xfrm>
          <a:prstGeom prst="rect">
            <a:avLst/>
          </a:prstGeom>
        </p:spPr>
        <p:txBody>
          <a:bodyPr wrap="square">
            <a:spAutoFit/>
          </a:bodyPr>
          <a:lstStyle/>
          <a:p>
            <a:pPr marL="457200" lvl="0" indent="-457200">
              <a:buAutoNum type="alphaLcParenR"/>
            </a:pPr>
            <a:r>
              <a:rPr lang="en-US" sz="2800" b="1" dirty="0" err="1">
                <a:solidFill>
                  <a:schemeClr val="tx1">
                    <a:lumMod val="95000"/>
                    <a:lumOff val="5000"/>
                  </a:schemeClr>
                </a:solidFill>
                <a:latin typeface="Times New Roman" pitchFamily="18" charset="0"/>
                <a:cs typeface="Times New Roman" pitchFamily="18" charset="0"/>
              </a:rPr>
              <a:t>Hoàn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cảnh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sống</a:t>
            </a:r>
            <a:r>
              <a:rPr lang="en-US" sz="2800" b="1" dirty="0">
                <a:solidFill>
                  <a:schemeClr val="tx1">
                    <a:lumMod val="95000"/>
                    <a:lumOff val="5000"/>
                  </a:schemeClr>
                </a:solidFill>
                <a:latin typeface="Times New Roman" pitchFamily="18" charset="0"/>
                <a:cs typeface="Times New Roman" pitchFamily="18" charset="0"/>
              </a:rPr>
              <a:t>:</a:t>
            </a:r>
          </a:p>
        </p:txBody>
      </p:sp>
      <p:sp>
        <p:nvSpPr>
          <p:cNvPr id="8" name="Rectangle 7"/>
          <p:cNvSpPr/>
          <p:nvPr/>
        </p:nvSpPr>
        <p:spPr>
          <a:xfrm>
            <a:off x="788649" y="1801815"/>
            <a:ext cx="5349772" cy="1384995"/>
          </a:xfrm>
          <a:prstGeom prst="rect">
            <a:avLst/>
          </a:prstGeom>
        </p:spPr>
        <p:txBody>
          <a:bodyPr wrap="square">
            <a:spAutoFit/>
          </a:bodyPr>
          <a:lstStyle/>
          <a:p>
            <a:pPr marL="342900" lvl="0" indent="-342900" algn="just">
              <a:buFontTx/>
              <a:buChar char="-"/>
            </a:pPr>
            <a:r>
              <a:rPr lang="vi-VN" sz="2800" dirty="0">
                <a:solidFill>
                  <a:srgbClr val="0000CC"/>
                </a:solidFill>
                <a:latin typeface="Times New Roman" pitchFamily="18" charset="0"/>
                <a:cs typeface="Times New Roman" pitchFamily="18" charset="0"/>
              </a:rPr>
              <a:t>Giôn-xi là một nữ hoạ sĩ nghèo sống trong khu nhà ổ chuột cùng với</a:t>
            </a:r>
            <a:r>
              <a:rPr lang="en-US" sz="2800" dirty="0">
                <a:solidFill>
                  <a:srgbClr val="0000CC"/>
                </a:solidFill>
                <a:latin typeface="Times New Roman" pitchFamily="18" charset="0"/>
                <a:cs typeface="Times New Roman" pitchFamily="18" charset="0"/>
              </a:rPr>
              <a:t> </a:t>
            </a:r>
            <a:r>
              <a:rPr lang="vi-VN" sz="2800" dirty="0">
                <a:solidFill>
                  <a:srgbClr val="0000CC"/>
                </a:solidFill>
                <a:latin typeface="Times New Roman" pitchFamily="18" charset="0"/>
                <a:cs typeface="Times New Roman" pitchFamily="18" charset="0"/>
              </a:rPr>
              <a:t>cô bạn cùng phòng là Xiu. </a:t>
            </a:r>
            <a:endParaRPr lang="en-US" sz="2800" dirty="0">
              <a:solidFill>
                <a:srgbClr val="0000CC"/>
              </a:solidFill>
              <a:latin typeface="Times New Roman" pitchFamily="18" charset="0"/>
              <a:cs typeface="Times New Roman" pitchFamily="18" charset="0"/>
            </a:endParaRPr>
          </a:p>
        </p:txBody>
      </p:sp>
      <p:sp>
        <p:nvSpPr>
          <p:cNvPr id="9" name="Rectangle 8"/>
          <p:cNvSpPr/>
          <p:nvPr/>
        </p:nvSpPr>
        <p:spPr>
          <a:xfrm>
            <a:off x="788649" y="3213013"/>
            <a:ext cx="5349772" cy="523220"/>
          </a:xfrm>
          <a:prstGeom prst="rect">
            <a:avLst/>
          </a:prstGeom>
        </p:spPr>
        <p:txBody>
          <a:bodyPr wrap="square">
            <a:spAutoFit/>
          </a:bodyPr>
          <a:lstStyle/>
          <a:p>
            <a:pPr marL="342900" lvl="0" indent="-342900" algn="just">
              <a:buFontTx/>
              <a:buChar char="-"/>
            </a:pPr>
            <a:r>
              <a:rPr lang="en-US" sz="2800" dirty="0">
                <a:solidFill>
                  <a:srgbClr val="0000CC"/>
                </a:solidFill>
                <a:latin typeface="Times New Roman" pitchFamily="18" charset="0"/>
                <a:cs typeface="Times New Roman" pitchFamily="18" charset="0"/>
              </a:rPr>
              <a:t>B</a:t>
            </a:r>
            <a:r>
              <a:rPr lang="vi-VN" sz="2800" dirty="0">
                <a:solidFill>
                  <a:srgbClr val="0000CC"/>
                </a:solidFill>
                <a:latin typeface="Times New Roman" pitchFamily="18" charset="0"/>
                <a:cs typeface="Times New Roman" pitchFamily="18" charset="0"/>
              </a:rPr>
              <a:t>ị sưng phổi nặng</a:t>
            </a:r>
            <a:endParaRPr lang="en-US" sz="2800" dirty="0">
              <a:solidFill>
                <a:srgbClr val="0000CC"/>
              </a:solidFill>
              <a:latin typeface="Times New Roman" pitchFamily="18" charset="0"/>
              <a:cs typeface="Times New Roman" pitchFamily="18" charset="0"/>
            </a:endParaRPr>
          </a:p>
        </p:txBody>
      </p:sp>
      <p:sp>
        <p:nvSpPr>
          <p:cNvPr id="10" name="Rectangle 9"/>
          <p:cNvSpPr/>
          <p:nvPr/>
        </p:nvSpPr>
        <p:spPr>
          <a:xfrm>
            <a:off x="788649" y="3895111"/>
            <a:ext cx="5349772" cy="954107"/>
          </a:xfrm>
          <a:prstGeom prst="rect">
            <a:avLst/>
          </a:prstGeom>
        </p:spPr>
        <p:txBody>
          <a:bodyPr wrap="square">
            <a:spAutoFit/>
          </a:bodyPr>
          <a:lstStyle/>
          <a:p>
            <a:pPr marL="342900" lvl="0" indent="-342900" algn="just">
              <a:buFontTx/>
              <a:buChar char="-"/>
            </a:pPr>
            <a:r>
              <a:rPr lang="en-US" sz="2800" dirty="0">
                <a:solidFill>
                  <a:srgbClr val="0000CC"/>
                </a:solidFill>
                <a:latin typeface="Times New Roman" pitchFamily="18" charset="0"/>
                <a:cs typeface="Times New Roman" pitchFamily="18" charset="0"/>
              </a:rPr>
              <a:t>N</a:t>
            </a:r>
            <a:r>
              <a:rPr lang="vi-VN" sz="2800" dirty="0">
                <a:solidFill>
                  <a:srgbClr val="0000CC"/>
                </a:solidFill>
                <a:latin typeface="Times New Roman" pitchFamily="18" charset="0"/>
                <a:cs typeface="Times New Roman" pitchFamily="18" charset="0"/>
              </a:rPr>
              <a:t>ghèo khó không có tiền lo thuốc</a:t>
            </a:r>
            <a:r>
              <a:rPr lang="en-US" sz="2800" dirty="0">
                <a:solidFill>
                  <a:srgbClr val="0000CC"/>
                </a:solidFill>
                <a:latin typeface="Times New Roman" pitchFamily="18" charset="0"/>
                <a:cs typeface="Times New Roman" pitchFamily="18" charset="0"/>
              </a:rPr>
              <a:t> </a:t>
            </a:r>
            <a:r>
              <a:rPr lang="vi-VN" sz="2800" dirty="0">
                <a:solidFill>
                  <a:srgbClr val="0000CC"/>
                </a:solidFill>
                <a:latin typeface="Times New Roman" pitchFamily="18" charset="0"/>
                <a:cs typeface="Times New Roman" pitchFamily="18" charset="0"/>
              </a:rPr>
              <a:t>thang </a:t>
            </a:r>
            <a:endParaRPr lang="en-US" sz="2800" dirty="0">
              <a:solidFill>
                <a:srgbClr val="0000CC"/>
              </a:solidFill>
              <a:latin typeface="Times New Roman" pitchFamily="18" charset="0"/>
              <a:cs typeface="Times New Roman" pitchFamily="18" charset="0"/>
            </a:endParaRPr>
          </a:p>
        </p:txBody>
      </p:sp>
      <p:sp>
        <p:nvSpPr>
          <p:cNvPr id="16" name="Cloud Callout 15"/>
          <p:cNvSpPr/>
          <p:nvPr/>
        </p:nvSpPr>
        <p:spPr>
          <a:xfrm rot="20809041" flipH="1">
            <a:off x="6388396" y="973109"/>
            <a:ext cx="4645251" cy="259313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lang="en-US" sz="2800" dirty="0">
              <a:solidFill>
                <a:srgbClr val="0000CC"/>
              </a:solidFill>
              <a:latin typeface="Times New Roman" pitchFamily="18" charset="0"/>
              <a:cs typeface="Times New Roman" pitchFamily="18" charset="0"/>
            </a:endParaRPr>
          </a:p>
        </p:txBody>
      </p:sp>
      <p:sp>
        <p:nvSpPr>
          <p:cNvPr id="17" name="Rectangle 16"/>
          <p:cNvSpPr/>
          <p:nvPr/>
        </p:nvSpPr>
        <p:spPr>
          <a:xfrm rot="20794357">
            <a:off x="6307142" y="1561981"/>
            <a:ext cx="4581117" cy="1384995"/>
          </a:xfrm>
          <a:prstGeom prst="rect">
            <a:avLst/>
          </a:prstGeom>
        </p:spPr>
        <p:txBody>
          <a:bodyPr wrap="square">
            <a:spAutoFit/>
          </a:bodyPr>
          <a:lstStyle/>
          <a:p>
            <a:pPr lvl="0" algn="ctr"/>
            <a:r>
              <a:rPr lang="en-US" sz="2800" dirty="0" err="1">
                <a:solidFill>
                  <a:schemeClr val="tx1">
                    <a:lumMod val="95000"/>
                    <a:lumOff val="5000"/>
                  </a:schemeClr>
                </a:solidFill>
                <a:latin typeface="Times New Roman" pitchFamily="18" charset="0"/>
                <a:cs typeface="Times New Roman" pitchFamily="18" charset="0"/>
              </a:rPr>
              <a:t>Thảo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luận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nhóm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5 </a:t>
            </a:r>
            <a:r>
              <a:rPr lang="en-US" sz="2800" dirty="0" err="1">
                <a:solidFill>
                  <a:schemeClr val="tx1">
                    <a:lumMod val="95000"/>
                    <a:lumOff val="5000"/>
                  </a:schemeClr>
                </a:solidFill>
                <a:latin typeface="Times New Roman" pitchFamily="18" charset="0"/>
                <a:cs typeface="Times New Roman" pitchFamily="18" charset="0"/>
              </a:rPr>
              <a:t>phút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nêu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diễn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biến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tâm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trạng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vật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Giôn</a:t>
            </a:r>
            <a:r>
              <a:rPr lang="en-US" sz="2800" dirty="0">
                <a:solidFill>
                  <a:schemeClr val="tx1">
                    <a:lumMod val="95000"/>
                    <a:lumOff val="5000"/>
                  </a:schemeClr>
                </a:solidFill>
                <a:latin typeface="Times New Roman" pitchFamily="18" charset="0"/>
                <a:cs typeface="Times New Roman" pitchFamily="18" charset="0"/>
              </a:rPr>
              <a:t> – xi.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p:bldP spid="7" grpId="0"/>
      <p:bldP spid="8" grpId="0"/>
      <p:bldP spid="9" grpId="0"/>
      <p:bldP spid="10" grpId="0"/>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10" name="Rounded Rectangle 9"/>
          <p:cNvSpPr/>
          <p:nvPr/>
        </p:nvSpPr>
        <p:spPr>
          <a:xfrm>
            <a:off x="583313" y="1608091"/>
            <a:ext cx="1229721" cy="372066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Giôn</a:t>
            </a:r>
            <a:r>
              <a:rPr lang="en-US" sz="3200" dirty="0">
                <a:latin typeface="Times New Roman" pitchFamily="18" charset="0"/>
                <a:cs typeface="Times New Roman" pitchFamily="18" charset="0"/>
              </a:rPr>
              <a:t> - xi</a:t>
            </a:r>
          </a:p>
        </p:txBody>
      </p:sp>
      <p:sp>
        <p:nvSpPr>
          <p:cNvPr id="13" name="Rounded Rectangle 12"/>
          <p:cNvSpPr/>
          <p:nvPr/>
        </p:nvSpPr>
        <p:spPr>
          <a:xfrm>
            <a:off x="3042754" y="672646"/>
            <a:ext cx="5297205" cy="16711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14" name="Rounded Rectangle 13"/>
          <p:cNvSpPr/>
          <p:nvPr/>
        </p:nvSpPr>
        <p:spPr>
          <a:xfrm>
            <a:off x="3069027" y="2622309"/>
            <a:ext cx="5297205" cy="16711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15" name="Rounded Rectangle 14"/>
          <p:cNvSpPr/>
          <p:nvPr/>
        </p:nvSpPr>
        <p:spPr>
          <a:xfrm>
            <a:off x="3079536" y="4540449"/>
            <a:ext cx="5297205" cy="16711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cxnSp>
        <p:nvCxnSpPr>
          <p:cNvPr id="17" name="Straight Arrow Connector 16"/>
          <p:cNvCxnSpPr>
            <a:stCxn id="10" idx="3"/>
            <a:endCxn id="13" idx="1"/>
          </p:cNvCxnSpPr>
          <p:nvPr/>
        </p:nvCxnSpPr>
        <p:spPr>
          <a:xfrm flipV="1">
            <a:off x="1813034" y="1508226"/>
            <a:ext cx="1229720" cy="19601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a:endCxn id="14" idx="1"/>
          </p:cNvCxnSpPr>
          <p:nvPr/>
        </p:nvCxnSpPr>
        <p:spPr>
          <a:xfrm flipV="1">
            <a:off x="1813034" y="3457889"/>
            <a:ext cx="1255993" cy="105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5" idx="1"/>
          </p:cNvCxnSpPr>
          <p:nvPr/>
        </p:nvCxnSpPr>
        <p:spPr>
          <a:xfrm>
            <a:off x="1813034" y="3468423"/>
            <a:ext cx="1266502" cy="19076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216181" y="766184"/>
            <a:ext cx="4950357" cy="1477328"/>
          </a:xfrm>
          <a:prstGeom prst="rect">
            <a:avLst/>
          </a:prstGeom>
        </p:spPr>
        <p:txBody>
          <a:bodyPr wrap="square">
            <a:spAutoFit/>
          </a:bodyPr>
          <a:lstStyle/>
          <a:p>
            <a:pPr algn="ctr"/>
            <a:r>
              <a:rPr lang="en-US" sz="3000" dirty="0" err="1">
                <a:solidFill>
                  <a:schemeClr val="accent3"/>
                </a:solidFill>
                <a:latin typeface="Times New Roman" pitchFamily="18" charset="0"/>
                <a:cs typeface="Times New Roman" pitchFamily="18" charset="0"/>
              </a:rPr>
              <a:t>Khi</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biết</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mình</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mắc</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bệnh</a:t>
            </a:r>
            <a:r>
              <a:rPr lang="en-US" sz="3000" dirty="0">
                <a:solidFill>
                  <a:schemeClr val="accent3"/>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Chán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nản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tuyệt</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vọng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Thờ</a:t>
            </a:r>
            <a:r>
              <a:rPr lang="en-US" sz="3000" dirty="0">
                <a:solidFill>
                  <a:srgbClr val="0000CC"/>
                </a:solidFill>
                <a:latin typeface="Times New Roman" pitchFamily="18" charset="0"/>
                <a:cs typeface="Times New Roman" pitchFamily="18" charset="0"/>
              </a:rPr>
              <a:t> ơ </a:t>
            </a:r>
            <a:r>
              <a:rPr lang="en-US" sz="3000" dirty="0" err="1">
                <a:solidFill>
                  <a:srgbClr val="0000CC"/>
                </a:solidFill>
                <a:latin typeface="Times New Roman" pitchFamily="18" charset="0"/>
                <a:cs typeface="Times New Roman" pitchFamily="18" charset="0"/>
              </a:rPr>
              <a:t>trước</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sự</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quan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tâm</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của</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mọi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người</a:t>
            </a:r>
            <a:endParaRPr lang="en-US" sz="3000" dirty="0">
              <a:solidFill>
                <a:srgbClr val="0000CC"/>
              </a:solidFill>
              <a:latin typeface="Times New Roman" pitchFamily="18" charset="0"/>
              <a:cs typeface="Times New Roman" pitchFamily="18" charset="0"/>
            </a:endParaRPr>
          </a:p>
        </p:txBody>
      </p:sp>
      <p:sp>
        <p:nvSpPr>
          <p:cNvPr id="75" name="Rectangle 74"/>
          <p:cNvSpPr/>
          <p:nvPr/>
        </p:nvSpPr>
        <p:spPr>
          <a:xfrm>
            <a:off x="3205665" y="2711695"/>
            <a:ext cx="4882045" cy="1477328"/>
          </a:xfrm>
          <a:prstGeom prst="rect">
            <a:avLst/>
          </a:prstGeom>
        </p:spPr>
        <p:txBody>
          <a:bodyPr wrap="square">
            <a:spAutoFit/>
          </a:bodyPr>
          <a:lstStyle/>
          <a:p>
            <a:pPr algn="ctr"/>
            <a:r>
              <a:rPr lang="en-US" sz="3000" dirty="0" err="1">
                <a:solidFill>
                  <a:schemeClr val="accent3"/>
                </a:solidFill>
                <a:latin typeface="Times New Roman" pitchFamily="18" charset="0"/>
                <a:cs typeface="Times New Roman" pitchFamily="18" charset="0"/>
              </a:rPr>
              <a:t>Suy</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nghĩ</a:t>
            </a:r>
            <a:r>
              <a:rPr lang="en-US" sz="3000" dirty="0">
                <a:solidFill>
                  <a:schemeClr val="accent3"/>
                </a:solidFill>
                <a:latin typeface="Times New Roman" pitchFamily="18" charset="0"/>
                <a:cs typeface="Times New Roman" pitchFamily="18" charset="0"/>
              </a:rPr>
              <a:t>: </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Khi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nào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chiếc</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lá</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cuối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cùng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rụng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xuống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thì</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mình</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cũng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lìa</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đời</a:t>
            </a:r>
            <a:r>
              <a:rPr lang="en-US" sz="3000" dirty="0">
                <a:solidFill>
                  <a:srgbClr val="0000CC"/>
                </a:solidFill>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76" name="Rectangle 75"/>
          <p:cNvSpPr/>
          <p:nvPr/>
        </p:nvSpPr>
        <p:spPr>
          <a:xfrm>
            <a:off x="3231942" y="4614070"/>
            <a:ext cx="4792706" cy="1477328"/>
          </a:xfrm>
          <a:prstGeom prst="rect">
            <a:avLst/>
          </a:prstGeom>
        </p:spPr>
        <p:txBody>
          <a:bodyPr wrap="square">
            <a:spAutoFit/>
          </a:bodyPr>
          <a:lstStyle/>
          <a:p>
            <a:pPr algn="ctr"/>
            <a:r>
              <a:rPr lang="en-US" sz="3000" dirty="0" err="1">
                <a:solidFill>
                  <a:schemeClr val="accent3"/>
                </a:solidFill>
                <a:latin typeface="Times New Roman" pitchFamily="18" charset="0"/>
                <a:cs typeface="Times New Roman" pitchFamily="18" charset="0"/>
              </a:rPr>
              <a:t>Khi</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thấy</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chiếc</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lá</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cuối</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cùng</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không</a:t>
            </a:r>
            <a:r>
              <a:rPr lang="en-US" sz="3000" dirty="0">
                <a:solidFill>
                  <a:schemeClr val="accent3"/>
                </a:solidFill>
                <a:latin typeface="Times New Roman" pitchFamily="18" charset="0"/>
                <a:cs typeface="Times New Roman" pitchFamily="18" charset="0"/>
              </a:rPr>
              <a:t> </a:t>
            </a:r>
            <a:r>
              <a:rPr lang="en-US" sz="3000" dirty="0" err="1">
                <a:solidFill>
                  <a:schemeClr val="accent3"/>
                </a:solidFill>
                <a:latin typeface="Times New Roman" pitchFamily="18" charset="0"/>
                <a:cs typeface="Times New Roman" pitchFamily="18" charset="0"/>
              </a:rPr>
              <a:t>rụng</a:t>
            </a:r>
            <a:r>
              <a:rPr lang="en-US" sz="3000" dirty="0">
                <a:solidFill>
                  <a:schemeClr val="accent3"/>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Lấy</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lại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nghị</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lực</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sống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và</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dần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hồi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phục</a:t>
            </a:r>
            <a:endParaRPr lang="en-US" sz="3000" dirty="0">
              <a:latin typeface="Times New Roman" pitchFamily="18" charset="0"/>
              <a:cs typeface="Times New Roman" pitchFamily="18" charset="0"/>
            </a:endParaRPr>
          </a:p>
        </p:txBody>
      </p:sp>
      <p:sp>
        <p:nvSpPr>
          <p:cNvPr id="80" name="Right Brace 79"/>
          <p:cNvSpPr/>
          <p:nvPr/>
        </p:nvSpPr>
        <p:spPr>
          <a:xfrm>
            <a:off x="8544911" y="567562"/>
            <a:ext cx="804036" cy="573864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Rectangle 80"/>
          <p:cNvSpPr/>
          <p:nvPr/>
        </p:nvSpPr>
        <p:spPr>
          <a:xfrm>
            <a:off x="9664257" y="1324352"/>
            <a:ext cx="1923392" cy="4247317"/>
          </a:xfrm>
          <a:prstGeom prst="rect">
            <a:avLst/>
          </a:prstGeom>
        </p:spPr>
        <p:txBody>
          <a:bodyPr wrap="square">
            <a:spAutoFit/>
          </a:bodyPr>
          <a:lstStyle/>
          <a:p>
            <a:pPr algn="ctr"/>
            <a:r>
              <a:rPr lang="nl-NL" sz="3000" dirty="0">
                <a:solidFill>
                  <a:schemeClr val="accent3"/>
                </a:solidFill>
                <a:latin typeface="Times New Roman" pitchFamily="18" charset="0"/>
                <a:cs typeface="Times New Roman" pitchFamily="18" charset="0"/>
              </a:rPr>
              <a:t>Nghị lực và tình yêu cuộc sống sẽ giúp con người chiến thắng được bệnh tật, khó khăn</a:t>
            </a:r>
            <a:endParaRPr lang="en-US" sz="3000" dirty="0">
              <a:solidFill>
                <a:schemeClr val="accent3"/>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 to="" calcmode="lin" valueType="num">
                                      <p:cBhvr>
                                        <p:cTn id="12" dur="1" fill="hold"/>
                                        <p:tgtEl>
                                          <p:spTgt spid="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5" name="Rounded Rectangle 4"/>
          <p:cNvSpPr/>
          <p:nvPr/>
        </p:nvSpPr>
        <p:spPr>
          <a:xfrm>
            <a:off x="1340069" y="961701"/>
            <a:ext cx="9921763" cy="804037"/>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accent3">
                    <a:lumMod val="50000"/>
                  </a:schemeClr>
                </a:solidFill>
                <a:latin typeface="Times New Roman" pitchFamily="18" charset="0"/>
                <a:cs typeface="Times New Roman" pitchFamily="18" charset="0"/>
              </a:rPr>
              <a:t>2. </a:t>
            </a:r>
            <a:r>
              <a:rPr lang="en-US" sz="3600" dirty="0" err="1">
                <a:solidFill>
                  <a:schemeClr val="accent3">
                    <a:lumMod val="50000"/>
                  </a:schemeClr>
                </a:solidFill>
                <a:latin typeface="Times New Roman" pitchFamily="18" charset="0"/>
                <a:cs typeface="Times New Roman" pitchFamily="18" charset="0"/>
              </a:rPr>
              <a:t>Tấm</a:t>
            </a:r>
            <a:r>
              <a:rPr lang="en-US" sz="3600" dirty="0">
                <a:solidFill>
                  <a:schemeClr val="accent3">
                    <a:lumMod val="50000"/>
                  </a:schemeClr>
                </a:solidFill>
                <a:latin typeface="Times New Roman" pitchFamily="18" charset="0"/>
                <a:cs typeface="Times New Roman" pitchFamily="18" charset="0"/>
              </a:rPr>
              <a:t> </a:t>
            </a:r>
            <a:r>
              <a:rPr lang="en-US" sz="3600" dirty="0" err="1">
                <a:solidFill>
                  <a:schemeClr val="accent3">
                    <a:lumMod val="50000"/>
                  </a:schemeClr>
                </a:solidFill>
                <a:latin typeface="Times New Roman" pitchFamily="18" charset="0"/>
                <a:cs typeface="Times New Roman" pitchFamily="18" charset="0"/>
              </a:rPr>
              <a:t>lòng</a:t>
            </a:r>
            <a:r>
              <a:rPr lang="en-US" sz="3600" dirty="0">
                <a:solidFill>
                  <a:schemeClr val="accent3">
                    <a:lumMod val="50000"/>
                  </a:schemeClr>
                </a:solidFill>
                <a:latin typeface="Times New Roman" pitchFamily="18" charset="0"/>
                <a:cs typeface="Times New Roman" pitchFamily="18" charset="0"/>
              </a:rPr>
              <a:t> </a:t>
            </a:r>
            <a:r>
              <a:rPr lang="en-US" sz="3600" dirty="0" err="1">
                <a:solidFill>
                  <a:schemeClr val="accent3">
                    <a:lumMod val="50000"/>
                  </a:schemeClr>
                </a:solidFill>
                <a:latin typeface="Times New Roman" pitchFamily="18" charset="0"/>
                <a:cs typeface="Times New Roman" pitchFamily="18" charset="0"/>
              </a:rPr>
              <a:t>yêu</a:t>
            </a:r>
            <a:r>
              <a:rPr lang="en-US" sz="3600" dirty="0">
                <a:solidFill>
                  <a:schemeClr val="accent3">
                    <a:lumMod val="50000"/>
                  </a:schemeClr>
                </a:solidFill>
                <a:latin typeface="Times New Roman" pitchFamily="18" charset="0"/>
                <a:cs typeface="Times New Roman" pitchFamily="18" charset="0"/>
              </a:rPr>
              <a:t> </a:t>
            </a:r>
            <a:r>
              <a:rPr lang="en-US" sz="3600" dirty="0" err="1">
                <a:solidFill>
                  <a:schemeClr val="accent3">
                    <a:lumMod val="50000"/>
                  </a:schemeClr>
                </a:solidFill>
                <a:latin typeface="Times New Roman" pitchFamily="18" charset="0"/>
                <a:cs typeface="Times New Roman" pitchFamily="18" charset="0"/>
              </a:rPr>
              <a:t>thương</a:t>
            </a:r>
            <a:r>
              <a:rPr lang="en-US" sz="3600" dirty="0">
                <a:solidFill>
                  <a:schemeClr val="accent3">
                    <a:lumMod val="50000"/>
                  </a:schemeClr>
                </a:solidFill>
                <a:latin typeface="Times New Roman" pitchFamily="18" charset="0"/>
                <a:cs typeface="Times New Roman" pitchFamily="18" charset="0"/>
              </a:rPr>
              <a:t> </a:t>
            </a:r>
            <a:r>
              <a:rPr lang="en-US" sz="3600" dirty="0" err="1">
                <a:solidFill>
                  <a:schemeClr val="accent3">
                    <a:lumMod val="50000"/>
                  </a:schemeClr>
                </a:solidFill>
                <a:latin typeface="Times New Roman" pitchFamily="18" charset="0"/>
                <a:cs typeface="Times New Roman" pitchFamily="18" charset="0"/>
              </a:rPr>
              <a:t>của</a:t>
            </a:r>
            <a:r>
              <a:rPr lang="en-US" sz="3600" dirty="0">
                <a:solidFill>
                  <a:schemeClr val="accent3">
                    <a:lumMod val="50000"/>
                  </a:schemeClr>
                </a:solidFill>
                <a:latin typeface="Times New Roman" pitchFamily="18" charset="0"/>
                <a:cs typeface="Times New Roman" pitchFamily="18" charset="0"/>
              </a:rPr>
              <a:t> </a:t>
            </a:r>
            <a:r>
              <a:rPr lang="en-US" sz="3600" dirty="0" err="1">
                <a:solidFill>
                  <a:schemeClr val="accent3">
                    <a:lumMod val="50000"/>
                  </a:schemeClr>
                </a:solidFill>
                <a:latin typeface="Times New Roman" pitchFamily="18" charset="0"/>
                <a:cs typeface="Times New Roman" pitchFamily="18" charset="0"/>
              </a:rPr>
              <a:t>Xiu</a:t>
            </a:r>
            <a:r>
              <a:rPr lang="en-US" sz="3600" dirty="0">
                <a:solidFill>
                  <a:schemeClr val="accent3">
                    <a:lumMod val="50000"/>
                  </a:schemeClr>
                </a:solidFill>
                <a:latin typeface="Times New Roman" pitchFamily="18" charset="0"/>
                <a:cs typeface="Times New Roman" pitchFamily="18" charset="0"/>
              </a:rPr>
              <a:t> </a:t>
            </a:r>
            <a:r>
              <a:rPr lang="en-US" sz="3600" dirty="0" err="1">
                <a:solidFill>
                  <a:schemeClr val="accent3">
                    <a:lumMod val="50000"/>
                  </a:schemeClr>
                </a:solidFill>
                <a:latin typeface="Times New Roman" pitchFamily="18" charset="0"/>
                <a:cs typeface="Times New Roman" pitchFamily="18" charset="0"/>
              </a:rPr>
              <a:t>dành</a:t>
            </a:r>
            <a:r>
              <a:rPr lang="en-US" sz="3600" dirty="0">
                <a:solidFill>
                  <a:schemeClr val="accent3">
                    <a:lumMod val="50000"/>
                  </a:schemeClr>
                </a:solidFill>
                <a:latin typeface="Times New Roman" pitchFamily="18" charset="0"/>
                <a:cs typeface="Times New Roman" pitchFamily="18" charset="0"/>
              </a:rPr>
              <a:t> </a:t>
            </a:r>
            <a:r>
              <a:rPr lang="en-US" sz="3600" dirty="0" err="1">
                <a:solidFill>
                  <a:schemeClr val="accent3">
                    <a:lumMod val="50000"/>
                  </a:schemeClr>
                </a:solidFill>
                <a:latin typeface="Times New Roman" pitchFamily="18" charset="0"/>
                <a:cs typeface="Times New Roman" pitchFamily="18" charset="0"/>
              </a:rPr>
              <a:t>cho</a:t>
            </a:r>
            <a:r>
              <a:rPr lang="en-US" sz="3600" dirty="0">
                <a:solidFill>
                  <a:schemeClr val="accent3">
                    <a:lumMod val="50000"/>
                  </a:schemeClr>
                </a:solidFill>
                <a:latin typeface="Times New Roman" pitchFamily="18" charset="0"/>
                <a:cs typeface="Times New Roman" pitchFamily="18" charset="0"/>
              </a:rPr>
              <a:t> </a:t>
            </a:r>
            <a:r>
              <a:rPr lang="en-US" sz="3600" dirty="0" err="1">
                <a:solidFill>
                  <a:schemeClr val="accent3">
                    <a:lumMod val="50000"/>
                  </a:schemeClr>
                </a:solidFill>
                <a:latin typeface="Times New Roman" pitchFamily="18" charset="0"/>
                <a:cs typeface="Times New Roman" pitchFamily="18" charset="0"/>
              </a:rPr>
              <a:t>Giôn</a:t>
            </a:r>
            <a:r>
              <a:rPr lang="en-US" sz="3600" dirty="0">
                <a:solidFill>
                  <a:schemeClr val="accent3">
                    <a:lumMod val="50000"/>
                  </a:schemeClr>
                </a:solidFill>
                <a:latin typeface="Times New Roman" pitchFamily="18" charset="0"/>
                <a:cs typeface="Times New Roman" pitchFamily="18" charset="0"/>
              </a:rPr>
              <a:t> - xi</a:t>
            </a:r>
          </a:p>
        </p:txBody>
      </p:sp>
      <p:sp>
        <p:nvSpPr>
          <p:cNvPr id="6" name="Rounded Rectangle 5"/>
          <p:cNvSpPr/>
          <p:nvPr/>
        </p:nvSpPr>
        <p:spPr>
          <a:xfrm>
            <a:off x="877610" y="2953407"/>
            <a:ext cx="2291259" cy="2879834"/>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7" name="Rounded Rectangle 6"/>
          <p:cNvSpPr/>
          <p:nvPr/>
        </p:nvSpPr>
        <p:spPr>
          <a:xfrm>
            <a:off x="3626020" y="2948151"/>
            <a:ext cx="2285887" cy="2879834"/>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cxnSp>
        <p:nvCxnSpPr>
          <p:cNvPr id="9" name="Straight Arrow Connector 8"/>
          <p:cNvCxnSpPr>
            <a:stCxn id="5" idx="2"/>
            <a:endCxn id="6" idx="0"/>
          </p:cNvCxnSpPr>
          <p:nvPr/>
        </p:nvCxnSpPr>
        <p:spPr>
          <a:xfrm flipH="1">
            <a:off x="2023240" y="1765738"/>
            <a:ext cx="4277711" cy="11876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flipH="1">
            <a:off x="4768964" y="1765738"/>
            <a:ext cx="1531987" cy="11824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348176" y="2927130"/>
            <a:ext cx="2285887" cy="2879834"/>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cxnSp>
        <p:nvCxnSpPr>
          <p:cNvPr id="22" name="Straight Arrow Connector 21"/>
          <p:cNvCxnSpPr>
            <a:stCxn id="5" idx="2"/>
            <a:endCxn id="21" idx="0"/>
          </p:cNvCxnSpPr>
          <p:nvPr/>
        </p:nvCxnSpPr>
        <p:spPr>
          <a:xfrm>
            <a:off x="6300951" y="1765738"/>
            <a:ext cx="1190169" cy="1161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9086141" y="2984937"/>
            <a:ext cx="2285887" cy="2879834"/>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cxnSp>
        <p:nvCxnSpPr>
          <p:cNvPr id="16" name="Straight Arrow Connector 15"/>
          <p:cNvCxnSpPr>
            <a:stCxn id="5" idx="2"/>
            <a:endCxn id="15" idx="0"/>
          </p:cNvCxnSpPr>
          <p:nvPr/>
        </p:nvCxnSpPr>
        <p:spPr>
          <a:xfrm>
            <a:off x="6300951" y="1765738"/>
            <a:ext cx="3928134" cy="12191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30169" y="3349948"/>
            <a:ext cx="2175641" cy="2062103"/>
          </a:xfrm>
          <a:prstGeom prst="rect">
            <a:avLst/>
          </a:prstGeom>
        </p:spPr>
        <p:txBody>
          <a:bodyPr wrap="square">
            <a:spAutoFit/>
          </a:bodyPr>
          <a:lstStyle/>
          <a:p>
            <a:pPr lvl="0" algn="ctr"/>
            <a:r>
              <a:rPr lang="en-US" sz="3200" dirty="0">
                <a:solidFill>
                  <a:srgbClr val="0000CC"/>
                </a:solidFill>
                <a:latin typeface="Times New Roman" pitchFamily="18" charset="0"/>
                <a:cs typeface="Times New Roman" pitchFamily="18" charset="0"/>
              </a:rPr>
              <a:t>Q</a:t>
            </a:r>
            <a:r>
              <a:rPr lang="vi-VN" sz="3200" dirty="0">
                <a:solidFill>
                  <a:srgbClr val="0000CC"/>
                </a:solidFill>
                <a:latin typeface="Times New Roman" pitchFamily="18" charset="0"/>
                <a:cs typeface="Times New Roman" pitchFamily="18" charset="0"/>
              </a:rPr>
              <a:t>uan tâm, chăm sóc, động viên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Giôn</a:t>
            </a:r>
            <a:r>
              <a:rPr lang="en-US" sz="3200" dirty="0">
                <a:solidFill>
                  <a:srgbClr val="0000CC"/>
                </a:solidFill>
                <a:latin typeface="Times New Roman" pitchFamily="18" charset="0"/>
                <a:cs typeface="Times New Roman" pitchFamily="18" charset="0"/>
              </a:rPr>
              <a:t> xi</a:t>
            </a:r>
            <a:endParaRPr lang="vi-VN" sz="3200" dirty="0">
              <a:solidFill>
                <a:srgbClr val="FF0066"/>
              </a:solidFill>
              <a:latin typeface="Times New Roman" pitchFamily="18" charset="0"/>
              <a:cs typeface="Times New Roman" pitchFamily="18" charset="0"/>
            </a:endParaRPr>
          </a:p>
        </p:txBody>
      </p:sp>
      <p:sp>
        <p:nvSpPr>
          <p:cNvPr id="13" name="Rectangle 12"/>
          <p:cNvSpPr/>
          <p:nvPr/>
        </p:nvSpPr>
        <p:spPr>
          <a:xfrm>
            <a:off x="3720664" y="3123966"/>
            <a:ext cx="2112579" cy="2554545"/>
          </a:xfrm>
          <a:prstGeom prst="rect">
            <a:avLst/>
          </a:prstGeom>
        </p:spPr>
        <p:txBody>
          <a:bodyPr wrap="square">
            <a:spAutoFit/>
          </a:bodyPr>
          <a:lstStyle/>
          <a:p>
            <a:pPr lvl="0" algn="ctr"/>
            <a:r>
              <a:rPr lang="en-US" sz="3200" dirty="0">
                <a:solidFill>
                  <a:srgbClr val="0000CC"/>
                </a:solidFill>
                <a:latin typeface="Times New Roman" pitchFamily="18" charset="0"/>
                <a:cs typeface="Times New Roman" pitchFamily="18" charset="0"/>
              </a:rPr>
              <a:t>L</a:t>
            </a:r>
            <a:r>
              <a:rPr lang="vi-VN" sz="3200" dirty="0">
                <a:solidFill>
                  <a:srgbClr val="0000CC"/>
                </a:solidFill>
                <a:latin typeface="Times New Roman" pitchFamily="18" charset="0"/>
                <a:cs typeface="Times New Roman" pitchFamily="18" charset="0"/>
              </a:rPr>
              <a:t>o sợ khi thấy lá thường</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xuân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rụng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dần</a:t>
            </a:r>
            <a:r>
              <a:rPr lang="vi-VN" sz="3200" dirty="0">
                <a:solidFill>
                  <a:srgbClr val="0000CC"/>
                </a:solidFill>
                <a:latin typeface="Times New Roman" pitchFamily="18" charset="0"/>
                <a:cs typeface="Times New Roman" pitchFamily="18" charset="0"/>
              </a:rPr>
              <a:t> </a:t>
            </a:r>
            <a:endParaRPr lang="vi-VN" sz="3200" dirty="0">
              <a:solidFill>
                <a:srgbClr val="FF0066"/>
              </a:solidFill>
              <a:latin typeface="Times New Roman" pitchFamily="18" charset="0"/>
              <a:cs typeface="Times New Roman" pitchFamily="18" charset="0"/>
            </a:endParaRPr>
          </a:p>
        </p:txBody>
      </p:sp>
      <p:sp>
        <p:nvSpPr>
          <p:cNvPr id="14" name="Rectangle 13"/>
          <p:cNvSpPr/>
          <p:nvPr/>
        </p:nvSpPr>
        <p:spPr>
          <a:xfrm>
            <a:off x="6442842" y="3102749"/>
            <a:ext cx="2112579" cy="2554545"/>
          </a:xfrm>
          <a:prstGeom prst="rect">
            <a:avLst/>
          </a:prstGeom>
        </p:spPr>
        <p:txBody>
          <a:bodyPr wrap="square">
            <a:spAutoFit/>
          </a:bodyPr>
          <a:lstStyle/>
          <a:p>
            <a:pPr lvl="0" algn="ctr"/>
            <a:r>
              <a:rPr lang="en-US" sz="3200" dirty="0">
                <a:solidFill>
                  <a:srgbClr val="0000CC"/>
                </a:solidFill>
                <a:latin typeface="Times New Roman" pitchFamily="18" charset="0"/>
                <a:cs typeface="Times New Roman" pitchFamily="18" charset="0"/>
              </a:rPr>
              <a:t>L</a:t>
            </a:r>
            <a:r>
              <a:rPr lang="vi-VN" sz="3200" dirty="0">
                <a:solidFill>
                  <a:srgbClr val="0000CC"/>
                </a:solidFill>
                <a:latin typeface="Times New Roman" pitchFamily="18" charset="0"/>
                <a:cs typeface="Times New Roman" pitchFamily="18" charset="0"/>
              </a:rPr>
              <a:t>o </a:t>
            </a:r>
            <a:r>
              <a:rPr lang="en-US" sz="3200" dirty="0" err="1">
                <a:solidFill>
                  <a:srgbClr val="0000CC"/>
                </a:solidFill>
                <a:latin typeface="Times New Roman" pitchFamily="18" charset="0"/>
                <a:cs typeface="Times New Roman" pitchFamily="18" charset="0"/>
              </a:rPr>
              <a:t>lắng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cực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a:t>
            </a:r>
            <a:r>
              <a:rPr lang="en-US" sz="3200" dirty="0">
                <a:solidFill>
                  <a:srgbClr val="0000CC"/>
                </a:solidFill>
                <a:latin typeface="Times New Roman" pitchFamily="18" charset="0"/>
                <a:cs typeface="Times New Roman" pitchFamily="18" charset="0"/>
              </a:rPr>
              <a:t> k</a:t>
            </a:r>
            <a:r>
              <a:rPr lang="vi-VN" sz="3200" dirty="0">
                <a:solidFill>
                  <a:srgbClr val="0000CC"/>
                </a:solidFill>
                <a:latin typeface="Times New Roman" pitchFamily="18" charset="0"/>
                <a:cs typeface="Times New Roman" pitchFamily="18" charset="0"/>
              </a:rPr>
              <a:t>hi Giôn-xi nhờ kéo rèm lên</a:t>
            </a:r>
            <a:endParaRPr lang="vi-VN" sz="3200" dirty="0">
              <a:solidFill>
                <a:srgbClr val="FF0066"/>
              </a:solidFill>
              <a:latin typeface="Times New Roman" pitchFamily="18" charset="0"/>
              <a:cs typeface="Times New Roman" pitchFamily="18" charset="0"/>
            </a:endParaRPr>
          </a:p>
        </p:txBody>
      </p:sp>
      <p:sp>
        <p:nvSpPr>
          <p:cNvPr id="17" name="Rectangle 16"/>
          <p:cNvSpPr/>
          <p:nvPr/>
        </p:nvSpPr>
        <p:spPr>
          <a:xfrm>
            <a:off x="9149253" y="3113258"/>
            <a:ext cx="2112579" cy="2554545"/>
          </a:xfrm>
          <a:prstGeom prst="rect">
            <a:avLst/>
          </a:prstGeom>
        </p:spPr>
        <p:txBody>
          <a:bodyPr wrap="square">
            <a:spAutoFit/>
          </a:bodyPr>
          <a:lstStyle/>
          <a:p>
            <a:pPr lvl="0" algn="ctr"/>
            <a:r>
              <a:rPr lang="en-US" sz="3200" dirty="0" err="1">
                <a:solidFill>
                  <a:srgbClr val="0000CC"/>
                </a:solidFill>
                <a:latin typeface="Times New Roman" pitchFamily="18" charset="0"/>
                <a:cs typeface="Times New Roman" pitchFamily="18" charset="0"/>
              </a:rPr>
              <a:t>Ngạc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nhiên</a:t>
            </a:r>
            <a:r>
              <a:rPr lang="en-US" sz="3200" dirty="0">
                <a:solidFill>
                  <a:srgbClr val="0000CC"/>
                </a:solidFill>
                <a:latin typeface="Times New Roman" pitchFamily="18" charset="0"/>
                <a:cs typeface="Times New Roman" pitchFamily="18" charset="0"/>
              </a:rPr>
              <a:t> + </a:t>
            </a:r>
            <a:r>
              <a:rPr lang="en-US" sz="3200" dirty="0" err="1">
                <a:solidFill>
                  <a:srgbClr val="0000CC"/>
                </a:solidFill>
                <a:latin typeface="Times New Roman" pitchFamily="18" charset="0"/>
                <a:cs typeface="Times New Roman" pitchFamily="18" charset="0"/>
              </a:rPr>
              <a:t>vui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mừng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thấy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chiếc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lá</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chưa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rụng</a:t>
            </a:r>
            <a:endParaRPr lang="vi-VN" sz="3200" dirty="0">
              <a:solidFill>
                <a:srgbClr val="FF0066"/>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Horizontal)">
                                      <p:cBhvr>
                                        <p:cTn id="22" dur="500"/>
                                        <p:tgtEl>
                                          <p:spTgt spid="11"/>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Horizontal)">
                                      <p:cBhvr>
                                        <p:cTn id="30" dur="500"/>
                                        <p:tgtEl>
                                          <p:spTgt spid="22"/>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Horizontal)">
                                      <p:cBhvr>
                                        <p:cTn id="38" dur="500"/>
                                        <p:tgtEl>
                                          <p:spTgt spid="16"/>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1000"/>
                                        <p:tgtEl>
                                          <p:spTgt spid="12">
                                            <p:txEl>
                                              <p:pRg st="0" end="0"/>
                                            </p:txEl>
                                          </p:spTgt>
                                        </p:tgtEl>
                                      </p:cBhvr>
                                    </p:animEffect>
                                    <p:anim calcmode="lin" valueType="num">
                                      <p:cBhvr>
                                        <p:cTn id="4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1" grpId="0" animBg="1"/>
      <p:bldP spid="15" grpId="0" animBg="1"/>
      <p:bldP spid="13"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01644" y="285877"/>
            <a:ext cx="11569790" cy="6288345"/>
          </a:xfrm>
          <a:prstGeom prst="rect">
            <a:avLst/>
          </a:prstGeom>
          <a:noFill/>
        </p:spPr>
      </p:pic>
      <p:sp>
        <p:nvSpPr>
          <p:cNvPr id="18" name="Rectangle 17"/>
          <p:cNvSpPr/>
          <p:nvPr/>
        </p:nvSpPr>
        <p:spPr>
          <a:xfrm>
            <a:off x="1182415" y="5801705"/>
            <a:ext cx="10389476" cy="584775"/>
          </a:xfrm>
          <a:prstGeom prst="rect">
            <a:avLst/>
          </a:prstGeom>
        </p:spPr>
        <p:txBody>
          <a:bodyPr wrap="square">
            <a:spAutoFit/>
          </a:bodyPr>
          <a:lstStyle/>
          <a:p>
            <a:pPr marL="457200" lvl="0" indent="-457200">
              <a:buFont typeface="Wingdings 3"/>
              <a:buChar char="["/>
            </a:pPr>
            <a:r>
              <a:rPr lang="en-US" sz="3200" dirty="0" err="1">
                <a:solidFill>
                  <a:srgbClr val="FF0066"/>
                </a:solidFill>
                <a:latin typeface="Times New Roman" pitchFamily="18" charset="0"/>
                <a:cs typeface="Times New Roman" pitchFamily="18" charset="0"/>
              </a:rPr>
              <a:t>Xiu</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là</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người</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chị</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bao</a:t>
            </a:r>
            <a:r>
              <a:rPr lang="en-US" sz="3200" dirty="0">
                <a:solidFill>
                  <a:srgbClr val="FF0066"/>
                </a:solidFill>
                <a:latin typeface="Times New Roman" pitchFamily="18" charset="0"/>
                <a:cs typeface="Times New Roman" pitchFamily="18" charset="0"/>
              </a:rPr>
              <a:t> dung, </a:t>
            </a:r>
            <a:r>
              <a:rPr lang="en-US" sz="3200" dirty="0" err="1">
                <a:solidFill>
                  <a:srgbClr val="FF0066"/>
                </a:solidFill>
                <a:latin typeface="Times New Roman" pitchFamily="18" charset="0"/>
                <a:cs typeface="Times New Roman" pitchFamily="18" charset="0"/>
              </a:rPr>
              <a:t>giàu</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tình</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yêu</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thương</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nhẫn</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nại</a:t>
            </a:r>
            <a:r>
              <a:rPr lang="en-US" sz="3200" dirty="0">
                <a:solidFill>
                  <a:srgbClr val="FF0066"/>
                </a:solidFill>
                <a:latin typeface="Times New Roman" pitchFamily="18" charset="0"/>
                <a:cs typeface="Times New Roman" pitchFamily="18" charset="0"/>
              </a:rPr>
              <a:t>. </a:t>
            </a:r>
            <a:endParaRPr lang="vi-VN" sz="3200" dirty="0">
              <a:solidFill>
                <a:srgbClr val="FF0066"/>
              </a:solidFill>
              <a:latin typeface="Times New Roman" pitchFamily="18" charset="0"/>
              <a:cs typeface="Times New Roman" pitchFamily="18" charset="0"/>
            </a:endParaRPr>
          </a:p>
        </p:txBody>
      </p:sp>
      <p:sp>
        <p:nvSpPr>
          <p:cNvPr id="19" name="Rectangle 18"/>
          <p:cNvSpPr/>
          <p:nvPr/>
        </p:nvSpPr>
        <p:spPr>
          <a:xfrm>
            <a:off x="1014247" y="2459428"/>
            <a:ext cx="10313096" cy="1077218"/>
          </a:xfrm>
          <a:prstGeom prst="rect">
            <a:avLst/>
          </a:prstGeom>
        </p:spPr>
        <p:txBody>
          <a:bodyPr wrap="square">
            <a:spAutoFit/>
          </a:bodyPr>
          <a:lstStyle/>
          <a:p>
            <a:pPr marL="236538" lvl="0" indent="-236538" algn="just">
              <a:buFontTx/>
              <a:buChar char="-"/>
            </a:pPr>
            <a:r>
              <a:rPr lang="vi-VN" sz="3200" dirty="0">
                <a:solidFill>
                  <a:srgbClr val="0000CC"/>
                </a:solidFill>
                <a:latin typeface="+mj-lt"/>
              </a:rPr>
              <a:t>Xiu không </a:t>
            </a:r>
            <a:r>
              <a:rPr lang="en-US" sz="3200" dirty="0" err="1">
                <a:solidFill>
                  <a:srgbClr val="0000CC"/>
                </a:solidFill>
                <a:latin typeface="Times New Roman" pitchFamily="18" charset="0"/>
                <a:cs typeface="Times New Roman" pitchFamily="18" charset="0"/>
              </a:rPr>
              <a:t>biết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việc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cụ</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Bơ</a:t>
            </a:r>
            <a:r>
              <a:rPr lang="en-US" sz="3200" dirty="0">
                <a:solidFill>
                  <a:srgbClr val="0000CC"/>
                </a:solidFill>
                <a:latin typeface="Times New Roman" pitchFamily="18" charset="0"/>
                <a:cs typeface="Times New Roman" pitchFamily="18" charset="0"/>
              </a:rPr>
              <a:t> – men </a:t>
            </a:r>
            <a:r>
              <a:rPr lang="en-US" sz="3200" dirty="0" err="1">
                <a:solidFill>
                  <a:srgbClr val="0000CC"/>
                </a:solidFill>
                <a:latin typeface="Times New Roman" pitchFamily="18" charset="0"/>
                <a:cs typeface="Times New Roman" pitchFamily="18" charset="0"/>
              </a:rPr>
              <a:t>vẽ</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chiếc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lá</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mj-lt"/>
              </a:rPr>
              <a:t>tâm trạng lo lắng vẫn đeo đẳng cô cho tới khi biết</a:t>
            </a:r>
            <a:r>
              <a:rPr lang="en-US" sz="3200" dirty="0">
                <a:solidFill>
                  <a:srgbClr val="0000CC"/>
                </a:solidFill>
                <a:latin typeface="+mj-lt"/>
              </a:rPr>
              <a:t> </a:t>
            </a:r>
            <a:r>
              <a:rPr lang="vi-VN" sz="3200" dirty="0">
                <a:solidFill>
                  <a:srgbClr val="0000CC"/>
                </a:solidFill>
                <a:latin typeface="+mj-lt"/>
              </a:rPr>
              <a:t>được sự thật. </a:t>
            </a:r>
            <a:endParaRPr lang="en-US" sz="3200" dirty="0">
              <a:solidFill>
                <a:srgbClr val="0000CC"/>
              </a:solidFill>
              <a:latin typeface="+mj-lt"/>
            </a:endParaRPr>
          </a:p>
        </p:txBody>
      </p:sp>
      <p:sp>
        <p:nvSpPr>
          <p:cNvPr id="6" name="Rectangle 5"/>
          <p:cNvSpPr/>
          <p:nvPr/>
        </p:nvSpPr>
        <p:spPr>
          <a:xfrm>
            <a:off x="5691349" y="597863"/>
            <a:ext cx="5687959" cy="1754326"/>
          </a:xfrm>
          <a:prstGeom prst="rect">
            <a:avLst/>
          </a:prstGeom>
        </p:spPr>
        <p:txBody>
          <a:bodyPr wrap="square">
            <a:spAutoFit/>
          </a:bodyPr>
          <a:lstStyle/>
          <a:p>
            <a:pPr algn="ctr"/>
            <a:r>
              <a:rPr lang="en-US" sz="3600" i="1" dirty="0">
                <a:solidFill>
                  <a:srgbClr val="FF0000"/>
                </a:solidFill>
                <a:latin typeface="Times New Roman" pitchFamily="18" charset="0"/>
                <a:cs typeface="Times New Roman" pitchFamily="18" charset="0"/>
              </a:rPr>
              <a:t>Theo </a:t>
            </a:r>
            <a:r>
              <a:rPr lang="en-US" sz="3600" i="1" dirty="0" err="1">
                <a:solidFill>
                  <a:srgbClr val="FF0000"/>
                </a:solidFill>
                <a:latin typeface="Times New Roman" pitchFamily="18" charset="0"/>
                <a:cs typeface="Times New Roman" pitchFamily="18" charset="0"/>
              </a:rPr>
              <a:t>em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Xiu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có</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biết</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trước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việc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cụ</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Bơ</a:t>
            </a:r>
            <a:r>
              <a:rPr lang="en-US" sz="3600" i="1" dirty="0">
                <a:solidFill>
                  <a:srgbClr val="FF0000"/>
                </a:solidFill>
                <a:latin typeface="Times New Roman" pitchFamily="18" charset="0"/>
                <a:cs typeface="Times New Roman" pitchFamily="18" charset="0"/>
              </a:rPr>
              <a:t> men </a:t>
            </a:r>
            <a:r>
              <a:rPr lang="en-US" sz="3600" i="1" dirty="0" err="1">
                <a:solidFill>
                  <a:srgbClr val="FF0000"/>
                </a:solidFill>
                <a:latin typeface="Times New Roman" pitchFamily="18" charset="0"/>
                <a:cs typeface="Times New Roman" pitchFamily="18" charset="0"/>
              </a:rPr>
              <a:t>đã</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vẽ</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chiếc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lá</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không</a:t>
            </a:r>
            <a:r>
              <a:rPr lang="en-US" sz="3600" i="1" dirty="0">
                <a:solidFill>
                  <a:srgbClr val="FF0000"/>
                </a:solidFill>
                <a:latin typeface="Times New Roman" pitchFamily="18" charset="0"/>
                <a:cs typeface="Times New Roman" pitchFamily="18" charset="0"/>
              </a:rPr>
              <a:t>? </a:t>
            </a:r>
            <a:endParaRPr lang="vi-VN" sz="3600" i="1" dirty="0">
              <a:solidFill>
                <a:srgbClr val="FF0000"/>
              </a:solidFill>
              <a:latin typeface="Times New Roman" pitchFamily="18" charset="0"/>
              <a:cs typeface="Times New Roman" pitchFamily="18" charset="0"/>
            </a:endParaRPr>
          </a:p>
        </p:txBody>
      </p:sp>
      <p:sp>
        <p:nvSpPr>
          <p:cNvPr id="7" name="Rectangle 6"/>
          <p:cNvSpPr/>
          <p:nvPr/>
        </p:nvSpPr>
        <p:spPr>
          <a:xfrm>
            <a:off x="4950381" y="545308"/>
            <a:ext cx="6724077" cy="1754326"/>
          </a:xfrm>
          <a:prstGeom prst="rect">
            <a:avLst/>
          </a:prstGeom>
        </p:spPr>
        <p:txBody>
          <a:bodyPr wrap="square">
            <a:spAutoFit/>
          </a:bodyPr>
          <a:lstStyle/>
          <a:p>
            <a:pPr algn="ctr"/>
            <a:r>
              <a:rPr lang="en-US" sz="3600" i="1" dirty="0">
                <a:solidFill>
                  <a:srgbClr val="FF0000"/>
                </a:solidFill>
                <a:latin typeface="Times New Roman" pitchFamily="18" charset="0"/>
                <a:cs typeface="Times New Roman" pitchFamily="18" charset="0"/>
              </a:rPr>
              <a:t>Theo </a:t>
            </a:r>
            <a:r>
              <a:rPr lang="en-US" sz="3600" i="1" dirty="0" err="1">
                <a:solidFill>
                  <a:srgbClr val="FF0000"/>
                </a:solidFill>
                <a:latin typeface="Times New Roman" pitchFamily="18" charset="0"/>
                <a:cs typeface="Times New Roman" pitchFamily="18" charset="0"/>
              </a:rPr>
              <a:t>em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nếu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Xiu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biết</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trước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việc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cụ</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Bơ</a:t>
            </a:r>
            <a:r>
              <a:rPr lang="en-US" sz="3600" i="1" dirty="0">
                <a:solidFill>
                  <a:srgbClr val="FF0000"/>
                </a:solidFill>
                <a:latin typeface="Times New Roman" pitchFamily="18" charset="0"/>
                <a:cs typeface="Times New Roman" pitchFamily="18" charset="0"/>
              </a:rPr>
              <a:t> men </a:t>
            </a:r>
            <a:r>
              <a:rPr lang="en-US" sz="3600" i="1" dirty="0" err="1">
                <a:solidFill>
                  <a:srgbClr val="FF0000"/>
                </a:solidFill>
                <a:latin typeface="Times New Roman" pitchFamily="18" charset="0"/>
                <a:cs typeface="Times New Roman" pitchFamily="18" charset="0"/>
              </a:rPr>
              <a:t>đã</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vẽ</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chiếc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lá</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câu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chuyện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có</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hấp</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dẫn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hơn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không</a:t>
            </a:r>
            <a:r>
              <a:rPr lang="en-US" sz="3600" i="1" dirty="0">
                <a:solidFill>
                  <a:srgbClr val="FF0000"/>
                </a:solidFill>
                <a:latin typeface="Times New Roman" pitchFamily="18" charset="0"/>
                <a:cs typeface="Times New Roman" pitchFamily="18" charset="0"/>
              </a:rPr>
              <a:t>? </a:t>
            </a:r>
            <a:endParaRPr lang="vi-VN" sz="3600" i="1" dirty="0">
              <a:solidFill>
                <a:srgbClr val="FF0000"/>
              </a:solidFill>
              <a:latin typeface="Times New Roman" pitchFamily="18" charset="0"/>
              <a:cs typeface="Times New Roman" pitchFamily="18" charset="0"/>
            </a:endParaRPr>
          </a:p>
        </p:txBody>
      </p:sp>
      <p:sp>
        <p:nvSpPr>
          <p:cNvPr id="8" name="Rectangle 7"/>
          <p:cNvSpPr/>
          <p:nvPr/>
        </p:nvSpPr>
        <p:spPr>
          <a:xfrm>
            <a:off x="993226" y="3683883"/>
            <a:ext cx="10313096" cy="2062103"/>
          </a:xfrm>
          <a:prstGeom prst="rect">
            <a:avLst/>
          </a:prstGeom>
        </p:spPr>
        <p:txBody>
          <a:bodyPr wrap="square">
            <a:spAutoFit/>
          </a:bodyPr>
          <a:lstStyle/>
          <a:p>
            <a:pPr marL="236538" lvl="0" indent="-236538" algn="just"/>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Nếu</a:t>
            </a:r>
            <a:r>
              <a:rPr lang="en-US" sz="3200" dirty="0">
                <a:solidFill>
                  <a:srgbClr val="7030A0"/>
                </a:solidFill>
                <a:latin typeface="Times New Roman" pitchFamily="18" charset="0"/>
                <a:cs typeface="Times New Roman" pitchFamily="18" charset="0"/>
              </a:rPr>
              <a:t> </a:t>
            </a:r>
            <a:r>
              <a:rPr lang="vi-VN" sz="3200" dirty="0">
                <a:solidFill>
                  <a:srgbClr val="7030A0"/>
                </a:solidFill>
                <a:latin typeface="Times New Roman" pitchFamily="18" charset="0"/>
                <a:cs typeface="Times New Roman" pitchFamily="18" charset="0"/>
              </a:rPr>
              <a:t>Xiu biết trước ý định của cụ Bơ-men</a:t>
            </a:r>
            <a:r>
              <a:rPr lang="en-US" sz="3200"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sym typeface="Wingdings" pitchFamily="2" charset="2"/>
              </a:rPr>
              <a:t></a:t>
            </a:r>
            <a:r>
              <a:rPr lang="vi-VN" sz="3200"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a:t>
            </a:r>
            <a:r>
              <a:rPr lang="vi-VN" sz="3200" dirty="0">
                <a:solidFill>
                  <a:srgbClr val="7030A0"/>
                </a:solidFill>
                <a:latin typeface="Times New Roman" pitchFamily="18" charset="0"/>
                <a:cs typeface="Times New Roman" pitchFamily="18" charset="0"/>
              </a:rPr>
              <a:t>ruyện sẽ kém hay đi vì Xiu không bị bất ngờ và người đọc không</a:t>
            </a:r>
            <a:r>
              <a:rPr lang="en-US" sz="3200" dirty="0">
                <a:solidFill>
                  <a:srgbClr val="7030A0"/>
                </a:solidFill>
                <a:latin typeface="Times New Roman" pitchFamily="18" charset="0"/>
                <a:cs typeface="Times New Roman" pitchFamily="18" charset="0"/>
              </a:rPr>
              <a:t> </a:t>
            </a:r>
            <a:r>
              <a:rPr lang="vi-VN" sz="3200" dirty="0">
                <a:solidFill>
                  <a:srgbClr val="7030A0"/>
                </a:solidFill>
                <a:latin typeface="Times New Roman" pitchFamily="18" charset="0"/>
                <a:cs typeface="Times New Roman" pitchFamily="18" charset="0"/>
              </a:rPr>
              <a:t>được chứng kiến và thấu hiểu tâm trạng lo lắng, thấm đượm tình người</a:t>
            </a:r>
            <a:r>
              <a:rPr lang="en-US" sz="3200" dirty="0">
                <a:solidFill>
                  <a:srgbClr val="7030A0"/>
                </a:solidFill>
                <a:latin typeface="Times New Roman" pitchFamily="18" charset="0"/>
                <a:cs typeface="Times New Roman" pitchFamily="18" charset="0"/>
              </a:rPr>
              <a:t> </a:t>
            </a:r>
            <a:r>
              <a:rPr lang="vi-VN" sz="3200" dirty="0">
                <a:solidFill>
                  <a:srgbClr val="7030A0"/>
                </a:solidFill>
                <a:latin typeface="Times New Roman" pitchFamily="18" charset="0"/>
                <a:cs typeface="Times New Roman" pitchFamily="18" charset="0"/>
              </a:rPr>
              <a:t>của cô.</a:t>
            </a:r>
            <a:endParaRPr lang="en-US" sz="3200" dirty="0">
              <a:solidFill>
                <a:srgbClr val="7030A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heel(4)">
                                      <p:cBhvr>
                                        <p:cTn id="4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 grpId="0"/>
      <p:bldP spid="6" grpId="1"/>
      <p:bldP spid="7" grpId="0"/>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84445" y="396240"/>
            <a:ext cx="11384280" cy="6021198"/>
          </a:xfrm>
          <a:prstGeom prst="rect">
            <a:avLst/>
          </a:prstGeom>
          <a:noFill/>
        </p:spPr>
      </p:pic>
      <p:sp>
        <p:nvSpPr>
          <p:cNvPr id="9" name="TextBox 8"/>
          <p:cNvSpPr txBox="1"/>
          <p:nvPr/>
        </p:nvSpPr>
        <p:spPr>
          <a:xfrm>
            <a:off x="829988" y="980811"/>
            <a:ext cx="4658999" cy="584775"/>
          </a:xfrm>
          <a:prstGeom prst="rect">
            <a:avLst/>
          </a:prstGeom>
          <a:noFill/>
        </p:spPr>
        <p:txBody>
          <a:bodyPr wrap="square" rtlCol="0">
            <a:spAutoFit/>
          </a:bodyPr>
          <a:lstStyle/>
          <a:p>
            <a:r>
              <a:rPr lang="en-US" sz="3200" b="1" i="1" dirty="0">
                <a:solidFill>
                  <a:srgbClr val="0070C0"/>
                </a:solidFill>
                <a:latin typeface="Times New Roman" pitchFamily="18" charset="0"/>
                <a:cs typeface="Times New Roman" pitchFamily="18" charset="0"/>
              </a:rPr>
              <a:t>a) </a:t>
            </a:r>
            <a:r>
              <a:rPr lang="en-US" sz="3200" b="1" i="1" dirty="0" err="1">
                <a:solidFill>
                  <a:srgbClr val="0070C0"/>
                </a:solidFill>
                <a:latin typeface="Times New Roman" pitchFamily="18" charset="0"/>
                <a:cs typeface="Times New Roman" pitchFamily="18" charset="0"/>
              </a:rPr>
              <a:t>Nhân</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vật</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cụ</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Bơ</a:t>
            </a:r>
            <a:r>
              <a:rPr lang="en-US" sz="3200" b="1" i="1" dirty="0">
                <a:solidFill>
                  <a:srgbClr val="0070C0"/>
                </a:solidFill>
                <a:latin typeface="Times New Roman" pitchFamily="18" charset="0"/>
                <a:cs typeface="Times New Roman" pitchFamily="18" charset="0"/>
              </a:rPr>
              <a:t> - men</a:t>
            </a:r>
          </a:p>
        </p:txBody>
      </p:sp>
      <p:sp>
        <p:nvSpPr>
          <p:cNvPr id="2050" name="AutoShape 2" descr="Kết quả hình ảnh cho họa sĩ già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970118" y="1703051"/>
            <a:ext cx="3846787" cy="584775"/>
          </a:xfrm>
          <a:prstGeom prst="rect">
            <a:avLst/>
          </a:prstGeom>
        </p:spPr>
        <p:txBody>
          <a:bodyPr wrap="square">
            <a:spAutoFit/>
          </a:bodyPr>
          <a:lstStyle/>
          <a:p>
            <a:pPr lvl="0"/>
            <a:r>
              <a:rPr lang="en-US" sz="3200" u="sng" dirty="0">
                <a:solidFill>
                  <a:schemeClr val="accent2"/>
                </a:solidFill>
                <a:latin typeface="Times New Roman" pitchFamily="18" charset="0"/>
                <a:cs typeface="Times New Roman" pitchFamily="18" charset="0"/>
              </a:rPr>
              <a:t>* </a:t>
            </a:r>
            <a:r>
              <a:rPr lang="en-US" sz="3200" u="sng" dirty="0" err="1">
                <a:solidFill>
                  <a:schemeClr val="accent2"/>
                </a:solidFill>
                <a:latin typeface="Times New Roman" pitchFamily="18" charset="0"/>
                <a:cs typeface="Times New Roman" pitchFamily="18" charset="0"/>
              </a:rPr>
              <a:t>Hoàn</a:t>
            </a:r>
            <a:r>
              <a:rPr lang="en-US" sz="3200" u="sng" dirty="0">
                <a:solidFill>
                  <a:schemeClr val="accent2"/>
                </a:solidFill>
                <a:latin typeface="Times New Roman" pitchFamily="18" charset="0"/>
                <a:cs typeface="Times New Roman" pitchFamily="18" charset="0"/>
              </a:rPr>
              <a:t> </a:t>
            </a:r>
            <a:r>
              <a:rPr lang="en-US" sz="3200" u="sng" dirty="0" err="1">
                <a:solidFill>
                  <a:schemeClr val="accent2"/>
                </a:solidFill>
                <a:latin typeface="Times New Roman" pitchFamily="18" charset="0"/>
                <a:cs typeface="Times New Roman" pitchFamily="18" charset="0"/>
              </a:rPr>
              <a:t>cảnh</a:t>
            </a:r>
            <a:r>
              <a:rPr lang="en-US" sz="3200" u="sng" dirty="0">
                <a:solidFill>
                  <a:schemeClr val="accent2"/>
                </a:solidFill>
                <a:latin typeface="Times New Roman" pitchFamily="18" charset="0"/>
                <a:cs typeface="Times New Roman" pitchFamily="18" charset="0"/>
              </a:rPr>
              <a:t>  </a:t>
            </a:r>
            <a:r>
              <a:rPr lang="en-US" sz="3200" u="sng" dirty="0" err="1">
                <a:solidFill>
                  <a:schemeClr val="accent2"/>
                </a:solidFill>
                <a:latin typeface="Times New Roman" pitchFamily="18" charset="0"/>
                <a:cs typeface="Times New Roman" pitchFamily="18" charset="0"/>
              </a:rPr>
              <a:t>sống</a:t>
            </a:r>
            <a:r>
              <a:rPr lang="en-US" sz="3200" u="sng" dirty="0">
                <a:solidFill>
                  <a:schemeClr val="accent2"/>
                </a:solidFill>
                <a:latin typeface="Times New Roman" pitchFamily="18" charset="0"/>
                <a:cs typeface="Times New Roman" pitchFamily="18" charset="0"/>
              </a:rPr>
              <a:t>:</a:t>
            </a:r>
            <a:endParaRPr lang="en-US" sz="3200" u="sng" dirty="0">
              <a:solidFill>
                <a:schemeClr val="accent2"/>
              </a:solidFill>
              <a:latin typeface="Times New Roman" pitchFamily="18" charset="0"/>
              <a:cs typeface="Times New Roman" pitchFamily="18" charset="0"/>
              <a:sym typeface="Wingdings 3"/>
            </a:endParaRPr>
          </a:p>
        </p:txBody>
      </p:sp>
      <p:sp>
        <p:nvSpPr>
          <p:cNvPr id="13" name="Rectangle 12"/>
          <p:cNvSpPr/>
          <p:nvPr/>
        </p:nvSpPr>
        <p:spPr>
          <a:xfrm>
            <a:off x="970118" y="2627581"/>
            <a:ext cx="6279921" cy="1569660"/>
          </a:xfrm>
          <a:prstGeom prst="rect">
            <a:avLst/>
          </a:prstGeom>
        </p:spPr>
        <p:txBody>
          <a:bodyPr wrap="square">
            <a:spAutoFit/>
          </a:bodyPr>
          <a:lstStyle/>
          <a:p>
            <a:pPr lvl="0" algn="just"/>
            <a:r>
              <a:rPr lang="en-US" sz="3200" dirty="0">
                <a:solidFill>
                  <a:srgbClr val="0000CC"/>
                </a:solidFill>
                <a:latin typeface="Times New Roman" pitchFamily="18" charset="0"/>
                <a:cs typeface="Times New Roman" pitchFamily="18" charset="0"/>
              </a:rPr>
              <a:t>- L</a:t>
            </a:r>
            <a:r>
              <a:rPr lang="vi-VN" sz="3200" dirty="0">
                <a:solidFill>
                  <a:srgbClr val="0000CC"/>
                </a:solidFill>
                <a:latin typeface="Times New Roman" pitchFamily="18" charset="0"/>
                <a:cs typeface="Times New Roman" pitchFamily="18" charset="0"/>
              </a:rPr>
              <a:t>à một hoạ sĩ vô danh, ngoài 60 tuổi, kiếm </a:t>
            </a:r>
            <a:r>
              <a:rPr lang="en-US" sz="3200" dirty="0" err="1">
                <a:solidFill>
                  <a:srgbClr val="0000CC"/>
                </a:solidFill>
                <a:latin typeface="Times New Roman" pitchFamily="18" charset="0"/>
                <a:cs typeface="Times New Roman" pitchFamily="18" charset="0"/>
              </a:rPr>
              <a:t>sống</a:t>
            </a:r>
            <a:r>
              <a:rPr lang="vi-VN" sz="3200" dirty="0">
                <a:solidFill>
                  <a:srgbClr val="0000CC"/>
                </a:solidFill>
                <a:latin typeface="Times New Roman" pitchFamily="18" charset="0"/>
                <a:cs typeface="Times New Roman" pitchFamily="18" charset="0"/>
              </a:rPr>
              <a:t> bằng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việc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làm</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mẫu vẽ cho các hoạ sĩ trẻ. </a:t>
            </a:r>
            <a:endParaRPr lang="en-US" sz="3200" dirty="0">
              <a:solidFill>
                <a:srgbClr val="FF0066"/>
              </a:solidFill>
              <a:latin typeface="Times New Roman" pitchFamily="18" charset="0"/>
              <a:cs typeface="Times New Roman" pitchFamily="18" charset="0"/>
              <a:sym typeface="Wingdings 3"/>
            </a:endParaRPr>
          </a:p>
        </p:txBody>
      </p:sp>
      <p:sp>
        <p:nvSpPr>
          <p:cNvPr id="14" name="Rectangle 13"/>
          <p:cNvSpPr/>
          <p:nvPr/>
        </p:nvSpPr>
        <p:spPr>
          <a:xfrm>
            <a:off x="980618" y="4227752"/>
            <a:ext cx="6269421" cy="1077218"/>
          </a:xfrm>
          <a:prstGeom prst="rect">
            <a:avLst/>
          </a:prstGeom>
        </p:spPr>
        <p:txBody>
          <a:bodyPr wrap="square">
            <a:spAutoFit/>
          </a:bodyPr>
          <a:lstStyle/>
          <a:p>
            <a:pPr lvl="0" algn="just">
              <a:buFontTx/>
              <a:buChar char="-"/>
            </a:pPr>
            <a:r>
              <a:rPr lang="en-US" sz="3200" dirty="0">
                <a:solidFill>
                  <a:srgbClr val="0000CC"/>
                </a:solidFill>
                <a:latin typeface="Times New Roman" pitchFamily="18" charset="0"/>
                <a:cs typeface="Times New Roman" pitchFamily="18" charset="0"/>
              </a:rPr>
              <a:t> M</a:t>
            </a:r>
            <a:r>
              <a:rPr lang="vi-VN" sz="3200" dirty="0">
                <a:solidFill>
                  <a:srgbClr val="0000CC"/>
                </a:solidFill>
                <a:latin typeface="Times New Roman" pitchFamily="18" charset="0"/>
                <a:cs typeface="Times New Roman" pitchFamily="18" charset="0"/>
              </a:rPr>
              <a:t>ơ ước cháy bỏng v</a:t>
            </a:r>
            <a:r>
              <a:rPr lang="en-US" sz="3200" dirty="0">
                <a:solidFill>
                  <a:srgbClr val="0000CC"/>
                </a:solidFill>
                <a:latin typeface="Times New Roman" pitchFamily="18" charset="0"/>
                <a:cs typeface="Times New Roman" pitchFamily="18" charset="0"/>
              </a:rPr>
              <a:t>ẽ </a:t>
            </a:r>
            <a:r>
              <a:rPr lang="en-US" sz="3200" dirty="0" err="1">
                <a:solidFill>
                  <a:srgbClr val="0000CC"/>
                </a:solidFill>
                <a:latin typeface="Times New Roman" pitchFamily="18" charset="0"/>
                <a:cs typeface="Times New Roman" pitchFamily="18" charset="0"/>
              </a:rPr>
              <a:t>được</a:t>
            </a:r>
            <a:r>
              <a:rPr lang="vi-VN" sz="3200" dirty="0">
                <a:solidFill>
                  <a:srgbClr val="0000CC"/>
                </a:solidFill>
                <a:latin typeface="Times New Roman" pitchFamily="18" charset="0"/>
                <a:cs typeface="Times New Roman" pitchFamily="18" charset="0"/>
              </a:rPr>
              <a:t> một kiệt</a:t>
            </a: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tác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chưa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thực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hiện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được</a:t>
            </a:r>
            <a:endParaRPr lang="en-US" sz="3200" dirty="0">
              <a:solidFill>
                <a:srgbClr val="FF0066"/>
              </a:solidFill>
              <a:latin typeface="Times New Roman" pitchFamily="18" charset="0"/>
              <a:cs typeface="Times New Roman" pitchFamily="18" charset="0"/>
              <a:sym typeface="Wingdings 3"/>
            </a:endParaRPr>
          </a:p>
        </p:txBody>
      </p:sp>
      <p:sp>
        <p:nvSpPr>
          <p:cNvPr id="15" name="Rectangle 14"/>
          <p:cNvSpPr/>
          <p:nvPr/>
        </p:nvSpPr>
        <p:spPr>
          <a:xfrm>
            <a:off x="980618" y="5514068"/>
            <a:ext cx="7378285" cy="584775"/>
          </a:xfrm>
          <a:prstGeom prst="rect">
            <a:avLst/>
          </a:prstGeom>
        </p:spPr>
        <p:txBody>
          <a:bodyPr wrap="square">
            <a:spAutoFit/>
          </a:bodyPr>
          <a:lstStyle/>
          <a:p>
            <a:pPr marL="457200" lvl="0" indent="-457200">
              <a:buFont typeface="Wingdings 3"/>
              <a:buChar char="&quot;"/>
            </a:pPr>
            <a:r>
              <a:rPr lang="en-US" sz="3200" dirty="0" err="1">
                <a:solidFill>
                  <a:srgbClr val="FF0066"/>
                </a:solidFill>
                <a:latin typeface="Times New Roman" pitchFamily="18" charset="0"/>
                <a:cs typeface="Times New Roman" pitchFamily="18" charset="0"/>
                <a:sym typeface="Wingdings 3"/>
              </a:rPr>
              <a:t>Già</a:t>
            </a:r>
            <a:r>
              <a:rPr lang="en-US" sz="3200" dirty="0">
                <a:solidFill>
                  <a:srgbClr val="FF0066"/>
                </a:solidFill>
                <a:latin typeface="Times New Roman" pitchFamily="18" charset="0"/>
                <a:cs typeface="Times New Roman" pitchFamily="18" charset="0"/>
                <a:sym typeface="Wingdings 3"/>
              </a:rPr>
              <a:t> yếu, cô độc, thất bại trong sự nghiệp</a:t>
            </a:r>
          </a:p>
        </p:txBody>
      </p:sp>
      <p:sp>
        <p:nvSpPr>
          <p:cNvPr id="12" name="TextBox 11"/>
          <p:cNvSpPr txBox="1"/>
          <p:nvPr/>
        </p:nvSpPr>
        <p:spPr>
          <a:xfrm>
            <a:off x="618915" y="518595"/>
            <a:ext cx="10938930" cy="523220"/>
          </a:xfrm>
          <a:prstGeom prst="rect">
            <a:avLst/>
          </a:prstGeom>
          <a:noFill/>
        </p:spPr>
        <p:txBody>
          <a:bodyPr wrap="square" rtlCol="0">
            <a:spAutoFit/>
          </a:bodyPr>
          <a:lstStyle/>
          <a:p>
            <a:r>
              <a:rPr lang="en-US" sz="2800" b="1" dirty="0">
                <a:solidFill>
                  <a:srgbClr val="FF0066"/>
                </a:solidFill>
                <a:latin typeface="Times New Roman" pitchFamily="18" charset="0"/>
                <a:cs typeface="Times New Roman" pitchFamily="18" charset="0"/>
              </a:rPr>
              <a:t>3. CỤ BƠ MEN VÀ KIỆT TÁC CHIẾC LÁ CUỐI CÙNG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1000"/>
                                        <p:tgtEl>
                                          <p:spTgt spid="15">
                                            <p:txEl>
                                              <p:pRg st="0" end="0"/>
                                            </p:txEl>
                                          </p:spTgt>
                                        </p:tgtEl>
                                      </p:cBhvr>
                                    </p:animEffect>
                                    <p:anim calcmode="lin" valueType="num">
                                      <p:cBhvr>
                                        <p:cTn id="3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5" name="Rounded Rectangle 4"/>
          <p:cNvSpPr/>
          <p:nvPr/>
        </p:nvSpPr>
        <p:spPr>
          <a:xfrm>
            <a:off x="3011214" y="961701"/>
            <a:ext cx="6432331" cy="121394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itchFamily="18" charset="0"/>
                <a:cs typeface="Times New Roman" pitchFamily="18" charset="0"/>
              </a:rPr>
              <a:t>Tấm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p>
          <a:p>
            <a:pPr algn="ctr"/>
            <a:r>
              <a:rPr lang="en-US" sz="3600" dirty="0" err="1">
                <a:latin typeface="Times New Roman" pitchFamily="18" charset="0"/>
                <a:cs typeface="Times New Roman" pitchFamily="18" charset="0"/>
              </a:rPr>
              <a:t>Bơ</a:t>
            </a:r>
            <a:r>
              <a:rPr lang="en-US" sz="3600" dirty="0">
                <a:latin typeface="Times New Roman" pitchFamily="18" charset="0"/>
                <a:cs typeface="Times New Roman" pitchFamily="18" charset="0"/>
              </a:rPr>
              <a:t> – men </a:t>
            </a:r>
            <a:r>
              <a:rPr lang="en-US" sz="3600" dirty="0" err="1">
                <a:latin typeface="Times New Roman" pitchFamily="18" charset="0"/>
                <a:cs typeface="Times New Roman" pitchFamily="18" charset="0"/>
              </a:rPr>
              <a:t>dành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Giôn</a:t>
            </a:r>
            <a:r>
              <a:rPr lang="en-US" sz="3600" dirty="0">
                <a:latin typeface="Times New Roman" pitchFamily="18" charset="0"/>
                <a:cs typeface="Times New Roman" pitchFamily="18" charset="0"/>
              </a:rPr>
              <a:t> - xi</a:t>
            </a:r>
          </a:p>
        </p:txBody>
      </p:sp>
      <p:sp>
        <p:nvSpPr>
          <p:cNvPr id="6" name="Rounded Rectangle 5"/>
          <p:cNvSpPr/>
          <p:nvPr/>
        </p:nvSpPr>
        <p:spPr>
          <a:xfrm>
            <a:off x="1019503" y="3237170"/>
            <a:ext cx="4482663" cy="261709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itchFamily="18" charset="0"/>
                <a:cs typeface="Times New Roman" pitchFamily="18" charset="0"/>
              </a:rPr>
              <a:t>Lúc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Giôn</a:t>
            </a:r>
            <a:r>
              <a:rPr lang="en-US" sz="3200" dirty="0">
                <a:latin typeface="Times New Roman" pitchFamily="18" charset="0"/>
                <a:cs typeface="Times New Roman" pitchFamily="18" charset="0"/>
              </a:rPr>
              <a:t> – xi</a:t>
            </a:r>
          </a:p>
          <a:p>
            <a:pPr algn="ctr"/>
            <a:endParaRPr lang="en-US" sz="32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p:txBody>
      </p:sp>
      <p:sp>
        <p:nvSpPr>
          <p:cNvPr id="7" name="Rounded Rectangle 6"/>
          <p:cNvSpPr/>
          <p:nvPr/>
        </p:nvSpPr>
        <p:spPr>
          <a:xfrm>
            <a:off x="6589986" y="3279211"/>
            <a:ext cx="4472153" cy="261709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Giôn</a:t>
            </a:r>
            <a:r>
              <a:rPr lang="en-US" sz="3200" dirty="0">
                <a:latin typeface="Times New Roman" pitchFamily="18" charset="0"/>
                <a:cs typeface="Times New Roman" pitchFamily="18" charset="0"/>
              </a:rPr>
              <a:t> – xi</a:t>
            </a:r>
          </a:p>
          <a:p>
            <a:pPr algn="ctr"/>
            <a:endParaRPr lang="en-US" sz="32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p:txBody>
      </p:sp>
      <p:cxnSp>
        <p:nvCxnSpPr>
          <p:cNvPr id="9" name="Straight Arrow Connector 8"/>
          <p:cNvCxnSpPr>
            <a:stCxn id="5" idx="2"/>
            <a:endCxn id="6" idx="0"/>
          </p:cNvCxnSpPr>
          <p:nvPr/>
        </p:nvCxnSpPr>
        <p:spPr>
          <a:xfrm rot="5400000">
            <a:off x="4213346" y="1223136"/>
            <a:ext cx="1061524" cy="29665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rot="16200000" flipH="1">
            <a:off x="6974939" y="1428086"/>
            <a:ext cx="1103565" cy="25986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23704" y="4156837"/>
            <a:ext cx="4138737" cy="1569660"/>
          </a:xfrm>
          <a:prstGeom prst="rect">
            <a:avLst/>
          </a:prstGeom>
          <a:noFill/>
        </p:spPr>
        <p:txBody>
          <a:bodyPr wrap="square" rtlCol="0">
            <a:spAutoFit/>
          </a:bodyPr>
          <a:lstStyle/>
          <a:p>
            <a:pPr algn="ctr"/>
            <a:r>
              <a:rPr lang="en-US" sz="3200" dirty="0" err="1">
                <a:solidFill>
                  <a:srgbClr val="0070C0"/>
                </a:solidFill>
                <a:latin typeface="Times New Roman" pitchFamily="18" charset="0"/>
                <a:cs typeface="Times New Roman" pitchFamily="18" charset="0"/>
              </a:rPr>
              <a:t>Vẽ</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chiếc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lá</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cơn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mưa</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tuyết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mong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cứu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sống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Giôn</a:t>
            </a:r>
            <a:r>
              <a:rPr lang="en-US" sz="3200" dirty="0">
                <a:solidFill>
                  <a:srgbClr val="0070C0"/>
                </a:solidFill>
                <a:latin typeface="Times New Roman" pitchFamily="18" charset="0"/>
                <a:cs typeface="Times New Roman" pitchFamily="18" charset="0"/>
              </a:rPr>
              <a:t> - xi</a:t>
            </a:r>
          </a:p>
        </p:txBody>
      </p:sp>
      <p:sp>
        <p:nvSpPr>
          <p:cNvPr id="13" name="TextBox 12"/>
          <p:cNvSpPr txBox="1"/>
          <p:nvPr/>
        </p:nvSpPr>
        <p:spPr>
          <a:xfrm>
            <a:off x="1216283" y="4246181"/>
            <a:ext cx="4138737" cy="1077218"/>
          </a:xfrm>
          <a:prstGeom prst="rect">
            <a:avLst/>
          </a:prstGeom>
          <a:noFill/>
        </p:spPr>
        <p:txBody>
          <a:bodyPr wrap="square" rtlCol="0">
            <a:spAutoFit/>
          </a:bodyPr>
          <a:lstStyle/>
          <a:p>
            <a:pPr algn="ctr"/>
            <a:r>
              <a:rPr lang="en-US" sz="3200" dirty="0">
                <a:solidFill>
                  <a:srgbClr val="0070C0"/>
                </a:solidFill>
                <a:latin typeface="Times New Roman" pitchFamily="18" charset="0"/>
                <a:cs typeface="Times New Roman" pitchFamily="18" charset="0"/>
              </a:rPr>
              <a:t>Lo </a:t>
            </a:r>
            <a:r>
              <a:rPr lang="en-US" sz="3200" dirty="0" err="1">
                <a:solidFill>
                  <a:srgbClr val="0070C0"/>
                </a:solidFill>
                <a:latin typeface="Times New Roman" pitchFamily="18" charset="0"/>
                <a:cs typeface="Times New Roman" pitchFamily="18" charset="0"/>
              </a:rPr>
              <a:t>lắng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bệnh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tình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của</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Giôn</a:t>
            </a:r>
            <a:r>
              <a:rPr lang="en-US" sz="3200" dirty="0">
                <a:solidFill>
                  <a:srgbClr val="0070C0"/>
                </a:solidFill>
                <a:latin typeface="Times New Roman" pitchFamily="18" charset="0"/>
                <a:cs typeface="Times New Roman" pitchFamily="18" charset="0"/>
              </a:rPr>
              <a:t> – xi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Horizontal)">
                                      <p:cBhvr>
                                        <p:cTn id="22" dur="500"/>
                                        <p:tgtEl>
                                          <p:spTgt spid="11"/>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144" name="TextBox 143"/>
          <p:cNvSpPr txBox="1"/>
          <p:nvPr/>
        </p:nvSpPr>
        <p:spPr>
          <a:xfrm>
            <a:off x="2554037" y="735720"/>
            <a:ext cx="7709338" cy="646331"/>
          </a:xfrm>
          <a:prstGeom prst="rect">
            <a:avLst/>
          </a:prstGeom>
          <a:noFill/>
        </p:spPr>
        <p:txBody>
          <a:bodyPr wrap="square" rtlCol="0">
            <a:spAutoFit/>
          </a:bodyPr>
          <a:lstStyle/>
          <a:p>
            <a:r>
              <a:rPr lang="en-US" sz="3600" b="1" i="1" dirty="0">
                <a:solidFill>
                  <a:srgbClr val="FF0000"/>
                </a:solidFill>
                <a:latin typeface="Times New Roman" pitchFamily="18" charset="0"/>
                <a:cs typeface="Times New Roman" pitchFamily="18" charset="0"/>
              </a:rPr>
              <a:t>b. </a:t>
            </a:r>
            <a:r>
              <a:rPr lang="en-US" sz="3600" b="1" i="1" dirty="0" err="1">
                <a:solidFill>
                  <a:srgbClr val="FF0000"/>
                </a:solidFill>
                <a:latin typeface="Times New Roman" pitchFamily="18" charset="0"/>
                <a:cs typeface="Times New Roman" pitchFamily="18" charset="0"/>
              </a:rPr>
              <a:t>Kiệt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tác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Chiếc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cuối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cùng</a:t>
            </a:r>
            <a:endParaRPr lang="en-US" sz="3600" b="1" i="1" dirty="0">
              <a:solidFill>
                <a:srgbClr val="FF0000"/>
              </a:solidFill>
              <a:latin typeface="Times New Roman" pitchFamily="18" charset="0"/>
              <a:cs typeface="Times New Roman" pitchFamily="18" charset="0"/>
            </a:endParaRPr>
          </a:p>
        </p:txBody>
      </p:sp>
      <p:sp>
        <p:nvSpPr>
          <p:cNvPr id="145" name="椭圆 28"/>
          <p:cNvSpPr/>
          <p:nvPr/>
        </p:nvSpPr>
        <p:spPr>
          <a:xfrm>
            <a:off x="5094282" y="5624692"/>
            <a:ext cx="1677987" cy="539637"/>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46" name="圆角矩形 34"/>
          <p:cNvSpPr/>
          <p:nvPr/>
        </p:nvSpPr>
        <p:spPr>
          <a:xfrm>
            <a:off x="5849008" y="1860331"/>
            <a:ext cx="157654" cy="4051738"/>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47" name="五边形 35"/>
          <p:cNvSpPr/>
          <p:nvPr/>
        </p:nvSpPr>
        <p:spPr>
          <a:xfrm rot="201853">
            <a:off x="5665202" y="2158703"/>
            <a:ext cx="1319212" cy="599907"/>
          </a:xfrm>
          <a:prstGeom prst="homePlate">
            <a:avLst/>
          </a:prstGeom>
          <a:solidFill>
            <a:schemeClr val="accent4"/>
          </a:solidFill>
          <a:ln>
            <a:noFill/>
          </a:ln>
          <a:effectLst>
            <a:outerShdw dist="38100" dir="30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00"/>
                </a:solidFill>
                <a:latin typeface="Times New Roman" pitchFamily="18" charset="0"/>
                <a:ea typeface="微软雅黑" panose="020B0503020204020204" pitchFamily="34" charset="-122"/>
                <a:cs typeface="Times New Roman" pitchFamily="18" charset="0"/>
              </a:rPr>
              <a:t> 1</a:t>
            </a:r>
            <a:endParaRPr lang="zh-CN" altLang="en-US" sz="3200" b="1" dirty="0">
              <a:solidFill>
                <a:srgbClr val="FFFF00"/>
              </a:solidFill>
              <a:latin typeface="Times New Roman" pitchFamily="18" charset="0"/>
              <a:ea typeface="微软雅黑" panose="020B0503020204020204" pitchFamily="34" charset="-122"/>
              <a:cs typeface="Times New Roman" pitchFamily="18" charset="0"/>
            </a:endParaRPr>
          </a:p>
        </p:txBody>
      </p:sp>
      <p:sp>
        <p:nvSpPr>
          <p:cNvPr id="148" name="五边形 37"/>
          <p:cNvSpPr/>
          <p:nvPr/>
        </p:nvSpPr>
        <p:spPr>
          <a:xfrm rot="21347357" flipH="1">
            <a:off x="4874337" y="3019613"/>
            <a:ext cx="1319212" cy="599907"/>
          </a:xfrm>
          <a:prstGeom prst="homePlate">
            <a:avLst/>
          </a:prstGeom>
          <a:solidFill>
            <a:schemeClr val="accent1"/>
          </a:solidFill>
          <a:ln>
            <a:noFill/>
          </a:ln>
          <a:effectLst>
            <a:outerShdw dist="38100" dir="78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00"/>
                </a:solidFill>
                <a:latin typeface="Times New Roman" pitchFamily="18" charset="0"/>
                <a:ea typeface="微软雅黑" panose="020B0503020204020204" pitchFamily="34" charset="-122"/>
                <a:cs typeface="Times New Roman" pitchFamily="18" charset="0"/>
              </a:rPr>
              <a:t>2</a:t>
            </a:r>
            <a:endParaRPr lang="zh-CN" altLang="en-US" sz="3200" b="1" dirty="0">
              <a:solidFill>
                <a:srgbClr val="FFFF00"/>
              </a:solidFill>
              <a:latin typeface="Times New Roman" pitchFamily="18" charset="0"/>
              <a:ea typeface="微软雅黑" panose="020B0503020204020204" pitchFamily="34" charset="-122"/>
              <a:cs typeface="Times New Roman" pitchFamily="18" charset="0"/>
            </a:endParaRPr>
          </a:p>
        </p:txBody>
      </p:sp>
      <p:sp>
        <p:nvSpPr>
          <p:cNvPr id="149" name="五边形 39"/>
          <p:cNvSpPr/>
          <p:nvPr/>
        </p:nvSpPr>
        <p:spPr>
          <a:xfrm rot="201853">
            <a:off x="5665202" y="3907645"/>
            <a:ext cx="1319212" cy="599907"/>
          </a:xfrm>
          <a:prstGeom prst="homePlate">
            <a:avLst/>
          </a:prstGeom>
          <a:solidFill>
            <a:schemeClr val="accent3"/>
          </a:solidFill>
          <a:ln>
            <a:noFill/>
          </a:ln>
          <a:effectLst>
            <a:outerShdw dist="38100" dir="30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00"/>
                </a:solidFill>
                <a:latin typeface="Times New Roman" pitchFamily="18" charset="0"/>
                <a:ea typeface="微软雅黑" panose="020B0503020204020204" pitchFamily="34" charset="-122"/>
                <a:cs typeface="Times New Roman" pitchFamily="18" charset="0"/>
              </a:rPr>
              <a:t>3</a:t>
            </a:r>
            <a:endParaRPr lang="zh-CN" altLang="en-US" sz="3200" b="1" dirty="0">
              <a:solidFill>
                <a:srgbClr val="FFFF00"/>
              </a:solidFill>
              <a:latin typeface="Times New Roman" pitchFamily="18" charset="0"/>
              <a:ea typeface="微软雅黑" panose="020B0503020204020204" pitchFamily="34" charset="-122"/>
              <a:cs typeface="Times New Roman" pitchFamily="18" charset="0"/>
            </a:endParaRPr>
          </a:p>
        </p:txBody>
      </p:sp>
      <p:sp>
        <p:nvSpPr>
          <p:cNvPr id="150" name="五边形 41"/>
          <p:cNvSpPr/>
          <p:nvPr/>
        </p:nvSpPr>
        <p:spPr>
          <a:xfrm rot="21347357" flipH="1">
            <a:off x="4874337" y="4751310"/>
            <a:ext cx="1319212" cy="599907"/>
          </a:xfrm>
          <a:prstGeom prst="homePlate">
            <a:avLst/>
          </a:prstGeom>
          <a:solidFill>
            <a:schemeClr val="accent2"/>
          </a:solidFill>
          <a:ln>
            <a:noFill/>
          </a:ln>
          <a:effectLst>
            <a:outerShdw dist="38100" dir="7800000" algn="tl"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00"/>
                </a:solidFill>
                <a:latin typeface="Times New Roman" pitchFamily="18" charset="0"/>
                <a:ea typeface="微软雅黑" panose="020B0503020204020204" pitchFamily="34" charset="-122"/>
                <a:cs typeface="Times New Roman" pitchFamily="18" charset="0"/>
              </a:rPr>
              <a:t>4</a:t>
            </a:r>
            <a:endParaRPr lang="zh-CN" altLang="en-US" sz="3200" b="1" dirty="0">
              <a:solidFill>
                <a:srgbClr val="FFFF00"/>
              </a:solidFill>
              <a:latin typeface="Times New Roman" pitchFamily="18" charset="0"/>
              <a:ea typeface="微软雅黑" panose="020B0503020204020204" pitchFamily="34" charset="-122"/>
              <a:cs typeface="Times New Roman" pitchFamily="18" charset="0"/>
            </a:endParaRPr>
          </a:p>
        </p:txBody>
      </p:sp>
      <p:sp>
        <p:nvSpPr>
          <p:cNvPr id="151" name="Rectangle 150"/>
          <p:cNvSpPr/>
          <p:nvPr/>
        </p:nvSpPr>
        <p:spPr>
          <a:xfrm>
            <a:off x="7535918" y="2087463"/>
            <a:ext cx="3831020" cy="584775"/>
          </a:xfrm>
          <a:prstGeom prst="rect">
            <a:avLst/>
          </a:prstGeom>
        </p:spPr>
        <p:txBody>
          <a:bodyPr wrap="square">
            <a:spAutoFit/>
          </a:bodyPr>
          <a:lstStyle/>
          <a:p>
            <a:pPr algn="just"/>
            <a:r>
              <a:rPr lang="en-US" sz="3200" dirty="0" err="1">
                <a:solidFill>
                  <a:srgbClr val="0000FF"/>
                </a:solidFill>
                <a:latin typeface="Times New Roman" pitchFamily="18" charset="0"/>
                <a:cs typeface="Times New Roman" pitchFamily="18" charset="0"/>
              </a:rPr>
              <a:t>Chiếc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lá</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vẽ</a:t>
            </a:r>
            <a:r>
              <a:rPr lang="en-US" sz="3200" dirty="0">
                <a:solidFill>
                  <a:srgbClr val="0000FF"/>
                </a:solidFill>
                <a:latin typeface="Times New Roman" pitchFamily="18" charset="0"/>
                <a:cs typeface="Times New Roman" pitchFamily="18" charset="0"/>
              </a:rPr>
              <a:t> y </a:t>
            </a:r>
            <a:r>
              <a:rPr lang="en-US" sz="3200" dirty="0" err="1">
                <a:solidFill>
                  <a:srgbClr val="0000FF"/>
                </a:solidFill>
                <a:latin typeface="Times New Roman" pitchFamily="18" charset="0"/>
                <a:cs typeface="Times New Roman" pitchFamily="18" charset="0"/>
              </a:rPr>
              <a:t>như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thật</a:t>
            </a:r>
            <a:endParaRPr lang="vi-VN" sz="3200" i="1" dirty="0">
              <a:latin typeface="Times New Roman" pitchFamily="18" charset="0"/>
              <a:cs typeface="Times New Roman" pitchFamily="18" charset="0"/>
            </a:endParaRPr>
          </a:p>
        </p:txBody>
      </p:sp>
      <p:sp>
        <p:nvSpPr>
          <p:cNvPr id="152" name="Rectangle 151"/>
          <p:cNvSpPr/>
          <p:nvPr/>
        </p:nvSpPr>
        <p:spPr>
          <a:xfrm>
            <a:off x="819813" y="2681283"/>
            <a:ext cx="3605047" cy="1077218"/>
          </a:xfrm>
          <a:prstGeom prst="rect">
            <a:avLst/>
          </a:prstGeom>
        </p:spPr>
        <p:txBody>
          <a:bodyPr wrap="square">
            <a:spAutoFit/>
          </a:bodyPr>
          <a:lstStyle/>
          <a:p>
            <a:pPr algn="ctr"/>
            <a:r>
              <a:rPr lang="en-US" sz="3200" dirty="0" err="1">
                <a:solidFill>
                  <a:srgbClr val="0000FF"/>
                </a:solidFill>
                <a:latin typeface="Times New Roman" pitchFamily="18" charset="0"/>
                <a:cs typeface="Times New Roman" pitchFamily="18" charset="0"/>
              </a:rPr>
              <a:t>Chiếc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lá</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cứu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Giôn</a:t>
            </a:r>
            <a:r>
              <a:rPr lang="en-US" sz="3200" dirty="0">
                <a:solidFill>
                  <a:srgbClr val="0000FF"/>
                </a:solidFill>
                <a:latin typeface="Times New Roman" pitchFamily="18" charset="0"/>
                <a:cs typeface="Times New Roman" pitchFamily="18" charset="0"/>
              </a:rPr>
              <a:t>-xi.</a:t>
            </a:r>
            <a:endParaRPr lang="vi-VN" sz="3200" i="1" dirty="0">
              <a:latin typeface="Times New Roman" pitchFamily="18" charset="0"/>
              <a:cs typeface="Times New Roman" pitchFamily="18" charset="0"/>
            </a:endParaRPr>
          </a:p>
        </p:txBody>
      </p:sp>
      <p:sp>
        <p:nvSpPr>
          <p:cNvPr id="153" name="Rectangle 152"/>
          <p:cNvSpPr/>
          <p:nvPr/>
        </p:nvSpPr>
        <p:spPr>
          <a:xfrm>
            <a:off x="7299431" y="3642985"/>
            <a:ext cx="4240924" cy="1569660"/>
          </a:xfrm>
          <a:prstGeom prst="rect">
            <a:avLst/>
          </a:prstGeom>
        </p:spPr>
        <p:txBody>
          <a:bodyPr wrap="square">
            <a:spAutoFit/>
          </a:bodyPr>
          <a:lstStyle/>
          <a:p>
            <a:pPr algn="just"/>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vẽ</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thương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bao</a:t>
            </a:r>
            <a:r>
              <a:rPr lang="en-US" sz="3200" dirty="0">
                <a:solidFill>
                  <a:srgbClr val="0000FF"/>
                </a:solidFill>
                <a:latin typeface="Times New Roman" pitchFamily="18" charset="0"/>
                <a:cs typeface="Times New Roman" pitchFamily="18" charset="0"/>
              </a:rPr>
              <a:t> la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sự</a:t>
            </a:r>
            <a:r>
              <a:rPr lang="en-US" sz="3200" dirty="0">
                <a:solidFill>
                  <a:srgbClr val="0000FF"/>
                </a:solidFill>
                <a:latin typeface="Times New Roman" pitchFamily="18" charset="0"/>
                <a:cs typeface="Times New Roman" pitchFamily="18" charset="0"/>
              </a:rPr>
              <a:t> hi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thượng</a:t>
            </a:r>
            <a:endParaRPr lang="vi-VN" sz="3200" i="1" dirty="0">
              <a:latin typeface="Times New Roman" pitchFamily="18" charset="0"/>
              <a:cs typeface="Times New Roman" pitchFamily="18" charset="0"/>
            </a:endParaRPr>
          </a:p>
        </p:txBody>
      </p:sp>
      <p:sp>
        <p:nvSpPr>
          <p:cNvPr id="154" name="Rectangle 153"/>
          <p:cNvSpPr/>
          <p:nvPr/>
        </p:nvSpPr>
        <p:spPr>
          <a:xfrm>
            <a:off x="662146" y="4557385"/>
            <a:ext cx="3846782" cy="1077218"/>
          </a:xfrm>
          <a:prstGeom prst="rect">
            <a:avLst/>
          </a:prstGeom>
        </p:spPr>
        <p:txBody>
          <a:bodyPr wrap="square">
            <a:spAutoFit/>
          </a:bodyPr>
          <a:lstStyle/>
          <a:p>
            <a:pPr algn="ctr"/>
            <a:r>
              <a:rPr lang="en-US" sz="3200" dirty="0" err="1">
                <a:solidFill>
                  <a:srgbClr val="0000FF"/>
                </a:solidFill>
                <a:latin typeface="Times New Roman" pitchFamily="18" charset="0"/>
                <a:cs typeface="Times New Roman" pitchFamily="18" charset="0"/>
              </a:rPr>
              <a:t>Vẽ</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đặc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biệt</a:t>
            </a:r>
            <a:endParaRPr lang="vi-VN" sz="3200" i="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anim calcmode="lin" valueType="num">
                                      <p:cBhvr>
                                        <p:cTn id="8" dur="1000" fill="hold"/>
                                        <p:tgtEl>
                                          <p:spTgt spid="144"/>
                                        </p:tgtEl>
                                        <p:attrNameLst>
                                          <p:attrName>ppt_x</p:attrName>
                                        </p:attrNameLst>
                                      </p:cBhvr>
                                      <p:tavLst>
                                        <p:tav tm="0">
                                          <p:val>
                                            <p:strVal val="#ppt_x"/>
                                          </p:val>
                                        </p:tav>
                                        <p:tav tm="100000">
                                          <p:val>
                                            <p:strVal val="#ppt_x"/>
                                          </p:val>
                                        </p:tav>
                                      </p:tavLst>
                                    </p:anim>
                                    <p:anim calcmode="lin" valueType="num">
                                      <p:cBhvr>
                                        <p:cTn id="9"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45"/>
                                        </p:tgtEl>
                                        <p:attrNameLst>
                                          <p:attrName>style.visibility</p:attrName>
                                        </p:attrNameLst>
                                      </p:cBhvr>
                                      <p:to>
                                        <p:strVal val="visible"/>
                                      </p:to>
                                    </p:set>
                                    <p:animEffect transition="in" filter="barn(inHorizontal)">
                                      <p:cBhvr>
                                        <p:cTn id="14" dur="500"/>
                                        <p:tgtEl>
                                          <p:spTgt spid="145"/>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barn(inHorizontal)">
                                      <p:cBhvr>
                                        <p:cTn id="17" dur="500"/>
                                        <p:tgtEl>
                                          <p:spTgt spid="146"/>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barn(inHorizontal)">
                                      <p:cBhvr>
                                        <p:cTn id="20" dur="500"/>
                                        <p:tgtEl>
                                          <p:spTgt spid="147"/>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barn(inHorizontal)">
                                      <p:cBhvr>
                                        <p:cTn id="23" dur="500"/>
                                        <p:tgtEl>
                                          <p:spTgt spid="148"/>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barn(inHorizontal)">
                                      <p:cBhvr>
                                        <p:cTn id="26" dur="500"/>
                                        <p:tgtEl>
                                          <p:spTgt spid="149"/>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150"/>
                                        </p:tgtEl>
                                        <p:attrNameLst>
                                          <p:attrName>style.visibility</p:attrName>
                                        </p:attrNameLst>
                                      </p:cBhvr>
                                      <p:to>
                                        <p:strVal val="visible"/>
                                      </p:to>
                                    </p:set>
                                    <p:animEffect transition="in" filter="barn(inHorizontal)">
                                      <p:cBhvr>
                                        <p:cTn id="29" dur="500"/>
                                        <p:tgtEl>
                                          <p:spTgt spid="150"/>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51"/>
                                        </p:tgtEl>
                                        <p:attrNameLst>
                                          <p:attrName>style.visibility</p:attrName>
                                        </p:attrNameLst>
                                      </p:cBhvr>
                                      <p:to>
                                        <p:strVal val="visible"/>
                                      </p:to>
                                    </p:set>
                                    <p:anim calcmode="lin" valueType="num">
                                      <p:cBhvr>
                                        <p:cTn id="34" dur="1000" fill="hold"/>
                                        <p:tgtEl>
                                          <p:spTgt spid="151"/>
                                        </p:tgtEl>
                                        <p:attrNameLst>
                                          <p:attrName>ppt_w</p:attrName>
                                        </p:attrNameLst>
                                      </p:cBhvr>
                                      <p:tavLst>
                                        <p:tav tm="0">
                                          <p:val>
                                            <p:strVal val="#ppt_w*0.70"/>
                                          </p:val>
                                        </p:tav>
                                        <p:tav tm="100000">
                                          <p:val>
                                            <p:strVal val="#ppt_w"/>
                                          </p:val>
                                        </p:tav>
                                      </p:tavLst>
                                    </p:anim>
                                    <p:anim calcmode="lin" valueType="num">
                                      <p:cBhvr>
                                        <p:cTn id="35" dur="1000" fill="hold"/>
                                        <p:tgtEl>
                                          <p:spTgt spid="151"/>
                                        </p:tgtEl>
                                        <p:attrNameLst>
                                          <p:attrName>ppt_h</p:attrName>
                                        </p:attrNameLst>
                                      </p:cBhvr>
                                      <p:tavLst>
                                        <p:tav tm="0">
                                          <p:val>
                                            <p:strVal val="#ppt_h"/>
                                          </p:val>
                                        </p:tav>
                                        <p:tav tm="100000">
                                          <p:val>
                                            <p:strVal val="#ppt_h"/>
                                          </p:val>
                                        </p:tav>
                                      </p:tavLst>
                                    </p:anim>
                                    <p:animEffect transition="in" filter="fade">
                                      <p:cBhvr>
                                        <p:cTn id="36" dur="1000"/>
                                        <p:tgtEl>
                                          <p:spTgt spid="15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p:cTn id="41" dur="1000" fill="hold"/>
                                        <p:tgtEl>
                                          <p:spTgt spid="152"/>
                                        </p:tgtEl>
                                        <p:attrNameLst>
                                          <p:attrName>ppt_w</p:attrName>
                                        </p:attrNameLst>
                                      </p:cBhvr>
                                      <p:tavLst>
                                        <p:tav tm="0">
                                          <p:val>
                                            <p:strVal val="#ppt_w*0.70"/>
                                          </p:val>
                                        </p:tav>
                                        <p:tav tm="100000">
                                          <p:val>
                                            <p:strVal val="#ppt_w"/>
                                          </p:val>
                                        </p:tav>
                                      </p:tavLst>
                                    </p:anim>
                                    <p:anim calcmode="lin" valueType="num">
                                      <p:cBhvr>
                                        <p:cTn id="42" dur="1000" fill="hold"/>
                                        <p:tgtEl>
                                          <p:spTgt spid="152"/>
                                        </p:tgtEl>
                                        <p:attrNameLst>
                                          <p:attrName>ppt_h</p:attrName>
                                        </p:attrNameLst>
                                      </p:cBhvr>
                                      <p:tavLst>
                                        <p:tav tm="0">
                                          <p:val>
                                            <p:strVal val="#ppt_h"/>
                                          </p:val>
                                        </p:tav>
                                        <p:tav tm="100000">
                                          <p:val>
                                            <p:strVal val="#ppt_h"/>
                                          </p:val>
                                        </p:tav>
                                      </p:tavLst>
                                    </p:anim>
                                    <p:animEffect transition="in" filter="fade">
                                      <p:cBhvr>
                                        <p:cTn id="43" dur="1000"/>
                                        <p:tgtEl>
                                          <p:spTgt spid="152"/>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53"/>
                                        </p:tgtEl>
                                        <p:attrNameLst>
                                          <p:attrName>style.visibility</p:attrName>
                                        </p:attrNameLst>
                                      </p:cBhvr>
                                      <p:to>
                                        <p:strVal val="visible"/>
                                      </p:to>
                                    </p:set>
                                    <p:anim calcmode="lin" valueType="num">
                                      <p:cBhvr>
                                        <p:cTn id="48" dur="1000" fill="hold"/>
                                        <p:tgtEl>
                                          <p:spTgt spid="153"/>
                                        </p:tgtEl>
                                        <p:attrNameLst>
                                          <p:attrName>ppt_w</p:attrName>
                                        </p:attrNameLst>
                                      </p:cBhvr>
                                      <p:tavLst>
                                        <p:tav tm="0">
                                          <p:val>
                                            <p:strVal val="#ppt_w*0.70"/>
                                          </p:val>
                                        </p:tav>
                                        <p:tav tm="100000">
                                          <p:val>
                                            <p:strVal val="#ppt_w"/>
                                          </p:val>
                                        </p:tav>
                                      </p:tavLst>
                                    </p:anim>
                                    <p:anim calcmode="lin" valueType="num">
                                      <p:cBhvr>
                                        <p:cTn id="49" dur="1000" fill="hold"/>
                                        <p:tgtEl>
                                          <p:spTgt spid="153"/>
                                        </p:tgtEl>
                                        <p:attrNameLst>
                                          <p:attrName>ppt_h</p:attrName>
                                        </p:attrNameLst>
                                      </p:cBhvr>
                                      <p:tavLst>
                                        <p:tav tm="0">
                                          <p:val>
                                            <p:strVal val="#ppt_h"/>
                                          </p:val>
                                        </p:tav>
                                        <p:tav tm="100000">
                                          <p:val>
                                            <p:strVal val="#ppt_h"/>
                                          </p:val>
                                        </p:tav>
                                      </p:tavLst>
                                    </p:anim>
                                    <p:animEffect transition="in" filter="fade">
                                      <p:cBhvr>
                                        <p:cTn id="50" dur="1000"/>
                                        <p:tgtEl>
                                          <p:spTgt spid="153"/>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54"/>
                                        </p:tgtEl>
                                        <p:attrNameLst>
                                          <p:attrName>style.visibility</p:attrName>
                                        </p:attrNameLst>
                                      </p:cBhvr>
                                      <p:to>
                                        <p:strVal val="visible"/>
                                      </p:to>
                                    </p:set>
                                    <p:anim calcmode="lin" valueType="num">
                                      <p:cBhvr>
                                        <p:cTn id="55" dur="1000" fill="hold"/>
                                        <p:tgtEl>
                                          <p:spTgt spid="154"/>
                                        </p:tgtEl>
                                        <p:attrNameLst>
                                          <p:attrName>ppt_w</p:attrName>
                                        </p:attrNameLst>
                                      </p:cBhvr>
                                      <p:tavLst>
                                        <p:tav tm="0">
                                          <p:val>
                                            <p:strVal val="#ppt_w*0.70"/>
                                          </p:val>
                                        </p:tav>
                                        <p:tav tm="100000">
                                          <p:val>
                                            <p:strVal val="#ppt_w"/>
                                          </p:val>
                                        </p:tav>
                                      </p:tavLst>
                                    </p:anim>
                                    <p:anim calcmode="lin" valueType="num">
                                      <p:cBhvr>
                                        <p:cTn id="56" dur="1000" fill="hold"/>
                                        <p:tgtEl>
                                          <p:spTgt spid="154"/>
                                        </p:tgtEl>
                                        <p:attrNameLst>
                                          <p:attrName>ppt_h</p:attrName>
                                        </p:attrNameLst>
                                      </p:cBhvr>
                                      <p:tavLst>
                                        <p:tav tm="0">
                                          <p:val>
                                            <p:strVal val="#ppt_h"/>
                                          </p:val>
                                        </p:tav>
                                        <p:tav tm="100000">
                                          <p:val>
                                            <p:strVal val="#ppt_h"/>
                                          </p:val>
                                        </p:tav>
                                      </p:tavLst>
                                    </p:anim>
                                    <p:animEffect transition="in" filter="fade">
                                      <p:cBhvr>
                                        <p:cTn id="5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animBg="1"/>
      <p:bldP spid="146" grpId="0" animBg="1"/>
      <p:bldP spid="147" grpId="0" animBg="1"/>
      <p:bldP spid="148" grpId="0" animBg="1"/>
      <p:bldP spid="149" grpId="0" animBg="1"/>
      <p:bldP spid="150" grpId="0" animBg="1"/>
      <p:bldP spid="151" grpId="0"/>
      <p:bldP spid="152" grpId="0"/>
      <p:bldP spid="153" grpId="0"/>
      <p:bldP spid="15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小清新教育PPT模版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清新教育">
      <a:dk1>
        <a:sysClr val="windowText" lastClr="000000"/>
      </a:dk1>
      <a:lt1>
        <a:sysClr val="window" lastClr="FFFFFF"/>
      </a:lt1>
      <a:dk2>
        <a:srgbClr val="44546A"/>
      </a:dk2>
      <a:lt2>
        <a:srgbClr val="E7E6E6"/>
      </a:lt2>
      <a:accent1>
        <a:srgbClr val="2DAD46"/>
      </a:accent1>
      <a:accent2>
        <a:srgbClr val="F16D21"/>
      </a:accent2>
      <a:accent3>
        <a:srgbClr val="FF7878"/>
      </a:accent3>
      <a:accent4>
        <a:srgbClr val="32CFFA"/>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2189</TotalTime>
  <Words>2318</Words>
  <Application>Microsoft Office PowerPoint</Application>
  <PresentationFormat>Widescreen</PresentationFormat>
  <Paragraphs>230</Paragraphs>
  <Slides>22</Slides>
  <Notes>17</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等线</vt:lpstr>
      <vt:lpstr>等线 Light</vt:lpstr>
      <vt:lpstr>微软雅黑</vt:lpstr>
      <vt:lpstr>#9Slide03 Arima Madurai Black</vt:lpstr>
      <vt:lpstr>Arial</vt:lpstr>
      <vt:lpstr>Calibri</vt:lpstr>
      <vt:lpstr>Calibri Light</vt:lpstr>
      <vt:lpstr>Cooper Std Black</vt:lpstr>
      <vt:lpstr>iCiel Cadena</vt:lpstr>
      <vt:lpstr>Lobster</vt:lpstr>
      <vt:lpstr>Times New Roman</vt:lpstr>
      <vt:lpstr>Wingdings 3</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卡通小清新教育PPT模版1</dc:title>
  <dc:creator>Administrator</dc:creator>
  <cp:lastModifiedBy>THAO BUI</cp:lastModifiedBy>
  <cp:revision>290</cp:revision>
  <dcterms:created xsi:type="dcterms:W3CDTF">2017-08-15T00:15:00Z</dcterms:created>
  <dcterms:modified xsi:type="dcterms:W3CDTF">2022-11-27T15:48:20Z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