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5" r:id="rId1"/>
  </p:sldMasterIdLst>
  <p:notesMasterIdLst>
    <p:notesMasterId r:id="rId25"/>
  </p:notesMasterIdLst>
  <p:sldIdLst>
    <p:sldId id="256" r:id="rId2"/>
    <p:sldId id="330" r:id="rId3"/>
    <p:sldId id="333" r:id="rId4"/>
    <p:sldId id="367" r:id="rId5"/>
    <p:sldId id="390" r:id="rId6"/>
    <p:sldId id="356" r:id="rId7"/>
    <p:sldId id="368" r:id="rId8"/>
    <p:sldId id="380" r:id="rId9"/>
    <p:sldId id="382" r:id="rId10"/>
    <p:sldId id="387" r:id="rId11"/>
    <p:sldId id="530" r:id="rId12"/>
    <p:sldId id="540" r:id="rId13"/>
    <p:sldId id="278" r:id="rId14"/>
    <p:sldId id="539" r:id="rId15"/>
    <p:sldId id="545" r:id="rId16"/>
    <p:sldId id="542" r:id="rId17"/>
    <p:sldId id="280" r:id="rId18"/>
    <p:sldId id="289" r:id="rId19"/>
    <p:sldId id="312" r:id="rId20"/>
    <p:sldId id="313" r:id="rId21"/>
    <p:sldId id="314" r:id="rId22"/>
    <p:sldId id="315" r:id="rId23"/>
    <p:sldId id="311" r:id="rId24"/>
  </p:sldIdLst>
  <p:sldSz cx="12192000" cy="6858000"/>
  <p:notesSz cx="6858000" cy="9144000"/>
  <p:embeddedFontLst>
    <p:embeddedFont>
      <p:font typeface="#9Slide03 Arima Madurai Black" panose="020B0604020202020204" charset="0"/>
      <p:bold r:id="rId26"/>
    </p:embeddedFont>
    <p:embeddedFont>
      <p:font typeface=".VnTime" panose="020B7200000000000000" pitchFamily="34" charset="0"/>
      <p:regular r:id="rId27"/>
      <p:bold r:id="rId28"/>
      <p:italic r:id="rId29"/>
      <p:boldItalic r:id="rId30"/>
    </p:embeddedFont>
    <p:embeddedFont>
      <p:font typeface=".VnVogue" panose="020B7200000000000000"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Lobster Two" panose="02000506000000020003" pitchFamily="2" charset="0"/>
      <p:regular r:id="rId38"/>
      <p:bold r:id="rId39"/>
      <p:italic r:id="rId40"/>
      <p:boldItalic r:id="rId41"/>
    </p:embeddedFont>
    <p:embeddedFont>
      <p:font typeface="Microsoft YaHei" panose="020B0503020204020204" pitchFamily="34" charset="-122"/>
      <p:regular r:id="rId42"/>
      <p:bold r:id="rId43"/>
    </p:embeddedFont>
  </p:embeddedFontLst>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2"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008000"/>
    <a:srgbClr val="FF6600"/>
    <a:srgbClr val="FFFFFF"/>
    <a:srgbClr val="3ABFA8"/>
    <a:srgbClr val="EC6063"/>
    <a:srgbClr val="FCCB00"/>
    <a:srgbClr val="6BD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660"/>
  </p:normalViewPr>
  <p:slideViewPr>
    <p:cSldViewPr snapToGrid="0">
      <p:cViewPr varScale="1">
        <p:scale>
          <a:sx n="63" d="100"/>
          <a:sy n="63" d="100"/>
        </p:scale>
        <p:origin x="59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695E-E947-488C-8123-1566C4D639C3}" type="datetimeFigureOut">
              <a:rPr lang="zh-CN" altLang="en-US" smtClean="0"/>
              <a:t>2022/11/27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81128-6269-4A27-B3EA-1F389F14FD45}" type="slidenum">
              <a:rPr lang="zh-CN" altLang="en-US" smtClean="0"/>
              <a:t>‹#›</a:t>
            </a:fld>
            <a:endParaRPr lang="zh-CN" altLang="en-US"/>
          </a:p>
        </p:txBody>
      </p:sp>
    </p:spTree>
    <p:extLst>
      <p:ext uri="{BB962C8B-B14F-4D97-AF65-F5344CB8AC3E}">
        <p14:creationId xmlns:p14="http://schemas.microsoft.com/office/powerpoint/2010/main" val="1852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C81128-6269-4A27-B3EA-1F389F14FD45}" type="slidenum">
              <a:rPr lang="zh-CN" altLang="en-US" smtClean="0"/>
              <a:t>1</a:t>
            </a:fld>
            <a:endParaRPr lang="zh-CN" altLang="en-US"/>
          </a:p>
        </p:txBody>
      </p:sp>
    </p:spTree>
    <p:extLst>
      <p:ext uri="{BB962C8B-B14F-4D97-AF65-F5344CB8AC3E}">
        <p14:creationId xmlns:p14="http://schemas.microsoft.com/office/powerpoint/2010/main" val="417838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10</a:t>
            </a:fld>
            <a:endParaRPr lang="zh-CN" altLang="en-US"/>
          </a:p>
        </p:txBody>
      </p:sp>
    </p:spTree>
    <p:extLst>
      <p:ext uri="{BB962C8B-B14F-4D97-AF65-F5344CB8AC3E}">
        <p14:creationId xmlns:p14="http://schemas.microsoft.com/office/powerpoint/2010/main" val="224068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11</a:t>
            </a:fld>
            <a:endParaRPr lang="en-SG"/>
          </a:p>
        </p:txBody>
      </p:sp>
    </p:spTree>
    <p:extLst>
      <p:ext uri="{BB962C8B-B14F-4D97-AF65-F5344CB8AC3E}">
        <p14:creationId xmlns:p14="http://schemas.microsoft.com/office/powerpoint/2010/main" val="417583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12</a:t>
            </a:fld>
            <a:endParaRPr lang="en-SG"/>
          </a:p>
        </p:txBody>
      </p:sp>
    </p:spTree>
    <p:extLst>
      <p:ext uri="{BB962C8B-B14F-4D97-AF65-F5344CB8AC3E}">
        <p14:creationId xmlns:p14="http://schemas.microsoft.com/office/powerpoint/2010/main" val="413794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13</a:t>
            </a:fld>
            <a:endParaRPr lang="en-SG"/>
          </a:p>
        </p:txBody>
      </p:sp>
    </p:spTree>
    <p:extLst>
      <p:ext uri="{BB962C8B-B14F-4D97-AF65-F5344CB8AC3E}">
        <p14:creationId xmlns:p14="http://schemas.microsoft.com/office/powerpoint/2010/main" val="131466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14</a:t>
            </a:fld>
            <a:endParaRPr lang="en-SG"/>
          </a:p>
        </p:txBody>
      </p:sp>
    </p:spTree>
    <p:extLst>
      <p:ext uri="{BB962C8B-B14F-4D97-AF65-F5344CB8AC3E}">
        <p14:creationId xmlns:p14="http://schemas.microsoft.com/office/powerpoint/2010/main" val="39886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15</a:t>
            </a:fld>
            <a:endParaRPr lang="en-SG"/>
          </a:p>
        </p:txBody>
      </p:sp>
    </p:spTree>
    <p:extLst>
      <p:ext uri="{BB962C8B-B14F-4D97-AF65-F5344CB8AC3E}">
        <p14:creationId xmlns:p14="http://schemas.microsoft.com/office/powerpoint/2010/main" val="1708758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A05014-BF71-4578-9AB3-96CCD0BCCD10}" type="slidenum">
              <a:rPr lang="zh-CN" altLang="en-US" smtClean="0"/>
              <a:t>16</a:t>
            </a:fld>
            <a:endParaRPr lang="zh-CN" altLang="en-US"/>
          </a:p>
        </p:txBody>
      </p:sp>
    </p:spTree>
    <p:extLst>
      <p:ext uri="{BB962C8B-B14F-4D97-AF65-F5344CB8AC3E}">
        <p14:creationId xmlns:p14="http://schemas.microsoft.com/office/powerpoint/2010/main" val="57860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0464CBE-3B4A-4ED7-A1D5-C7EA0C3C6FF0}" type="slidenum">
              <a:rPr lang="en-SG" smtClean="0"/>
              <a:t>17</a:t>
            </a:fld>
            <a:endParaRPr lang="en-SG"/>
          </a:p>
        </p:txBody>
      </p:sp>
    </p:spTree>
    <p:extLst>
      <p:ext uri="{BB962C8B-B14F-4D97-AF65-F5344CB8AC3E}">
        <p14:creationId xmlns:p14="http://schemas.microsoft.com/office/powerpoint/2010/main" val="159379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7B6D3DC-B543-0156-B96A-8B196C83FBC8}"/>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0243" name="Notes Placeholder 2">
            <a:extLst>
              <a:ext uri="{FF2B5EF4-FFF2-40B4-BE49-F238E27FC236}">
                <a16:creationId xmlns:a16="http://schemas.microsoft.com/office/drawing/2014/main" id="{AC68EFD6-CA2C-F271-C370-6FFB1FA4BF2D}"/>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2B94DE2D-A74C-A1F3-ABC2-0A00B54099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07EA95C-527A-4872-BEE3-4DF6B1D3AC9D}"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2</a:t>
            </a:fld>
            <a:endParaRPr lang="zh-CN" altLang="en-US"/>
          </a:p>
        </p:txBody>
      </p:sp>
    </p:spTree>
    <p:extLst>
      <p:ext uri="{BB962C8B-B14F-4D97-AF65-F5344CB8AC3E}">
        <p14:creationId xmlns:p14="http://schemas.microsoft.com/office/powerpoint/2010/main" val="355526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3</a:t>
            </a:fld>
            <a:endParaRPr lang="zh-CN" altLang="en-US"/>
          </a:p>
        </p:txBody>
      </p:sp>
    </p:spTree>
    <p:extLst>
      <p:ext uri="{BB962C8B-B14F-4D97-AF65-F5344CB8AC3E}">
        <p14:creationId xmlns:p14="http://schemas.microsoft.com/office/powerpoint/2010/main" val="95388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4</a:t>
            </a:fld>
            <a:endParaRPr lang="zh-CN" altLang="en-US"/>
          </a:p>
        </p:txBody>
      </p:sp>
    </p:spTree>
    <p:extLst>
      <p:ext uri="{BB962C8B-B14F-4D97-AF65-F5344CB8AC3E}">
        <p14:creationId xmlns:p14="http://schemas.microsoft.com/office/powerpoint/2010/main" val="231603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04666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6</a:t>
            </a:fld>
            <a:endParaRPr lang="zh-CN" altLang="en-US"/>
          </a:p>
        </p:txBody>
      </p:sp>
    </p:spTree>
    <p:extLst>
      <p:ext uri="{BB962C8B-B14F-4D97-AF65-F5344CB8AC3E}">
        <p14:creationId xmlns:p14="http://schemas.microsoft.com/office/powerpoint/2010/main" val="6752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7</a:t>
            </a:fld>
            <a:endParaRPr lang="zh-CN" altLang="en-US"/>
          </a:p>
        </p:txBody>
      </p:sp>
    </p:spTree>
    <p:extLst>
      <p:ext uri="{BB962C8B-B14F-4D97-AF65-F5344CB8AC3E}">
        <p14:creationId xmlns:p14="http://schemas.microsoft.com/office/powerpoint/2010/main" val="3166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8</a:t>
            </a:fld>
            <a:endParaRPr lang="zh-CN" altLang="en-US"/>
          </a:p>
        </p:txBody>
      </p:sp>
    </p:spTree>
    <p:extLst>
      <p:ext uri="{BB962C8B-B14F-4D97-AF65-F5344CB8AC3E}">
        <p14:creationId xmlns:p14="http://schemas.microsoft.com/office/powerpoint/2010/main" val="1464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EC81128-6269-4A27-B3EA-1F389F14FD45}" type="slidenum">
              <a:rPr lang="zh-CN" altLang="en-US" smtClean="0"/>
              <a:t>9</a:t>
            </a:fld>
            <a:endParaRPr lang="zh-CN" altLang="en-US"/>
          </a:p>
        </p:txBody>
      </p:sp>
    </p:spTree>
    <p:extLst>
      <p:ext uri="{BB962C8B-B14F-4D97-AF65-F5344CB8AC3E}">
        <p14:creationId xmlns:p14="http://schemas.microsoft.com/office/powerpoint/2010/main" val="206961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83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350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603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ongbai">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39695"/>
      </p:ext>
    </p:extLst>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32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71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封面/封底">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EED846A-C2B8-4BC2-9A06-03E8590D579F}" type="datetimeFigureOut">
              <a:rPr lang="zh-CN" altLang="en-US" smtClean="0"/>
              <a:t>2022/11/27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26102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2022/11/27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17089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156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863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069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3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13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853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34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593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2.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28" Type="http://schemas.microsoft.com/office/2007/relationships/hdphoto" Target="../media/hdphoto4.wdp"/><Relationship Id="rId10" Type="http://schemas.openxmlformats.org/officeDocument/2006/relationships/slideLayout" Target="../slideLayouts/slideLayout10.xml"/><Relationship Id="rId19" Type="http://schemas.openxmlformats.org/officeDocument/2006/relationships/image" Target="../media/image1.png"/><Relationship Id="rId31"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 Id="rId27" Type="http://schemas.openxmlformats.org/officeDocument/2006/relationships/image" Target="../media/image6.png"/><Relationship Id="rId30"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图片 3">
            <a:extLst>
              <a:ext uri="{FF2B5EF4-FFF2-40B4-BE49-F238E27FC236}">
                <a16:creationId xmlns:a16="http://schemas.microsoft.com/office/drawing/2014/main" id="{E3ED9B11-D705-4210-BDF1-F241D8CE9BAD}"/>
              </a:ext>
            </a:extLst>
          </p:cNvPr>
          <p:cNvPicPr>
            <a:picLocks noChangeAspect="1"/>
          </p:cNvPicPr>
          <p:nvPr userDrawn="1"/>
        </p:nvPicPr>
        <p:blipFill>
          <a:blip r:embed="rId19">
            <a:extLst>
              <a:ext uri="{BEBA8EAE-BF5A-486C-A8C5-ECC9F3942E4B}">
                <a14:imgProps xmlns:a14="http://schemas.microsoft.com/office/drawing/2010/main">
                  <a14:imgLayer r:embed="rId20">
                    <a14:imgEffect>
                      <a14:saturation sat="300000"/>
                    </a14:imgEffect>
                  </a14:imgLayer>
                </a14:imgProps>
              </a:ext>
              <a:ext uri="{28A0092B-C50C-407E-A947-70E740481C1C}">
                <a14:useLocalDpi xmlns:a14="http://schemas.microsoft.com/office/drawing/2010/main" val="0"/>
              </a:ext>
            </a:extLst>
          </a:blip>
          <a:stretch>
            <a:fillRect/>
          </a:stretch>
        </p:blipFill>
        <p:spPr>
          <a:xfrm>
            <a:off x="-17230" y="-26504"/>
            <a:ext cx="12209231" cy="5802097"/>
          </a:xfrm>
          <a:prstGeom prst="rect">
            <a:avLst/>
          </a:prstGeom>
        </p:spPr>
      </p:pic>
      <p:pic>
        <p:nvPicPr>
          <p:cNvPr id="8" name="图片 4">
            <a:extLst>
              <a:ext uri="{FF2B5EF4-FFF2-40B4-BE49-F238E27FC236}">
                <a16:creationId xmlns:a16="http://schemas.microsoft.com/office/drawing/2014/main" id="{256617B3-81FA-49F2-B480-6C7DDB57E35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091969" y="3311076"/>
            <a:ext cx="2885201" cy="1444633"/>
          </a:xfrm>
          <a:prstGeom prst="rect">
            <a:avLst/>
          </a:prstGeom>
        </p:spPr>
      </p:pic>
      <p:pic>
        <p:nvPicPr>
          <p:cNvPr id="9" name="图片 5">
            <a:extLst>
              <a:ext uri="{FF2B5EF4-FFF2-40B4-BE49-F238E27FC236}">
                <a16:creationId xmlns:a16="http://schemas.microsoft.com/office/drawing/2014/main" id="{DFE6C03C-91AA-430E-8515-A78A8212969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00357" y="4229277"/>
            <a:ext cx="10533017" cy="2200474"/>
          </a:xfrm>
          <a:prstGeom prst="rect">
            <a:avLst/>
          </a:prstGeom>
        </p:spPr>
      </p:pic>
      <p:pic>
        <p:nvPicPr>
          <p:cNvPr id="10" name="图片 9">
            <a:extLst>
              <a:ext uri="{FF2B5EF4-FFF2-40B4-BE49-F238E27FC236}">
                <a16:creationId xmlns:a16="http://schemas.microsoft.com/office/drawing/2014/main" id="{D1C1BAF7-7E3C-4D67-9A0E-E742C325BA8A}"/>
              </a:ext>
            </a:extLst>
          </p:cNvPr>
          <p:cNvPicPr>
            <a:picLocks noChangeAspect="1"/>
          </p:cNvPicPr>
          <p:nvPr userDrawn="1"/>
        </p:nvPicPr>
        <p:blipFill>
          <a:blip r:embed="rId23">
            <a:extLst>
              <a:ext uri="{BEBA8EAE-BF5A-486C-A8C5-ECC9F3942E4B}">
                <a14:imgProps xmlns:a14="http://schemas.microsoft.com/office/drawing/2010/main">
                  <a14:imgLayer r:embed="rId24">
                    <a14:imgEffect>
                      <a14:saturation sat="130000"/>
                    </a14:imgEffect>
                  </a14:imgLayer>
                </a14:imgProps>
              </a:ext>
              <a:ext uri="{28A0092B-C50C-407E-A947-70E740481C1C}">
                <a14:useLocalDpi xmlns:a14="http://schemas.microsoft.com/office/drawing/2010/main" val="0"/>
              </a:ext>
            </a:extLst>
          </a:blip>
          <a:stretch>
            <a:fillRect/>
          </a:stretch>
        </p:blipFill>
        <p:spPr>
          <a:xfrm>
            <a:off x="6614565" y="3789854"/>
            <a:ext cx="5672876" cy="2694209"/>
          </a:xfrm>
          <a:prstGeom prst="rect">
            <a:avLst/>
          </a:prstGeom>
        </p:spPr>
      </p:pic>
      <p:pic>
        <p:nvPicPr>
          <p:cNvPr id="11" name="图片 11">
            <a:extLst>
              <a:ext uri="{FF2B5EF4-FFF2-40B4-BE49-F238E27FC236}">
                <a16:creationId xmlns:a16="http://schemas.microsoft.com/office/drawing/2014/main" id="{C86DD01A-89C3-4C18-8E05-D1E86ACADC36}"/>
              </a:ext>
            </a:extLst>
          </p:cNvPr>
          <p:cNvPicPr>
            <a:picLocks noChangeAspect="1"/>
          </p:cNvPicPr>
          <p:nvPr userDrawn="1"/>
        </p:nvPicPr>
        <p:blipFill>
          <a:blip r:embed="rId25">
            <a:extLst>
              <a:ext uri="{BEBA8EAE-BF5A-486C-A8C5-ECC9F3942E4B}">
                <a14:imgProps xmlns:a14="http://schemas.microsoft.com/office/drawing/2010/main">
                  <a14:imgLayer r:embed="rId26">
                    <a14:imgEffect>
                      <a14:saturation sat="135000"/>
                    </a14:imgEffect>
                  </a14:imgLayer>
                </a14:imgProps>
              </a:ext>
              <a:ext uri="{28A0092B-C50C-407E-A947-70E740481C1C}">
                <a14:useLocalDpi xmlns:a14="http://schemas.microsoft.com/office/drawing/2010/main" val="0"/>
              </a:ext>
            </a:extLst>
          </a:blip>
          <a:stretch>
            <a:fillRect/>
          </a:stretch>
        </p:blipFill>
        <p:spPr>
          <a:xfrm>
            <a:off x="4937241" y="4860699"/>
            <a:ext cx="7639689" cy="2011514"/>
          </a:xfrm>
          <a:prstGeom prst="rect">
            <a:avLst/>
          </a:prstGeom>
        </p:spPr>
      </p:pic>
      <p:pic>
        <p:nvPicPr>
          <p:cNvPr id="12" name="图片 12">
            <a:extLst>
              <a:ext uri="{FF2B5EF4-FFF2-40B4-BE49-F238E27FC236}">
                <a16:creationId xmlns:a16="http://schemas.microsoft.com/office/drawing/2014/main" id="{229EEDFB-1F1F-4B45-8DD6-DF5E898F882E}"/>
              </a:ext>
            </a:extLst>
          </p:cNvPr>
          <p:cNvPicPr>
            <a:picLocks noChangeAspect="1"/>
          </p:cNvPicPr>
          <p:nvPr userDrawn="1"/>
        </p:nvPicPr>
        <p:blipFill>
          <a:blip r:embed="rId27">
            <a:extLst>
              <a:ext uri="{BEBA8EAE-BF5A-486C-A8C5-ECC9F3942E4B}">
                <a14:imgProps xmlns:a14="http://schemas.microsoft.com/office/drawing/2010/main">
                  <a14:imgLayer r:embed="rId28">
                    <a14:imgEffect>
                      <a14:saturation sat="135000"/>
                    </a14:imgEffect>
                  </a14:imgLayer>
                </a14:imgProps>
              </a:ext>
              <a:ext uri="{28A0092B-C50C-407E-A947-70E740481C1C}">
                <a14:useLocalDpi xmlns:a14="http://schemas.microsoft.com/office/drawing/2010/main" val="0"/>
              </a:ext>
            </a:extLst>
          </a:blip>
          <a:stretch>
            <a:fillRect/>
          </a:stretch>
        </p:blipFill>
        <p:spPr>
          <a:xfrm>
            <a:off x="-974236" y="5654975"/>
            <a:ext cx="8306459" cy="1392476"/>
          </a:xfrm>
          <a:prstGeom prst="rect">
            <a:avLst/>
          </a:prstGeom>
        </p:spPr>
      </p:pic>
      <p:pic>
        <p:nvPicPr>
          <p:cNvPr id="13" name="图片 13">
            <a:extLst>
              <a:ext uri="{FF2B5EF4-FFF2-40B4-BE49-F238E27FC236}">
                <a16:creationId xmlns:a16="http://schemas.microsoft.com/office/drawing/2014/main" id="{B9817B5E-8B44-40AC-8FF7-52F8227E2FBE}"/>
              </a:ext>
            </a:extLst>
          </p:cNvPr>
          <p:cNvPicPr>
            <a:picLocks noChangeAspect="1"/>
          </p:cNvPicPr>
          <p:nvPr userDrawn="1"/>
        </p:nvPicPr>
        <p:blipFill>
          <a:blip r:embed="rId29">
            <a:extLst>
              <a:ext uri="{BEBA8EAE-BF5A-486C-A8C5-ECC9F3942E4B}">
                <a14:imgProps xmlns:a14="http://schemas.microsoft.com/office/drawing/2010/main">
                  <a14:imgLayer r:embed="rId30">
                    <a14:imgEffect>
                      <a14:saturation sat="135000"/>
                    </a14:imgEffect>
                  </a14:imgLayer>
                </a14:imgProps>
              </a:ext>
              <a:ext uri="{28A0092B-C50C-407E-A947-70E740481C1C}">
                <a14:useLocalDpi xmlns:a14="http://schemas.microsoft.com/office/drawing/2010/main" val="0"/>
              </a:ext>
            </a:extLst>
          </a:blip>
          <a:stretch>
            <a:fillRect/>
          </a:stretch>
        </p:blipFill>
        <p:spPr>
          <a:xfrm>
            <a:off x="3496123" y="5866456"/>
            <a:ext cx="9338300" cy="1334914"/>
          </a:xfrm>
          <a:prstGeom prst="rect">
            <a:avLst/>
          </a:prstGeom>
        </p:spPr>
      </p:pic>
      <p:pic>
        <p:nvPicPr>
          <p:cNvPr id="14" name="图片 14">
            <a:extLst>
              <a:ext uri="{FF2B5EF4-FFF2-40B4-BE49-F238E27FC236}">
                <a16:creationId xmlns:a16="http://schemas.microsoft.com/office/drawing/2014/main" id="{CE57246B-EC5B-448B-BCDE-767CD98F32C9}"/>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445499" y="5037849"/>
            <a:ext cx="3746699" cy="1505588"/>
          </a:xfrm>
          <a:prstGeom prst="rect">
            <a:avLst/>
          </a:prstGeom>
        </p:spPr>
      </p:pic>
    </p:spTree>
    <p:extLst>
      <p:ext uri="{BB962C8B-B14F-4D97-AF65-F5344CB8AC3E}">
        <p14:creationId xmlns:p14="http://schemas.microsoft.com/office/powerpoint/2010/main" val="32512061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2" r:id="rId13"/>
    <p:sldLayoutId id="2147483663"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slow" p14:dur="1600">
        <p:blinds dir="vert"/>
      </p:transition>
    </mc:Choice>
    <mc:Fallback xmlns="">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image" Target="../media/image14.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emf"/><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8.png"/><Relationship Id="rId10" Type="http://schemas.microsoft.com/office/2007/relationships/hdphoto" Target="../media/hdphoto3.wdp"/><Relationship Id="rId19"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15.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8.xml"/><Relationship Id="rId7" Type="http://schemas.openxmlformats.org/officeDocument/2006/relationships/tags" Target="../tags/tag10.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media1.wav"/><Relationship Id="rId11" Type="http://schemas.openxmlformats.org/officeDocument/2006/relationships/image" Target="../media/image23.png"/><Relationship Id="rId5" Type="http://schemas.microsoft.com/office/2007/relationships/media" Target="../media/media1.wav"/><Relationship Id="rId10" Type="http://schemas.openxmlformats.org/officeDocument/2006/relationships/image" Target="../media/image16.png"/><Relationship Id="rId4" Type="http://schemas.openxmlformats.org/officeDocument/2006/relationships/tags" Target="../tags/tag9.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26504"/>
            <a:ext cx="12192000" cy="6898717"/>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5458" y="3816766"/>
            <a:ext cx="2163901" cy="1444633"/>
          </a:xfrm>
          <a:prstGeom prst="rect">
            <a:avLst/>
          </a:prstGeom>
        </p:spPr>
      </p:pic>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175" y="4323811"/>
            <a:ext cx="7899763" cy="2200474"/>
          </a:xfrm>
          <a:prstGeom prst="rect">
            <a:avLst/>
          </a:prstGeom>
        </p:spPr>
      </p:pic>
      <p:pic>
        <p:nvPicPr>
          <p:cNvPr id="36" name="图片 35"/>
          <p:cNvPicPr>
            <a:picLocks noChangeAspect="1"/>
          </p:cNvPicPr>
          <p:nvPr/>
        </p:nvPicPr>
        <p:blipFill>
          <a:blip r:embed="rId7">
            <a:extLst>
              <a:ext uri="{BEBA8EAE-BF5A-486C-A8C5-ECC9F3942E4B}">
                <a14:imgProps xmlns:a14="http://schemas.microsoft.com/office/drawing/2010/main">
                  <a14:imgLayer r:embed="rId8">
                    <a14:imgEffect>
                      <a14:saturation sat="130000"/>
                    </a14:imgEffect>
                  </a14:imgLayer>
                </a14:imgProps>
              </a:ext>
              <a:ext uri="{28A0092B-C50C-407E-A947-70E740481C1C}">
                <a14:useLocalDpi xmlns:a14="http://schemas.microsoft.com/office/drawing/2010/main" val="0"/>
              </a:ext>
            </a:extLst>
          </a:blip>
          <a:stretch>
            <a:fillRect/>
          </a:stretch>
        </p:blipFill>
        <p:spPr>
          <a:xfrm>
            <a:off x="7602280" y="4226064"/>
            <a:ext cx="4648726" cy="2694209"/>
          </a:xfrm>
          <a:prstGeom prst="rect">
            <a:avLst/>
          </a:prstGeom>
        </p:spPr>
      </p:pic>
      <p:pic>
        <p:nvPicPr>
          <p:cNvPr id="37" name="图片 36"/>
          <p:cNvPicPr>
            <a:picLocks noChangeAspect="1"/>
          </p:cNvPicPr>
          <p:nvPr/>
        </p:nvPicPr>
        <p:blipFill>
          <a:blip r:embed="rId9">
            <a:extLst>
              <a:ext uri="{BEBA8EAE-BF5A-486C-A8C5-ECC9F3942E4B}">
                <a14:imgProps xmlns:a14="http://schemas.microsoft.com/office/drawing/2010/main">
                  <a14:imgLayer r:embed="rId10">
                    <a14:imgEffect>
                      <a14:saturation sat="135000"/>
                    </a14:imgEffect>
                  </a14:imgLayer>
                </a14:imgProps>
              </a:ext>
              <a:ext uri="{28A0092B-C50C-407E-A947-70E740481C1C}">
                <a14:useLocalDpi xmlns:a14="http://schemas.microsoft.com/office/drawing/2010/main" val="0"/>
              </a:ext>
            </a:extLst>
          </a:blip>
          <a:stretch>
            <a:fillRect/>
          </a:stretch>
        </p:blipFill>
        <p:spPr>
          <a:xfrm>
            <a:off x="5308316" y="4842060"/>
            <a:ext cx="5729767" cy="2011514"/>
          </a:xfrm>
          <a:prstGeom prst="rect">
            <a:avLst/>
          </a:prstGeom>
        </p:spPr>
      </p:pic>
      <p:pic>
        <p:nvPicPr>
          <p:cNvPr id="38" name="图片 37"/>
          <p:cNvPicPr>
            <a:picLocks noChangeAspect="1"/>
          </p:cNvPicPr>
          <p:nvPr/>
        </p:nvPicPr>
        <p:blipFill>
          <a:blip r:embed="rId11">
            <a:extLst>
              <a:ext uri="{BEBA8EAE-BF5A-486C-A8C5-ECC9F3942E4B}">
                <a14:imgProps xmlns:a14="http://schemas.microsoft.com/office/drawing/2010/main">
                  <a14:imgLayer r:embed="rId12">
                    <a14:imgEffect>
                      <a14:saturation sat="135000"/>
                    </a14:imgEffect>
                  </a14:imgLayer>
                </a14:imgProps>
              </a:ext>
              <a:ext uri="{28A0092B-C50C-407E-A947-70E740481C1C}">
                <a14:useLocalDpi xmlns:a14="http://schemas.microsoft.com/office/drawing/2010/main" val="0"/>
              </a:ext>
            </a:extLst>
          </a:blip>
          <a:stretch>
            <a:fillRect/>
          </a:stretch>
        </p:blipFill>
        <p:spPr>
          <a:xfrm>
            <a:off x="-522768" y="5570420"/>
            <a:ext cx="9868787" cy="1392476"/>
          </a:xfrm>
          <a:prstGeom prst="rect">
            <a:avLst/>
          </a:prstGeom>
        </p:spPr>
      </p:pic>
      <p:pic>
        <p:nvPicPr>
          <p:cNvPr id="39" name="图片 38"/>
          <p:cNvPicPr>
            <a:picLocks noChangeAspect="1"/>
          </p:cNvPicPr>
          <p:nvPr/>
        </p:nvPicPr>
        <p:blipFill>
          <a:blip r:embed="rId13">
            <a:extLst>
              <a:ext uri="{BEBA8EAE-BF5A-486C-A8C5-ECC9F3942E4B}">
                <a14:imgProps xmlns:a14="http://schemas.microsoft.com/office/drawing/2010/main">
                  <a14:imgLayer r:embed="rId14">
                    <a14:imgEffect>
                      <a14:saturation sat="135000"/>
                    </a14:imgEffect>
                  </a14:imgLayer>
                </a14:imgProps>
              </a:ext>
              <a:ext uri="{28A0092B-C50C-407E-A947-70E740481C1C}">
                <a14:useLocalDpi xmlns:a14="http://schemas.microsoft.com/office/drawing/2010/main" val="0"/>
              </a:ext>
            </a:extLst>
          </a:blip>
          <a:stretch>
            <a:fillRect/>
          </a:stretch>
        </p:blipFill>
        <p:spPr>
          <a:xfrm>
            <a:off x="4606029" y="5537299"/>
            <a:ext cx="7703982" cy="1334914"/>
          </a:xfrm>
          <a:prstGeom prst="rect">
            <a:avLst/>
          </a:prstGeom>
        </p:spPr>
      </p:pic>
      <p:pic>
        <p:nvPicPr>
          <p:cNvPr id="40" name="图片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7016" y="4963899"/>
            <a:ext cx="2810024" cy="1505588"/>
          </a:xfrm>
          <a:prstGeom prst="rect">
            <a:avLst/>
          </a:prstGeom>
        </p:spPr>
      </p:pic>
      <p:pic>
        <p:nvPicPr>
          <p:cNvPr id="19" name="图片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4561" y="475410"/>
            <a:ext cx="4230275" cy="1353200"/>
          </a:xfrm>
          <a:prstGeom prst="rect">
            <a:avLst/>
          </a:prstGeom>
        </p:spPr>
      </p:pic>
      <p:sp>
        <p:nvSpPr>
          <p:cNvPr id="10" name="矩形 9"/>
          <p:cNvSpPr/>
          <p:nvPr/>
        </p:nvSpPr>
        <p:spPr>
          <a:xfrm>
            <a:off x="3183082" y="2457283"/>
            <a:ext cx="7005638" cy="1938992"/>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6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ĐÁNH NHAU VỚI CỐI XAY GIÓ</a:t>
            </a:r>
            <a:endParaRPr lang="zh-CN" altLang="en-US" sz="60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pic>
        <p:nvPicPr>
          <p:cNvPr id="12" name="图片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40146" y="1360182"/>
            <a:ext cx="515130" cy="515130"/>
          </a:xfrm>
          <a:prstGeom prst="rect">
            <a:avLst/>
          </a:prstGeom>
        </p:spPr>
      </p:pic>
      <p:pic>
        <p:nvPicPr>
          <p:cNvPr id="13" name="图片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94486" y="454519"/>
            <a:ext cx="468344" cy="468344"/>
          </a:xfrm>
          <a:prstGeom prst="rect">
            <a:avLst/>
          </a:prstGeom>
        </p:spPr>
      </p:pic>
      <p:pic>
        <p:nvPicPr>
          <p:cNvPr id="41" name="图片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273" y="2914525"/>
            <a:ext cx="3105383" cy="4098749"/>
          </a:xfrm>
          <a:prstGeom prst="rect">
            <a:avLst/>
          </a:prstGeom>
        </p:spPr>
      </p:pic>
      <p:pic>
        <p:nvPicPr>
          <p:cNvPr id="22"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161813" y="242905"/>
            <a:ext cx="1422589" cy="125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22836" y="639752"/>
            <a:ext cx="4339994" cy="1621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3.39311E-6 -4.16185E-6 L 0.04805 -4.16185E-6 " pathEditMode="relative" rAng="0" ptsTypes="AA">
                                      <p:cBhvr>
                                        <p:cTn id="14" dur="2500" fill="hold"/>
                                        <p:tgtEl>
                                          <p:spTgt spid="19"/>
                                        </p:tgtEl>
                                        <p:attrNameLst>
                                          <p:attrName>ppt_x</p:attrName>
                                          <p:attrName>ppt_y</p:attrName>
                                        </p:attrNameLst>
                                      </p:cBhvr>
                                      <p:rCtr x="2396" y="0"/>
                                    </p:animMotion>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47"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63" presetClass="path" presetSubtype="0" repeatCount="3000" accel="50000" decel="50000" autoRev="1" fill="hold" nodeType="withEffect">
                                  <p:stCondLst>
                                    <p:cond delay="0"/>
                                  </p:stCondLst>
                                  <p:childTnLst>
                                    <p:animMotion origin="layout" path="M -0.03403 -6.35838E-7 L -3.03181E-6 -6.35838E-7 " pathEditMode="relative" rAng="0" ptsTypes="AA">
                                      <p:cBhvr>
                                        <p:cTn id="30" dur="2500" fill="hold"/>
                                        <p:tgtEl>
                                          <p:spTgt spid="23"/>
                                        </p:tgtEl>
                                        <p:attrNameLst>
                                          <p:attrName>ppt_x</p:attrName>
                                          <p:attrName>ppt_y</p:attrName>
                                        </p:attrNameLst>
                                      </p:cBhvr>
                                      <p:rCtr x="1702" y="0"/>
                                    </p:animMotion>
                                  </p:childTnLst>
                                </p:cTn>
                              </p:par>
                              <p:par>
                                <p:cTn id="31" presetID="52" presetClass="entr" presetSubtype="0" fill="hold" grpId="0" nodeType="withEffect">
                                  <p:stCondLst>
                                    <p:cond delay="750"/>
                                  </p:stCondLst>
                                  <p:iterate type="lt">
                                    <p:tmPct val="15000"/>
                                  </p:iterate>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childTnLst>
                          </p:cTn>
                        </p:par>
                        <p:par>
                          <p:cTn id="36" fill="hold">
                            <p:stCondLst>
                              <p:cond delay="15000"/>
                            </p:stCondLst>
                            <p:childTnLst>
                              <p:par>
                                <p:cTn id="37" presetID="34" presetClass="emph" presetSubtype="0" fill="hold" grpId="1" nodeType="after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gtEl>
                                        <p:attrNameLst>
                                          <p:attrName>ppt_x</p:attrName>
                                          <p:attrName>ppt_y</p:attrName>
                                        </p:attrNameLst>
                                      </p:cBhvr>
                                    </p:animMotion>
                                    <p:animRot by="1500000">
                                      <p:cBhvr>
                                        <p:cTn id="39" dur="125" fill="hold">
                                          <p:stCondLst>
                                            <p:cond delay="0"/>
                                          </p:stCondLst>
                                        </p:cTn>
                                        <p:tgtEl>
                                          <p:spTgt spid="10"/>
                                        </p:tgtEl>
                                        <p:attrNameLst>
                                          <p:attrName>r</p:attrName>
                                        </p:attrNameLst>
                                      </p:cBhvr>
                                    </p:animRot>
                                    <p:animRot by="-1500000">
                                      <p:cBhvr>
                                        <p:cTn id="40" dur="125" fill="hold">
                                          <p:stCondLst>
                                            <p:cond delay="125"/>
                                          </p:stCondLst>
                                        </p:cTn>
                                        <p:tgtEl>
                                          <p:spTgt spid="10"/>
                                        </p:tgtEl>
                                        <p:attrNameLst>
                                          <p:attrName>r</p:attrName>
                                        </p:attrNameLst>
                                      </p:cBhvr>
                                    </p:animRot>
                                    <p:animRot by="-1500000">
                                      <p:cBhvr>
                                        <p:cTn id="41" dur="125" fill="hold">
                                          <p:stCondLst>
                                            <p:cond delay="250"/>
                                          </p:stCondLst>
                                        </p:cTn>
                                        <p:tgtEl>
                                          <p:spTgt spid="10"/>
                                        </p:tgtEl>
                                        <p:attrNameLst>
                                          <p:attrName>r</p:attrName>
                                        </p:attrNameLst>
                                      </p:cBhvr>
                                    </p:animRot>
                                    <p:animRot by="1500000">
                                      <p:cBhvr>
                                        <p:cTn id="42" dur="125" fill="hold">
                                          <p:stCondLst>
                                            <p:cond delay="375"/>
                                          </p:stCondLst>
                                        </p:cTn>
                                        <p:tgtEl>
                                          <p:spTgt spid="10"/>
                                        </p:tgtEl>
                                        <p:attrNameLst>
                                          <p:attrName>r</p:attrName>
                                        </p:attrNameLst>
                                      </p:cBhvr>
                                    </p:animRot>
                                  </p:childTnLst>
                                </p:cTn>
                              </p:par>
                            </p:childTnLst>
                          </p:cTn>
                        </p:par>
                        <p:par>
                          <p:cTn id="43" fill="hold">
                            <p:stCondLst>
                              <p:cond delay="16450"/>
                            </p:stCondLst>
                            <p:childTnLst>
                              <p:par>
                                <p:cTn id="44" presetID="8" presetClass="emph" presetSubtype="0" fill="hold" nodeType="afterEffect">
                                  <p:stCondLst>
                                    <p:cond delay="0"/>
                                  </p:stCondLst>
                                  <p:childTnLst>
                                    <p:animRot by="21600000">
                                      <p:cBhvr>
                                        <p:cTn id="45" dur="375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Tạm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biệt</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các</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em</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val="496094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994704" y="2328215"/>
            <a:ext cx="8202592" cy="1729102"/>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A_图片 12"/>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767838" y="301206"/>
            <a:ext cx="4543042" cy="6240321"/>
          </a:xfrm>
          <a:prstGeom prst="rect">
            <a:avLst/>
          </a:prstGeom>
        </p:spPr>
      </p:pic>
      <p:sp>
        <p:nvSpPr>
          <p:cNvPr id="3" name="PA_淘宝网chenying0907出品 2"/>
          <p:cNvSpPr/>
          <p:nvPr>
            <p:custDataLst>
              <p:tags r:id="rId3"/>
            </p:custDataLst>
          </p:nvPr>
        </p:nvSpPr>
        <p:spPr>
          <a:xfrm>
            <a:off x="2237772" y="2613646"/>
            <a:ext cx="7716456" cy="1158240"/>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淘宝网chenying0907出品 5"/>
          <p:cNvSpPr txBox="1"/>
          <p:nvPr>
            <p:custDataLst>
              <p:tags r:id="rId4"/>
            </p:custDataLst>
          </p:nvPr>
        </p:nvSpPr>
        <p:spPr>
          <a:xfrm>
            <a:off x="2333625" y="2739054"/>
            <a:ext cx="7716456" cy="1107996"/>
          </a:xfrm>
          <a:prstGeom prst="rect">
            <a:avLst/>
          </a:prstGeom>
          <a:noFill/>
        </p:spPr>
        <p:txBody>
          <a:bodyPr wrap="square" rtlCol="0">
            <a:spAutoFit/>
          </a:bodyPr>
          <a:lstStyle/>
          <a:p>
            <a:pPr algn="ctr"/>
            <a:r>
              <a:rPr lang="en-SG" altLang="zh-CN" sz="66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Trợ</a:t>
            </a:r>
            <a:r>
              <a:rPr lang="en-SG" altLang="zh-CN" sz="66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SG" altLang="zh-CN" sz="66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từ</a:t>
            </a:r>
            <a:r>
              <a:rPr lang="en-SG" altLang="zh-CN" sz="66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SG" altLang="zh-CN" sz="66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thán</a:t>
            </a:r>
            <a:r>
              <a:rPr lang="en-SG" altLang="zh-CN" sz="66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 </a:t>
            </a:r>
            <a:r>
              <a:rPr lang="en-SG" altLang="zh-CN" sz="6600" kern="2000" spc="600" dirty="0" err="1">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từ</a:t>
            </a:r>
            <a:endParaRPr lang="en-US" altLang="zh-CN" sz="6600" kern="2000" spc="600" dirty="0">
              <a:solidFill>
                <a:srgbClr val="FF0000"/>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spTree>
    <p:extLst>
      <p:ext uri="{BB962C8B-B14F-4D97-AF65-F5344CB8AC3E}">
        <p14:creationId xmlns:p14="http://schemas.microsoft.com/office/powerpoint/2010/main" val="47237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900"/>
                                        <p:tgtEl>
                                          <p:spTgt spid="16"/>
                                        </p:tgtEl>
                                      </p:cBhvr>
                                    </p:animEffect>
                                  </p:childTnLst>
                                </p:cTn>
                              </p:par>
                              <p:par>
                                <p:cTn id="11" presetID="16" presetClass="entr" presetSubtype="21" fill="hold" grpId="0"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0" y="2179793"/>
            <a:ext cx="7477760" cy="4190887"/>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淘宝网chenying0907出品 67"/>
          <p:cNvSpPr/>
          <p:nvPr/>
        </p:nvSpPr>
        <p:spPr>
          <a:xfrm>
            <a:off x="785091" y="996766"/>
            <a:ext cx="10631053" cy="506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Text Box 15">
            <a:extLst>
              <a:ext uri="{FF2B5EF4-FFF2-40B4-BE49-F238E27FC236}">
                <a16:creationId xmlns:a16="http://schemas.microsoft.com/office/drawing/2014/main" id="{87F3188A-1744-45DC-A771-6AA53298F037}"/>
              </a:ext>
            </a:extLst>
          </p:cNvPr>
          <p:cNvSpPr txBox="1">
            <a:spLocks noChangeArrowheads="1"/>
          </p:cNvSpPr>
          <p:nvPr/>
        </p:nvSpPr>
        <p:spPr bwMode="auto">
          <a:xfrm>
            <a:off x="1215155" y="1201863"/>
            <a:ext cx="8464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a.  Nó ăn hai bát </a:t>
            </a:r>
            <a:r>
              <a:rPr lang="en-US" altLang="en-US" sz="3200" dirty="0" err="1">
                <a:solidFill>
                  <a:srgbClr val="0000CC"/>
                </a:solidFill>
                <a:latin typeface="Times New Roman" panose="02020603050405020304" pitchFamily="18" charset="0"/>
                <a:cs typeface="Times New Roman" panose="02020603050405020304" pitchFamily="18" charset="0"/>
              </a:rPr>
              <a:t>cơm</a:t>
            </a:r>
            <a:r>
              <a:rPr lang="en-US" altLang="en-US" sz="3200" dirty="0">
                <a:solidFill>
                  <a:srgbClr val="0000CC"/>
                </a:solidFill>
                <a:latin typeface="Times New Roman" panose="02020603050405020304" pitchFamily="18" charset="0"/>
                <a:cs typeface="Times New Roman" panose="02020603050405020304" pitchFamily="18" charset="0"/>
              </a:rPr>
              <a:t>.</a:t>
            </a:r>
          </a:p>
        </p:txBody>
      </p:sp>
      <p:sp>
        <p:nvSpPr>
          <p:cNvPr id="41" name="Text Box 10">
            <a:extLst>
              <a:ext uri="{FF2B5EF4-FFF2-40B4-BE49-F238E27FC236}">
                <a16:creationId xmlns:a16="http://schemas.microsoft.com/office/drawing/2014/main" id="{16EB82BC-DC8C-4CB9-8D7A-2DF9E74A3D58}"/>
              </a:ext>
            </a:extLst>
          </p:cNvPr>
          <p:cNvSpPr txBox="1">
            <a:spLocks noChangeArrowheads="1"/>
          </p:cNvSpPr>
          <p:nvPr/>
        </p:nvSpPr>
        <p:spPr bwMode="auto">
          <a:xfrm>
            <a:off x="1215155" y="4051461"/>
            <a:ext cx="76565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d.  </a:t>
            </a:r>
            <a:r>
              <a:rPr lang="en-US" altLang="en-US" sz="3200" dirty="0">
                <a:solidFill>
                  <a:srgbClr val="FF0066"/>
                </a:solidFill>
                <a:latin typeface="Times New Roman" panose="02020603050405020304" pitchFamily="18" charset="0"/>
                <a:cs typeface="Times New Roman" panose="02020603050405020304" pitchFamily="18" charset="0"/>
              </a:rPr>
              <a:t>Chính </a:t>
            </a:r>
            <a:r>
              <a:rPr lang="en-US" altLang="en-US" sz="3200" u="sng" dirty="0">
                <a:solidFill>
                  <a:srgbClr val="0000CC"/>
                </a:solidFill>
                <a:latin typeface="Times New Roman" panose="02020603050405020304" pitchFamily="18" charset="0"/>
                <a:cs typeface="Times New Roman" panose="02020603050405020304" pitchFamily="18" charset="0"/>
              </a:rPr>
              <a:t>điều đó </a:t>
            </a:r>
            <a:r>
              <a:rPr lang="en-US" altLang="en-US" sz="3200" dirty="0">
                <a:solidFill>
                  <a:srgbClr val="0000CC"/>
                </a:solidFill>
                <a:latin typeface="Times New Roman" panose="02020603050405020304" pitchFamily="18" charset="0"/>
                <a:cs typeface="Times New Roman" panose="02020603050405020304" pitchFamily="18" charset="0"/>
              </a:rPr>
              <a:t>làm nó </a:t>
            </a:r>
            <a:r>
              <a:rPr lang="en-US" altLang="en-US" sz="3200" dirty="0" err="1">
                <a:solidFill>
                  <a:srgbClr val="0000CC"/>
                </a:solidFill>
                <a:latin typeface="Times New Roman" panose="02020603050405020304" pitchFamily="18" charset="0"/>
                <a:cs typeface="Times New Roman" panose="02020603050405020304" pitchFamily="18" charset="0"/>
              </a:rPr>
              <a:t>buồn</a:t>
            </a:r>
            <a:r>
              <a:rPr lang="en-US" altLang="en-US" sz="3200" dirty="0">
                <a:solidFill>
                  <a:srgbClr val="0000CC"/>
                </a:solidFill>
                <a:latin typeface="Times New Roman" panose="02020603050405020304" pitchFamily="18" charset="0"/>
                <a:cs typeface="Times New Roman" panose="02020603050405020304" pitchFamily="18" charset="0"/>
              </a:rPr>
              <a:t>.</a:t>
            </a:r>
          </a:p>
        </p:txBody>
      </p:sp>
      <p:sp>
        <p:nvSpPr>
          <p:cNvPr id="42" name="Text Box 15">
            <a:extLst>
              <a:ext uri="{FF2B5EF4-FFF2-40B4-BE49-F238E27FC236}">
                <a16:creationId xmlns:a16="http://schemas.microsoft.com/office/drawing/2014/main" id="{16E9F4DC-594E-4264-AFF1-A8C9F74CCD9F}"/>
              </a:ext>
            </a:extLst>
          </p:cNvPr>
          <p:cNvSpPr txBox="1">
            <a:spLocks noChangeArrowheads="1"/>
          </p:cNvSpPr>
          <p:nvPr/>
        </p:nvSpPr>
        <p:spPr bwMode="auto">
          <a:xfrm>
            <a:off x="1215156" y="2059877"/>
            <a:ext cx="4945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b. Nó ăn </a:t>
            </a:r>
            <a:r>
              <a:rPr lang="en-US" altLang="en-US" sz="3200" u="sng" dirty="0">
                <a:solidFill>
                  <a:srgbClr val="FF0066"/>
                </a:solidFill>
                <a:latin typeface="Times New Roman" panose="02020603050405020304" pitchFamily="18" charset="0"/>
                <a:cs typeface="Times New Roman" panose="02020603050405020304" pitchFamily="18" charset="0"/>
              </a:rPr>
              <a:t>những</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u="sng" dirty="0">
                <a:solidFill>
                  <a:srgbClr val="0000CC"/>
                </a:solidFill>
                <a:latin typeface="Times New Roman" panose="02020603050405020304" pitchFamily="18" charset="0"/>
                <a:cs typeface="Times New Roman" panose="02020603050405020304" pitchFamily="18" charset="0"/>
              </a:rPr>
              <a:t>hai bát </a:t>
            </a:r>
            <a:r>
              <a:rPr lang="en-US" altLang="en-US" sz="3200" u="sng" dirty="0" err="1">
                <a:solidFill>
                  <a:srgbClr val="0000CC"/>
                </a:solidFill>
                <a:latin typeface="Times New Roman" panose="02020603050405020304" pitchFamily="18" charset="0"/>
                <a:cs typeface="Times New Roman" panose="02020603050405020304" pitchFamily="18" charset="0"/>
              </a:rPr>
              <a:t>cơm</a:t>
            </a:r>
            <a:r>
              <a:rPr lang="en-US" altLang="en-US" sz="3200" u="sng" dirty="0">
                <a:solidFill>
                  <a:srgbClr val="0000CC"/>
                </a:solidFill>
                <a:latin typeface="Times New Roman" panose="02020603050405020304" pitchFamily="18" charset="0"/>
                <a:cs typeface="Times New Roman" panose="02020603050405020304" pitchFamily="18" charset="0"/>
              </a:rPr>
              <a:t>.</a:t>
            </a:r>
            <a:endParaRPr lang="en-US" altLang="en-US" sz="3200" dirty="0">
              <a:solidFill>
                <a:srgbClr val="0000CC"/>
              </a:solidFill>
              <a:latin typeface="Times New Roman" panose="02020603050405020304" pitchFamily="18" charset="0"/>
              <a:cs typeface="Times New Roman" panose="02020603050405020304" pitchFamily="18" charset="0"/>
            </a:endParaRPr>
          </a:p>
        </p:txBody>
      </p:sp>
      <p:sp>
        <p:nvSpPr>
          <p:cNvPr id="43" name="Text Box 15">
            <a:extLst>
              <a:ext uri="{FF2B5EF4-FFF2-40B4-BE49-F238E27FC236}">
                <a16:creationId xmlns:a16="http://schemas.microsoft.com/office/drawing/2014/main" id="{02C18F19-7CD4-4E28-B1E7-946E01B6468B}"/>
              </a:ext>
            </a:extLst>
          </p:cNvPr>
          <p:cNvSpPr txBox="1">
            <a:spLocks noChangeArrowheads="1"/>
          </p:cNvSpPr>
          <p:nvPr/>
        </p:nvSpPr>
        <p:spPr bwMode="auto">
          <a:xfrm>
            <a:off x="1215156" y="2958019"/>
            <a:ext cx="4945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c. Nó ăn </a:t>
            </a:r>
            <a:r>
              <a:rPr lang="en-US" altLang="en-US" sz="3200" u="sng" dirty="0">
                <a:solidFill>
                  <a:srgbClr val="FF0066"/>
                </a:solidFill>
                <a:latin typeface="Times New Roman" panose="02020603050405020304" pitchFamily="18" charset="0"/>
                <a:cs typeface="Times New Roman" panose="02020603050405020304" pitchFamily="18" charset="0"/>
              </a:rPr>
              <a:t>có</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u="sng" dirty="0">
                <a:solidFill>
                  <a:srgbClr val="0000CC"/>
                </a:solidFill>
                <a:latin typeface="Times New Roman" panose="02020603050405020304" pitchFamily="18" charset="0"/>
                <a:cs typeface="Times New Roman" panose="02020603050405020304" pitchFamily="18" charset="0"/>
              </a:rPr>
              <a:t>hai bát cơm</a:t>
            </a:r>
            <a:r>
              <a:rPr lang="en-US" altLang="en-US" sz="3200" dirty="0">
                <a:solidFill>
                  <a:srgbClr val="0000CC"/>
                </a:solidFill>
                <a:latin typeface="Times New Roman" panose="02020603050405020304" pitchFamily="18" charset="0"/>
                <a:cs typeface="Times New Roman" panose="02020603050405020304" pitchFamily="18" charset="0"/>
              </a:rPr>
              <a:t>.   </a:t>
            </a:r>
          </a:p>
        </p:txBody>
      </p:sp>
      <p:sp>
        <p:nvSpPr>
          <p:cNvPr id="44" name="Text Box 10">
            <a:extLst>
              <a:ext uri="{FF2B5EF4-FFF2-40B4-BE49-F238E27FC236}">
                <a16:creationId xmlns:a16="http://schemas.microsoft.com/office/drawing/2014/main" id="{45E33701-0B49-4865-B87B-4D35300A5C21}"/>
              </a:ext>
            </a:extLst>
          </p:cNvPr>
          <p:cNvSpPr txBox="1">
            <a:spLocks noChangeArrowheads="1"/>
          </p:cNvSpPr>
          <p:nvPr/>
        </p:nvSpPr>
        <p:spPr bwMode="auto">
          <a:xfrm>
            <a:off x="1256632" y="4928048"/>
            <a:ext cx="76565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e. </a:t>
            </a:r>
            <a:r>
              <a:rPr lang="en-US" altLang="en-US" sz="3200" dirty="0">
                <a:solidFill>
                  <a:srgbClr val="FF0066"/>
                </a:solidFill>
                <a:latin typeface="Times New Roman" panose="02020603050405020304" pitchFamily="18" charset="0"/>
                <a:cs typeface="Times New Roman" panose="02020603050405020304" pitchFamily="18" charset="0"/>
              </a:rPr>
              <a:t>Ngay </a:t>
            </a:r>
            <a:r>
              <a:rPr lang="en-US" altLang="en-US" sz="3200" u="sng" dirty="0">
                <a:solidFill>
                  <a:srgbClr val="0000CC"/>
                </a:solidFill>
                <a:latin typeface="Times New Roman" panose="02020603050405020304" pitchFamily="18" charset="0"/>
                <a:cs typeface="Times New Roman" panose="02020603050405020304" pitchFamily="18" charset="0"/>
              </a:rPr>
              <a:t>tôi</a:t>
            </a:r>
            <a:r>
              <a:rPr lang="en-US" altLang="en-US" sz="3200" dirty="0">
                <a:solidFill>
                  <a:srgbClr val="0000CC"/>
                </a:solidFill>
                <a:latin typeface="Times New Roman" panose="02020603050405020304" pitchFamily="18" charset="0"/>
                <a:cs typeface="Times New Roman" panose="02020603050405020304" pitchFamily="18" charset="0"/>
              </a:rPr>
              <a:t> cũng </a:t>
            </a:r>
            <a:r>
              <a:rPr lang="en-US" altLang="en-US" sz="3200" dirty="0" err="1">
                <a:solidFill>
                  <a:srgbClr val="0000CC"/>
                </a:solidFill>
                <a:latin typeface="Times New Roman" panose="02020603050405020304" pitchFamily="18" charset="0"/>
                <a:cs typeface="Times New Roman" panose="02020603050405020304" pitchFamily="18" charset="0"/>
              </a:rPr>
              <a:t>không</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biết</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việc</a:t>
            </a:r>
            <a:r>
              <a:rPr lang="en-US" altLang="en-US" sz="3200" dirty="0">
                <a:solidFill>
                  <a:srgbClr val="0000CC"/>
                </a:solidFill>
                <a:latin typeface="Times New Roman" panose="02020603050405020304" pitchFamily="18" charset="0"/>
                <a:cs typeface="Times New Roman" panose="02020603050405020304" pitchFamily="18" charset="0"/>
              </a:rPr>
              <a:t> này.</a:t>
            </a:r>
          </a:p>
        </p:txBody>
      </p:sp>
      <p:sp>
        <p:nvSpPr>
          <p:cNvPr id="10" name="TextBox 9">
            <a:extLst>
              <a:ext uri="{FF2B5EF4-FFF2-40B4-BE49-F238E27FC236}">
                <a16:creationId xmlns:a16="http://schemas.microsoft.com/office/drawing/2014/main" id="{5B8F0743-72D1-44A3-95C9-6B67D0DEF836}"/>
              </a:ext>
            </a:extLst>
          </p:cNvPr>
          <p:cNvSpPr txBox="1"/>
          <p:nvPr/>
        </p:nvSpPr>
        <p:spPr>
          <a:xfrm>
            <a:off x="2706427" y="2544544"/>
            <a:ext cx="1227331" cy="461558"/>
          </a:xfrm>
          <a:prstGeom prst="rect">
            <a:avLst/>
          </a:prstGeom>
          <a:noFill/>
        </p:spPr>
        <p:txBody>
          <a:bodyPr wrap="square" rtlCol="0">
            <a:spAutoFit/>
          </a:bodyPr>
          <a:lstStyle/>
          <a:p>
            <a:r>
              <a:rPr lang="en-US" sz="2400" dirty="0">
                <a:solidFill>
                  <a:srgbClr val="FF0066"/>
                </a:solidFill>
                <a:latin typeface="Times New Roman" panose="02020603050405020304" pitchFamily="18" charset="0"/>
                <a:cs typeface="Times New Roman" panose="02020603050405020304" pitchFamily="18" charset="0"/>
              </a:rPr>
              <a:t>(Nhiều)</a:t>
            </a:r>
          </a:p>
        </p:txBody>
      </p:sp>
      <p:sp>
        <p:nvSpPr>
          <p:cNvPr id="11" name="TextBox 10">
            <a:extLst>
              <a:ext uri="{FF2B5EF4-FFF2-40B4-BE49-F238E27FC236}">
                <a16:creationId xmlns:a16="http://schemas.microsoft.com/office/drawing/2014/main" id="{CD182939-8DBC-4860-AB36-BF5DC6C79647}"/>
              </a:ext>
            </a:extLst>
          </p:cNvPr>
          <p:cNvSpPr txBox="1"/>
          <p:nvPr/>
        </p:nvSpPr>
        <p:spPr>
          <a:xfrm>
            <a:off x="2687777" y="3446209"/>
            <a:ext cx="572660" cy="461558"/>
          </a:xfrm>
          <a:prstGeom prst="rect">
            <a:avLst/>
          </a:prstGeom>
          <a:noFill/>
        </p:spPr>
        <p:txBody>
          <a:bodyPr wrap="square" rtlCol="0">
            <a:spAutoFit/>
          </a:bodyPr>
          <a:lstStyle/>
          <a:p>
            <a:pPr algn="ctr"/>
            <a:r>
              <a:rPr lang="en-US" sz="2400" dirty="0">
                <a:solidFill>
                  <a:srgbClr val="FF0066"/>
                </a:solidFill>
                <a:latin typeface="Times New Roman" panose="02020603050405020304" pitchFamily="18" charset="0"/>
                <a:cs typeface="Times New Roman" panose="02020603050405020304" pitchFamily="18" charset="0"/>
              </a:rPr>
              <a:t>(ít)</a:t>
            </a:r>
          </a:p>
        </p:txBody>
      </p:sp>
      <p:sp>
        <p:nvSpPr>
          <p:cNvPr id="12" name="TextBox 11">
            <a:extLst>
              <a:ext uri="{FF2B5EF4-FFF2-40B4-BE49-F238E27FC236}">
                <a16:creationId xmlns:a16="http://schemas.microsoft.com/office/drawing/2014/main" id="{6BD9794B-1487-4980-9058-C4D891DDA515}"/>
              </a:ext>
            </a:extLst>
          </p:cNvPr>
          <p:cNvSpPr txBox="1"/>
          <p:nvPr/>
        </p:nvSpPr>
        <p:spPr>
          <a:xfrm>
            <a:off x="7314200" y="999424"/>
            <a:ext cx="3388193" cy="523099"/>
          </a:xfrm>
          <a:prstGeom prst="rect">
            <a:avLst/>
          </a:prstGeom>
          <a:noFill/>
        </p:spPr>
        <p:txBody>
          <a:bodyPr wrap="square" rtlCol="0">
            <a:spAutoFit/>
          </a:bodyPr>
          <a:lstStyle/>
          <a:p>
            <a:pPr algn="just"/>
            <a:r>
              <a:rPr lang="en-US" sz="2799" dirty="0">
                <a:solidFill>
                  <a:srgbClr val="FF0066"/>
                </a:solidFill>
                <a:latin typeface="Times New Roman" panose="02020603050405020304" pitchFamily="18" charset="0"/>
                <a:cs typeface="Times New Roman" panose="02020603050405020304" pitchFamily="18" charset="0"/>
                <a:sym typeface="Wingdings 3"/>
              </a:rPr>
              <a:t> </a:t>
            </a:r>
            <a:r>
              <a:rPr lang="en-US" sz="2799" dirty="0">
                <a:solidFill>
                  <a:srgbClr val="0000CC"/>
                </a:solidFill>
                <a:latin typeface="Times New Roman" panose="02020603050405020304" pitchFamily="18" charset="0"/>
                <a:cs typeface="Times New Roman" panose="02020603050405020304" pitchFamily="18" charset="0"/>
                <a:sym typeface="Wingdings 3"/>
              </a:rPr>
              <a:t>Thông báo sự việc</a:t>
            </a:r>
            <a:endParaRPr lang="en-US" sz="2799" dirty="0">
              <a:solidFill>
                <a:srgbClr val="0000CC"/>
              </a:solidFill>
              <a:latin typeface="Times New Roman" panose="02020603050405020304" pitchFamily="18" charset="0"/>
              <a:cs typeface="Times New Roman" panose="02020603050405020304" pitchFamily="18" charset="0"/>
            </a:endParaRPr>
          </a:p>
        </p:txBody>
      </p:sp>
      <p:sp>
        <p:nvSpPr>
          <p:cNvPr id="13" name="Right Brace 12">
            <a:extLst>
              <a:ext uri="{FF2B5EF4-FFF2-40B4-BE49-F238E27FC236}">
                <a16:creationId xmlns:a16="http://schemas.microsoft.com/office/drawing/2014/main" id="{0BD8FE51-5F46-439D-AD55-4A4178E07B1F}"/>
              </a:ext>
            </a:extLst>
          </p:cNvPr>
          <p:cNvSpPr/>
          <p:nvPr/>
        </p:nvSpPr>
        <p:spPr>
          <a:xfrm>
            <a:off x="6553521" y="1863510"/>
            <a:ext cx="244443" cy="1823627"/>
          </a:xfrm>
          <a:prstGeom prst="rightBrace">
            <a:avLst>
              <a:gd name="adj1" fmla="val 65442"/>
              <a:gd name="adj2" fmla="val 49137"/>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97ED0F7-996C-4F36-9C11-BF76A8175186}"/>
              </a:ext>
            </a:extLst>
          </p:cNvPr>
          <p:cNvSpPr txBox="1"/>
          <p:nvPr/>
        </p:nvSpPr>
        <p:spPr>
          <a:xfrm>
            <a:off x="7314200" y="2055743"/>
            <a:ext cx="3566236" cy="1384610"/>
          </a:xfrm>
          <a:prstGeom prst="rect">
            <a:avLst/>
          </a:prstGeom>
          <a:noFill/>
        </p:spPr>
        <p:txBody>
          <a:bodyPr wrap="square" rtlCol="0">
            <a:spAutoFit/>
          </a:bodyPr>
          <a:lstStyle/>
          <a:p>
            <a:pPr algn="just">
              <a:buFontTx/>
              <a:buNone/>
            </a:pPr>
            <a:r>
              <a:rPr lang="en-US" altLang="en-US" sz="2799" dirty="0">
                <a:solidFill>
                  <a:srgbClr val="FF0066"/>
                </a:solidFill>
                <a:latin typeface="Times New Roman" panose="02020603050405020304" pitchFamily="18" charset="0"/>
                <a:cs typeface="Times New Roman" panose="02020603050405020304" pitchFamily="18" charset="0"/>
                <a:sym typeface="Wingdings 3"/>
              </a:rPr>
              <a:t> </a:t>
            </a:r>
            <a:r>
              <a:rPr lang="en-US" altLang="en-US" sz="2799" dirty="0">
                <a:solidFill>
                  <a:srgbClr val="0000CC"/>
                </a:solidFill>
                <a:latin typeface="Times New Roman" panose="02020603050405020304" pitchFamily="18" charset="0"/>
                <a:cs typeface="Times New Roman" panose="02020603050405020304" pitchFamily="18" charset="0"/>
              </a:rPr>
              <a:t>Thông báo khách quan + </a:t>
            </a:r>
            <a:r>
              <a:rPr lang="en-US" altLang="en-US" sz="2799" u="sng" dirty="0">
                <a:solidFill>
                  <a:srgbClr val="FF0066"/>
                </a:solidFill>
                <a:latin typeface="Times New Roman" panose="02020603050405020304" pitchFamily="18" charset="0"/>
                <a:cs typeface="Times New Roman" panose="02020603050405020304" pitchFamily="18" charset="0"/>
              </a:rPr>
              <a:t>biểu thị thái độ đánh giá sự vật sự việc</a:t>
            </a:r>
          </a:p>
        </p:txBody>
      </p:sp>
      <p:sp>
        <p:nvSpPr>
          <p:cNvPr id="15" name="Right Brace 14">
            <a:extLst>
              <a:ext uri="{FF2B5EF4-FFF2-40B4-BE49-F238E27FC236}">
                <a16:creationId xmlns:a16="http://schemas.microsoft.com/office/drawing/2014/main" id="{C87F3288-3956-4EDA-A460-85D6536B9C62}"/>
              </a:ext>
            </a:extLst>
          </p:cNvPr>
          <p:cNvSpPr/>
          <p:nvPr/>
        </p:nvSpPr>
        <p:spPr>
          <a:xfrm>
            <a:off x="7550792" y="4045310"/>
            <a:ext cx="272408" cy="1647822"/>
          </a:xfrm>
          <a:prstGeom prst="rightBrace">
            <a:avLst>
              <a:gd name="adj1" fmla="val 61425"/>
              <a:gd name="adj2" fmla="val 50000"/>
            </a:avLst>
          </a:prstGeom>
          <a:ln w="28575">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2">
            <a:extLst>
              <a:ext uri="{FF2B5EF4-FFF2-40B4-BE49-F238E27FC236}">
                <a16:creationId xmlns:a16="http://schemas.microsoft.com/office/drawing/2014/main" id="{B08D9272-BE0A-4CE3-A8B7-0B3946918E16}"/>
              </a:ext>
            </a:extLst>
          </p:cNvPr>
          <p:cNvSpPr txBox="1">
            <a:spLocks noChangeArrowheads="1"/>
          </p:cNvSpPr>
          <p:nvPr/>
        </p:nvSpPr>
        <p:spPr>
          <a:xfrm>
            <a:off x="8127999" y="4054546"/>
            <a:ext cx="2687147" cy="1513711"/>
          </a:xfrm>
          <a:prstGeom prst="rect">
            <a:avLst/>
          </a:prstGeom>
          <a:noFill/>
          <a:ln/>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just">
              <a:buFontTx/>
              <a:buNone/>
            </a:pPr>
            <a:r>
              <a:rPr lang="en-US" altLang="en-US" sz="2799" dirty="0">
                <a:solidFill>
                  <a:srgbClr val="FF0066"/>
                </a:solidFill>
                <a:latin typeface="Times New Roman" panose="02020603050405020304" pitchFamily="18" charset="0"/>
                <a:cs typeface="Times New Roman" panose="02020603050405020304" pitchFamily="18" charset="0"/>
                <a:sym typeface="Wingdings 3"/>
              </a:rPr>
              <a:t> </a:t>
            </a:r>
            <a:r>
              <a:rPr lang="en-US" altLang="en-US" sz="2799" dirty="0">
                <a:solidFill>
                  <a:srgbClr val="FF0066"/>
                </a:solidFill>
                <a:latin typeface="Times New Roman" panose="02020603050405020304" pitchFamily="18" charset="0"/>
                <a:cs typeface="Times New Roman" panose="02020603050405020304" pitchFamily="18" charset="0"/>
              </a:rPr>
              <a:t>Nhấn mạnh sự việc, đối tượng </a:t>
            </a:r>
            <a:r>
              <a:rPr lang="en-US" altLang="en-US" sz="2799" dirty="0">
                <a:solidFill>
                  <a:srgbClr val="0000CC"/>
                </a:solidFill>
                <a:latin typeface="Times New Roman" panose="02020603050405020304" pitchFamily="18" charset="0"/>
                <a:cs typeface="Times New Roman" panose="02020603050405020304" pitchFamily="18" charset="0"/>
              </a:rPr>
              <a:t>được nói đến</a:t>
            </a:r>
          </a:p>
        </p:txBody>
      </p:sp>
      <p:sp>
        <p:nvSpPr>
          <p:cNvPr id="2" name="Rectangle 1"/>
          <p:cNvSpPr/>
          <p:nvPr/>
        </p:nvSpPr>
        <p:spPr>
          <a:xfrm>
            <a:off x="1085513" y="86441"/>
            <a:ext cx="2054473" cy="707886"/>
          </a:xfrm>
          <a:prstGeom prst="rect">
            <a:avLst/>
          </a:prstGeom>
        </p:spPr>
        <p:txBody>
          <a:bodyPr wrap="none">
            <a:spAutoFit/>
          </a:bodyPr>
          <a:lstStyle/>
          <a:p>
            <a:pPr lvl="0"/>
            <a:r>
              <a:rPr lang="en-SG" altLang="zh-CN" sz="4000" b="1" dirty="0">
                <a:solidFill>
                  <a:srgbClr val="FF0000"/>
                </a:solidFill>
                <a:latin typeface="Times New Roman" pitchFamily="18" charset="0"/>
                <a:ea typeface="方正清刻本悦宋简体" panose="02000000000000000000" pitchFamily="2" charset="-122"/>
                <a:cs typeface="Times New Roman" pitchFamily="18" charset="0"/>
              </a:rPr>
              <a:t>I. </a:t>
            </a:r>
            <a:r>
              <a:rPr lang="en-SG" altLang="zh-CN" sz="4000" b="1" dirty="0" err="1">
                <a:solidFill>
                  <a:srgbClr val="FF0000"/>
                </a:solidFill>
                <a:latin typeface="Times New Roman" pitchFamily="18" charset="0"/>
                <a:ea typeface="方正清刻本悦宋简体" panose="02000000000000000000" pitchFamily="2" charset="-122"/>
                <a:cs typeface="Times New Roman" pitchFamily="18" charset="0"/>
              </a:rPr>
              <a:t>Trợ</a:t>
            </a:r>
            <a:r>
              <a:rPr lang="en-SG" altLang="zh-CN" sz="4000" b="1" dirty="0">
                <a:solidFill>
                  <a:srgbClr val="FF0000"/>
                </a:solidFill>
                <a:latin typeface="Times New Roman" pitchFamily="18" charset="0"/>
                <a:ea typeface="方正清刻本悦宋简体" panose="02000000000000000000" pitchFamily="2" charset="-122"/>
                <a:cs typeface="Times New Roman" pitchFamily="18" charset="0"/>
              </a:rPr>
              <a:t> </a:t>
            </a:r>
            <a:r>
              <a:rPr lang="en-SG" altLang="zh-CN" sz="4000" b="1" dirty="0" err="1">
                <a:solidFill>
                  <a:srgbClr val="FF0000"/>
                </a:solidFill>
                <a:latin typeface="Times New Roman" pitchFamily="18" charset="0"/>
                <a:ea typeface="方正清刻本悦宋简体" panose="02000000000000000000" pitchFamily="2" charset="-122"/>
                <a:cs typeface="Times New Roman" pitchFamily="18" charset="0"/>
              </a:rPr>
              <a:t>từ</a:t>
            </a:r>
            <a:endParaRPr lang="zh-CN" altLang="en-US" sz="4000" b="1" dirty="0">
              <a:solidFill>
                <a:srgbClr val="FF0000"/>
              </a:solidFill>
              <a:latin typeface="Times New Roman" pitchFamily="18" charset="0"/>
              <a:ea typeface="方正清刻本悦宋简体" panose="02000000000000000000" pitchFamily="2" charset="-122"/>
              <a:cs typeface="Times New Roman" pitchFamily="18" charset="0"/>
            </a:endParaRPr>
          </a:p>
        </p:txBody>
      </p:sp>
      <p:sp>
        <p:nvSpPr>
          <p:cNvPr id="4" name="TextBox 3"/>
          <p:cNvSpPr txBox="1"/>
          <p:nvPr/>
        </p:nvSpPr>
        <p:spPr>
          <a:xfrm>
            <a:off x="1085513" y="794327"/>
            <a:ext cx="3749534"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SGK/ 69</a:t>
            </a:r>
          </a:p>
        </p:txBody>
      </p:sp>
      <p:sp>
        <p:nvSpPr>
          <p:cNvPr id="5" name="TextBox 4"/>
          <p:cNvSpPr txBox="1"/>
          <p:nvPr/>
        </p:nvSpPr>
        <p:spPr>
          <a:xfrm>
            <a:off x="1085513" y="5568257"/>
            <a:ext cx="546800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nhớ</a:t>
            </a:r>
            <a:r>
              <a:rPr lang="en-US" sz="2400" b="1" dirty="0">
                <a:latin typeface="Times New Roman" pitchFamily="18" charset="0"/>
                <a:cs typeface="Times New Roman" pitchFamily="18" charset="0"/>
              </a:rPr>
              <a:t>: SGK/ 70</a:t>
            </a:r>
          </a:p>
        </p:txBody>
      </p:sp>
    </p:spTree>
    <p:extLst>
      <p:ext uri="{BB962C8B-B14F-4D97-AF65-F5344CB8AC3E}">
        <p14:creationId xmlns:p14="http://schemas.microsoft.com/office/powerpoint/2010/main" val="92560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500"/>
                                        <p:tgtEl>
                                          <p:spTgt spid="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randombar(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P spid="28" grpId="0"/>
      <p:bldP spid="41" grpId="0"/>
      <p:bldP spid="42" grpId="0"/>
      <p:bldP spid="43" grpId="0"/>
      <p:bldP spid="44" grpId="0"/>
      <p:bldP spid="10" grpId="0"/>
      <p:bldP spid="11" grpId="0"/>
      <p:bldP spid="12" grpId="0"/>
      <p:bldP spid="13" grpId="0" animBg="1"/>
      <p:bldP spid="1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淘宝网chenying0907出品 2"/>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13" y="1042555"/>
            <a:ext cx="3679366" cy="5053976"/>
          </a:xfrm>
          <a:prstGeom prst="rect">
            <a:avLst/>
          </a:prstGeom>
        </p:spPr>
      </p:pic>
      <p:sp>
        <p:nvSpPr>
          <p:cNvPr id="8" name="淘宝网chenying0907出品 7"/>
          <p:cNvSpPr/>
          <p:nvPr/>
        </p:nvSpPr>
        <p:spPr>
          <a:xfrm>
            <a:off x="4087670" y="803565"/>
            <a:ext cx="6724650" cy="49818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淘宝网chenying0907出品 8"/>
          <p:cNvSpPr/>
          <p:nvPr/>
        </p:nvSpPr>
        <p:spPr>
          <a:xfrm>
            <a:off x="5346708" y="1145310"/>
            <a:ext cx="6217219" cy="49091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淘宝网chenying0907出品 27"/>
          <p:cNvGrpSpPr/>
          <p:nvPr/>
        </p:nvGrpSpPr>
        <p:grpSpPr>
          <a:xfrm>
            <a:off x="4389424" y="1728358"/>
            <a:ext cx="746168" cy="746166"/>
            <a:chOff x="5054062" y="2226745"/>
            <a:chExt cx="636077" cy="636077"/>
          </a:xfrm>
        </p:grpSpPr>
        <p:sp>
          <p:nvSpPr>
            <p:cNvPr id="11" name="淘宝网chenying0907出品 10"/>
            <p:cNvSpPr/>
            <p:nvPr/>
          </p:nvSpPr>
          <p:spPr>
            <a:xfrm>
              <a:off x="5054062" y="2226745"/>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淘宝网chenying0907出品 11"/>
            <p:cNvSpPr>
              <a:spLocks noEditPoints="1"/>
            </p:cNvSpPr>
            <p:nvPr/>
          </p:nvSpPr>
          <p:spPr bwMode="auto">
            <a:xfrm>
              <a:off x="5244079" y="2388072"/>
              <a:ext cx="256043" cy="313423"/>
            </a:xfrm>
            <a:custGeom>
              <a:avLst/>
              <a:gdLst>
                <a:gd name="T0" fmla="*/ 160 w 224"/>
                <a:gd name="T1" fmla="*/ 265 h 275"/>
                <a:gd name="T2" fmla="*/ 171 w 224"/>
                <a:gd name="T3" fmla="*/ 258 h 275"/>
                <a:gd name="T4" fmla="*/ 147 w 224"/>
                <a:gd name="T5" fmla="*/ 225 h 275"/>
                <a:gd name="T6" fmla="*/ 126 w 224"/>
                <a:gd name="T7" fmla="*/ 190 h 275"/>
                <a:gd name="T8" fmla="*/ 109 w 224"/>
                <a:gd name="T9" fmla="*/ 199 h 275"/>
                <a:gd name="T10" fmla="*/ 54 w 224"/>
                <a:gd name="T11" fmla="*/ 100 h 275"/>
                <a:gd name="T12" fmla="*/ 71 w 224"/>
                <a:gd name="T13" fmla="*/ 91 h 275"/>
                <a:gd name="T14" fmla="*/ 53 w 224"/>
                <a:gd name="T15" fmla="*/ 55 h 275"/>
                <a:gd name="T16" fmla="*/ 38 w 224"/>
                <a:gd name="T17" fmla="*/ 16 h 275"/>
                <a:gd name="T18" fmla="*/ 27 w 224"/>
                <a:gd name="T19" fmla="*/ 22 h 275"/>
                <a:gd name="T20" fmla="*/ 2 w 224"/>
                <a:gd name="T21" fmla="*/ 62 h 275"/>
                <a:gd name="T22" fmla="*/ 3 w 224"/>
                <a:gd name="T23" fmla="*/ 63 h 275"/>
                <a:gd name="T24" fmla="*/ 3 w 224"/>
                <a:gd name="T25" fmla="*/ 63 h 275"/>
                <a:gd name="T26" fmla="*/ 5 w 224"/>
                <a:gd name="T27" fmla="*/ 75 h 275"/>
                <a:gd name="T28" fmla="*/ 5 w 224"/>
                <a:gd name="T29" fmla="*/ 75 h 275"/>
                <a:gd name="T30" fmla="*/ 5 w 224"/>
                <a:gd name="T31" fmla="*/ 75 h 275"/>
                <a:gd name="T32" fmla="*/ 103 w 224"/>
                <a:gd name="T33" fmla="*/ 253 h 275"/>
                <a:gd name="T34" fmla="*/ 104 w 224"/>
                <a:gd name="T35" fmla="*/ 254 h 275"/>
                <a:gd name="T36" fmla="*/ 113 w 224"/>
                <a:gd name="T37" fmla="*/ 263 h 275"/>
                <a:gd name="T38" fmla="*/ 160 w 224"/>
                <a:gd name="T39" fmla="*/ 265 h 275"/>
                <a:gd name="T40" fmla="*/ 195 w 224"/>
                <a:gd name="T41" fmla="*/ 5 h 275"/>
                <a:gd name="T42" fmla="*/ 179 w 224"/>
                <a:gd name="T43" fmla="*/ 4 h 275"/>
                <a:gd name="T44" fmla="*/ 178 w 224"/>
                <a:gd name="T45" fmla="*/ 21 h 275"/>
                <a:gd name="T46" fmla="*/ 201 w 224"/>
                <a:gd name="T47" fmla="*/ 87 h 275"/>
                <a:gd name="T48" fmla="*/ 177 w 224"/>
                <a:gd name="T49" fmla="*/ 154 h 275"/>
                <a:gd name="T50" fmla="*/ 177 w 224"/>
                <a:gd name="T51" fmla="*/ 170 h 275"/>
                <a:gd name="T52" fmla="*/ 194 w 224"/>
                <a:gd name="T53" fmla="*/ 170 h 275"/>
                <a:gd name="T54" fmla="*/ 224 w 224"/>
                <a:gd name="T55" fmla="*/ 87 h 275"/>
                <a:gd name="T56" fmla="*/ 195 w 224"/>
                <a:gd name="T57" fmla="*/ 5 h 275"/>
                <a:gd name="T58" fmla="*/ 166 w 224"/>
                <a:gd name="T59" fmla="*/ 51 h 275"/>
                <a:gd name="T60" fmla="*/ 176 w 224"/>
                <a:gd name="T61" fmla="*/ 90 h 275"/>
                <a:gd name="T62" fmla="*/ 164 w 224"/>
                <a:gd name="T63" fmla="*/ 129 h 275"/>
                <a:gd name="T64" fmla="*/ 148 w 224"/>
                <a:gd name="T65" fmla="*/ 133 h 275"/>
                <a:gd name="T66" fmla="*/ 144 w 224"/>
                <a:gd name="T67" fmla="*/ 117 h 275"/>
                <a:gd name="T68" fmla="*/ 153 w 224"/>
                <a:gd name="T69" fmla="*/ 90 h 275"/>
                <a:gd name="T70" fmla="*/ 146 w 224"/>
                <a:gd name="T71" fmla="*/ 61 h 275"/>
                <a:gd name="T72" fmla="*/ 151 w 224"/>
                <a:gd name="T73" fmla="*/ 46 h 275"/>
                <a:gd name="T74" fmla="*/ 166 w 224"/>
                <a:gd name="T75" fmla="*/ 51 h 275"/>
                <a:gd name="T76" fmla="*/ 181 w 224"/>
                <a:gd name="T77" fmla="*/ 253 h 275"/>
                <a:gd name="T78" fmla="*/ 156 w 224"/>
                <a:gd name="T79" fmla="*/ 219 h 275"/>
                <a:gd name="T80" fmla="*/ 135 w 224"/>
                <a:gd name="T81" fmla="*/ 185 h 275"/>
                <a:gd name="T82" fmla="*/ 148 w 224"/>
                <a:gd name="T83" fmla="*/ 178 h 275"/>
                <a:gd name="T84" fmla="*/ 193 w 224"/>
                <a:gd name="T85" fmla="*/ 247 h 275"/>
                <a:gd name="T86" fmla="*/ 181 w 224"/>
                <a:gd name="T87" fmla="*/ 253 h 275"/>
                <a:gd name="T88" fmla="*/ 80 w 224"/>
                <a:gd name="T89" fmla="*/ 85 h 275"/>
                <a:gd name="T90" fmla="*/ 63 w 224"/>
                <a:gd name="T91" fmla="*/ 51 h 275"/>
                <a:gd name="T92" fmla="*/ 47 w 224"/>
                <a:gd name="T93" fmla="*/ 11 h 275"/>
                <a:gd name="T94" fmla="*/ 58 w 224"/>
                <a:gd name="T95" fmla="*/ 5 h 275"/>
                <a:gd name="T96" fmla="*/ 91 w 224"/>
                <a:gd name="T97" fmla="*/ 79 h 275"/>
                <a:gd name="T98" fmla="*/ 80 w 224"/>
                <a:gd name="T99" fmla="*/ 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淘宝网chenying0907出品 28"/>
          <p:cNvGrpSpPr/>
          <p:nvPr/>
        </p:nvGrpSpPr>
        <p:grpSpPr>
          <a:xfrm>
            <a:off x="4389424" y="3324879"/>
            <a:ext cx="746168" cy="746166"/>
            <a:chOff x="5054062" y="3469758"/>
            <a:chExt cx="636077" cy="636077"/>
          </a:xfrm>
        </p:grpSpPr>
        <p:sp>
          <p:nvSpPr>
            <p:cNvPr id="12" name="淘宝网chenying0907出品 11"/>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淘宝网chenying0907出品 104"/>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0" name="淘宝网chenying0907出品 29"/>
          <p:cNvGrpSpPr/>
          <p:nvPr/>
        </p:nvGrpSpPr>
        <p:grpSpPr>
          <a:xfrm>
            <a:off x="4389424" y="4773618"/>
            <a:ext cx="746168" cy="746166"/>
            <a:chOff x="5054062" y="4712770"/>
            <a:chExt cx="636077" cy="636077"/>
          </a:xfrm>
        </p:grpSpPr>
        <p:sp>
          <p:nvSpPr>
            <p:cNvPr id="13" name="淘宝网chenying0907出品 12"/>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3" name="淘宝网chenying0907出品 22"/>
          <p:cNvSpPr txBox="1"/>
          <p:nvPr/>
        </p:nvSpPr>
        <p:spPr>
          <a:xfrm>
            <a:off x="5475261" y="1373035"/>
            <a:ext cx="5940886" cy="1200329"/>
          </a:xfrm>
          <a:prstGeom prst="rect">
            <a:avLst/>
          </a:prstGeom>
          <a:noFill/>
        </p:spPr>
        <p:txBody>
          <a:bodyPr wrap="square" rtlCol="0">
            <a:spAutoFit/>
          </a:bodyPr>
          <a:lstStyle>
            <a:defPPr>
              <a:defRPr lang="zh-CN"/>
            </a:defPPr>
            <a:lvl1pPr>
              <a:lnSpc>
                <a:spcPct val="150000"/>
              </a:lnSpc>
              <a:defRPr sz="1400" spc="300"/>
            </a:lvl1pPr>
          </a:lstStyle>
          <a:p>
            <a:pPr algn="just">
              <a:lnSpc>
                <a:spcPct val="100000"/>
              </a:lnSpc>
              <a:buFontTx/>
              <a:buNone/>
            </a:pPr>
            <a:r>
              <a:rPr lang="en-US" altLang="en-US" sz="2400" dirty="0" err="1">
                <a:solidFill>
                  <a:srgbClr val="FF6600"/>
                </a:solidFill>
                <a:latin typeface="Times New Roman" panose="02020603050405020304" pitchFamily="18" charset="0"/>
                <a:cs typeface="Times New Roman" panose="02020603050405020304" pitchFamily="18" charset="0"/>
              </a:rPr>
              <a:t>Này</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Ông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giáo</a:t>
            </a:r>
            <a:r>
              <a:rPr lang="en-US" altLang="en-US" sz="2400" dirty="0">
                <a:solidFill>
                  <a:srgbClr val="008000"/>
                </a:solidFill>
                <a:latin typeface="Times New Roman" panose="02020603050405020304" pitchFamily="18" charset="0"/>
                <a:cs typeface="Times New Roman" panose="02020603050405020304" pitchFamily="18" charset="0"/>
              </a:rPr>
              <a:t> ạ! … </a:t>
            </a:r>
            <a:r>
              <a:rPr lang="en-US" altLang="en-US" sz="2400" dirty="0" err="1">
                <a:solidFill>
                  <a:srgbClr val="008000"/>
                </a:solidFill>
                <a:latin typeface="Times New Roman" panose="02020603050405020304" pitchFamily="18" charset="0"/>
                <a:cs typeface="Times New Roman" panose="02020603050405020304" pitchFamily="18" charset="0"/>
              </a:rPr>
              <a:t>nó</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kêu</a:t>
            </a:r>
            <a:r>
              <a:rPr lang="en-US" altLang="en-US" sz="2400" dirty="0">
                <a:solidFill>
                  <a:srgbClr val="008000"/>
                </a:solidFill>
                <a:latin typeface="Times New Roman" panose="02020603050405020304" pitchFamily="18" charset="0"/>
                <a:cs typeface="Times New Roman" panose="02020603050405020304" pitchFamily="18" charset="0"/>
              </a:rPr>
              <a:t> ư ử, </a:t>
            </a:r>
            <a:r>
              <a:rPr lang="en-US" altLang="en-US" sz="2400" dirty="0" err="1">
                <a:solidFill>
                  <a:srgbClr val="008000"/>
                </a:solidFill>
                <a:latin typeface="Times New Roman" panose="02020603050405020304" pitchFamily="18" charset="0"/>
                <a:cs typeface="Times New Roman" panose="02020603050405020304" pitchFamily="18" charset="0"/>
              </a:rPr>
              <a:t>nhìn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tôi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như</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muốn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bảo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tôi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rằng</a:t>
            </a:r>
            <a:r>
              <a:rPr lang="en-US" altLang="en-US" sz="2400" dirty="0">
                <a:solidFill>
                  <a:srgbClr val="008000"/>
                </a:solidFill>
                <a:latin typeface="Times New Roman" panose="02020603050405020304" pitchFamily="18" charset="0"/>
                <a:cs typeface="Times New Roman" panose="02020603050405020304" pitchFamily="18" charset="0"/>
              </a:rPr>
              <a:t>:</a:t>
            </a:r>
            <a:r>
              <a:rPr lang="en-US" altLang="en-US" sz="2400" dirty="0">
                <a:solidFill>
                  <a:srgbClr val="FF6600"/>
                </a:solidFill>
                <a:latin typeface="Times New Roman" panose="02020603050405020304" pitchFamily="18" charset="0"/>
                <a:cs typeface="Times New Roman" panose="02020603050405020304" pitchFamily="18" charset="0"/>
              </a:rPr>
              <a:t> A</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Lão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già</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tệ</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lắm</a:t>
            </a:r>
            <a:r>
              <a:rPr lang="en-US" altLang="en-US" sz="2400" dirty="0">
                <a:solidFill>
                  <a:srgbClr val="008000"/>
                </a:solidFill>
                <a:latin typeface="Times New Roman" panose="02020603050405020304" pitchFamily="18" charset="0"/>
                <a:cs typeface="Times New Roman" panose="02020603050405020304" pitchFamily="18" charset="0"/>
              </a:rPr>
              <a:t>! </a:t>
            </a:r>
          </a:p>
        </p:txBody>
      </p:sp>
      <p:sp>
        <p:nvSpPr>
          <p:cNvPr id="31" name="淘宝网chenying0907出品 22">
            <a:extLst>
              <a:ext uri="{FF2B5EF4-FFF2-40B4-BE49-F238E27FC236}">
                <a16:creationId xmlns:a16="http://schemas.microsoft.com/office/drawing/2014/main" id="{1786BDA7-744F-494A-A3E1-D54AF901B474}"/>
              </a:ext>
            </a:extLst>
          </p:cNvPr>
          <p:cNvSpPr txBox="1"/>
          <p:nvPr/>
        </p:nvSpPr>
        <p:spPr>
          <a:xfrm>
            <a:off x="5475261" y="2862728"/>
            <a:ext cx="5940886" cy="1569660"/>
          </a:xfrm>
          <a:prstGeom prst="rect">
            <a:avLst/>
          </a:prstGeom>
          <a:noFill/>
        </p:spPr>
        <p:txBody>
          <a:bodyPr wrap="square" rtlCol="0">
            <a:spAutoFit/>
          </a:bodyPr>
          <a:lstStyle>
            <a:defPPr>
              <a:defRPr lang="zh-CN"/>
            </a:defPPr>
            <a:lvl1pPr>
              <a:lnSpc>
                <a:spcPct val="150000"/>
              </a:lnSpc>
              <a:defRPr sz="1400" spc="300"/>
            </a:lvl1pPr>
          </a:lstStyle>
          <a:p>
            <a:pPr algn="just">
              <a:lnSpc>
                <a:spcPct val="100000"/>
              </a:lnSpc>
              <a:buFontTx/>
              <a:buNone/>
            </a:pPr>
            <a:r>
              <a:rPr lang="en-US" altLang="en-US" sz="2400" dirty="0" err="1">
                <a:solidFill>
                  <a:srgbClr val="FF6600"/>
                </a:solidFill>
                <a:latin typeface="Times New Roman" panose="02020603050405020304" pitchFamily="18" charset="0"/>
                <a:cs typeface="Times New Roman" panose="02020603050405020304" pitchFamily="18" charset="0"/>
              </a:rPr>
              <a:t>Này</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bảo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bác</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ấy</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có</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trốn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đâu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thì</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trốn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Chứ</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cứ</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nằm</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đấy</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chốc</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nữa</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họ</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vào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thúc</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sưu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không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có</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họ</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lại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đánh</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trói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thì</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khổ</a:t>
            </a:r>
            <a:r>
              <a:rPr lang="en-US" altLang="en-US" sz="2400" dirty="0">
                <a:solidFill>
                  <a:srgbClr val="008000"/>
                </a:solidFill>
                <a:latin typeface="Times New Roman" panose="02020603050405020304" pitchFamily="18" charset="0"/>
                <a:cs typeface="Times New Roman" panose="02020603050405020304" pitchFamily="18" charset="0"/>
              </a:rPr>
              <a:t>.</a:t>
            </a:r>
          </a:p>
        </p:txBody>
      </p:sp>
      <p:sp>
        <p:nvSpPr>
          <p:cNvPr id="32" name="淘宝网chenying0907出品 22">
            <a:extLst>
              <a:ext uri="{FF2B5EF4-FFF2-40B4-BE49-F238E27FC236}">
                <a16:creationId xmlns:a16="http://schemas.microsoft.com/office/drawing/2014/main" id="{6A6511FE-C0B8-416C-B5C3-F7615FDE1EB1}"/>
              </a:ext>
            </a:extLst>
          </p:cNvPr>
          <p:cNvSpPr txBox="1"/>
          <p:nvPr/>
        </p:nvSpPr>
        <p:spPr>
          <a:xfrm>
            <a:off x="5493595" y="4638868"/>
            <a:ext cx="5940886" cy="1200329"/>
          </a:xfrm>
          <a:prstGeom prst="rect">
            <a:avLst/>
          </a:prstGeom>
          <a:noFill/>
        </p:spPr>
        <p:txBody>
          <a:bodyPr wrap="square" rtlCol="0">
            <a:spAutoFit/>
          </a:bodyPr>
          <a:lstStyle>
            <a:defPPr>
              <a:defRPr lang="zh-CN"/>
            </a:defPPr>
            <a:lvl1pPr>
              <a:lnSpc>
                <a:spcPct val="150000"/>
              </a:lnSpc>
              <a:defRPr sz="1400" spc="300"/>
            </a:lvl1pPr>
          </a:lstStyle>
          <a:p>
            <a:pPr algn="just">
              <a:lnSpc>
                <a:spcPct val="100000"/>
              </a:lnSpc>
              <a:buFontTx/>
              <a:buNone/>
            </a:pPr>
            <a:r>
              <a:rPr lang="en-US" altLang="en-US" sz="2400" dirty="0" err="1">
                <a:solidFill>
                  <a:srgbClr val="FF6600"/>
                </a:solidFill>
                <a:latin typeface="Times New Roman" panose="02020603050405020304" pitchFamily="18" charset="0"/>
                <a:cs typeface="Times New Roman" panose="02020603050405020304" pitchFamily="18" charset="0"/>
              </a:rPr>
              <a:t>Vâng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cháu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cũng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đã</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nghĩ</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như</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cụ</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Nhưng</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để</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cháo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nguội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cháu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cho</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nhà</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cháu</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ăn</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lấy</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vài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húp</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cái</a:t>
            </a:r>
            <a:r>
              <a:rPr lang="en-US" altLang="en-US" sz="2400" dirty="0">
                <a:solidFill>
                  <a:srgbClr val="008000"/>
                </a:solidFill>
                <a:latin typeface="Times New Roman" panose="02020603050405020304" pitchFamily="18" charset="0"/>
                <a:cs typeface="Times New Roman" panose="02020603050405020304" pitchFamily="18" charset="0"/>
              </a:rPr>
              <a:t> </a:t>
            </a:r>
            <a:r>
              <a:rPr lang="en-US" altLang="en-US" sz="2400" dirty="0" err="1">
                <a:solidFill>
                  <a:srgbClr val="008000"/>
                </a:solidFill>
                <a:latin typeface="Times New Roman" panose="02020603050405020304" pitchFamily="18" charset="0"/>
                <a:cs typeface="Times New Roman" panose="02020603050405020304" pitchFamily="18" charset="0"/>
              </a:rPr>
              <a:t>đã</a:t>
            </a:r>
            <a:r>
              <a:rPr lang="en-US" altLang="en-US" sz="2400" dirty="0">
                <a:solidFill>
                  <a:srgbClr val="008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457628" y="267485"/>
            <a:ext cx="2608727" cy="707886"/>
          </a:xfrm>
          <a:prstGeom prst="rect">
            <a:avLst/>
          </a:prstGeom>
        </p:spPr>
        <p:txBody>
          <a:bodyPr wrap="none">
            <a:spAutoFit/>
          </a:bodyPr>
          <a:lstStyle/>
          <a:p>
            <a:pPr lvl="0" algn="ctr"/>
            <a:r>
              <a:rPr lang="en-SG" altLang="zh-CN" sz="4000" b="1" dirty="0">
                <a:solidFill>
                  <a:srgbClr val="44546A"/>
                </a:solidFill>
                <a:latin typeface="Times New Roman" pitchFamily="18" charset="0"/>
                <a:ea typeface="方正清刻本悦宋简体" panose="02000000000000000000" pitchFamily="2" charset="-122"/>
                <a:cs typeface="Times New Roman" pitchFamily="18" charset="0"/>
              </a:rPr>
              <a:t>II. </a:t>
            </a:r>
            <a:r>
              <a:rPr lang="en-SG" altLang="zh-CN" sz="4000" b="1" dirty="0" err="1">
                <a:solidFill>
                  <a:srgbClr val="44546A"/>
                </a:solidFill>
                <a:latin typeface="Times New Roman" pitchFamily="18" charset="0"/>
                <a:ea typeface="方正清刻本悦宋简体" panose="02000000000000000000" pitchFamily="2" charset="-122"/>
                <a:cs typeface="Times New Roman" pitchFamily="18" charset="0"/>
              </a:rPr>
              <a:t>Thán</a:t>
            </a:r>
            <a:r>
              <a:rPr lang="en-SG" altLang="zh-CN" sz="4000" b="1" dirty="0">
                <a:solidFill>
                  <a:srgbClr val="44546A"/>
                </a:solidFill>
                <a:latin typeface="Times New Roman" pitchFamily="18" charset="0"/>
                <a:ea typeface="方正清刻本悦宋简体" panose="02000000000000000000" pitchFamily="2" charset="-122"/>
                <a:cs typeface="Times New Roman" pitchFamily="18" charset="0"/>
              </a:rPr>
              <a:t> </a:t>
            </a:r>
            <a:r>
              <a:rPr lang="en-SG" altLang="zh-CN" sz="4000" b="1" dirty="0" err="1">
                <a:solidFill>
                  <a:srgbClr val="44546A"/>
                </a:solidFill>
                <a:latin typeface="Times New Roman" pitchFamily="18" charset="0"/>
                <a:ea typeface="方正清刻本悦宋简体" panose="02000000000000000000" pitchFamily="2" charset="-122"/>
                <a:cs typeface="Times New Roman" pitchFamily="18" charset="0"/>
              </a:rPr>
              <a:t>từ</a:t>
            </a:r>
            <a:endParaRPr lang="zh-CN" altLang="en-US" sz="4000" b="1" dirty="0">
              <a:solidFill>
                <a:srgbClr val="44546A"/>
              </a:solidFill>
              <a:latin typeface="Times New Roman" pitchFamily="18" charset="0"/>
              <a:ea typeface="方正清刻本悦宋简体" panose="02000000000000000000" pitchFamily="2" charset="-122"/>
              <a:cs typeface="Times New Roman" pitchFamily="18" charset="0"/>
            </a:endParaRPr>
          </a:p>
        </p:txBody>
      </p:sp>
      <p:sp>
        <p:nvSpPr>
          <p:cNvPr id="5" name="TextBox 4"/>
          <p:cNvSpPr txBox="1"/>
          <p:nvPr/>
        </p:nvSpPr>
        <p:spPr>
          <a:xfrm>
            <a:off x="590036" y="1070502"/>
            <a:ext cx="3188044"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Ví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a:t>
            </a:r>
            <a:r>
              <a:rPr lang="en-US" sz="2400" b="1" dirty="0">
                <a:latin typeface="Times New Roman" pitchFamily="18" charset="0"/>
                <a:cs typeface="Times New Roman" pitchFamily="18" charset="0"/>
              </a:rPr>
              <a:t>: SGK/69</a:t>
            </a:r>
          </a:p>
        </p:txBody>
      </p:sp>
    </p:spTree>
    <p:extLst>
      <p:ext uri="{BB962C8B-B14F-4D97-AF65-F5344CB8AC3E}">
        <p14:creationId xmlns:p14="http://schemas.microsoft.com/office/powerpoint/2010/main" val="140582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9" grpId="0" animBg="1"/>
      <p:bldP spid="23"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7" name="淘宝网chenying0907出品 6"/>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8" name="淘宝网chenying0907出品 7"/>
          <p:cNvSpPr/>
          <p:nvPr/>
        </p:nvSpPr>
        <p:spPr>
          <a:xfrm>
            <a:off x="2994561" y="2293071"/>
            <a:ext cx="8778339" cy="362398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淘宝网chenying0907出品 8"/>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26C15580-C0A9-4E4C-8F93-EBB026D6610F}"/>
              </a:ext>
            </a:extLst>
          </p:cNvPr>
          <p:cNvSpPr txBox="1"/>
          <p:nvPr/>
        </p:nvSpPr>
        <p:spPr>
          <a:xfrm>
            <a:off x="4333007" y="2697293"/>
            <a:ext cx="6430351" cy="615553"/>
          </a:xfrm>
          <a:prstGeom prst="rect">
            <a:avLst/>
          </a:prstGeom>
          <a:noFill/>
        </p:spPr>
        <p:txBody>
          <a:bodyPr wrap="square" rtlCol="0">
            <a:spAutoFit/>
          </a:bodyPr>
          <a:lstStyle/>
          <a:p>
            <a:pPr marL="457200" indent="-457200">
              <a:buFont typeface="Wingdings" panose="05000000000000000000" pitchFamily="2" charset="2"/>
              <a:buChar char="ü"/>
            </a:pPr>
            <a:r>
              <a:rPr lang="en-US" sz="3400" dirty="0" err="1">
                <a:solidFill>
                  <a:srgbClr val="0000CC"/>
                </a:solidFill>
                <a:latin typeface="Times New Roman" panose="02020603050405020304" pitchFamily="18" charset="0"/>
                <a:cs typeface="Times New Roman" panose="02020603050405020304" pitchFamily="18" charset="0"/>
              </a:rPr>
              <a:t>Này</a:t>
            </a:r>
            <a:r>
              <a:rPr lang="en-US" sz="3400" dirty="0">
                <a:solidFill>
                  <a:srgbClr val="0000CC"/>
                </a:solidFill>
                <a:latin typeface="Times New Roman" panose="02020603050405020304" pitchFamily="18" charset="0"/>
                <a:cs typeface="Times New Roman" panose="02020603050405020304" pitchFamily="18" charset="0"/>
              </a:rPr>
              <a:t> </a:t>
            </a:r>
            <a:r>
              <a:rPr lang="en-US" sz="3400" dirty="0">
                <a:solidFill>
                  <a:srgbClr val="FF0066"/>
                </a:solidFill>
                <a:latin typeface="Times New Roman" panose="02020603050405020304" pitchFamily="18" charset="0"/>
                <a:cs typeface="Times New Roman" panose="02020603050405020304" pitchFamily="18" charset="0"/>
                <a:sym typeface="Wingdings 3"/>
              </a:rPr>
              <a:t> </a:t>
            </a:r>
            <a:r>
              <a:rPr lang="en-US" sz="3400" dirty="0">
                <a:solidFill>
                  <a:srgbClr val="FF0066"/>
                </a:solidFill>
                <a:latin typeface="Times New Roman" panose="02020603050405020304" pitchFamily="18" charset="0"/>
                <a:cs typeface="Times New Roman" panose="02020603050405020304" pitchFamily="18" charset="0"/>
              </a:rPr>
              <a:t>Gây sự chú ý (gọi, đáp) </a:t>
            </a:r>
          </a:p>
        </p:txBody>
      </p:sp>
      <p:sp>
        <p:nvSpPr>
          <p:cNvPr id="18" name="TextBox 17">
            <a:extLst>
              <a:ext uri="{FF2B5EF4-FFF2-40B4-BE49-F238E27FC236}">
                <a16:creationId xmlns:a16="http://schemas.microsoft.com/office/drawing/2014/main" id="{81C72B20-9561-49C2-A2A8-69AABCC7D814}"/>
              </a:ext>
            </a:extLst>
          </p:cNvPr>
          <p:cNvSpPr txBox="1"/>
          <p:nvPr/>
        </p:nvSpPr>
        <p:spPr>
          <a:xfrm>
            <a:off x="4333006" y="3838433"/>
            <a:ext cx="7439893" cy="615553"/>
          </a:xfrm>
          <a:prstGeom prst="rect">
            <a:avLst/>
          </a:prstGeom>
          <a:noFill/>
        </p:spPr>
        <p:txBody>
          <a:bodyPr wrap="square" rtlCol="0">
            <a:spAutoFit/>
          </a:bodyPr>
          <a:lstStyle/>
          <a:p>
            <a:pPr marL="457200" indent="-457200">
              <a:buFont typeface="Wingdings" panose="05000000000000000000" pitchFamily="2" charset="2"/>
              <a:buChar char="ü"/>
            </a:pPr>
            <a:r>
              <a:rPr lang="en-US" sz="3400" dirty="0">
                <a:solidFill>
                  <a:srgbClr val="0000CC"/>
                </a:solidFill>
                <a:latin typeface="Times New Roman" panose="02020603050405020304" pitchFamily="18" charset="0"/>
                <a:cs typeface="Times New Roman" panose="02020603050405020304" pitchFamily="18" charset="0"/>
              </a:rPr>
              <a:t>A </a:t>
            </a:r>
            <a:r>
              <a:rPr lang="en-US" sz="3400" dirty="0">
                <a:solidFill>
                  <a:srgbClr val="FF0066"/>
                </a:solidFill>
                <a:latin typeface="Times New Roman" panose="02020603050405020304" pitchFamily="18" charset="0"/>
                <a:cs typeface="Times New Roman" panose="02020603050405020304" pitchFamily="18" charset="0"/>
                <a:sym typeface="Wingdings 3"/>
              </a:rPr>
              <a:t> </a:t>
            </a:r>
            <a:r>
              <a:rPr lang="en-US" sz="3400" dirty="0">
                <a:solidFill>
                  <a:srgbClr val="FF0066"/>
                </a:solidFill>
                <a:latin typeface="Times New Roman" panose="02020603050405020304" pitchFamily="18" charset="0"/>
                <a:cs typeface="Times New Roman" panose="02020603050405020304" pitchFamily="18" charset="0"/>
              </a:rPr>
              <a:t>Thể hiện sự tức </a:t>
            </a:r>
            <a:r>
              <a:rPr lang="en-US" sz="3400" dirty="0" err="1">
                <a:solidFill>
                  <a:srgbClr val="FF0066"/>
                </a:solidFill>
                <a:latin typeface="Times New Roman" panose="02020603050405020304" pitchFamily="18" charset="0"/>
                <a:cs typeface="Times New Roman" panose="02020603050405020304" pitchFamily="18" charset="0"/>
              </a:rPr>
              <a:t>giận</a:t>
            </a:r>
            <a:r>
              <a:rPr lang="en-US" sz="3400" dirty="0">
                <a:solidFill>
                  <a:srgbClr val="FF0066"/>
                </a:solidFill>
                <a:latin typeface="Times New Roman" panose="02020603050405020304" pitchFamily="18" charset="0"/>
                <a:cs typeface="Times New Roman" panose="02020603050405020304" pitchFamily="18" charset="0"/>
              </a:rPr>
              <a:t> / </a:t>
            </a:r>
            <a:r>
              <a:rPr lang="en-US" sz="3400" dirty="0" err="1">
                <a:solidFill>
                  <a:srgbClr val="FF0066"/>
                </a:solidFill>
                <a:latin typeface="Times New Roman" panose="02020603050405020304" pitchFamily="18" charset="0"/>
                <a:cs typeface="Times New Roman" panose="02020603050405020304" pitchFamily="18" charset="0"/>
              </a:rPr>
              <a:t>vui</a:t>
            </a:r>
            <a:r>
              <a:rPr lang="en-US" sz="3400" dirty="0">
                <a:solidFill>
                  <a:srgbClr val="FF0066"/>
                </a:solidFill>
                <a:latin typeface="Times New Roman" panose="02020603050405020304" pitchFamily="18" charset="0"/>
                <a:cs typeface="Times New Roman" panose="02020603050405020304" pitchFamily="18" charset="0"/>
              </a:rPr>
              <a:t> </a:t>
            </a:r>
            <a:r>
              <a:rPr lang="en-US" sz="3400" dirty="0" err="1">
                <a:solidFill>
                  <a:srgbClr val="FF0066"/>
                </a:solidFill>
                <a:latin typeface="Times New Roman" panose="02020603050405020304" pitchFamily="18" charset="0"/>
                <a:cs typeface="Times New Roman" panose="02020603050405020304" pitchFamily="18" charset="0"/>
              </a:rPr>
              <a:t>mừng</a:t>
            </a:r>
            <a:endParaRPr lang="en-US" sz="3400" dirty="0">
              <a:solidFill>
                <a:srgbClr val="FF0066"/>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781DA45-C7A5-4D05-AA66-CDB7DC19615A}"/>
              </a:ext>
            </a:extLst>
          </p:cNvPr>
          <p:cNvSpPr txBox="1"/>
          <p:nvPr/>
        </p:nvSpPr>
        <p:spPr>
          <a:xfrm>
            <a:off x="4333007" y="4993901"/>
            <a:ext cx="5885553" cy="615553"/>
          </a:xfrm>
          <a:prstGeom prst="rect">
            <a:avLst/>
          </a:prstGeom>
          <a:noFill/>
        </p:spPr>
        <p:txBody>
          <a:bodyPr wrap="square" rtlCol="0">
            <a:spAutoFit/>
          </a:bodyPr>
          <a:lstStyle/>
          <a:p>
            <a:pPr marL="457200" indent="-457200">
              <a:buFont typeface="Wingdings" panose="05000000000000000000" pitchFamily="2" charset="2"/>
              <a:buChar char="ü"/>
            </a:pPr>
            <a:r>
              <a:rPr lang="en-US" sz="3400" dirty="0" err="1">
                <a:solidFill>
                  <a:srgbClr val="0000CC"/>
                </a:solidFill>
                <a:latin typeface="Times New Roman" panose="02020603050405020304" pitchFamily="18" charset="0"/>
                <a:cs typeface="Times New Roman" panose="02020603050405020304" pitchFamily="18" charset="0"/>
              </a:rPr>
              <a:t>Vâng</a:t>
            </a:r>
            <a:r>
              <a:rPr lang="en-US" sz="3400" dirty="0">
                <a:solidFill>
                  <a:srgbClr val="0000CC"/>
                </a:solidFill>
                <a:latin typeface="Times New Roman" panose="02020603050405020304" pitchFamily="18" charset="0"/>
                <a:cs typeface="Times New Roman" panose="02020603050405020304" pitchFamily="18" charset="0"/>
              </a:rPr>
              <a:t> </a:t>
            </a:r>
            <a:r>
              <a:rPr lang="en-US" sz="3400" dirty="0">
                <a:solidFill>
                  <a:srgbClr val="FF0066"/>
                </a:solidFill>
                <a:latin typeface="Times New Roman" panose="02020603050405020304" pitchFamily="18" charset="0"/>
                <a:cs typeface="Times New Roman" panose="02020603050405020304" pitchFamily="18" charset="0"/>
                <a:sym typeface="Wingdings 3"/>
              </a:rPr>
              <a:t> </a:t>
            </a:r>
            <a:r>
              <a:rPr lang="en-US" sz="3400" dirty="0">
                <a:solidFill>
                  <a:srgbClr val="FF0066"/>
                </a:solidFill>
                <a:latin typeface="Times New Roman" panose="02020603050405020304" pitchFamily="18" charset="0"/>
                <a:cs typeface="Times New Roman" panose="02020603050405020304" pitchFamily="18" charset="0"/>
              </a:rPr>
              <a:t>Thái độ lễ phép</a:t>
            </a:r>
          </a:p>
        </p:txBody>
      </p:sp>
      <p:sp>
        <p:nvSpPr>
          <p:cNvPr id="5" name="TextBox 4"/>
          <p:cNvSpPr txBox="1"/>
          <p:nvPr/>
        </p:nvSpPr>
        <p:spPr>
          <a:xfrm>
            <a:off x="3831297" y="5929583"/>
            <a:ext cx="483420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nhớ</a:t>
            </a:r>
            <a:r>
              <a:rPr lang="en-US" sz="2400" b="1" dirty="0">
                <a:latin typeface="Times New Roman" pitchFamily="18" charset="0"/>
                <a:cs typeface="Times New Roman" pitchFamily="18" charset="0"/>
              </a:rPr>
              <a:t>: SGK/ 70</a:t>
            </a:r>
          </a:p>
        </p:txBody>
      </p:sp>
    </p:spTree>
    <p:extLst>
      <p:ext uri="{BB962C8B-B14F-4D97-AF65-F5344CB8AC3E}">
        <p14:creationId xmlns:p14="http://schemas.microsoft.com/office/powerpoint/2010/main" val="2747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8"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2"/>
          <p:cNvSpPr/>
          <p:nvPr/>
        </p:nvSpPr>
        <p:spPr>
          <a:xfrm>
            <a:off x="1272999" y="2326557"/>
            <a:ext cx="8880417" cy="265958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网chenying0907出品 4"/>
          <p:cNvSpPr/>
          <p:nvPr/>
        </p:nvSpPr>
        <p:spPr>
          <a:xfrm>
            <a:off x="2235659" y="2031308"/>
            <a:ext cx="9217429" cy="35105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584" y="541808"/>
            <a:ext cx="3598149" cy="4728782"/>
          </a:xfrm>
          <a:prstGeom prst="rect">
            <a:avLst/>
          </a:prstGeom>
        </p:spPr>
      </p:pic>
      <p:sp>
        <p:nvSpPr>
          <p:cNvPr id="4" name="淘宝网chenying0907出品 3"/>
          <p:cNvSpPr/>
          <p:nvPr/>
        </p:nvSpPr>
        <p:spPr>
          <a:xfrm>
            <a:off x="2347419" y="2732349"/>
            <a:ext cx="8226555" cy="2112635"/>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淘宝网chenying0907出品 14"/>
          <p:cNvSpPr txBox="1"/>
          <p:nvPr/>
        </p:nvSpPr>
        <p:spPr>
          <a:xfrm>
            <a:off x="2475345" y="3063544"/>
            <a:ext cx="7970980" cy="1631216"/>
          </a:xfrm>
          <a:prstGeom prst="rect">
            <a:avLst/>
          </a:prstGeom>
          <a:noFill/>
        </p:spPr>
        <p:txBody>
          <a:bodyPr wrap="square" rtlCol="0">
            <a:spAutoFit/>
          </a:bodyPr>
          <a:lstStyle/>
          <a:p>
            <a:pPr algn="ctr"/>
            <a:r>
              <a:rPr lang="en-SG" altLang="zh-CN" sz="10000" dirty="0">
                <a:solidFill>
                  <a:schemeClr val="tx2"/>
                </a:solidFill>
                <a:latin typeface="#9Slide03 Arima Madurai Black" panose="00000A00000000000000" pitchFamily="2" charset="0"/>
                <a:ea typeface="方正清刻本悦宋简体" panose="02000000000000000000" pitchFamily="2" charset="-122"/>
                <a:cs typeface="#9Slide03 Arima Madurai Black" panose="00000A00000000000000" pitchFamily="2" charset="0"/>
              </a:rPr>
              <a:t>III. </a:t>
            </a:r>
            <a:r>
              <a:rPr lang="en-SG" altLang="zh-CN" sz="10000" dirty="0" err="1">
                <a:solidFill>
                  <a:schemeClr val="tx2"/>
                </a:solidFill>
                <a:latin typeface="#9Slide03 Arima Madurai Black" panose="00000A00000000000000" pitchFamily="2" charset="0"/>
                <a:ea typeface="方正清刻本悦宋简体" panose="02000000000000000000" pitchFamily="2" charset="-122"/>
                <a:cs typeface="#9Slide03 Arima Madurai Black" panose="00000A00000000000000" pitchFamily="2" charset="0"/>
              </a:rPr>
              <a:t>Luyện</a:t>
            </a:r>
            <a:r>
              <a:rPr lang="en-SG" altLang="zh-CN" sz="10000" dirty="0">
                <a:solidFill>
                  <a:schemeClr val="tx2"/>
                </a:solidFill>
                <a:latin typeface="#9Slide03 Arima Madurai Black" panose="00000A00000000000000" pitchFamily="2" charset="0"/>
                <a:ea typeface="方正清刻本悦宋简体" panose="02000000000000000000" pitchFamily="2" charset="-122"/>
                <a:cs typeface="#9Slide03 Arima Madurai Black" panose="00000A00000000000000" pitchFamily="2" charset="0"/>
              </a:rPr>
              <a:t> </a:t>
            </a:r>
            <a:r>
              <a:rPr lang="en-SG" altLang="zh-CN" sz="10000" dirty="0" err="1">
                <a:solidFill>
                  <a:schemeClr val="tx2"/>
                </a:solidFill>
                <a:latin typeface="#9Slide03 Arima Madurai Black" panose="00000A00000000000000" pitchFamily="2" charset="0"/>
                <a:ea typeface="方正清刻本悦宋简体" panose="02000000000000000000" pitchFamily="2" charset="-122"/>
                <a:cs typeface="#9Slide03 Arima Madurai Black" panose="00000A00000000000000" pitchFamily="2" charset="0"/>
              </a:rPr>
              <a:t>tập</a:t>
            </a:r>
            <a:endParaRPr lang="zh-CN" altLang="en-US" sz="10000" dirty="0">
              <a:solidFill>
                <a:schemeClr val="tx2"/>
              </a:solidFill>
              <a:latin typeface="#9Slide03 Arima Madurai Black" panose="00000A00000000000000" pitchFamily="2" charset="0"/>
              <a:ea typeface="方正清刻本悦宋简体" panose="02000000000000000000" pitchFamily="2" charset="-122"/>
              <a:cs typeface="#9Slide03 Arima Madurai Black" panose="00000A00000000000000" pitchFamily="2" charset="0"/>
            </a:endParaRPr>
          </a:p>
        </p:txBody>
      </p:sp>
    </p:spTree>
    <p:extLst>
      <p:ext uri="{BB962C8B-B14F-4D97-AF65-F5344CB8AC3E}">
        <p14:creationId xmlns:p14="http://schemas.microsoft.com/office/powerpoint/2010/main" val="3592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10" presetClass="entr" presetSubtype="0" fill="hold" nodeType="withEffect">
                                  <p:stCondLst>
                                    <p:cond delay="2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238760" y="222885"/>
            <a:ext cx="11715115" cy="6412865"/>
          </a:xfrm>
          <a:prstGeom prst="rect">
            <a:avLst/>
          </a:prstGeom>
        </p:spPr>
      </p:pic>
      <p:pic>
        <p:nvPicPr>
          <p:cNvPr id="7" name="图片 6" descr="花"/>
          <p:cNvPicPr>
            <a:picLocks noChangeAspect="1"/>
          </p:cNvPicPr>
          <p:nvPr/>
        </p:nvPicPr>
        <p:blipFill>
          <a:blip r:embed="rId4"/>
          <a:stretch>
            <a:fillRect/>
          </a:stretch>
        </p:blipFill>
        <p:spPr>
          <a:xfrm>
            <a:off x="114780" y="6299926"/>
            <a:ext cx="591492" cy="558074"/>
          </a:xfrm>
          <a:prstGeom prst="rect">
            <a:avLst/>
          </a:prstGeom>
        </p:spPr>
      </p:pic>
      <p:sp>
        <p:nvSpPr>
          <p:cNvPr id="11" name="Rectangle 3">
            <a:extLst>
              <a:ext uri="{FF2B5EF4-FFF2-40B4-BE49-F238E27FC236}">
                <a16:creationId xmlns:a16="http://schemas.microsoft.com/office/drawing/2014/main" id="{4C4421C1-1B75-440A-AA0D-20ECE21C8BBE}"/>
              </a:ext>
            </a:extLst>
          </p:cNvPr>
          <p:cNvSpPr txBox="1">
            <a:spLocks noChangeArrowheads="1"/>
          </p:cNvSpPr>
          <p:nvPr/>
        </p:nvSpPr>
        <p:spPr>
          <a:xfrm>
            <a:off x="706272" y="535276"/>
            <a:ext cx="8296735" cy="4263453"/>
          </a:xfrm>
          <a:prstGeom prst="rect">
            <a:avLst/>
          </a:prstGeom>
        </p:spPr>
        <p:txBody>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78" indent="-609478">
              <a:lnSpc>
                <a:spcPct val="150000"/>
              </a:lnSpc>
              <a:buNone/>
            </a:pPr>
            <a:r>
              <a:rPr lang="en-US" altLang="en-US" sz="2800" dirty="0">
                <a:latin typeface="Times New Roman" pitchFamily="18" charset="0"/>
              </a:rPr>
              <a:t>a)    </a:t>
            </a:r>
            <a:r>
              <a:rPr lang="en-US" altLang="en-US" sz="2800" dirty="0">
                <a:solidFill>
                  <a:srgbClr val="FF0000"/>
                </a:solidFill>
                <a:latin typeface="Times New Roman" pitchFamily="18" charset="0"/>
              </a:rPr>
              <a:t>Chính</a:t>
            </a:r>
            <a:r>
              <a:rPr lang="en-US" altLang="en-US" sz="2800" dirty="0">
                <a:latin typeface="Times New Roman" pitchFamily="18" charset="0"/>
              </a:rPr>
              <a:t> thầy hiệu trưởng đã tặng tôi quyển sách này.</a:t>
            </a:r>
          </a:p>
          <a:p>
            <a:pPr marL="609478" indent="-609478">
              <a:lnSpc>
                <a:spcPct val="150000"/>
              </a:lnSpc>
              <a:buNone/>
            </a:pPr>
            <a:r>
              <a:rPr lang="en-US" altLang="en-US" sz="2800" dirty="0">
                <a:latin typeface="Times New Roman" pitchFamily="18" charset="0"/>
              </a:rPr>
              <a:t>b)    Chị Dậu là nhân vật</a:t>
            </a:r>
            <a:r>
              <a:rPr lang="en-US" altLang="en-US" sz="2800" dirty="0">
                <a:solidFill>
                  <a:srgbClr val="0070C0"/>
                </a:solidFill>
                <a:latin typeface="Times New Roman" pitchFamily="18" charset="0"/>
              </a:rPr>
              <a:t> chính </a:t>
            </a:r>
            <a:r>
              <a:rPr lang="en-US" altLang="en-US" sz="2800" dirty="0">
                <a:latin typeface="Times New Roman" pitchFamily="18" charset="0"/>
              </a:rPr>
              <a:t>của tác phẩm “Tắt đèn”.</a:t>
            </a:r>
          </a:p>
          <a:p>
            <a:pPr marL="609478" indent="-609478">
              <a:lnSpc>
                <a:spcPct val="150000"/>
              </a:lnSpc>
              <a:buNone/>
            </a:pPr>
            <a:r>
              <a:rPr lang="en-US" altLang="en-US" sz="2800" dirty="0">
                <a:latin typeface="Times New Roman" pitchFamily="18" charset="0"/>
              </a:rPr>
              <a:t>c)    </a:t>
            </a:r>
            <a:r>
              <a:rPr lang="en-US" altLang="en-US" sz="2800" dirty="0">
                <a:solidFill>
                  <a:srgbClr val="FF0000"/>
                </a:solidFill>
                <a:latin typeface="Times New Roman" pitchFamily="18" charset="0"/>
              </a:rPr>
              <a:t>Ngay</a:t>
            </a:r>
            <a:r>
              <a:rPr lang="en-US" altLang="en-US" sz="2800" dirty="0">
                <a:latin typeface="Times New Roman" pitchFamily="18" charset="0"/>
              </a:rPr>
              <a:t> tôi cũng không biết đến việc này.</a:t>
            </a:r>
          </a:p>
          <a:p>
            <a:pPr marL="609478" indent="-609478">
              <a:lnSpc>
                <a:spcPct val="150000"/>
              </a:lnSpc>
              <a:buNone/>
            </a:pPr>
            <a:r>
              <a:rPr lang="en-US" altLang="en-US" sz="2800" dirty="0">
                <a:latin typeface="Times New Roman" pitchFamily="18" charset="0"/>
              </a:rPr>
              <a:t>d)    Anh phải nói</a:t>
            </a:r>
            <a:r>
              <a:rPr lang="en-US" altLang="en-US" sz="2800" dirty="0">
                <a:solidFill>
                  <a:srgbClr val="0070C0"/>
                </a:solidFill>
                <a:latin typeface="Times New Roman" pitchFamily="18" charset="0"/>
              </a:rPr>
              <a:t> ngay </a:t>
            </a:r>
            <a:r>
              <a:rPr lang="en-US" altLang="en-US" sz="2800" dirty="0">
                <a:latin typeface="Times New Roman" pitchFamily="18" charset="0"/>
              </a:rPr>
              <a:t>điều này cho cô giáo biết.</a:t>
            </a:r>
          </a:p>
          <a:p>
            <a:pPr marL="609478" indent="-609478">
              <a:lnSpc>
                <a:spcPct val="150000"/>
              </a:lnSpc>
              <a:buNone/>
            </a:pPr>
            <a:r>
              <a:rPr lang="en-US" altLang="en-US" sz="2800" dirty="0">
                <a:latin typeface="Times New Roman" pitchFamily="18" charset="0"/>
              </a:rPr>
              <a:t>e)     Cha tôi </a:t>
            </a:r>
            <a:r>
              <a:rPr lang="en-US" altLang="en-US" sz="2800" dirty="0">
                <a:solidFill>
                  <a:srgbClr val="0070C0"/>
                </a:solidFill>
                <a:latin typeface="Times New Roman" pitchFamily="18" charset="0"/>
              </a:rPr>
              <a:t>là</a:t>
            </a:r>
            <a:r>
              <a:rPr lang="en-US" altLang="en-US" sz="2800" dirty="0">
                <a:latin typeface="Times New Roman" pitchFamily="18" charset="0"/>
              </a:rPr>
              <a:t> công nhân.</a:t>
            </a:r>
          </a:p>
          <a:p>
            <a:pPr marL="609478" indent="-609478">
              <a:lnSpc>
                <a:spcPct val="150000"/>
              </a:lnSpc>
              <a:buNone/>
            </a:pPr>
            <a:r>
              <a:rPr lang="en-US" altLang="en-US" sz="2800" dirty="0">
                <a:latin typeface="Times New Roman" pitchFamily="18" charset="0"/>
              </a:rPr>
              <a:t>g)     Cô ấy đẹp ơi </a:t>
            </a:r>
            <a:r>
              <a:rPr lang="en-US" altLang="en-US" sz="2800" dirty="0">
                <a:solidFill>
                  <a:srgbClr val="FF0000"/>
                </a:solidFill>
                <a:latin typeface="Times New Roman" pitchFamily="18" charset="0"/>
              </a:rPr>
              <a:t>là</a:t>
            </a:r>
            <a:r>
              <a:rPr lang="en-US" altLang="en-US" sz="2800" dirty="0">
                <a:latin typeface="Times New Roman" pitchFamily="18" charset="0"/>
              </a:rPr>
              <a:t> đẹp.</a:t>
            </a:r>
          </a:p>
          <a:p>
            <a:pPr marL="609478" indent="-609478">
              <a:lnSpc>
                <a:spcPct val="150000"/>
              </a:lnSpc>
              <a:buNone/>
            </a:pPr>
            <a:r>
              <a:rPr lang="en-US" altLang="en-US" sz="2800" dirty="0">
                <a:latin typeface="Times New Roman" pitchFamily="18" charset="0"/>
              </a:rPr>
              <a:t>h)    Tôi nhớ mãi </a:t>
            </a:r>
            <a:r>
              <a:rPr lang="en-US" altLang="en-US" sz="2800" dirty="0">
                <a:solidFill>
                  <a:srgbClr val="0070C0"/>
                </a:solidFill>
                <a:latin typeface="Times New Roman" pitchFamily="18" charset="0"/>
              </a:rPr>
              <a:t>những</a:t>
            </a:r>
            <a:r>
              <a:rPr lang="en-US" altLang="en-US" sz="2800" dirty="0">
                <a:latin typeface="Times New Roman" pitchFamily="18" charset="0"/>
              </a:rPr>
              <a:t> kỉ niệm thời niên thiếu.</a:t>
            </a:r>
          </a:p>
          <a:p>
            <a:pPr marL="609478" indent="-609478">
              <a:lnSpc>
                <a:spcPct val="150000"/>
              </a:lnSpc>
              <a:buFontTx/>
              <a:buAutoNum type="romanLcParenR"/>
            </a:pPr>
            <a:r>
              <a:rPr lang="en-US" altLang="en-US" sz="2800" dirty="0">
                <a:latin typeface="Times New Roman" pitchFamily="18" charset="0"/>
              </a:rPr>
              <a:t>Tôi nhắc anh </a:t>
            </a:r>
            <a:r>
              <a:rPr lang="en-US" altLang="en-US" sz="2800" dirty="0">
                <a:solidFill>
                  <a:srgbClr val="FF0000"/>
                </a:solidFill>
                <a:latin typeface="Times New Roman" pitchFamily="18" charset="0"/>
              </a:rPr>
              <a:t>những</a:t>
            </a:r>
            <a:r>
              <a:rPr lang="en-US" altLang="en-US" sz="2800" dirty="0">
                <a:latin typeface="Times New Roman" pitchFamily="18" charset="0"/>
              </a:rPr>
              <a:t> ba bốn lần mà anh vẫn quên.</a:t>
            </a:r>
          </a:p>
        </p:txBody>
      </p:sp>
      <p:sp>
        <p:nvSpPr>
          <p:cNvPr id="12" name="Google Shape;281;p19">
            <a:extLst>
              <a:ext uri="{FF2B5EF4-FFF2-40B4-BE49-F238E27FC236}">
                <a16:creationId xmlns:a16="http://schemas.microsoft.com/office/drawing/2014/main" id="{BA1B36BA-929F-423E-849A-F9099D190605}"/>
              </a:ext>
            </a:extLst>
          </p:cNvPr>
          <p:cNvSpPr txBox="1">
            <a:spLocks noChangeArrowheads="1"/>
          </p:cNvSpPr>
          <p:nvPr/>
        </p:nvSpPr>
        <p:spPr bwMode="auto">
          <a:xfrm>
            <a:off x="9144726" y="66402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t>
            </a:r>
            <a:r>
              <a:rPr lang="vi-VN" altLang="en-US" sz="3200" b="1" i="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rợ từ</a:t>
            </a:r>
            <a:endParaRPr lang="en-US" altLang="en-US" sz="3200" b="1" i="0" dirty="0"/>
          </a:p>
        </p:txBody>
      </p:sp>
      <p:sp>
        <p:nvSpPr>
          <p:cNvPr id="13" name="Google Shape;281;p19">
            <a:extLst>
              <a:ext uri="{FF2B5EF4-FFF2-40B4-BE49-F238E27FC236}">
                <a16:creationId xmlns:a16="http://schemas.microsoft.com/office/drawing/2014/main" id="{DD9DBBD4-DD7E-4884-AFE5-C3985104B1AE}"/>
              </a:ext>
            </a:extLst>
          </p:cNvPr>
          <p:cNvSpPr txBox="1">
            <a:spLocks noChangeArrowheads="1"/>
          </p:cNvSpPr>
          <p:nvPr/>
        </p:nvSpPr>
        <p:spPr bwMode="auto">
          <a:xfrm>
            <a:off x="9144726" y="2057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t>
            </a:r>
            <a:r>
              <a:rPr lang="vi-VN" altLang="en-US" sz="3200" b="1" i="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rợ từ</a:t>
            </a:r>
            <a:endParaRPr lang="en-US" altLang="en-US" sz="3200" b="1" i="0" dirty="0"/>
          </a:p>
        </p:txBody>
      </p:sp>
      <p:sp>
        <p:nvSpPr>
          <p:cNvPr id="14" name="Google Shape;281;p19">
            <a:extLst>
              <a:ext uri="{FF2B5EF4-FFF2-40B4-BE49-F238E27FC236}">
                <a16:creationId xmlns:a16="http://schemas.microsoft.com/office/drawing/2014/main" id="{EAE2B960-2186-4096-AEB0-49EEB147D319}"/>
              </a:ext>
            </a:extLst>
          </p:cNvPr>
          <p:cNvSpPr txBox="1">
            <a:spLocks noChangeArrowheads="1"/>
          </p:cNvSpPr>
          <p:nvPr/>
        </p:nvSpPr>
        <p:spPr bwMode="auto">
          <a:xfrm>
            <a:off x="9144726" y="426720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t>
            </a:r>
            <a:r>
              <a:rPr lang="vi-VN" altLang="en-US" sz="3200" b="1" i="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rợ từ</a:t>
            </a:r>
            <a:endParaRPr lang="en-US" altLang="en-US" sz="3200" b="1" i="0" dirty="0"/>
          </a:p>
        </p:txBody>
      </p:sp>
      <p:sp>
        <p:nvSpPr>
          <p:cNvPr id="15" name="Google Shape;281;p19">
            <a:extLst>
              <a:ext uri="{FF2B5EF4-FFF2-40B4-BE49-F238E27FC236}">
                <a16:creationId xmlns:a16="http://schemas.microsoft.com/office/drawing/2014/main" id="{7CF632DB-1597-46DE-BB6F-7C3BC5C18AAF}"/>
              </a:ext>
            </a:extLst>
          </p:cNvPr>
          <p:cNvSpPr txBox="1">
            <a:spLocks noChangeArrowheads="1"/>
          </p:cNvSpPr>
          <p:nvPr/>
        </p:nvSpPr>
        <p:spPr bwMode="auto">
          <a:xfrm>
            <a:off x="9144726" y="573677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a:t>
            </a:r>
            <a:r>
              <a:rPr lang="vi-VN" altLang="en-US" sz="3200" b="1" i="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rợ từ</a:t>
            </a:r>
            <a:endParaRPr lang="en-US" altLang="en-US" sz="3200" b="1" i="0" dirty="0"/>
          </a:p>
        </p:txBody>
      </p:sp>
      <p:sp>
        <p:nvSpPr>
          <p:cNvPr id="16" name="Google Shape;281;p19">
            <a:extLst>
              <a:ext uri="{FF2B5EF4-FFF2-40B4-BE49-F238E27FC236}">
                <a16:creationId xmlns:a16="http://schemas.microsoft.com/office/drawing/2014/main" id="{84F085D8-CCF1-486B-B051-0F97D017F613}"/>
              </a:ext>
            </a:extLst>
          </p:cNvPr>
          <p:cNvSpPr txBox="1">
            <a:spLocks noChangeArrowheads="1"/>
          </p:cNvSpPr>
          <p:nvPr/>
        </p:nvSpPr>
        <p:spPr bwMode="auto">
          <a:xfrm>
            <a:off x="9144726" y="138702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Tính</a:t>
            </a: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endParaRPr lang="en-US" altLang="en-US" sz="3200" b="1" i="0" dirty="0">
              <a:solidFill>
                <a:srgbClr val="0070C0"/>
              </a:solidFill>
            </a:endParaRPr>
          </a:p>
        </p:txBody>
      </p:sp>
      <p:sp>
        <p:nvSpPr>
          <p:cNvPr id="17" name="Google Shape;281;p19">
            <a:extLst>
              <a:ext uri="{FF2B5EF4-FFF2-40B4-BE49-F238E27FC236}">
                <a16:creationId xmlns:a16="http://schemas.microsoft.com/office/drawing/2014/main" id="{587FA675-4CB2-462F-90C1-0386E2C34B90}"/>
              </a:ext>
            </a:extLst>
          </p:cNvPr>
          <p:cNvSpPr txBox="1">
            <a:spLocks noChangeArrowheads="1"/>
          </p:cNvSpPr>
          <p:nvPr/>
        </p:nvSpPr>
        <p:spPr bwMode="auto">
          <a:xfrm>
            <a:off x="9144726" y="274347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Tính</a:t>
            </a: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endParaRPr lang="en-US" altLang="en-US" sz="3200" b="1" i="0" dirty="0">
              <a:solidFill>
                <a:srgbClr val="0070C0"/>
              </a:solidFill>
            </a:endParaRPr>
          </a:p>
        </p:txBody>
      </p:sp>
      <p:sp>
        <p:nvSpPr>
          <p:cNvPr id="18" name="Google Shape;281;p19">
            <a:extLst>
              <a:ext uri="{FF2B5EF4-FFF2-40B4-BE49-F238E27FC236}">
                <a16:creationId xmlns:a16="http://schemas.microsoft.com/office/drawing/2014/main" id="{42E9E7F6-17F5-4104-B868-B73A181B0E57}"/>
              </a:ext>
            </a:extLst>
          </p:cNvPr>
          <p:cNvSpPr txBox="1">
            <a:spLocks noChangeArrowheads="1"/>
          </p:cNvSpPr>
          <p:nvPr/>
        </p:nvSpPr>
        <p:spPr bwMode="auto">
          <a:xfrm>
            <a:off x="9144726" y="347825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Động</a:t>
            </a: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3200" b="1" i="0" dirty="0">
              <a:solidFill>
                <a:srgbClr val="0070C0"/>
              </a:solidFill>
            </a:endParaRPr>
          </a:p>
        </p:txBody>
      </p:sp>
      <p:sp>
        <p:nvSpPr>
          <p:cNvPr id="19" name="Google Shape;281;p19">
            <a:extLst>
              <a:ext uri="{FF2B5EF4-FFF2-40B4-BE49-F238E27FC236}">
                <a16:creationId xmlns:a16="http://schemas.microsoft.com/office/drawing/2014/main" id="{7CEE1507-3B68-45BD-864F-B8E5E75061FA}"/>
              </a:ext>
            </a:extLst>
          </p:cNvPr>
          <p:cNvSpPr txBox="1">
            <a:spLocks noChangeArrowheads="1"/>
          </p:cNvSpPr>
          <p:nvPr/>
        </p:nvSpPr>
        <p:spPr bwMode="auto">
          <a:xfrm>
            <a:off x="9144726" y="4947827"/>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700" i="1">
                <a:solidFill>
                  <a:srgbClr val="339933"/>
                </a:solidFill>
                <a:latin typeface=".VnVogue" panose="020B7200000000000000" pitchFamily="34" charset="0"/>
              </a:defRPr>
            </a:lvl1pPr>
            <a:lvl2pPr marL="742950" indent="-285750">
              <a:defRPr sz="2700" i="1">
                <a:solidFill>
                  <a:srgbClr val="339933"/>
                </a:solidFill>
                <a:latin typeface=".VnVogue" panose="020B7200000000000000" pitchFamily="34" charset="0"/>
              </a:defRPr>
            </a:lvl2pPr>
            <a:lvl3pPr marL="1143000" indent="-228600">
              <a:defRPr sz="2700" i="1">
                <a:solidFill>
                  <a:srgbClr val="339933"/>
                </a:solidFill>
                <a:latin typeface=".VnVogue" panose="020B7200000000000000" pitchFamily="34" charset="0"/>
              </a:defRPr>
            </a:lvl3pPr>
            <a:lvl4pPr marL="1600200" indent="-228600">
              <a:defRPr sz="2700" i="1">
                <a:solidFill>
                  <a:srgbClr val="339933"/>
                </a:solidFill>
                <a:latin typeface=".VnVogue" panose="020B7200000000000000" pitchFamily="34" charset="0"/>
              </a:defRPr>
            </a:lvl4pPr>
            <a:lvl5pPr marL="2057400" indent="-228600">
              <a:defRPr sz="2700" i="1">
                <a:solidFill>
                  <a:srgbClr val="339933"/>
                </a:solidFill>
                <a:latin typeface=".VnVogue" panose="020B7200000000000000" pitchFamily="34" charset="0"/>
              </a:defRPr>
            </a:lvl5pPr>
            <a:lvl6pPr marL="2514600" indent="-228600" eaLnBrk="0" fontAlgn="base" hangingPunct="0">
              <a:spcBef>
                <a:spcPct val="0"/>
              </a:spcBef>
              <a:spcAft>
                <a:spcPct val="0"/>
              </a:spcAft>
              <a:defRPr sz="2700" i="1">
                <a:solidFill>
                  <a:srgbClr val="339933"/>
                </a:solidFill>
                <a:latin typeface=".VnVogue" panose="020B7200000000000000" pitchFamily="34" charset="0"/>
              </a:defRPr>
            </a:lvl6pPr>
            <a:lvl7pPr marL="2971800" indent="-228600" eaLnBrk="0" fontAlgn="base" hangingPunct="0">
              <a:spcBef>
                <a:spcPct val="0"/>
              </a:spcBef>
              <a:spcAft>
                <a:spcPct val="0"/>
              </a:spcAft>
              <a:defRPr sz="2700" i="1">
                <a:solidFill>
                  <a:srgbClr val="339933"/>
                </a:solidFill>
                <a:latin typeface=".VnVogue" panose="020B7200000000000000" pitchFamily="34" charset="0"/>
              </a:defRPr>
            </a:lvl7pPr>
            <a:lvl8pPr marL="3429000" indent="-228600" eaLnBrk="0" fontAlgn="base" hangingPunct="0">
              <a:spcBef>
                <a:spcPct val="0"/>
              </a:spcBef>
              <a:spcAft>
                <a:spcPct val="0"/>
              </a:spcAft>
              <a:defRPr sz="2700" i="1">
                <a:solidFill>
                  <a:srgbClr val="339933"/>
                </a:solidFill>
                <a:latin typeface=".VnVogue" panose="020B7200000000000000" pitchFamily="34" charset="0"/>
              </a:defRPr>
            </a:lvl8pPr>
            <a:lvl9pPr marL="3886200" indent="-228600" eaLnBrk="0" fontAlgn="base" hangingPunct="0">
              <a:spcBef>
                <a:spcPct val="0"/>
              </a:spcBef>
              <a:spcAft>
                <a:spcPct val="0"/>
              </a:spcAft>
              <a:defRPr sz="2700" i="1">
                <a:solidFill>
                  <a:srgbClr val="339933"/>
                </a:solidFill>
                <a:latin typeface=".VnVogue" panose="020B7200000000000000" pitchFamily="34" charset="0"/>
              </a:defRPr>
            </a:lvl9pPr>
          </a:lstStyle>
          <a:p>
            <a:pPr>
              <a:buClr>
                <a:srgbClr val="FF0000"/>
              </a:buClr>
              <a:buSzPts val="2400"/>
              <a:buFont typeface="Times New Roman" panose="02020603050405020304" pitchFamily="18" charset="0"/>
              <a:buNone/>
            </a:pP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Lượng</a:t>
            </a:r>
            <a:r>
              <a:rPr lang="en-SG" altLang="en-US" sz="3200" b="1" i="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3200" b="1" i="0"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từ</a:t>
            </a:r>
            <a:endParaRPr lang="en-US" altLang="en-US" sz="3200" b="1" i="0" dirty="0">
              <a:solidFill>
                <a:srgbClr val="0070C0"/>
              </a:solidFill>
            </a:endParaRPr>
          </a:p>
        </p:txBody>
      </p:sp>
      <p:sp>
        <p:nvSpPr>
          <p:cNvPr id="2" name="TextBox 1"/>
          <p:cNvSpPr txBox="1"/>
          <p:nvPr/>
        </p:nvSpPr>
        <p:spPr>
          <a:xfrm>
            <a:off x="706272" y="222885"/>
            <a:ext cx="1955041"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ppt_w</p:attrName>
                                        </p:attrNameLst>
                                      </p:cBhvr>
                                      <p:tavLst>
                                        <p:tav tm="0">
                                          <p:val>
                                            <p:strVal val="0"/>
                                          </p:val>
                                        </p:tav>
                                        <p:tav tm="100000">
                                          <p:val>
                                            <p:strVal val="#ppt_w"/>
                                          </p:val>
                                        </p:tav>
                                      </p:tavLst>
                                    </p:anim>
                                    <p:anim calcmode="lin" valueType="num">
                                      <p:cBhvr additive="base">
                                        <p:cTn id="22" dur="500"/>
                                        <p:tgtEl>
                                          <p:spTgt spid="12"/>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ppt_w</p:attrName>
                                        </p:attrNameLst>
                                      </p:cBhvr>
                                      <p:tavLst>
                                        <p:tav tm="0">
                                          <p:val>
                                            <p:strVal val="0"/>
                                          </p:val>
                                        </p:tav>
                                        <p:tav tm="100000">
                                          <p:val>
                                            <p:strVal val="#ppt_w"/>
                                          </p:val>
                                        </p:tav>
                                      </p:tavLst>
                                    </p:anim>
                                    <p:anim calcmode="lin" valueType="num">
                                      <p:cBhvr additive="base">
                                        <p:cTn id="28" dur="500"/>
                                        <p:tgtEl>
                                          <p:spTgt spid="13"/>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ppt_w</p:attrName>
                                        </p:attrNameLst>
                                      </p:cBhvr>
                                      <p:tavLst>
                                        <p:tav tm="0">
                                          <p:val>
                                            <p:strVal val="0"/>
                                          </p:val>
                                        </p:tav>
                                        <p:tav tm="100000">
                                          <p:val>
                                            <p:strVal val="#ppt_w"/>
                                          </p:val>
                                        </p:tav>
                                      </p:tavLst>
                                    </p:anim>
                                    <p:anim calcmode="lin" valueType="num">
                                      <p:cBhvr additive="base">
                                        <p:cTn id="34" dur="500"/>
                                        <p:tgtEl>
                                          <p:spTgt spid="14"/>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ppt_w</p:attrName>
                                        </p:attrNameLst>
                                      </p:cBhvr>
                                      <p:tavLst>
                                        <p:tav tm="0">
                                          <p:val>
                                            <p:strVal val="0"/>
                                          </p:val>
                                        </p:tav>
                                        <p:tav tm="100000">
                                          <p:val>
                                            <p:strVal val="#ppt_w"/>
                                          </p:val>
                                        </p:tav>
                                      </p:tavLst>
                                    </p:anim>
                                    <p:anim calcmode="lin" valueType="num">
                                      <p:cBhvr additive="base">
                                        <p:cTn id="40" dur="500"/>
                                        <p:tgtEl>
                                          <p:spTgt spid="15"/>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ppt_w</p:attrName>
                                        </p:attrNameLst>
                                      </p:cBhvr>
                                      <p:tavLst>
                                        <p:tav tm="0">
                                          <p:val>
                                            <p:strVal val="0"/>
                                          </p:val>
                                        </p:tav>
                                        <p:tav tm="100000">
                                          <p:val>
                                            <p:strVal val="#ppt_w"/>
                                          </p:val>
                                        </p:tav>
                                      </p:tavLst>
                                    </p:anim>
                                    <p:anim calcmode="lin" valueType="num">
                                      <p:cBhvr additive="base">
                                        <p:cTn id="46" dur="500"/>
                                        <p:tgtEl>
                                          <p:spTgt spid="16"/>
                                        </p:tgtEl>
                                        <p:attrNameLst>
                                          <p:attrName>ppt_h</p:attrName>
                                        </p:attrNameLst>
                                      </p:cBhvr>
                                      <p:tavLst>
                                        <p:tav tm="0">
                                          <p:val>
                                            <p:str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ppt_w</p:attrName>
                                        </p:attrNameLst>
                                      </p:cBhvr>
                                      <p:tavLst>
                                        <p:tav tm="0">
                                          <p:val>
                                            <p:strVal val="0"/>
                                          </p:val>
                                        </p:tav>
                                        <p:tav tm="100000">
                                          <p:val>
                                            <p:strVal val="#ppt_w"/>
                                          </p:val>
                                        </p:tav>
                                      </p:tavLst>
                                    </p:anim>
                                    <p:anim calcmode="lin" valueType="num">
                                      <p:cBhvr additive="base">
                                        <p:cTn id="52" dur="500"/>
                                        <p:tgtEl>
                                          <p:spTgt spid="17"/>
                                        </p:tgtEl>
                                        <p:attrNameLst>
                                          <p:attrName>ppt_h</p:attrName>
                                        </p:attrNameLst>
                                      </p:cBhvr>
                                      <p:tavLst>
                                        <p:tav tm="0">
                                          <p:val>
                                            <p:str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p:tgtEl>
                                          <p:spTgt spid="18"/>
                                        </p:tgtEl>
                                        <p:attrNameLst>
                                          <p:attrName>ppt_w</p:attrName>
                                        </p:attrNameLst>
                                      </p:cBhvr>
                                      <p:tavLst>
                                        <p:tav tm="0">
                                          <p:val>
                                            <p:strVal val="0"/>
                                          </p:val>
                                        </p:tav>
                                        <p:tav tm="100000">
                                          <p:val>
                                            <p:strVal val="#ppt_w"/>
                                          </p:val>
                                        </p:tav>
                                      </p:tavLst>
                                    </p:anim>
                                    <p:anim calcmode="lin" valueType="num">
                                      <p:cBhvr additive="base">
                                        <p:cTn id="58" dur="500"/>
                                        <p:tgtEl>
                                          <p:spTgt spid="18"/>
                                        </p:tgtEl>
                                        <p:attrNameLst>
                                          <p:attrName>ppt_h</p:attrName>
                                        </p:attrNameLst>
                                      </p:cBhvr>
                                      <p:tavLst>
                                        <p:tav tm="0">
                                          <p:val>
                                            <p:str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ppt_w</p:attrName>
                                        </p:attrNameLst>
                                      </p:cBhvr>
                                      <p:tavLst>
                                        <p:tav tm="0">
                                          <p:val>
                                            <p:strVal val="0"/>
                                          </p:val>
                                        </p:tav>
                                        <p:tav tm="100000">
                                          <p:val>
                                            <p:strVal val="#ppt_w"/>
                                          </p:val>
                                        </p:tav>
                                      </p:tavLst>
                                    </p:anim>
                                    <p:anim calcmode="lin" valueType="num">
                                      <p:cBhvr additive="base">
                                        <p:cTn id="64" dur="500"/>
                                        <p:tgtEl>
                                          <p:spTgt spid="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淘宝网chenying0907出品 15"/>
          <p:cNvSpPr/>
          <p:nvPr>
            <p:custDataLst>
              <p:tags r:id="rId1"/>
            </p:custDataLst>
          </p:nvPr>
        </p:nvSpPr>
        <p:spPr>
          <a:xfrm>
            <a:off x="1994704" y="2525644"/>
            <a:ext cx="8202592" cy="1729102"/>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endParaRPr>
          </a:p>
        </p:txBody>
      </p:sp>
      <p:pic>
        <p:nvPicPr>
          <p:cNvPr id="13" name="PA_图片 12"/>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3767838" y="301206"/>
            <a:ext cx="4543042" cy="6240321"/>
          </a:xfrm>
          <a:prstGeom prst="rect">
            <a:avLst/>
          </a:prstGeom>
        </p:spPr>
      </p:pic>
      <p:sp>
        <p:nvSpPr>
          <p:cNvPr id="3" name="PA_淘宝网chenying0907出品 2"/>
          <p:cNvSpPr/>
          <p:nvPr>
            <p:custDataLst>
              <p:tags r:id="rId3"/>
            </p:custDataLst>
          </p:nvPr>
        </p:nvSpPr>
        <p:spPr>
          <a:xfrm>
            <a:off x="2237772" y="2849880"/>
            <a:ext cx="7716456" cy="1158240"/>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endParaRPr>
          </a:p>
        </p:txBody>
      </p:sp>
      <p:sp>
        <p:nvSpPr>
          <p:cNvPr id="6" name="PA_淘宝网chenying0907出品 5"/>
          <p:cNvSpPr txBox="1"/>
          <p:nvPr>
            <p:custDataLst>
              <p:tags r:id="rId4"/>
            </p:custDataLst>
          </p:nvPr>
        </p:nvSpPr>
        <p:spPr>
          <a:xfrm>
            <a:off x="2390775" y="3137005"/>
            <a:ext cx="7368371" cy="830997"/>
          </a:xfrm>
          <a:prstGeom prst="rect">
            <a:avLst/>
          </a:prstGeom>
          <a:noFill/>
        </p:spPr>
        <p:txBody>
          <a:bodyPr wrap="square" rtlCol="0">
            <a:spAutoFit/>
          </a:bodyPr>
          <a:lstStyle/>
          <a:p>
            <a:pPr algn="ctr"/>
            <a:r>
              <a:rPr lang="en-SG" altLang="zh-CN" sz="4800" kern="2000" spc="600"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HẸN GẶP LẠI CÁC EM!</a:t>
            </a:r>
            <a:endParaRPr lang="en-US" altLang="zh-CN" sz="4800" kern="2000" spc="600"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pic>
        <p:nvPicPr>
          <p:cNvPr id="4" name="PA_手嶌葵 - The Rose">
            <a:hlinkClick r:id="" action="ppaction://media"/>
          </p:cNvPr>
          <p:cNvPicPr>
            <a:picLocks noChangeAspect="1"/>
          </p:cNvPicPr>
          <p:nvPr>
            <a:audioFile r:link="rId6"/>
            <p:custDataLst>
              <p:tags r:id="rId7"/>
            </p:custDataLst>
            <p:extLst>
              <p:ext uri="{DAA4B4D4-6D71-4841-9C94-3DE7FCFB9230}">
                <p14:media xmlns:p14="http://schemas.microsoft.com/office/powerpoint/2010/main" r:embed="rId5">
                  <p14:fade in="500"/>
                </p14:media>
              </p:ext>
            </p:extLst>
          </p:nvPr>
        </p:nvPicPr>
        <p:blipFill>
          <a:blip r:embed="rId11"/>
          <a:stretch>
            <a:fillRect/>
          </a:stretch>
        </p:blipFill>
        <p:spPr>
          <a:xfrm>
            <a:off x="12192000" y="6260781"/>
            <a:ext cx="609600" cy="609600"/>
          </a:xfrm>
          <a:prstGeom prst="rect">
            <a:avLst/>
          </a:prstGeom>
        </p:spPr>
      </p:pic>
    </p:spTree>
    <p:extLst>
      <p:ext uri="{BB962C8B-B14F-4D97-AF65-F5344CB8AC3E}">
        <p14:creationId xmlns:p14="http://schemas.microsoft.com/office/powerpoint/2010/main" val="281593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10)">
                                      <p:cBhvr>
                                        <p:cTn id="6" dur="1"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21" presetClass="entr" presetSubtype="1"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900"/>
                                        <p:tgtEl>
                                          <p:spTgt spid="16"/>
                                        </p:tgtEl>
                                      </p:cBhvr>
                                    </p:animEffect>
                                  </p:childTnLst>
                                </p:cTn>
                              </p:par>
                              <p:par>
                                <p:cTn id="13" presetID="16" presetClass="entr" presetSubtype="21" fill="hold" grpId="0" nodeType="with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750"/>
                                        <p:tgtEl>
                                          <p:spTgt spid="3"/>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repeatCount="indefinite" fill="hold" display="0">
                  <p:stCondLst>
                    <p:cond delay="indefinite"/>
                  </p:stCondLst>
                  <p:endCondLst>
                    <p:cond evt="onStopAudio" delay="0">
                      <p:tgtEl>
                        <p:sldTgt/>
                      </p:tgtEl>
                    </p:cond>
                  </p:endCondLst>
                </p:cTn>
                <p:tgtEl>
                  <p:spTgt spid="4"/>
                </p:tgtEl>
              </p:cMediaNode>
            </p:audio>
          </p:childTnLst>
        </p:cTn>
      </p:par>
    </p:tnLst>
    <p:bldLst>
      <p:bldP spid="16" grpId="0" animBg="1"/>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POINSET2">
            <a:extLst>
              <a:ext uri="{FF2B5EF4-FFF2-40B4-BE49-F238E27FC236}">
                <a16:creationId xmlns:a16="http://schemas.microsoft.com/office/drawing/2014/main" id="{FA0C8C84-0F57-B5DB-3F23-03EC59FA1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24900" y="-952500"/>
            <a:ext cx="990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POINSET2">
            <a:extLst>
              <a:ext uri="{FF2B5EF4-FFF2-40B4-BE49-F238E27FC236}">
                <a16:creationId xmlns:a16="http://schemas.microsoft.com/office/drawing/2014/main" id="{6D83EE52-01C3-6251-F73B-1E240C5A1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89088" y="4941888"/>
            <a:ext cx="18478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3">
            <a:extLst>
              <a:ext uri="{FF2B5EF4-FFF2-40B4-BE49-F238E27FC236}">
                <a16:creationId xmlns:a16="http://schemas.microsoft.com/office/drawing/2014/main" id="{64FDC4BA-2E46-BDD4-52C4-881C224044C8}"/>
              </a:ext>
            </a:extLst>
          </p:cNvPr>
          <p:cNvSpPr>
            <a:spLocks noChangeArrowheads="1" noChangeShapeType="1" noTextEdit="1"/>
          </p:cNvSpPr>
          <p:nvPr/>
        </p:nvSpPr>
        <p:spPr bwMode="auto">
          <a:xfrm>
            <a:off x="3276600" y="304800"/>
            <a:ext cx="44450" cy="203200"/>
          </a:xfrm>
          <a:prstGeom prst="rect">
            <a:avLst/>
          </a:prstGeom>
        </p:spPr>
        <p:txBody>
          <a:bodyPr wrap="none" fromWordArt="1">
            <a:prstTxWarp prst="textPlain">
              <a:avLst>
                <a:gd name="adj" fmla="val 50000"/>
              </a:avLst>
            </a:prstTxWarp>
          </a:bodyPr>
          <a:lstStyle/>
          <a:p>
            <a:pPr algn="ctr"/>
            <a:endParaRPr lang="en-US" sz="1400" b="1" kern="10">
              <a:ln w="9525">
                <a:solidFill>
                  <a:srgbClr val="0000FF"/>
                </a:solidFill>
                <a:round/>
                <a:headEnd/>
                <a:tailEnd/>
              </a:ln>
              <a:solidFill>
                <a:srgbClr val="FF0066"/>
              </a:solidFill>
              <a:effectLst>
                <a:outerShdw dist="35921" dir="2700000" algn="ctr" rotWithShape="0">
                  <a:srgbClr val="C0C0C0">
                    <a:alpha val="75000"/>
                  </a:srgbClr>
                </a:outerShdw>
              </a:effectLst>
              <a:cs typeface="Times New Roman" panose="02020603050405020304" pitchFamily="18" charset="0"/>
            </a:endParaRPr>
          </a:p>
        </p:txBody>
      </p:sp>
      <p:sp>
        <p:nvSpPr>
          <p:cNvPr id="8" name="Rectangle 7">
            <a:extLst>
              <a:ext uri="{FF2B5EF4-FFF2-40B4-BE49-F238E27FC236}">
                <a16:creationId xmlns:a16="http://schemas.microsoft.com/office/drawing/2014/main" id="{F3C41F3E-D6F9-E2F3-0DB6-8D9B1664B703}"/>
              </a:ext>
            </a:extLst>
          </p:cNvPr>
          <p:cNvSpPr>
            <a:spLocks noChangeArrowheads="1"/>
          </p:cNvSpPr>
          <p:nvPr/>
        </p:nvSpPr>
        <p:spPr bwMode="auto">
          <a:xfrm>
            <a:off x="2057400" y="3960814"/>
            <a:ext cx="8458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3600" b="1"/>
              <a:t>- Các em HS đọc đoạn trích “Những ngày thơ ấu” của Nguyên Hồng và suy nghĩ các yêu cầu trong SGK/73.</a:t>
            </a:r>
            <a:endParaRPr lang="en-US" altLang="en-US" sz="3600"/>
          </a:p>
        </p:txBody>
      </p:sp>
      <p:sp>
        <p:nvSpPr>
          <p:cNvPr id="3078" name="WordArt 13">
            <a:extLst>
              <a:ext uri="{FF2B5EF4-FFF2-40B4-BE49-F238E27FC236}">
                <a16:creationId xmlns:a16="http://schemas.microsoft.com/office/drawing/2014/main" id="{B6AA129E-50B6-98FE-3A30-CE226D4CF867}"/>
              </a:ext>
            </a:extLst>
          </p:cNvPr>
          <p:cNvSpPr>
            <a:spLocks noChangeArrowheads="1" noChangeShapeType="1" noTextEdit="1"/>
          </p:cNvSpPr>
          <p:nvPr/>
        </p:nvSpPr>
        <p:spPr bwMode="auto">
          <a:xfrm>
            <a:off x="1828800" y="1371600"/>
            <a:ext cx="8763000" cy="1752600"/>
          </a:xfrm>
          <a:prstGeom prst="rect">
            <a:avLst/>
          </a:prstGeom>
        </p:spPr>
        <p:txBody>
          <a:bodyPr wrap="none" fromWordArt="1">
            <a:prstTxWarp prst="textPlain">
              <a:avLst>
                <a:gd name="adj" fmla="val 50000"/>
              </a:avLst>
            </a:prstTxWarp>
          </a:bodyPr>
          <a:lstStyle/>
          <a:p>
            <a:pPr algn="ctr"/>
            <a:r>
              <a:rPr lang="en-US" sz="8000" b="1" kern="10">
                <a:ln w="9525">
                  <a:solidFill>
                    <a:schemeClr val="bg1"/>
                  </a:solidFill>
                  <a:round/>
                  <a:headEnd/>
                  <a:tailEnd/>
                </a:ln>
                <a:solidFill>
                  <a:srgbClr val="FF0000"/>
                </a:solidFill>
                <a:effectLst>
                  <a:outerShdw dist="35921" dir="2700000" algn="ctr" rotWithShape="0">
                    <a:srgbClr val="C0C0C0">
                      <a:alpha val="75998"/>
                    </a:srgbClr>
                  </a:outerShdw>
                </a:effectLst>
                <a:cs typeface="Times New Roman" panose="02020603050405020304" pitchFamily="18" charset="0"/>
              </a:rPr>
              <a:t>MIÊU TẢ VÀ BIỂU CẢM TRONG VĂN TỰ SỰ</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4" descr="POINSET2">
            <a:extLst>
              <a:ext uri="{FF2B5EF4-FFF2-40B4-BE49-F238E27FC236}">
                <a16:creationId xmlns:a16="http://schemas.microsoft.com/office/drawing/2014/main" id="{47052BE5-04E2-A064-390F-19E960351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51888" y="-65087"/>
            <a:ext cx="1847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POINSET2">
            <a:extLst>
              <a:ext uri="{FF2B5EF4-FFF2-40B4-BE49-F238E27FC236}">
                <a16:creationId xmlns:a16="http://schemas.microsoft.com/office/drawing/2014/main" id="{27ABF44C-DA52-E17C-A01A-DC4CB0D6B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589088" y="4941888"/>
            <a:ext cx="18478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13">
            <a:extLst>
              <a:ext uri="{FF2B5EF4-FFF2-40B4-BE49-F238E27FC236}">
                <a16:creationId xmlns:a16="http://schemas.microsoft.com/office/drawing/2014/main" id="{DC11FA26-0351-02B6-3623-609D545DB48B}"/>
              </a:ext>
            </a:extLst>
          </p:cNvPr>
          <p:cNvSpPr>
            <a:spLocks noChangeArrowheads="1" noChangeShapeType="1" noTextEdit="1"/>
          </p:cNvSpPr>
          <p:nvPr/>
        </p:nvSpPr>
        <p:spPr bwMode="auto">
          <a:xfrm>
            <a:off x="3276600" y="304800"/>
            <a:ext cx="44450" cy="203200"/>
          </a:xfrm>
          <a:prstGeom prst="rect">
            <a:avLst/>
          </a:prstGeom>
        </p:spPr>
        <p:txBody>
          <a:bodyPr wrap="none" fromWordArt="1">
            <a:prstTxWarp prst="textPlain">
              <a:avLst>
                <a:gd name="adj" fmla="val 50000"/>
              </a:avLst>
            </a:prstTxWarp>
          </a:bodyPr>
          <a:lstStyle/>
          <a:p>
            <a:pPr algn="ctr"/>
            <a:endParaRPr lang="en-US" sz="1400" b="1" kern="10">
              <a:ln w="9525">
                <a:solidFill>
                  <a:srgbClr val="0000FF"/>
                </a:solidFill>
                <a:round/>
                <a:headEnd/>
                <a:tailEnd/>
              </a:ln>
              <a:solidFill>
                <a:srgbClr val="FF0066"/>
              </a:solidFill>
              <a:effectLst>
                <a:outerShdw dist="35921" dir="2700000" algn="ctr" rotWithShape="0">
                  <a:srgbClr val="C0C0C0">
                    <a:alpha val="75000"/>
                  </a:srgbClr>
                </a:outerShdw>
              </a:effectLst>
              <a:cs typeface="Times New Roman" panose="02020603050405020304" pitchFamily="18" charset="0"/>
            </a:endParaRPr>
          </a:p>
        </p:txBody>
      </p:sp>
      <p:sp>
        <p:nvSpPr>
          <p:cNvPr id="7174" name="Rectangle 3">
            <a:extLst>
              <a:ext uri="{FF2B5EF4-FFF2-40B4-BE49-F238E27FC236}">
                <a16:creationId xmlns:a16="http://schemas.microsoft.com/office/drawing/2014/main" id="{15147C9B-7B42-148E-8A54-1446AD0CD1A4}"/>
              </a:ext>
            </a:extLst>
          </p:cNvPr>
          <p:cNvSpPr txBox="1">
            <a:spLocks noChangeArrowheads="1"/>
          </p:cNvSpPr>
          <p:nvPr/>
        </p:nvSpPr>
        <p:spPr bwMode="auto">
          <a:xfrm>
            <a:off x="2209800" y="26670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514350" indent="-5143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AutoNum type="arabicPeriod"/>
            </a:pPr>
            <a:r>
              <a:rPr lang="en-US" altLang="en-US" sz="2800" b="1"/>
              <a:t>Hãy tìm các yếu tố </a:t>
            </a:r>
            <a:r>
              <a:rPr lang="en-US" altLang="en-US" sz="2800" b="1" u="sng"/>
              <a:t>miêu tả và biểu cảm </a:t>
            </a:r>
            <a:r>
              <a:rPr lang="en-US" altLang="en-US" sz="2800" b="1"/>
              <a:t>trong đoạn văn trên? </a:t>
            </a:r>
          </a:p>
        </p:txBody>
      </p:sp>
      <p:sp>
        <p:nvSpPr>
          <p:cNvPr id="7175" name="Text Box 5">
            <a:extLst>
              <a:ext uri="{FF2B5EF4-FFF2-40B4-BE49-F238E27FC236}">
                <a16:creationId xmlns:a16="http://schemas.microsoft.com/office/drawing/2014/main" id="{356F515F-54F2-188B-707C-AA3E30ECA8D3}"/>
              </a:ext>
            </a:extLst>
          </p:cNvPr>
          <p:cNvSpPr txBox="1">
            <a:spLocks noChangeArrowheads="1"/>
          </p:cNvSpPr>
          <p:nvPr/>
        </p:nvSpPr>
        <p:spPr bwMode="auto">
          <a:xfrm>
            <a:off x="1600200" y="7985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2800" b="1">
                <a:solidFill>
                  <a:schemeClr val="accent2"/>
                </a:solidFill>
                <a:latin typeface="Arial" panose="020B0604020202020204" pitchFamily="34" charset="0"/>
              </a:rPr>
              <a:t>I. </a:t>
            </a:r>
            <a:r>
              <a:rPr lang="en-US" altLang="en-US" sz="2800" b="1" u="sng">
                <a:solidFill>
                  <a:schemeClr val="accent2"/>
                </a:solidFill>
                <a:latin typeface="Arial" panose="020B0604020202020204" pitchFamily="34" charset="0"/>
              </a:rPr>
              <a:t>Sự kết hợp các yếu tố kể, tả và biểu lộ tình cảm trong văn bản tự sự</a:t>
            </a:r>
          </a:p>
        </p:txBody>
      </p:sp>
      <p:sp>
        <p:nvSpPr>
          <p:cNvPr id="7176" name="Text Box 9">
            <a:extLst>
              <a:ext uri="{FF2B5EF4-FFF2-40B4-BE49-F238E27FC236}">
                <a16:creationId xmlns:a16="http://schemas.microsoft.com/office/drawing/2014/main" id="{066C3E12-33D4-3A50-AB19-C60885B25F85}"/>
              </a:ext>
            </a:extLst>
          </p:cNvPr>
          <p:cNvSpPr txBox="1">
            <a:spLocks noChangeArrowheads="1"/>
          </p:cNvSpPr>
          <p:nvPr/>
        </p:nvSpPr>
        <p:spPr bwMode="auto">
          <a:xfrm>
            <a:off x="2028826" y="1838326"/>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Times New Roman" panose="02020603050405020304" pitchFamily="18" charset="0"/>
              <a:buNone/>
            </a:pPr>
            <a:r>
              <a:rPr lang="en-US" altLang="en-US" sz="2800" b="1" i="1">
                <a:latin typeface="Arial" panose="020B0604020202020204" pitchFamily="34" charset="0"/>
              </a:rPr>
              <a:t>-  Đọc đoạn văn SGK / 72</a:t>
            </a:r>
          </a:p>
        </p:txBody>
      </p:sp>
      <p:sp>
        <p:nvSpPr>
          <p:cNvPr id="7177" name="Rectangle 10">
            <a:extLst>
              <a:ext uri="{FF2B5EF4-FFF2-40B4-BE49-F238E27FC236}">
                <a16:creationId xmlns:a16="http://schemas.microsoft.com/office/drawing/2014/main" id="{C56D9E5D-1D36-1807-D03D-32C5F8B17EEA}"/>
              </a:ext>
            </a:extLst>
          </p:cNvPr>
          <p:cNvSpPr>
            <a:spLocks noChangeArrowheads="1"/>
          </p:cNvSpPr>
          <p:nvPr/>
        </p:nvSpPr>
        <p:spPr bwMode="auto">
          <a:xfrm>
            <a:off x="2514600" y="3505201"/>
            <a:ext cx="81534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a:t>- Các yếu tố này đứng </a:t>
            </a:r>
            <a:r>
              <a:rPr lang="en-US" altLang="en-US" sz="2800" b="1" u="sng"/>
              <a:t>tách riêng, hay đan xen</a:t>
            </a:r>
            <a:r>
              <a:rPr lang="en-US" altLang="en-US" sz="2800" b="1"/>
              <a:t> vào với yếu tố tự sự?</a:t>
            </a:r>
          </a:p>
        </p:txBody>
      </p:sp>
      <p:sp>
        <p:nvSpPr>
          <p:cNvPr id="7178" name="Rectangle 3">
            <a:extLst>
              <a:ext uri="{FF2B5EF4-FFF2-40B4-BE49-F238E27FC236}">
                <a16:creationId xmlns:a16="http://schemas.microsoft.com/office/drawing/2014/main" id="{9383595C-40DE-4BF4-2456-59EB4F41CF71}"/>
              </a:ext>
            </a:extLst>
          </p:cNvPr>
          <p:cNvSpPr txBox="1">
            <a:spLocks noChangeArrowheads="1"/>
          </p:cNvSpPr>
          <p:nvPr/>
        </p:nvSpPr>
        <p:spPr bwMode="auto">
          <a:xfrm>
            <a:off x="2209800" y="4419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a:latin typeface="Times New Roman" panose="02020603050405020304" pitchFamily="18" charset="0"/>
              </a:rPr>
              <a:t>2. - N</a:t>
            </a:r>
            <a:r>
              <a:rPr lang="en-US" altLang="en-US" sz="2800" b="1"/>
              <a:t>ếu </a:t>
            </a:r>
            <a:r>
              <a:rPr lang="en-US" altLang="en-US" sz="2800" b="1" u="sng"/>
              <a:t>bỏ</a:t>
            </a:r>
            <a:r>
              <a:rPr lang="en-US" altLang="en-US" sz="2800" b="1"/>
              <a:t> các yếu tố </a:t>
            </a:r>
            <a:r>
              <a:rPr lang="en-US" altLang="en-US" sz="2800" b="1" u="sng"/>
              <a:t>miêu tả, biểu cảm </a:t>
            </a:r>
            <a:r>
              <a:rPr lang="en-US" altLang="en-US" sz="2800" b="1"/>
              <a:t>thì đoạn văn sẽ bị ảnh hưởng </a:t>
            </a:r>
            <a:r>
              <a:rPr lang="en-US" altLang="en-US" sz="2800" b="1" u="sng"/>
              <a:t>ntn</a:t>
            </a:r>
            <a:r>
              <a:rPr lang="en-US" altLang="en-US" sz="2800" b="1"/>
              <a:t>?</a:t>
            </a:r>
          </a:p>
        </p:txBody>
      </p:sp>
      <p:sp>
        <p:nvSpPr>
          <p:cNvPr id="7179" name="Rectangle 10">
            <a:extLst>
              <a:ext uri="{FF2B5EF4-FFF2-40B4-BE49-F238E27FC236}">
                <a16:creationId xmlns:a16="http://schemas.microsoft.com/office/drawing/2014/main" id="{E5035035-FEC7-3801-9201-2540E9F64A3F}"/>
              </a:ext>
            </a:extLst>
          </p:cNvPr>
          <p:cNvSpPr>
            <a:spLocks noChangeArrowheads="1"/>
          </p:cNvSpPr>
          <p:nvPr/>
        </p:nvSpPr>
        <p:spPr bwMode="auto">
          <a:xfrm>
            <a:off x="2514601" y="5389564"/>
            <a:ext cx="82010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2800" b="1"/>
              <a:t>- Em hãy rút ra </a:t>
            </a:r>
            <a:r>
              <a:rPr lang="en-US" altLang="en-US" sz="2800" b="1" u="sng"/>
              <a:t>kết luận về vai trò</a:t>
            </a:r>
            <a:r>
              <a:rPr lang="en-US" altLang="en-US" sz="2800" b="1"/>
              <a:t>, tác dụng của yếu tố </a:t>
            </a:r>
            <a:r>
              <a:rPr lang="en-US" altLang="en-US" sz="2800" b="1" u="sng"/>
              <a:t>miêu tả, biểu cảm </a:t>
            </a:r>
            <a:r>
              <a:rPr lang="en-US" altLang="en-US" sz="2800" b="1"/>
              <a:t>có tác dụng gì trong việc </a:t>
            </a:r>
            <a:r>
              <a:rPr lang="en-US" altLang="en-US" sz="2800" b="1" u="sng"/>
              <a:t>kể chuyện</a:t>
            </a:r>
            <a:r>
              <a:rPr lang="en-US" altLang="en-US" sz="2800" b="1"/>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arn(inVertical)">
                                      <p:cBhvr>
                                        <p:cTn id="7" dur="1000"/>
                                        <p:tgtEl>
                                          <p:spTgt spid="7175"/>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wipe(down)">
                                      <p:cBhvr>
                                        <p:cTn id="11" dur="1000"/>
                                        <p:tgtEl>
                                          <p:spTgt spid="7176"/>
                                        </p:tgtEl>
                                      </p:cBhvr>
                                    </p:animEffect>
                                  </p:childTnLst>
                                </p:cTn>
                              </p:par>
                            </p:childTnLst>
                          </p:cTn>
                        </p:par>
                        <p:par>
                          <p:cTn id="12" fill="hold" nodeType="afterGroup">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1000"/>
                                        <p:tgtEl>
                                          <p:spTgt spid="7174"/>
                                        </p:tgtEl>
                                      </p:cBhvr>
                                    </p:animEffect>
                                    <p:anim calcmode="lin" valueType="num">
                                      <p:cBhvr>
                                        <p:cTn id="16" dur="1000" fill="hold"/>
                                        <p:tgtEl>
                                          <p:spTgt spid="7174"/>
                                        </p:tgtEl>
                                        <p:attrNameLst>
                                          <p:attrName>ppt_x</p:attrName>
                                        </p:attrNameLst>
                                      </p:cBhvr>
                                      <p:tavLst>
                                        <p:tav tm="0">
                                          <p:val>
                                            <p:strVal val="#ppt_x"/>
                                          </p:val>
                                        </p:tav>
                                        <p:tav tm="100000">
                                          <p:val>
                                            <p:strVal val="#ppt_x"/>
                                          </p:val>
                                        </p:tav>
                                      </p:tavLst>
                                    </p:anim>
                                    <p:anim calcmode="lin" valueType="num">
                                      <p:cBhvr>
                                        <p:cTn id="17" dur="1000" fill="hold"/>
                                        <p:tgtEl>
                                          <p:spTgt spid="7174"/>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fade">
                                      <p:cBhvr>
                                        <p:cTn id="21" dur="1000"/>
                                        <p:tgtEl>
                                          <p:spTgt spid="7177"/>
                                        </p:tgtEl>
                                      </p:cBhvr>
                                    </p:animEffect>
                                    <p:anim calcmode="lin" valueType="num">
                                      <p:cBhvr>
                                        <p:cTn id="22" dur="1000" fill="hold"/>
                                        <p:tgtEl>
                                          <p:spTgt spid="7177"/>
                                        </p:tgtEl>
                                        <p:attrNameLst>
                                          <p:attrName>ppt_x</p:attrName>
                                        </p:attrNameLst>
                                      </p:cBhvr>
                                      <p:tavLst>
                                        <p:tav tm="0">
                                          <p:val>
                                            <p:strVal val="#ppt_x"/>
                                          </p:val>
                                        </p:tav>
                                        <p:tav tm="100000">
                                          <p:val>
                                            <p:strVal val="#ppt_x"/>
                                          </p:val>
                                        </p:tav>
                                      </p:tavLst>
                                    </p:anim>
                                    <p:anim calcmode="lin" valueType="num">
                                      <p:cBhvr>
                                        <p:cTn id="23" dur="1000" fill="hold"/>
                                        <p:tgtEl>
                                          <p:spTgt spid="717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fade">
                                      <p:cBhvr>
                                        <p:cTn id="27" dur="1000"/>
                                        <p:tgtEl>
                                          <p:spTgt spid="7178"/>
                                        </p:tgtEl>
                                      </p:cBhvr>
                                    </p:animEffect>
                                    <p:anim calcmode="lin" valueType="num">
                                      <p:cBhvr>
                                        <p:cTn id="28" dur="1000" fill="hold"/>
                                        <p:tgtEl>
                                          <p:spTgt spid="7178"/>
                                        </p:tgtEl>
                                        <p:attrNameLst>
                                          <p:attrName>ppt_x</p:attrName>
                                        </p:attrNameLst>
                                      </p:cBhvr>
                                      <p:tavLst>
                                        <p:tav tm="0">
                                          <p:val>
                                            <p:strVal val="#ppt_x"/>
                                          </p:val>
                                        </p:tav>
                                        <p:tav tm="100000">
                                          <p:val>
                                            <p:strVal val="#ppt_x"/>
                                          </p:val>
                                        </p:tav>
                                      </p:tavLst>
                                    </p:anim>
                                    <p:anim calcmode="lin" valueType="num">
                                      <p:cBhvr>
                                        <p:cTn id="29" dur="1000" fill="hold"/>
                                        <p:tgtEl>
                                          <p:spTgt spid="7178"/>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7179"/>
                                        </p:tgtEl>
                                        <p:attrNameLst>
                                          <p:attrName>style.visibility</p:attrName>
                                        </p:attrNameLst>
                                      </p:cBhvr>
                                      <p:to>
                                        <p:strVal val="visible"/>
                                      </p:to>
                                    </p:set>
                                    <p:animEffect transition="in" filter="fade">
                                      <p:cBhvr>
                                        <p:cTn id="33" dur="1000"/>
                                        <p:tgtEl>
                                          <p:spTgt spid="7179"/>
                                        </p:tgtEl>
                                      </p:cBhvr>
                                    </p:animEffect>
                                    <p:anim calcmode="lin" valueType="num">
                                      <p:cBhvr>
                                        <p:cTn id="34" dur="1000" fill="hold"/>
                                        <p:tgtEl>
                                          <p:spTgt spid="7179"/>
                                        </p:tgtEl>
                                        <p:attrNameLst>
                                          <p:attrName>ppt_x</p:attrName>
                                        </p:attrNameLst>
                                      </p:cBhvr>
                                      <p:tavLst>
                                        <p:tav tm="0">
                                          <p:val>
                                            <p:strVal val="#ppt_x"/>
                                          </p:val>
                                        </p:tav>
                                        <p:tav tm="100000">
                                          <p:val>
                                            <p:strVal val="#ppt_x"/>
                                          </p:val>
                                        </p:tav>
                                      </p:tavLst>
                                    </p:anim>
                                    <p:anim calcmode="lin" valueType="num">
                                      <p:cBhvr>
                                        <p:cTn id="35"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P spid="7178" grpId="0"/>
      <p:bldP spid="71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50755"/>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Rectangle 2">
            <a:extLst>
              <a:ext uri="{FF2B5EF4-FFF2-40B4-BE49-F238E27FC236}">
                <a16:creationId xmlns:a16="http://schemas.microsoft.com/office/drawing/2014/main" id="{E94F6BB1-FC2B-49DF-9126-CA9A92553A57}"/>
              </a:ext>
            </a:extLst>
          </p:cNvPr>
          <p:cNvSpPr>
            <a:spLocks noGrp="1" noChangeArrowheads="1"/>
          </p:cNvSpPr>
          <p:nvPr/>
        </p:nvSpPr>
        <p:spPr bwMode="auto">
          <a:xfrm>
            <a:off x="-1496501" y="1011955"/>
            <a:ext cx="2688201" cy="90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12800" indent="-812800" algn="ctr">
              <a:lnSpc>
                <a:spcPct val="150000"/>
              </a:lnSpc>
              <a:buFontTx/>
              <a:buNone/>
              <a:defRPr/>
            </a:pPr>
            <a:endParaRPr lang="vi-VN" sz="4400" b="1" dirty="0">
              <a:solidFill>
                <a:srgbClr val="0000FF"/>
              </a:solidFill>
              <a:latin typeface="#9Slide03 Arima Madurai Black" panose="00000A00000000000000" pitchFamily="2" charset="0"/>
              <a:cs typeface="#9Slide03 Arima Madurai Black" panose="00000A00000000000000" pitchFamily="2" charset="0"/>
            </a:endParaRPr>
          </a:p>
        </p:txBody>
      </p:sp>
      <p:sp>
        <p:nvSpPr>
          <p:cNvPr id="13" name="Rectangle 12">
            <a:extLst>
              <a:ext uri="{FF2B5EF4-FFF2-40B4-BE49-F238E27FC236}">
                <a16:creationId xmlns:a16="http://schemas.microsoft.com/office/drawing/2014/main" id="{52305EBF-37B4-4789-90AC-311873F87E2D}"/>
              </a:ext>
            </a:extLst>
          </p:cNvPr>
          <p:cNvSpPr>
            <a:spLocks noGrp="1" noChangeArrowheads="1"/>
          </p:cNvSpPr>
          <p:nvPr/>
        </p:nvSpPr>
        <p:spPr bwMode="auto">
          <a:xfrm>
            <a:off x="702879" y="2117894"/>
            <a:ext cx="4956942" cy="136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ü"/>
              <a:defRPr/>
            </a:pP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Xéc-van-tét (1547 – 1616) là nhà văn lỗi lạc của Tây Ban Nha.</a:t>
            </a:r>
          </a:p>
        </p:txBody>
      </p:sp>
      <p:sp>
        <p:nvSpPr>
          <p:cNvPr id="17" name="文本框 29">
            <a:extLst>
              <a:ext uri="{FF2B5EF4-FFF2-40B4-BE49-F238E27FC236}">
                <a16:creationId xmlns:a16="http://schemas.microsoft.com/office/drawing/2014/main" id="{B53AD77F-4422-4B2F-99F8-EF7A3C0C894B}"/>
              </a:ext>
            </a:extLst>
          </p:cNvPr>
          <p:cNvSpPr txBox="1"/>
          <p:nvPr/>
        </p:nvSpPr>
        <p:spPr>
          <a:xfrm>
            <a:off x="551792" y="1026159"/>
            <a:ext cx="2277239" cy="923330"/>
          </a:xfrm>
          <a:prstGeom prst="rect">
            <a:avLst/>
          </a:prstGeom>
          <a:noFill/>
        </p:spPr>
        <p:txBody>
          <a:bodyPr wrap="square" rtlCol="0">
            <a:spAutoFit/>
          </a:bodyPr>
          <a:lstStyle/>
          <a:p>
            <a:pPr marL="812800" indent="-812800" algn="ctr">
              <a:lnSpc>
                <a:spcPct val="150000"/>
              </a:lnSpc>
              <a:buFontTx/>
              <a:buNone/>
              <a:defRPr/>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giả</a:t>
            </a:r>
            <a:endParaRPr lang="vi-VN" sz="3600" b="1" dirty="0">
              <a:latin typeface="Times New Roman" pitchFamily="18" charset="0"/>
              <a:cs typeface="Times New Roman" pitchFamily="18" charset="0"/>
            </a:endParaRPr>
          </a:p>
        </p:txBody>
      </p:sp>
      <p:sp>
        <p:nvSpPr>
          <p:cNvPr id="4" name="TextBox 3"/>
          <p:cNvSpPr txBox="1"/>
          <p:nvPr/>
        </p:nvSpPr>
        <p:spPr>
          <a:xfrm>
            <a:off x="551793" y="472966"/>
            <a:ext cx="4146331" cy="707886"/>
          </a:xfrm>
          <a:prstGeom prst="rect">
            <a:avLst/>
          </a:prstGeom>
          <a:noFill/>
        </p:spPr>
        <p:txBody>
          <a:bodyPr wrap="square" rtlCol="0">
            <a:spAutoFit/>
          </a:bodyPr>
          <a:lstStyle/>
          <a:p>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Tìm</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hiểu</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chung</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6621518" y="1180852"/>
            <a:ext cx="5092261" cy="3743269"/>
          </a:xfrm>
          <a:prstGeom prst="rect">
            <a:avLst/>
          </a:prstGeom>
          <a:noFill/>
        </p:spPr>
        <p:txBody>
          <a:bodyPr wrap="square" rtlCol="0">
            <a:spAutoFit/>
          </a:bodyPr>
          <a:lstStyle/>
          <a:p>
            <a:pPr algn="just">
              <a:lnSpc>
                <a:spcPct val="107000"/>
              </a:lnSpc>
              <a:spcAft>
                <a:spcPts val="0"/>
              </a:spcAft>
            </a:pPr>
            <a:r>
              <a:rPr lang="en-US" sz="3600" b="1" dirty="0">
                <a:solidFill>
                  <a:srgbClr val="000000"/>
                </a:solidFill>
                <a:latin typeface="Times New Roman"/>
                <a:ea typeface="Times New Roman"/>
                <a:cs typeface="Times New Roman"/>
              </a:rPr>
              <a:t>2. </a:t>
            </a:r>
            <a:r>
              <a:rPr lang="en-US" sz="3600" b="1" dirty="0" err="1">
                <a:solidFill>
                  <a:srgbClr val="000000"/>
                </a:solidFill>
                <a:latin typeface="Times New Roman"/>
                <a:ea typeface="Times New Roman"/>
                <a:cs typeface="Times New Roman"/>
              </a:rPr>
              <a:t>Tác</a:t>
            </a:r>
            <a:r>
              <a:rPr lang="en-US" sz="3600" b="1" dirty="0">
                <a:solidFill>
                  <a:srgbClr val="000000"/>
                </a:solidFill>
                <a:latin typeface="Times New Roman"/>
                <a:ea typeface="Times New Roman"/>
                <a:cs typeface="Times New Roman"/>
              </a:rPr>
              <a:t> </a:t>
            </a:r>
            <a:r>
              <a:rPr lang="en-US" sz="3600" b="1" dirty="0" err="1">
                <a:solidFill>
                  <a:srgbClr val="000000"/>
                </a:solidFill>
                <a:latin typeface="Times New Roman"/>
                <a:ea typeface="Times New Roman"/>
                <a:cs typeface="Times New Roman"/>
              </a:rPr>
              <a:t>phẩm</a:t>
            </a:r>
            <a:endParaRPr lang="en-US" sz="3600" b="1" dirty="0">
              <a:latin typeface="Times New Roman"/>
              <a:ea typeface="Calibri"/>
              <a:cs typeface="Times New Roman"/>
            </a:endParaRPr>
          </a:p>
          <a:p>
            <a:pPr algn="just">
              <a:lnSpc>
                <a:spcPct val="107000"/>
              </a:lnSpc>
              <a:spcAft>
                <a:spcPts val="0"/>
              </a:spcAft>
            </a:pP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Tác</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phẩm</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gồm</a:t>
            </a:r>
            <a:r>
              <a:rPr lang="en-US" sz="3200" dirty="0">
                <a:solidFill>
                  <a:srgbClr val="000000"/>
                </a:solidFill>
                <a:latin typeface="Times New Roman"/>
                <a:ea typeface="Times New Roman"/>
                <a:cs typeface="Times New Roman"/>
              </a:rPr>
              <a:t> 2 </a:t>
            </a:r>
            <a:r>
              <a:rPr lang="en-US" sz="3200" dirty="0" err="1">
                <a:solidFill>
                  <a:srgbClr val="000000"/>
                </a:solidFill>
                <a:latin typeface="Times New Roman"/>
                <a:ea typeface="Times New Roman"/>
                <a:cs typeface="Times New Roman"/>
              </a:rPr>
              <a:t>phần</a:t>
            </a:r>
            <a:r>
              <a:rPr lang="en-US" sz="3200" dirty="0">
                <a:solidFill>
                  <a:srgbClr val="000000"/>
                </a:solidFill>
                <a:latin typeface="Times New Roman"/>
                <a:ea typeface="Times New Roman"/>
                <a:cs typeface="Times New Roman"/>
              </a:rPr>
              <a:t>, 126 </a:t>
            </a:r>
            <a:r>
              <a:rPr lang="en-US" sz="3200" dirty="0" err="1">
                <a:solidFill>
                  <a:srgbClr val="000000"/>
                </a:solidFill>
                <a:latin typeface="Times New Roman"/>
                <a:ea typeface="Times New Roman"/>
                <a:cs typeface="Times New Roman"/>
              </a:rPr>
              <a:t>chương</a:t>
            </a:r>
            <a:r>
              <a:rPr lang="en-US" sz="3200" dirty="0">
                <a:solidFill>
                  <a:srgbClr val="000000"/>
                </a:solidFill>
                <a:latin typeface="Times New Roman"/>
                <a:ea typeface="Times New Roman"/>
                <a:cs typeface="Times New Roman"/>
              </a:rPr>
              <a:t>.</a:t>
            </a:r>
            <a:endParaRPr lang="en-US" sz="3200" dirty="0">
              <a:latin typeface="Times New Roman"/>
              <a:ea typeface="Calibri"/>
              <a:cs typeface="Times New Roman"/>
            </a:endParaRPr>
          </a:p>
          <a:p>
            <a:pPr marL="457200" indent="-457200">
              <a:buFontTx/>
              <a:buChar char="-"/>
            </a:pPr>
            <a:r>
              <a:rPr lang="en-US" sz="3200" dirty="0" err="1">
                <a:solidFill>
                  <a:srgbClr val="000000"/>
                </a:solidFill>
                <a:latin typeface="Times New Roman"/>
                <a:ea typeface="Times New Roman"/>
              </a:rPr>
              <a:t>Đoạn</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trích</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chương</a:t>
            </a:r>
            <a:r>
              <a:rPr lang="en-US" sz="3200" dirty="0">
                <a:solidFill>
                  <a:srgbClr val="000000"/>
                </a:solidFill>
                <a:latin typeface="Times New Roman"/>
                <a:ea typeface="Times New Roman"/>
              </a:rPr>
              <a:t> 8 </a:t>
            </a:r>
            <a:r>
              <a:rPr lang="en-US" sz="3200" dirty="0" err="1">
                <a:solidFill>
                  <a:srgbClr val="000000"/>
                </a:solidFill>
                <a:latin typeface="Times New Roman"/>
                <a:ea typeface="Times New Roman"/>
              </a:rPr>
              <a:t>của</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tác</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phẩm</a:t>
            </a:r>
            <a:r>
              <a:rPr lang="en-US" sz="3200" dirty="0">
                <a:solidFill>
                  <a:srgbClr val="000000"/>
                </a:solidFill>
                <a:latin typeface="Times New Roman"/>
                <a:ea typeface="Times New Roman"/>
              </a:rPr>
              <a:t>.</a:t>
            </a:r>
          </a:p>
          <a:p>
            <a:pPr algn="just">
              <a:lnSpc>
                <a:spcPct val="107000"/>
              </a:lnSpc>
              <a:spcAft>
                <a:spcPts val="0"/>
              </a:spcAft>
            </a:pPr>
            <a:r>
              <a:rPr lang="en-US" sz="3200" b="1" dirty="0">
                <a:solidFill>
                  <a:srgbClr val="000000"/>
                </a:solidFill>
                <a:latin typeface="Times New Roman"/>
                <a:ea typeface="Times New Roman"/>
                <a:cs typeface="Times New Roman"/>
              </a:rPr>
              <a:t>- </a:t>
            </a:r>
            <a:r>
              <a:rPr lang="en-US" sz="3200" dirty="0">
                <a:solidFill>
                  <a:srgbClr val="000000"/>
                </a:solidFill>
                <a:latin typeface="Times New Roman"/>
                <a:ea typeface="Times New Roman"/>
                <a:cs typeface="Times New Roman"/>
              </a:rPr>
              <a:t>PTBĐ: </a:t>
            </a:r>
            <a:r>
              <a:rPr lang="en-US" sz="3200" dirty="0" err="1">
                <a:solidFill>
                  <a:srgbClr val="000000"/>
                </a:solidFill>
                <a:latin typeface="Times New Roman"/>
                <a:ea typeface="Times New Roman"/>
                <a:cs typeface="Times New Roman"/>
              </a:rPr>
              <a:t>tự</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sự</a:t>
            </a:r>
            <a:r>
              <a:rPr lang="en-US" sz="3200" dirty="0">
                <a:solidFill>
                  <a:srgbClr val="000000"/>
                </a:solidFill>
                <a:latin typeface="Times New Roman"/>
                <a:ea typeface="Times New Roman"/>
                <a:cs typeface="Times New Roman"/>
              </a:rPr>
              <a:t> + </a:t>
            </a:r>
            <a:r>
              <a:rPr lang="en-US" sz="3200" dirty="0" err="1">
                <a:solidFill>
                  <a:srgbClr val="000000"/>
                </a:solidFill>
                <a:latin typeface="Times New Roman"/>
                <a:ea typeface="Times New Roman"/>
                <a:cs typeface="Times New Roman"/>
              </a:rPr>
              <a:t>miêu</a:t>
            </a:r>
            <a:r>
              <a:rPr lang="en-US" sz="3200" dirty="0">
                <a:solidFill>
                  <a:srgbClr val="000000"/>
                </a:solidFill>
                <a:latin typeface="Times New Roman"/>
                <a:ea typeface="Times New Roman"/>
                <a:cs typeface="Times New Roman"/>
              </a:rPr>
              <a:t> </a:t>
            </a:r>
            <a:r>
              <a:rPr lang="en-US" sz="3200" dirty="0" err="1">
                <a:solidFill>
                  <a:srgbClr val="000000"/>
                </a:solidFill>
                <a:latin typeface="Times New Roman"/>
                <a:ea typeface="Times New Roman"/>
                <a:cs typeface="Times New Roman"/>
              </a:rPr>
              <a:t>tả</a:t>
            </a:r>
            <a:r>
              <a:rPr lang="en-US" sz="3200" dirty="0">
                <a:solidFill>
                  <a:srgbClr val="000000"/>
                </a:solidFill>
                <a:latin typeface="Times New Roman"/>
                <a:ea typeface="Times New Roman"/>
                <a:cs typeface="Times New Roman"/>
              </a:rPr>
              <a:t>.</a:t>
            </a:r>
            <a:endParaRPr lang="en-US" sz="3200" dirty="0">
              <a:latin typeface="Times New Roman"/>
              <a:ea typeface="Calibri"/>
              <a:cs typeface="Times New Roman"/>
            </a:endParaRPr>
          </a:p>
          <a:p>
            <a:r>
              <a:rPr lang="en-US" sz="3200" b="1" dirty="0">
                <a:solidFill>
                  <a:srgbClr val="000000"/>
                </a:solidFill>
                <a:latin typeface="Times New Roman"/>
                <a:ea typeface="Times New Roman"/>
              </a:rPr>
              <a:t>- </a:t>
            </a:r>
            <a:r>
              <a:rPr lang="en-US" sz="3200" dirty="0" err="1">
                <a:solidFill>
                  <a:srgbClr val="000000"/>
                </a:solidFill>
                <a:latin typeface="Times New Roman"/>
                <a:ea typeface="Times New Roman"/>
              </a:rPr>
              <a:t>Bố</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cục</a:t>
            </a:r>
            <a:r>
              <a:rPr lang="en-US" sz="3200" dirty="0">
                <a:solidFill>
                  <a:srgbClr val="000000"/>
                </a:solidFill>
                <a:latin typeface="Times New Roman"/>
                <a:ea typeface="Times New Roman"/>
              </a:rPr>
              <a:t>: 3 </a:t>
            </a:r>
            <a:r>
              <a:rPr lang="en-US" sz="3200" dirty="0" err="1">
                <a:solidFill>
                  <a:srgbClr val="000000"/>
                </a:solidFill>
                <a:latin typeface="Times New Roman"/>
                <a:ea typeface="Times New Roman"/>
              </a:rPr>
              <a:t>phần</a:t>
            </a:r>
            <a:r>
              <a:rPr lang="en-US" sz="3200" dirty="0">
                <a:solidFill>
                  <a:srgbClr val="000000"/>
                </a:solidFill>
                <a:latin typeface="Times New Roman"/>
                <a:ea typeface="Times New Roman"/>
              </a:rPr>
              <a:t>.</a:t>
            </a:r>
            <a:endParaRPr lang="en-US" sz="3200" dirty="0"/>
          </a:p>
        </p:txBody>
      </p:sp>
      <p:cxnSp>
        <p:nvCxnSpPr>
          <p:cNvPr id="22" name="Straight Connector 21"/>
          <p:cNvCxnSpPr/>
          <p:nvPr/>
        </p:nvCxnSpPr>
        <p:spPr>
          <a:xfrm>
            <a:off x="5959366" y="1340069"/>
            <a:ext cx="0" cy="47769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34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4" descr="POINSET2">
            <a:extLst>
              <a:ext uri="{FF2B5EF4-FFF2-40B4-BE49-F238E27FC236}">
                <a16:creationId xmlns:a16="http://schemas.microsoft.com/office/drawing/2014/main" id="{307B0A45-E7EE-B287-42BB-4E8109322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1888" y="-65087"/>
            <a:ext cx="1847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OINSET2">
            <a:extLst>
              <a:ext uri="{FF2B5EF4-FFF2-40B4-BE49-F238E27FC236}">
                <a16:creationId xmlns:a16="http://schemas.microsoft.com/office/drawing/2014/main" id="{DF923890-7C32-CAA9-AE10-0EB1EB838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89088" y="4941888"/>
            <a:ext cx="1847850"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WordArt 13">
            <a:extLst>
              <a:ext uri="{FF2B5EF4-FFF2-40B4-BE49-F238E27FC236}">
                <a16:creationId xmlns:a16="http://schemas.microsoft.com/office/drawing/2014/main" id="{CB55E2F5-CE46-8C9B-B1F5-98ED5E9542A1}"/>
              </a:ext>
            </a:extLst>
          </p:cNvPr>
          <p:cNvSpPr>
            <a:spLocks noChangeArrowheads="1" noChangeShapeType="1" noTextEdit="1"/>
          </p:cNvSpPr>
          <p:nvPr/>
        </p:nvSpPr>
        <p:spPr bwMode="auto">
          <a:xfrm>
            <a:off x="3276600" y="304800"/>
            <a:ext cx="44450" cy="203200"/>
          </a:xfrm>
          <a:prstGeom prst="rect">
            <a:avLst/>
          </a:prstGeom>
        </p:spPr>
        <p:txBody>
          <a:bodyPr wrap="none" fromWordArt="1">
            <a:prstTxWarp prst="textPlain">
              <a:avLst>
                <a:gd name="adj" fmla="val 50000"/>
              </a:avLst>
            </a:prstTxWarp>
          </a:bodyPr>
          <a:lstStyle/>
          <a:p>
            <a:pPr algn="ctr"/>
            <a:endParaRPr lang="en-US" sz="1400" b="1" kern="10">
              <a:ln w="9525">
                <a:solidFill>
                  <a:srgbClr val="0000FF"/>
                </a:solidFill>
                <a:round/>
                <a:headEnd/>
                <a:tailEnd/>
              </a:ln>
              <a:solidFill>
                <a:srgbClr val="FF0066"/>
              </a:solidFill>
              <a:effectLst>
                <a:outerShdw dist="35921" dir="2700000" algn="ctr" rotWithShape="0">
                  <a:srgbClr val="C0C0C0">
                    <a:alpha val="75000"/>
                  </a:srgbClr>
                </a:outerShdw>
              </a:effectLst>
              <a:cs typeface="Times New Roman" panose="02020603050405020304" pitchFamily="18" charset="0"/>
            </a:endParaRPr>
          </a:p>
        </p:txBody>
      </p:sp>
      <p:sp>
        <p:nvSpPr>
          <p:cNvPr id="9223" name="Text Box 9">
            <a:extLst>
              <a:ext uri="{FF2B5EF4-FFF2-40B4-BE49-F238E27FC236}">
                <a16:creationId xmlns:a16="http://schemas.microsoft.com/office/drawing/2014/main" id="{416FB590-FAB0-532E-8BB0-59455D73595A}"/>
              </a:ext>
            </a:extLst>
          </p:cNvPr>
          <p:cNvSpPr txBox="1">
            <a:spLocks noChangeArrowheads="1"/>
          </p:cNvSpPr>
          <p:nvPr/>
        </p:nvSpPr>
        <p:spPr bwMode="auto">
          <a:xfrm>
            <a:off x="2028826" y="1838326"/>
            <a:ext cx="673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Times New Roman" panose="02020603050405020304" pitchFamily="18" charset="0"/>
              <a:buNone/>
            </a:pPr>
            <a:r>
              <a:rPr lang="en-US" altLang="en-US" sz="2800" b="1" i="1">
                <a:latin typeface="Arial" panose="020B0604020202020204" pitchFamily="34" charset="0"/>
              </a:rPr>
              <a:t>-  Đọc đoạn văn SGK / 72</a:t>
            </a:r>
          </a:p>
        </p:txBody>
      </p:sp>
      <p:sp>
        <p:nvSpPr>
          <p:cNvPr id="12" name="Rectangle 9">
            <a:extLst>
              <a:ext uri="{FF2B5EF4-FFF2-40B4-BE49-F238E27FC236}">
                <a16:creationId xmlns:a16="http://schemas.microsoft.com/office/drawing/2014/main" id="{29C1CDC3-8B4A-5FF6-4983-BE1FD08CC1BB}"/>
              </a:ext>
            </a:extLst>
          </p:cNvPr>
          <p:cNvSpPr>
            <a:spLocks noChangeArrowheads="1"/>
          </p:cNvSpPr>
          <p:nvPr/>
        </p:nvSpPr>
        <p:spPr bwMode="auto">
          <a:xfrm>
            <a:off x="2028826" y="2514600"/>
            <a:ext cx="8639175" cy="1803400"/>
          </a:xfrm>
          <a:prstGeom prst="rect">
            <a:avLst/>
          </a:prstGeom>
          <a:noFill/>
          <a:ln>
            <a:noFill/>
          </a:ln>
          <a:effectLst/>
        </p:spPr>
        <p:txBody>
          <a:bodyPr lIns="90000" tIns="46800" rIns="90000" bIns="4680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defRPr/>
            </a:pPr>
            <a:r>
              <a:rPr lang="en-US" altLang="en-US" sz="2800" b="1" dirty="0">
                <a:latin typeface="+mj-lt"/>
              </a:rPr>
              <a:t>3. – </a:t>
            </a:r>
            <a:r>
              <a:rPr lang="en-US" altLang="en-US" sz="2800" b="1" dirty="0" err="1">
                <a:latin typeface="+mj-lt"/>
              </a:rPr>
              <a:t>Ngược</a:t>
            </a:r>
            <a:r>
              <a:rPr lang="en-US" altLang="en-US" sz="2800" b="1" dirty="0">
                <a:latin typeface="+mj-lt"/>
              </a:rPr>
              <a:t> </a:t>
            </a:r>
            <a:r>
              <a:rPr lang="en-US" altLang="en-US" sz="2800" b="1" dirty="0" err="1">
                <a:latin typeface="+mj-lt"/>
              </a:rPr>
              <a:t>lại</a:t>
            </a:r>
            <a:r>
              <a:rPr lang="en-US" altLang="en-US" sz="2800" b="1" dirty="0">
                <a:latin typeface="+mj-lt"/>
              </a:rPr>
              <a:t>, </a:t>
            </a:r>
            <a:r>
              <a:rPr lang="en-US" altLang="en-US" sz="2800" b="1" dirty="0" err="1">
                <a:latin typeface="+mj-lt"/>
              </a:rPr>
              <a:t>thử</a:t>
            </a:r>
            <a:r>
              <a:rPr lang="en-US" altLang="en-US" sz="2800" b="1" dirty="0">
                <a:latin typeface="+mj-lt"/>
              </a:rPr>
              <a:t> </a:t>
            </a:r>
            <a:r>
              <a:rPr lang="en-US" altLang="en-US" sz="2800" b="1" dirty="0" err="1">
                <a:latin typeface="+mj-lt"/>
              </a:rPr>
              <a:t>bỏ</a:t>
            </a:r>
            <a:r>
              <a:rPr lang="en-US" altLang="en-US" sz="2800" b="1" dirty="0">
                <a:latin typeface="+mj-lt"/>
              </a:rPr>
              <a:t> </a:t>
            </a:r>
            <a:r>
              <a:rPr lang="en-US" altLang="en-US" sz="2800" b="1" dirty="0" err="1">
                <a:latin typeface="+mj-lt"/>
              </a:rPr>
              <a:t>hết</a:t>
            </a:r>
            <a:r>
              <a:rPr lang="en-US" altLang="en-US" sz="2800" b="1" dirty="0">
                <a:latin typeface="+mj-lt"/>
              </a:rPr>
              <a:t> </a:t>
            </a:r>
            <a:r>
              <a:rPr lang="en-US" altLang="en-US" sz="2800" b="1" dirty="0" err="1">
                <a:latin typeface="+mj-lt"/>
              </a:rPr>
              <a:t>các</a:t>
            </a:r>
            <a:r>
              <a:rPr lang="en-US" altLang="en-US" sz="2800" b="1" dirty="0">
                <a:latin typeface="+mj-lt"/>
              </a:rPr>
              <a:t> </a:t>
            </a:r>
            <a:r>
              <a:rPr lang="en-US" altLang="en-US" sz="2800" b="1" dirty="0" err="1">
                <a:latin typeface="+mj-lt"/>
              </a:rPr>
              <a:t>yếu</a:t>
            </a:r>
            <a:r>
              <a:rPr lang="en-US" altLang="en-US" sz="2800" b="1" dirty="0">
                <a:latin typeface="+mj-lt"/>
              </a:rPr>
              <a:t> </a:t>
            </a:r>
            <a:r>
              <a:rPr lang="en-US" altLang="en-US" sz="2800" b="1" dirty="0" err="1">
                <a:latin typeface="+mj-lt"/>
              </a:rPr>
              <a:t>tố</a:t>
            </a:r>
            <a:r>
              <a:rPr lang="en-US" altLang="en-US" sz="2800" b="1" dirty="0">
                <a:latin typeface="+mj-lt"/>
              </a:rPr>
              <a:t> </a:t>
            </a:r>
            <a:r>
              <a:rPr lang="en-US" altLang="en-US" sz="2800" b="1" dirty="0" err="1">
                <a:latin typeface="+mj-lt"/>
              </a:rPr>
              <a:t>kể</a:t>
            </a:r>
            <a:r>
              <a:rPr lang="en-US" altLang="en-US" sz="2800" b="1" dirty="0">
                <a:latin typeface="+mj-lt"/>
              </a:rPr>
              <a:t> </a:t>
            </a:r>
            <a:r>
              <a:rPr lang="en-US" altLang="en-US" sz="2800" b="1" dirty="0" err="1">
                <a:latin typeface="+mj-lt"/>
              </a:rPr>
              <a:t>trong</a:t>
            </a:r>
            <a:r>
              <a:rPr lang="en-US" altLang="en-US" sz="2800" b="1" dirty="0">
                <a:latin typeface="+mj-lt"/>
              </a:rPr>
              <a:t> </a:t>
            </a:r>
            <a:r>
              <a:rPr lang="en-US" altLang="en-US" sz="2800" b="1" dirty="0" err="1">
                <a:latin typeface="+mj-lt"/>
              </a:rPr>
              <a:t>đoạn</a:t>
            </a:r>
            <a:r>
              <a:rPr lang="en-US" altLang="en-US" sz="2800" b="1" dirty="0">
                <a:latin typeface="+mj-lt"/>
              </a:rPr>
              <a:t> </a:t>
            </a:r>
            <a:r>
              <a:rPr lang="en-US" altLang="en-US" sz="2800" b="1" dirty="0" err="1">
                <a:latin typeface="+mj-lt"/>
              </a:rPr>
              <a:t>văn</a:t>
            </a:r>
            <a:r>
              <a:rPr lang="en-US" altLang="en-US" sz="2800" b="1" dirty="0">
                <a:latin typeface="+mj-lt"/>
              </a:rPr>
              <a:t>, </a:t>
            </a:r>
            <a:r>
              <a:rPr lang="en-US" altLang="en-US" sz="2800" b="1" dirty="0" err="1">
                <a:latin typeface="+mj-lt"/>
              </a:rPr>
              <a:t>chỉ</a:t>
            </a:r>
            <a:r>
              <a:rPr lang="en-US" altLang="en-US" sz="2800" b="1" dirty="0">
                <a:latin typeface="+mj-lt"/>
              </a:rPr>
              <a:t> </a:t>
            </a:r>
            <a:r>
              <a:rPr lang="en-US" altLang="en-US" sz="2800" b="1" dirty="0" err="1">
                <a:latin typeface="+mj-lt"/>
              </a:rPr>
              <a:t>để</a:t>
            </a:r>
            <a:r>
              <a:rPr lang="en-US" altLang="en-US" sz="2800" b="1" dirty="0">
                <a:latin typeface="+mj-lt"/>
              </a:rPr>
              <a:t> </a:t>
            </a:r>
            <a:r>
              <a:rPr lang="en-US" altLang="en-US" sz="2800" b="1" dirty="0" err="1">
                <a:latin typeface="+mj-lt"/>
              </a:rPr>
              <a:t>lại</a:t>
            </a:r>
            <a:r>
              <a:rPr lang="en-US" altLang="en-US" sz="2800" b="1" dirty="0">
                <a:latin typeface="+mj-lt"/>
              </a:rPr>
              <a:t> </a:t>
            </a:r>
            <a:r>
              <a:rPr lang="en-US" altLang="en-US" sz="2800" b="1" dirty="0" err="1">
                <a:latin typeface="+mj-lt"/>
              </a:rPr>
              <a:t>các</a:t>
            </a:r>
            <a:r>
              <a:rPr lang="en-US" altLang="en-US" sz="2800" b="1" dirty="0">
                <a:latin typeface="+mj-lt"/>
              </a:rPr>
              <a:t> </a:t>
            </a:r>
            <a:r>
              <a:rPr lang="en-US" altLang="en-US" sz="2800" b="1" dirty="0" err="1">
                <a:latin typeface="+mj-lt"/>
              </a:rPr>
              <a:t>câu</a:t>
            </a:r>
            <a:r>
              <a:rPr lang="en-US" altLang="en-US" sz="2800" b="1" dirty="0">
                <a:latin typeface="+mj-lt"/>
              </a:rPr>
              <a:t> </a:t>
            </a:r>
            <a:r>
              <a:rPr lang="en-US" altLang="en-US" sz="2800" b="1" dirty="0" err="1">
                <a:latin typeface="+mj-lt"/>
              </a:rPr>
              <a:t>văn</a:t>
            </a:r>
            <a:r>
              <a:rPr lang="en-US" altLang="en-US" sz="2800" b="1" dirty="0">
                <a:latin typeface="+mj-lt"/>
              </a:rPr>
              <a:t> </a:t>
            </a:r>
            <a:r>
              <a:rPr lang="en-US" altLang="en-US" sz="2800" b="1" dirty="0" err="1">
                <a:latin typeface="+mj-lt"/>
              </a:rPr>
              <a:t>miêu</a:t>
            </a:r>
            <a:r>
              <a:rPr lang="en-US" altLang="en-US" sz="2800" b="1" dirty="0">
                <a:latin typeface="+mj-lt"/>
              </a:rPr>
              <a:t> </a:t>
            </a:r>
            <a:r>
              <a:rPr lang="en-US" altLang="en-US" sz="2800" b="1" dirty="0" err="1">
                <a:latin typeface="+mj-lt"/>
              </a:rPr>
              <a:t>tả</a:t>
            </a:r>
            <a:r>
              <a:rPr lang="en-US" altLang="en-US" sz="2800" b="1" dirty="0">
                <a:latin typeface="+mj-lt"/>
              </a:rPr>
              <a:t> </a:t>
            </a:r>
            <a:r>
              <a:rPr lang="en-US" altLang="en-US" sz="2800" b="1" dirty="0" err="1">
                <a:latin typeface="+mj-lt"/>
              </a:rPr>
              <a:t>và</a:t>
            </a:r>
            <a:r>
              <a:rPr lang="en-US" altLang="en-US" sz="2800" b="1" dirty="0">
                <a:latin typeface="+mj-lt"/>
              </a:rPr>
              <a:t> </a:t>
            </a:r>
            <a:r>
              <a:rPr lang="en-US" altLang="en-US" sz="2800" b="1" dirty="0" err="1">
                <a:latin typeface="+mj-lt"/>
              </a:rPr>
              <a:t>biểu</a:t>
            </a:r>
            <a:r>
              <a:rPr lang="en-US" altLang="en-US" sz="2800" b="1" dirty="0">
                <a:latin typeface="+mj-lt"/>
              </a:rPr>
              <a:t> </a:t>
            </a:r>
            <a:r>
              <a:rPr lang="en-US" altLang="en-US" sz="2800" b="1" dirty="0" err="1">
                <a:latin typeface="+mj-lt"/>
              </a:rPr>
              <a:t>cảm</a:t>
            </a:r>
            <a:r>
              <a:rPr lang="en-US" altLang="en-US" sz="2800" b="1" dirty="0">
                <a:latin typeface="+mj-lt"/>
              </a:rPr>
              <a:t> </a:t>
            </a:r>
            <a:r>
              <a:rPr lang="en-US" altLang="en-US" sz="2800" b="1" dirty="0" err="1">
                <a:latin typeface="+mj-lt"/>
              </a:rPr>
              <a:t>thì</a:t>
            </a:r>
            <a:r>
              <a:rPr lang="en-US" altLang="en-US" sz="2800" b="1" dirty="0">
                <a:latin typeface="+mj-lt"/>
              </a:rPr>
              <a:t> </a:t>
            </a:r>
            <a:r>
              <a:rPr lang="en-US" altLang="en-US" sz="2800" b="1" dirty="0" err="1">
                <a:latin typeface="+mj-lt"/>
              </a:rPr>
              <a:t>đoạn</a:t>
            </a:r>
            <a:r>
              <a:rPr lang="en-US" altLang="en-US" sz="2800" b="1" dirty="0">
                <a:latin typeface="+mj-lt"/>
              </a:rPr>
              <a:t> </a:t>
            </a:r>
            <a:r>
              <a:rPr lang="en-US" altLang="en-US" sz="2800" b="1" dirty="0" err="1">
                <a:latin typeface="+mj-lt"/>
              </a:rPr>
              <a:t>văn</a:t>
            </a:r>
            <a:r>
              <a:rPr lang="en-US" altLang="en-US" sz="2800" b="1" dirty="0">
                <a:latin typeface="+mj-lt"/>
              </a:rPr>
              <a:t> </a:t>
            </a:r>
            <a:r>
              <a:rPr lang="en-US" altLang="en-US" sz="2800" b="1" dirty="0" err="1">
                <a:latin typeface="+mj-lt"/>
              </a:rPr>
              <a:t>sẽ</a:t>
            </a:r>
            <a:r>
              <a:rPr lang="en-US" altLang="en-US" sz="2800" b="1" dirty="0">
                <a:latin typeface="+mj-lt"/>
              </a:rPr>
              <a:t> </a:t>
            </a:r>
            <a:r>
              <a:rPr lang="en-US" altLang="en-US" sz="2800" b="1" dirty="0" err="1">
                <a:latin typeface="+mj-lt"/>
              </a:rPr>
              <a:t>bị</a:t>
            </a:r>
            <a:r>
              <a:rPr lang="en-US" altLang="en-US" sz="2800" b="1" dirty="0">
                <a:latin typeface="+mj-lt"/>
              </a:rPr>
              <a:t> </a:t>
            </a:r>
            <a:r>
              <a:rPr lang="en-US" altLang="en-US" sz="2800" b="1" dirty="0" err="1">
                <a:latin typeface="+mj-lt"/>
              </a:rPr>
              <a:t>ảnh</a:t>
            </a:r>
            <a:r>
              <a:rPr lang="en-US" altLang="en-US" sz="2800" b="1" dirty="0">
                <a:latin typeface="+mj-lt"/>
              </a:rPr>
              <a:t> </a:t>
            </a:r>
            <a:r>
              <a:rPr lang="en-US" altLang="en-US" sz="2800" b="1" dirty="0" err="1">
                <a:latin typeface="+mj-lt"/>
              </a:rPr>
              <a:t>hưởng</a:t>
            </a:r>
            <a:r>
              <a:rPr lang="en-US" altLang="en-US" sz="2800" b="1" dirty="0">
                <a:latin typeface="+mj-lt"/>
              </a:rPr>
              <a:t> </a:t>
            </a:r>
            <a:r>
              <a:rPr lang="en-US" altLang="en-US" sz="2800" b="1" dirty="0" err="1">
                <a:latin typeface="+mj-lt"/>
              </a:rPr>
              <a:t>ntn?Nêu</a:t>
            </a:r>
            <a:r>
              <a:rPr lang="en-US" altLang="en-US" sz="2800" b="1" dirty="0">
                <a:latin typeface="+mj-lt"/>
              </a:rPr>
              <a:t> </a:t>
            </a:r>
            <a:r>
              <a:rPr lang="en-US" altLang="en-US" sz="2800" b="1" dirty="0" err="1">
                <a:latin typeface="+mj-lt"/>
              </a:rPr>
              <a:t>nhận</a:t>
            </a:r>
            <a:r>
              <a:rPr lang="en-US" altLang="en-US" sz="2800" b="1" dirty="0">
                <a:latin typeface="+mj-lt"/>
              </a:rPr>
              <a:t> </a:t>
            </a:r>
            <a:r>
              <a:rPr lang="en-US" altLang="en-US" sz="2800" b="1" dirty="0" err="1">
                <a:latin typeface="+mj-lt"/>
              </a:rPr>
              <a:t>xét</a:t>
            </a:r>
            <a:r>
              <a:rPr lang="en-US" altLang="en-US" sz="2800" b="1" dirty="0">
                <a:latin typeface="+mj-lt"/>
              </a:rPr>
              <a:t>?</a:t>
            </a:r>
          </a:p>
        </p:txBody>
      </p:sp>
      <p:sp>
        <p:nvSpPr>
          <p:cNvPr id="9225" name="Rectangle 8">
            <a:extLst>
              <a:ext uri="{FF2B5EF4-FFF2-40B4-BE49-F238E27FC236}">
                <a16:creationId xmlns:a16="http://schemas.microsoft.com/office/drawing/2014/main" id="{53600DD8-E1F0-FB6E-5D84-432A07F322EC}"/>
              </a:ext>
            </a:extLst>
          </p:cNvPr>
          <p:cNvSpPr>
            <a:spLocks noChangeArrowheads="1"/>
          </p:cNvSpPr>
          <p:nvPr/>
        </p:nvSpPr>
        <p:spPr bwMode="auto">
          <a:xfrm>
            <a:off x="2286000" y="4110038"/>
            <a:ext cx="8305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it-IT" altLang="en-US" sz="3200" b="1" i="1"/>
              <a:t>=&gt; </a:t>
            </a:r>
            <a:r>
              <a:rPr lang="pt-BR" altLang="en-US" sz="3200" b="1" i="1">
                <a:latin typeface="Arial" panose="020B0604020202020204" pitchFamily="34" charset="0"/>
              </a:rPr>
              <a:t>Yếu tố miêu tả, biểu cảm làm cho đoạn văn hấp dẫn, xúc động làm cho người đọc, người nghe phải suy nghĩ liên tưởng...</a:t>
            </a:r>
            <a:r>
              <a:rPr lang="pt-BR" altLang="en-US" sz="3200" b="1" i="1"/>
              <a:t>..</a:t>
            </a:r>
          </a:p>
        </p:txBody>
      </p:sp>
      <p:sp>
        <p:nvSpPr>
          <p:cNvPr id="10" name="Text Box 5">
            <a:extLst>
              <a:ext uri="{FF2B5EF4-FFF2-40B4-BE49-F238E27FC236}">
                <a16:creationId xmlns:a16="http://schemas.microsoft.com/office/drawing/2014/main" id="{694A6F8E-322F-64E9-22BD-DBE5C8D162AD}"/>
              </a:ext>
            </a:extLst>
          </p:cNvPr>
          <p:cNvSpPr txBox="1">
            <a:spLocks noChangeArrowheads="1"/>
          </p:cNvSpPr>
          <p:nvPr/>
        </p:nvSpPr>
        <p:spPr bwMode="auto">
          <a:xfrm>
            <a:off x="1600200" y="7985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2800" b="1">
                <a:solidFill>
                  <a:schemeClr val="accent2"/>
                </a:solidFill>
                <a:latin typeface="Arial" panose="020B0604020202020204" pitchFamily="34" charset="0"/>
              </a:rPr>
              <a:t>I. </a:t>
            </a:r>
            <a:r>
              <a:rPr lang="en-US" altLang="en-US" sz="2800" b="1" u="sng">
                <a:solidFill>
                  <a:schemeClr val="accent2"/>
                </a:solidFill>
                <a:latin typeface="Arial" panose="020B0604020202020204" pitchFamily="34" charset="0"/>
              </a:rPr>
              <a:t>Sự kết hợp các yếu tố kể, tả và biểu lộ tình cảm trong văn bản tự sự</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nodeType="afterGroup">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barn(inVertical)">
                                      <p:cBhvr>
                                        <p:cTn id="11" dur="1000"/>
                                        <p:tgtEl>
                                          <p:spTgt spid="9223"/>
                                        </p:tgtEl>
                                      </p:cBhvr>
                                    </p:animEffect>
                                  </p:childTnLst>
                                </p:cTn>
                              </p:par>
                            </p:childTnLst>
                          </p:cTn>
                        </p:par>
                        <p:par>
                          <p:cTn id="12" fill="hold" nodeType="afterGroup">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25"/>
                                        </p:tgtEl>
                                        <p:attrNameLst>
                                          <p:attrName>style.visibility</p:attrName>
                                        </p:attrNameLst>
                                      </p:cBhvr>
                                      <p:to>
                                        <p:strVal val="visible"/>
                                      </p:to>
                                    </p:set>
                                    <p:anim calcmode="lin" valueType="num">
                                      <p:cBhvr additive="base">
                                        <p:cTn id="22" dur="1000" fill="hold"/>
                                        <p:tgtEl>
                                          <p:spTgt spid="9225"/>
                                        </p:tgtEl>
                                        <p:attrNameLst>
                                          <p:attrName>ppt_x</p:attrName>
                                        </p:attrNameLst>
                                      </p:cBhvr>
                                      <p:tavLst>
                                        <p:tav tm="0">
                                          <p:val>
                                            <p:strVal val="#ppt_x"/>
                                          </p:val>
                                        </p:tav>
                                        <p:tav tm="100000">
                                          <p:val>
                                            <p:strVal val="#ppt_x"/>
                                          </p:val>
                                        </p:tav>
                                      </p:tavLst>
                                    </p:anim>
                                    <p:anim calcmode="lin" valueType="num">
                                      <p:cBhvr additive="base">
                                        <p:cTn id="23" dur="10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12" grpId="0"/>
      <p:bldP spid="922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POINSET2">
            <a:extLst>
              <a:ext uri="{FF2B5EF4-FFF2-40B4-BE49-F238E27FC236}">
                <a16:creationId xmlns:a16="http://schemas.microsoft.com/office/drawing/2014/main" id="{12261E69-D9BF-7AB1-44F2-BFD6B75FA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1888" y="-65087"/>
            <a:ext cx="1847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POINSET2">
            <a:extLst>
              <a:ext uri="{FF2B5EF4-FFF2-40B4-BE49-F238E27FC236}">
                <a16:creationId xmlns:a16="http://schemas.microsoft.com/office/drawing/2014/main" id="{C19E58C9-6EE8-EC71-A86C-1B37FE233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43200" y="4876800"/>
            <a:ext cx="76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WordArt 13">
            <a:extLst>
              <a:ext uri="{FF2B5EF4-FFF2-40B4-BE49-F238E27FC236}">
                <a16:creationId xmlns:a16="http://schemas.microsoft.com/office/drawing/2014/main" id="{0B6132A0-1123-8972-502C-0E74AF22E9E1}"/>
              </a:ext>
            </a:extLst>
          </p:cNvPr>
          <p:cNvSpPr>
            <a:spLocks noChangeArrowheads="1" noChangeShapeType="1" noTextEdit="1"/>
          </p:cNvSpPr>
          <p:nvPr/>
        </p:nvSpPr>
        <p:spPr bwMode="auto">
          <a:xfrm>
            <a:off x="3276600" y="304800"/>
            <a:ext cx="44450" cy="203200"/>
          </a:xfrm>
          <a:prstGeom prst="rect">
            <a:avLst/>
          </a:prstGeom>
        </p:spPr>
        <p:txBody>
          <a:bodyPr wrap="none" fromWordArt="1">
            <a:prstTxWarp prst="textPlain">
              <a:avLst>
                <a:gd name="adj" fmla="val 50000"/>
              </a:avLst>
            </a:prstTxWarp>
          </a:bodyPr>
          <a:lstStyle/>
          <a:p>
            <a:pPr algn="ctr"/>
            <a:endParaRPr lang="en-US" sz="1400" b="1" kern="10">
              <a:ln w="9525">
                <a:solidFill>
                  <a:srgbClr val="0000FF"/>
                </a:solidFill>
                <a:round/>
                <a:headEnd/>
                <a:tailEnd/>
              </a:ln>
              <a:solidFill>
                <a:srgbClr val="FF0066"/>
              </a:solidFill>
              <a:effectLst>
                <a:outerShdw dist="35921" dir="2700000" algn="ctr" rotWithShape="0">
                  <a:srgbClr val="C0C0C0">
                    <a:alpha val="75000"/>
                  </a:srgbClr>
                </a:outerShdw>
              </a:effectLst>
              <a:cs typeface="Times New Roman" panose="02020603050405020304" pitchFamily="18" charset="0"/>
            </a:endParaRPr>
          </a:p>
        </p:txBody>
      </p:sp>
      <p:sp>
        <p:nvSpPr>
          <p:cNvPr id="11" name="Text Box 3">
            <a:extLst>
              <a:ext uri="{FF2B5EF4-FFF2-40B4-BE49-F238E27FC236}">
                <a16:creationId xmlns:a16="http://schemas.microsoft.com/office/drawing/2014/main" id="{9DE715AC-604A-45BF-B533-627AC0B1830D}"/>
              </a:ext>
            </a:extLst>
          </p:cNvPr>
          <p:cNvSpPr txBox="1">
            <a:spLocks noChangeArrowheads="1"/>
          </p:cNvSpPr>
          <p:nvPr/>
        </p:nvSpPr>
        <p:spPr bwMode="auto">
          <a:xfrm>
            <a:off x="1600201" y="1744664"/>
            <a:ext cx="94535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4400" b="1">
                <a:solidFill>
                  <a:schemeClr val="accent2"/>
                </a:solidFill>
              </a:rPr>
              <a:t>II- Luyện tập</a:t>
            </a:r>
            <a:endParaRPr lang="en-US" altLang="en-US" sz="4400" b="1" u="sng">
              <a:solidFill>
                <a:schemeClr val="accent2"/>
              </a:solidFill>
            </a:endParaRPr>
          </a:p>
        </p:txBody>
      </p:sp>
      <p:sp>
        <p:nvSpPr>
          <p:cNvPr id="14" name="Rectangle 13">
            <a:extLst>
              <a:ext uri="{FF2B5EF4-FFF2-40B4-BE49-F238E27FC236}">
                <a16:creationId xmlns:a16="http://schemas.microsoft.com/office/drawing/2014/main" id="{CD1D4D77-E717-3AB1-AAB1-9E23E8AAE697}"/>
              </a:ext>
            </a:extLst>
          </p:cNvPr>
          <p:cNvSpPr>
            <a:spLocks noChangeArrowheads="1"/>
          </p:cNvSpPr>
          <p:nvPr/>
        </p:nvSpPr>
        <p:spPr bwMode="auto">
          <a:xfrm>
            <a:off x="1600200" y="2667000"/>
            <a:ext cx="9067800" cy="157003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3200" b="1">
                <a:solidFill>
                  <a:srgbClr val="660066"/>
                </a:solidFill>
              </a:rPr>
              <a:t>B</a:t>
            </a:r>
            <a:r>
              <a:rPr lang="en-US" altLang="en-US" sz="3200" b="1">
                <a:solidFill>
                  <a:srgbClr val="660066"/>
                </a:solidFill>
                <a:cs typeface="Times New Roman" panose="02020603050405020304" pitchFamily="18" charset="0"/>
              </a:rPr>
              <a:t>à</a:t>
            </a:r>
            <a:r>
              <a:rPr lang="en-US" altLang="en-US" sz="3200" b="1">
                <a:solidFill>
                  <a:srgbClr val="660066"/>
                </a:solidFill>
              </a:rPr>
              <a:t>i 1</a:t>
            </a:r>
            <a:r>
              <a:rPr lang="en-US" altLang="en-US" sz="3200" b="1"/>
              <a:t>:Tìm đoạn văn tự sự có sử dụng yếu tố miêu tả, biểu cảm trong các văn bản: </a:t>
            </a:r>
            <a:r>
              <a:rPr lang="en-US" altLang="en-US" sz="3200" b="1">
                <a:solidFill>
                  <a:srgbClr val="C00000"/>
                </a:solidFill>
              </a:rPr>
              <a:t>Tôi đi học</a:t>
            </a:r>
            <a:r>
              <a:rPr lang="en-US" altLang="en-US" sz="3200" b="1"/>
              <a:t>, </a:t>
            </a:r>
            <a:r>
              <a:rPr lang="en-US" altLang="en-US" sz="3200" b="1">
                <a:solidFill>
                  <a:srgbClr val="0000FF"/>
                </a:solidFill>
              </a:rPr>
              <a:t>Tức nước vỡ bờ</a:t>
            </a:r>
            <a:r>
              <a:rPr lang="en-US" altLang="en-US" sz="3200" b="1"/>
              <a:t>, </a:t>
            </a:r>
            <a:r>
              <a:rPr lang="en-US" altLang="en-US" sz="3200" b="1">
                <a:solidFill>
                  <a:srgbClr val="FF0066"/>
                </a:solidFill>
              </a:rPr>
              <a:t>Lão Hạc</a:t>
            </a:r>
            <a:r>
              <a:rPr lang="en-US" altLang="en-US" sz="3200" b="1"/>
              <a:t>.</a:t>
            </a:r>
            <a:endParaRPr lang="en-US" altLang="en-US" sz="3200">
              <a:latin typeface=".VnTime" panose="020B7200000000000000" pitchFamily="34" charset="0"/>
            </a:endParaRPr>
          </a:p>
        </p:txBody>
      </p:sp>
      <p:sp>
        <p:nvSpPr>
          <p:cNvPr id="10249" name="TextBox 1">
            <a:extLst>
              <a:ext uri="{FF2B5EF4-FFF2-40B4-BE49-F238E27FC236}">
                <a16:creationId xmlns:a16="http://schemas.microsoft.com/office/drawing/2014/main" id="{57A8FC90-F43A-DB32-B672-9CFCA154F8B0}"/>
              </a:ext>
            </a:extLst>
          </p:cNvPr>
          <p:cNvSpPr txBox="1">
            <a:spLocks noChangeArrowheads="1"/>
          </p:cNvSpPr>
          <p:nvPr/>
        </p:nvSpPr>
        <p:spPr bwMode="auto">
          <a:xfrm>
            <a:off x="1981200" y="4267201"/>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3200"/>
              <a:t>- Đọc lại các VB trên và tìm yếu tố miêu tả, biểu cảm </a:t>
            </a:r>
          </a:p>
        </p:txBody>
      </p:sp>
      <p:sp>
        <p:nvSpPr>
          <p:cNvPr id="10250" name="TextBox 14">
            <a:extLst>
              <a:ext uri="{FF2B5EF4-FFF2-40B4-BE49-F238E27FC236}">
                <a16:creationId xmlns:a16="http://schemas.microsoft.com/office/drawing/2014/main" id="{9619F048-E804-DAA0-A9A8-B23AC4E313C1}"/>
              </a:ext>
            </a:extLst>
          </p:cNvPr>
          <p:cNvSpPr txBox="1">
            <a:spLocks noChangeArrowheads="1"/>
          </p:cNvSpPr>
          <p:nvPr/>
        </p:nvSpPr>
        <p:spPr bwMode="auto">
          <a:xfrm>
            <a:off x="1981200" y="5246688"/>
            <a:ext cx="8686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3200"/>
              <a:t>- Suy nghĩ về giá trị, công dụng của các yếu tố miêu tả, biểu cảm đó trong VB.</a:t>
            </a:r>
          </a:p>
        </p:txBody>
      </p:sp>
      <p:sp>
        <p:nvSpPr>
          <p:cNvPr id="6153" name="Text Box 5">
            <a:extLst>
              <a:ext uri="{FF2B5EF4-FFF2-40B4-BE49-F238E27FC236}">
                <a16:creationId xmlns:a16="http://schemas.microsoft.com/office/drawing/2014/main" id="{EE8546BF-234F-B7E1-EF86-740EA271FA0D}"/>
              </a:ext>
            </a:extLst>
          </p:cNvPr>
          <p:cNvSpPr txBox="1">
            <a:spLocks noChangeArrowheads="1"/>
          </p:cNvSpPr>
          <p:nvPr/>
        </p:nvSpPr>
        <p:spPr bwMode="auto">
          <a:xfrm>
            <a:off x="1600200" y="7985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2800" b="1">
                <a:solidFill>
                  <a:schemeClr val="accent2"/>
                </a:solidFill>
                <a:latin typeface="Arial" panose="020B0604020202020204" pitchFamily="34" charset="0"/>
              </a:rPr>
              <a:t>I. </a:t>
            </a:r>
            <a:r>
              <a:rPr lang="en-US" altLang="en-US" sz="2800" b="1" u="sng">
                <a:solidFill>
                  <a:schemeClr val="accent2"/>
                </a:solidFill>
                <a:latin typeface="Arial" panose="020B0604020202020204" pitchFamily="34" charset="0"/>
              </a:rPr>
              <a:t>Sự kết hợp các yếu tố kể, tả và biểu lộ tình cảm trong văn bản tự sự</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1000"/>
                                        <p:tgtEl>
                                          <p:spTgt spid="14"/>
                                        </p:tgtEl>
                                      </p:cBhvr>
                                    </p:animEffect>
                                  </p:childTnLst>
                                </p:cTn>
                              </p:par>
                            </p:childTnLst>
                          </p:cTn>
                        </p:par>
                        <p:par>
                          <p:cTn id="14" fill="hold" nodeType="afterGroup">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circle(in)">
                                      <p:cBhvr>
                                        <p:cTn id="17" dur="1000"/>
                                        <p:tgtEl>
                                          <p:spTgt spid="10249"/>
                                        </p:tgtEl>
                                      </p:cBhvr>
                                    </p:animEffect>
                                  </p:childTnLst>
                                </p:cTn>
                              </p:par>
                            </p:childTnLst>
                          </p:cTn>
                        </p:par>
                        <p:par>
                          <p:cTn id="18" fill="hold" nodeType="afterGroup">
                            <p:stCondLst>
                              <p:cond delay="3000"/>
                            </p:stCondLst>
                            <p:childTnLst>
                              <p:par>
                                <p:cTn id="19" presetID="6" presetClass="entr" presetSubtype="16" fill="hold" grpId="0" nodeType="afterEffect">
                                  <p:stCondLst>
                                    <p:cond delay="0"/>
                                  </p:stCondLst>
                                  <p:childTnLst>
                                    <p:set>
                                      <p:cBhvr>
                                        <p:cTn id="20" dur="1" fill="hold">
                                          <p:stCondLst>
                                            <p:cond delay="0"/>
                                          </p:stCondLst>
                                        </p:cTn>
                                        <p:tgtEl>
                                          <p:spTgt spid="10250"/>
                                        </p:tgtEl>
                                        <p:attrNameLst>
                                          <p:attrName>style.visibility</p:attrName>
                                        </p:attrNameLst>
                                      </p:cBhvr>
                                      <p:to>
                                        <p:strVal val="visible"/>
                                      </p:to>
                                    </p:set>
                                    <p:animEffect transition="in" filter="circle(in)">
                                      <p:cBhvr>
                                        <p:cTn id="21"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0249" grpId="0"/>
      <p:bldP spid="1025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4" descr="POINSET2">
            <a:extLst>
              <a:ext uri="{FF2B5EF4-FFF2-40B4-BE49-F238E27FC236}">
                <a16:creationId xmlns:a16="http://schemas.microsoft.com/office/drawing/2014/main" id="{22DB64C7-EA5B-BA60-158C-E48FEB348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1888" y="-65087"/>
            <a:ext cx="18478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POINSET2">
            <a:extLst>
              <a:ext uri="{FF2B5EF4-FFF2-40B4-BE49-F238E27FC236}">
                <a16:creationId xmlns:a16="http://schemas.microsoft.com/office/drawing/2014/main" id="{9AC6F7B6-55C3-4F32-58D3-1F27A56BC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43200" y="4876800"/>
            <a:ext cx="76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13">
            <a:extLst>
              <a:ext uri="{FF2B5EF4-FFF2-40B4-BE49-F238E27FC236}">
                <a16:creationId xmlns:a16="http://schemas.microsoft.com/office/drawing/2014/main" id="{D203E111-4105-C09E-6962-89BBC96D4092}"/>
              </a:ext>
            </a:extLst>
          </p:cNvPr>
          <p:cNvSpPr>
            <a:spLocks noChangeArrowheads="1" noChangeShapeType="1" noTextEdit="1"/>
          </p:cNvSpPr>
          <p:nvPr/>
        </p:nvSpPr>
        <p:spPr bwMode="auto">
          <a:xfrm>
            <a:off x="3276600" y="304800"/>
            <a:ext cx="44450" cy="203200"/>
          </a:xfrm>
          <a:prstGeom prst="rect">
            <a:avLst/>
          </a:prstGeom>
        </p:spPr>
        <p:txBody>
          <a:bodyPr wrap="none" fromWordArt="1">
            <a:prstTxWarp prst="textPlain">
              <a:avLst>
                <a:gd name="adj" fmla="val 50000"/>
              </a:avLst>
            </a:prstTxWarp>
          </a:bodyPr>
          <a:lstStyle/>
          <a:p>
            <a:pPr algn="ctr"/>
            <a:endParaRPr lang="en-US" sz="1400" b="1" kern="10">
              <a:ln w="9525">
                <a:solidFill>
                  <a:srgbClr val="0000FF"/>
                </a:solidFill>
                <a:round/>
                <a:headEnd/>
                <a:tailEnd/>
              </a:ln>
              <a:solidFill>
                <a:srgbClr val="FF0066"/>
              </a:solidFill>
              <a:effectLst>
                <a:outerShdw dist="35921" dir="2700000" algn="ctr" rotWithShape="0">
                  <a:srgbClr val="C0C0C0">
                    <a:alpha val="75000"/>
                  </a:srgbClr>
                </a:outerShdw>
              </a:effectLst>
              <a:cs typeface="Times New Roman" panose="02020603050405020304" pitchFamily="18" charset="0"/>
            </a:endParaRPr>
          </a:p>
        </p:txBody>
      </p:sp>
      <p:sp>
        <p:nvSpPr>
          <p:cNvPr id="7173" name="Text Box 5">
            <a:extLst>
              <a:ext uri="{FF2B5EF4-FFF2-40B4-BE49-F238E27FC236}">
                <a16:creationId xmlns:a16="http://schemas.microsoft.com/office/drawing/2014/main" id="{9A9211DB-B278-3C03-0AA5-83B57FCC842D}"/>
              </a:ext>
            </a:extLst>
          </p:cNvPr>
          <p:cNvSpPr txBox="1">
            <a:spLocks noChangeArrowheads="1"/>
          </p:cNvSpPr>
          <p:nvPr/>
        </p:nvSpPr>
        <p:spPr bwMode="auto">
          <a:xfrm>
            <a:off x="1600200" y="7985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2800" b="1">
                <a:solidFill>
                  <a:schemeClr val="accent2"/>
                </a:solidFill>
                <a:latin typeface="Arial" panose="020B0604020202020204" pitchFamily="34" charset="0"/>
              </a:rPr>
              <a:t>I. </a:t>
            </a:r>
            <a:r>
              <a:rPr lang="en-US" altLang="en-US" sz="2800" b="1" u="sng">
                <a:solidFill>
                  <a:schemeClr val="accent2"/>
                </a:solidFill>
                <a:latin typeface="Arial" panose="020B0604020202020204" pitchFamily="34" charset="0"/>
              </a:rPr>
              <a:t>Sự kết hợp các yếu tố kể, tả và biểu lộ tình cảm trong văn bản tự sự</a:t>
            </a:r>
          </a:p>
        </p:txBody>
      </p:sp>
      <p:sp>
        <p:nvSpPr>
          <p:cNvPr id="7174" name="Text Box 3">
            <a:extLst>
              <a:ext uri="{FF2B5EF4-FFF2-40B4-BE49-F238E27FC236}">
                <a16:creationId xmlns:a16="http://schemas.microsoft.com/office/drawing/2014/main" id="{FF01A6BF-DBDB-F78D-CDEC-906240ED9012}"/>
              </a:ext>
            </a:extLst>
          </p:cNvPr>
          <p:cNvSpPr txBox="1">
            <a:spLocks noChangeArrowheads="1"/>
          </p:cNvSpPr>
          <p:nvPr/>
        </p:nvSpPr>
        <p:spPr bwMode="auto">
          <a:xfrm>
            <a:off x="1671638" y="1905001"/>
            <a:ext cx="945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Font typeface="Times New Roman" panose="02020603050405020304" pitchFamily="18" charset="0"/>
              <a:buNone/>
            </a:pPr>
            <a:r>
              <a:rPr lang="en-US" altLang="en-US" sz="4000" b="1">
                <a:solidFill>
                  <a:schemeClr val="accent2"/>
                </a:solidFill>
              </a:rPr>
              <a:t>II- Luyện tập</a:t>
            </a:r>
            <a:endParaRPr lang="en-US" altLang="en-US" sz="4000" b="1" u="sng">
              <a:solidFill>
                <a:schemeClr val="accent2"/>
              </a:solidFill>
            </a:endParaRPr>
          </a:p>
        </p:txBody>
      </p:sp>
      <p:sp>
        <p:nvSpPr>
          <p:cNvPr id="12" name="Text Box 8">
            <a:extLst>
              <a:ext uri="{FF2B5EF4-FFF2-40B4-BE49-F238E27FC236}">
                <a16:creationId xmlns:a16="http://schemas.microsoft.com/office/drawing/2014/main" id="{B0DD3C46-F643-AAAE-4B49-FCFFA8F47E46}"/>
              </a:ext>
            </a:extLst>
          </p:cNvPr>
          <p:cNvSpPr txBox="1">
            <a:spLocks noChangeArrowheads="1"/>
          </p:cNvSpPr>
          <p:nvPr/>
        </p:nvSpPr>
        <p:spPr bwMode="auto">
          <a:xfrm>
            <a:off x="1600200" y="2590801"/>
            <a:ext cx="9036050" cy="20621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200" b="1" i="1">
                <a:latin typeface="Arial" panose="020B0604020202020204" pitchFamily="34" charset="0"/>
              </a:rPr>
              <a:t> </a:t>
            </a:r>
            <a:r>
              <a:rPr lang="en-US" altLang="en-US" sz="3200" b="1">
                <a:solidFill>
                  <a:srgbClr val="660066"/>
                </a:solidFill>
              </a:rPr>
              <a:t>B</a:t>
            </a:r>
            <a:r>
              <a:rPr lang="en-US" altLang="en-US" sz="3200" b="1">
                <a:solidFill>
                  <a:srgbClr val="660066"/>
                </a:solidFill>
                <a:cs typeface="Times New Roman" panose="02020603050405020304" pitchFamily="18" charset="0"/>
              </a:rPr>
              <a:t>à</a:t>
            </a:r>
            <a:r>
              <a:rPr lang="en-US" altLang="en-US" sz="3200" b="1">
                <a:solidFill>
                  <a:srgbClr val="660066"/>
                </a:solidFill>
              </a:rPr>
              <a:t>i 2: </a:t>
            </a:r>
            <a:r>
              <a:rPr lang="en-US" altLang="en-US" sz="3200" b="1" i="1">
                <a:latin typeface="Arial" panose="020B0604020202020204" pitchFamily="34" charset="0"/>
              </a:rPr>
              <a:t>Viết đoạn văn kể lại giây phút đầu tiên khi em gặp lại người thân sau một thời gian xa cách có sử dụng yếu tố miêu tả và biểu cảm.</a:t>
            </a:r>
          </a:p>
        </p:txBody>
      </p:sp>
      <p:sp>
        <p:nvSpPr>
          <p:cNvPr id="3" name="TextBox 2">
            <a:extLst>
              <a:ext uri="{FF2B5EF4-FFF2-40B4-BE49-F238E27FC236}">
                <a16:creationId xmlns:a16="http://schemas.microsoft.com/office/drawing/2014/main" id="{DF7683D3-88AE-AAC3-9847-83E644AE8A9A}"/>
              </a:ext>
            </a:extLst>
          </p:cNvPr>
          <p:cNvSpPr txBox="1">
            <a:spLocks noChangeArrowheads="1"/>
          </p:cNvSpPr>
          <p:nvPr/>
        </p:nvSpPr>
        <p:spPr bwMode="auto">
          <a:xfrm>
            <a:off x="1974850" y="4678364"/>
            <a:ext cx="8769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zh-CN" sz="3200">
                <a:latin typeface="Arial" panose="020B0604020202020204" pitchFamily="34" charset="0"/>
                <a:ea typeface="SimSun" panose="02010600030101010101" pitchFamily="2" charset="-122"/>
              </a:rPr>
              <a:t>- E hãy nhớ lại cảm xúc , suy nghĩ của chính mình trong trường hợp đó. Từ đó bài viết sẽ sâu sắc, chân thật và cuốn hút hơn.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OINSET2">
            <a:extLst>
              <a:ext uri="{FF2B5EF4-FFF2-40B4-BE49-F238E27FC236}">
                <a16:creationId xmlns:a16="http://schemas.microsoft.com/office/drawing/2014/main" id="{F5E9AA2A-4DF2-457A-18ED-05C62E20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90938" y="3081338"/>
            <a:ext cx="167640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POINSET2">
            <a:extLst>
              <a:ext uri="{FF2B5EF4-FFF2-40B4-BE49-F238E27FC236}">
                <a16:creationId xmlns:a16="http://schemas.microsoft.com/office/drawing/2014/main" id="{4742CE54-5870-3706-6D64-608A47231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70688" y="-1665288"/>
            <a:ext cx="1995488"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535656C-E214-23D3-1EF5-E80F7B4C84DA}"/>
              </a:ext>
            </a:extLst>
          </p:cNvPr>
          <p:cNvSpPr/>
          <p:nvPr/>
        </p:nvSpPr>
        <p:spPr>
          <a:xfrm>
            <a:off x="1828912" y="2362228"/>
            <a:ext cx="8450264" cy="11988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altLang="en-US" sz="7200" b="1" dirty="0">
                <a:ln w="11430"/>
                <a:solidFill>
                  <a:srgbClr val="0070C0"/>
                </a:solidFill>
                <a:effectLst>
                  <a:outerShdw blurRad="50800" dist="39000" dir="5460000" algn="tl">
                    <a:srgbClr val="000000">
                      <a:alpha val="38000"/>
                    </a:srgbClr>
                  </a:outerShdw>
                </a:effectLst>
                <a:cs typeface="Times New Roman" panose="02020603050405020304" pitchFamily="18"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3" name="Google Shape;814;p20">
            <a:extLst>
              <a:ext uri="{FF2B5EF4-FFF2-40B4-BE49-F238E27FC236}">
                <a16:creationId xmlns:a16="http://schemas.microsoft.com/office/drawing/2014/main" id="{03454569-353E-4091-A5F9-CF5D282FF784}"/>
              </a:ext>
            </a:extLst>
          </p:cNvPr>
          <p:cNvGrpSpPr/>
          <p:nvPr/>
        </p:nvGrpSpPr>
        <p:grpSpPr>
          <a:xfrm>
            <a:off x="4118806" y="263166"/>
            <a:ext cx="3747002" cy="1046088"/>
            <a:chOff x="1104900" y="5372100"/>
            <a:chExt cx="4991100" cy="1295401"/>
          </a:xfrm>
        </p:grpSpPr>
        <p:sp>
          <p:nvSpPr>
            <p:cNvPr id="4" name="Google Shape;815;p20">
              <a:extLst>
                <a:ext uri="{FF2B5EF4-FFF2-40B4-BE49-F238E27FC236}">
                  <a16:creationId xmlns:a16="http://schemas.microsoft.com/office/drawing/2014/main" id="{7A2209A5-EED5-4ECB-A907-AF557E957438}"/>
                </a:ext>
              </a:extLst>
            </p:cNvPr>
            <p:cNvSpPr/>
            <p:nvPr/>
          </p:nvSpPr>
          <p:spPr>
            <a:xfrm>
              <a:off x="1409700" y="5372101"/>
              <a:ext cx="4686300" cy="1295400"/>
            </a:xfrm>
            <a:prstGeom prst="roundRect">
              <a:avLst>
                <a:gd name="adj" fmla="val 16667"/>
              </a:avLst>
            </a:prstGeom>
            <a:gradFill>
              <a:gsLst>
                <a:gs pos="0">
                  <a:srgbClr val="929292"/>
                </a:gs>
                <a:gs pos="23000">
                  <a:srgbClr val="929292"/>
                </a:gs>
                <a:gs pos="38000">
                  <a:srgbClr val="929292"/>
                </a:gs>
                <a:gs pos="62000">
                  <a:srgbClr val="737373"/>
                </a:gs>
                <a:gs pos="100000">
                  <a:schemeClr val="dk1"/>
                </a:gs>
              </a:gsLst>
              <a:lin ang="27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Calibri"/>
                <a:ea typeface="Calibri"/>
                <a:cs typeface="Calibri"/>
                <a:sym typeface="Calibri"/>
              </a:endParaRPr>
            </a:p>
          </p:txBody>
        </p:sp>
        <p:sp>
          <p:nvSpPr>
            <p:cNvPr id="5" name="Google Shape;816;p20">
              <a:extLst>
                <a:ext uri="{FF2B5EF4-FFF2-40B4-BE49-F238E27FC236}">
                  <a16:creationId xmlns:a16="http://schemas.microsoft.com/office/drawing/2014/main" id="{DF3B9E33-77BC-470D-8326-E9D3EF1D05AF}"/>
                </a:ext>
              </a:extLst>
            </p:cNvPr>
            <p:cNvSpPr/>
            <p:nvPr/>
          </p:nvSpPr>
          <p:spPr>
            <a:xfrm>
              <a:off x="1104900" y="5372100"/>
              <a:ext cx="4819650" cy="1123950"/>
            </a:xfrm>
            <a:prstGeom prst="roundRect">
              <a:avLst>
                <a:gd name="adj" fmla="val 16667"/>
              </a:avLst>
            </a:prstGeom>
            <a:solidFill>
              <a:schemeClr val="accent4">
                <a:lumMod val="40000"/>
                <a:lumOff val="60000"/>
              </a:schemeClr>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dirty="0">
                <a:solidFill>
                  <a:srgbClr val="FFFFFF"/>
                </a:solidFill>
                <a:latin typeface="Calibri"/>
                <a:ea typeface="Calibri"/>
                <a:cs typeface="Calibri"/>
                <a:sym typeface="Calibri"/>
              </a:endParaRPr>
            </a:p>
          </p:txBody>
        </p:sp>
      </p:grpSp>
      <p:sp>
        <p:nvSpPr>
          <p:cNvPr id="6" name="Rectangle 5">
            <a:extLst>
              <a:ext uri="{FF2B5EF4-FFF2-40B4-BE49-F238E27FC236}">
                <a16:creationId xmlns:a16="http://schemas.microsoft.com/office/drawing/2014/main" id="{1D35F07F-9ECF-44E4-A941-15CFF6AE37A9}"/>
              </a:ext>
            </a:extLst>
          </p:cNvPr>
          <p:cNvSpPr>
            <a:spLocks noGrp="1" noChangeArrowheads="1"/>
          </p:cNvSpPr>
          <p:nvPr/>
        </p:nvSpPr>
        <p:spPr bwMode="auto">
          <a:xfrm>
            <a:off x="4429218" y="364916"/>
            <a:ext cx="3576699" cy="8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30000"/>
              </a:lnSpc>
              <a:buFont typeface="Wingdings" panose="05000000000000000000" pitchFamily="2" charset="2"/>
              <a:buChar char="ü"/>
              <a:defRPr/>
            </a:pPr>
            <a:r>
              <a:rPr lang="vi-VN"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Đọc</a:t>
            </a:r>
            <a:r>
              <a:rPr lang="en-SG" b="1" dirty="0">
                <a:solidFill>
                  <a:srgbClr val="0000FF"/>
                </a:solidFill>
                <a:latin typeface="Times New Roman" pitchFamily="18" charset="0"/>
                <a:cs typeface="Times New Roman" pitchFamily="18" charset="0"/>
              </a:rPr>
              <a:t> - </a:t>
            </a:r>
            <a:r>
              <a:rPr lang="en-SG" b="1" dirty="0" err="1">
                <a:solidFill>
                  <a:srgbClr val="0000FF"/>
                </a:solidFill>
                <a:latin typeface="Times New Roman" pitchFamily="18" charset="0"/>
                <a:cs typeface="Times New Roman" pitchFamily="18" charset="0"/>
              </a:rPr>
              <a:t>Tóm</a:t>
            </a:r>
            <a:r>
              <a:rPr lang="en-SG" b="1" dirty="0">
                <a:solidFill>
                  <a:srgbClr val="0000FF"/>
                </a:solidFill>
                <a:latin typeface="Times New Roman" pitchFamily="18" charset="0"/>
                <a:cs typeface="Times New Roman" pitchFamily="18" charset="0"/>
              </a:rPr>
              <a:t> </a:t>
            </a:r>
            <a:r>
              <a:rPr lang="en-SG" b="1" dirty="0" err="1">
                <a:solidFill>
                  <a:srgbClr val="0000FF"/>
                </a:solidFill>
                <a:latin typeface="Times New Roman" pitchFamily="18" charset="0"/>
                <a:cs typeface="Times New Roman" pitchFamily="18" charset="0"/>
              </a:rPr>
              <a:t>tắt</a:t>
            </a:r>
            <a:r>
              <a:rPr lang="en-SG" b="1" dirty="0">
                <a:solidFill>
                  <a:srgbClr val="0000FF"/>
                </a:solidFill>
                <a:latin typeface="Times New Roman" pitchFamily="18" charset="0"/>
                <a:cs typeface="Times New Roman" pitchFamily="18" charset="0"/>
              </a:rPr>
              <a:t> </a:t>
            </a:r>
            <a:endParaRPr lang="vi-VN" dirty="0">
              <a:solidFill>
                <a:srgbClr val="0000FF"/>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42A6BB1-5570-440B-A146-58612A16F3EE}"/>
              </a:ext>
            </a:extLst>
          </p:cNvPr>
          <p:cNvSpPr>
            <a:spLocks noChangeArrowheads="1"/>
          </p:cNvSpPr>
          <p:nvPr/>
        </p:nvSpPr>
        <p:spPr bwMode="auto">
          <a:xfrm>
            <a:off x="434150" y="167842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571500" indent="-571500" algn="just">
              <a:buFont typeface="Courier New" panose="02070309020205020404" pitchFamily="49" charset="0"/>
              <a:buChar char="o"/>
            </a:pPr>
            <a:r>
              <a:rPr lang="vi-VN" dirty="0">
                <a:solidFill>
                  <a:srgbClr val="0000CC"/>
                </a:solidFill>
                <a:latin typeface="+mj-lt"/>
              </a:rPr>
              <a:t>Trên đường đi thực hiện những ý định viển vông, </a:t>
            </a:r>
            <a:r>
              <a:rPr lang="en-SG" dirty="0">
                <a:solidFill>
                  <a:srgbClr val="0000CC"/>
                </a:solidFill>
                <a:latin typeface="Times New Roman" panose="02020603050405020304" pitchFamily="18" charset="0"/>
                <a:cs typeface="Times New Roman" panose="02020603050405020304" pitchFamily="18" charset="0"/>
              </a:rPr>
              <a:t>2</a:t>
            </a:r>
            <a:r>
              <a:rPr lang="vi-VN" dirty="0">
                <a:solidFill>
                  <a:srgbClr val="0000CC"/>
                </a:solidFill>
                <a:latin typeface="+mj-lt"/>
              </a:rPr>
              <a:t> thầy trò Đôn</a:t>
            </a:r>
            <a:r>
              <a:rPr lang="en-US" dirty="0">
                <a:solidFill>
                  <a:srgbClr val="0000CC"/>
                </a:solidFill>
                <a:latin typeface="+mj-lt"/>
              </a:rPr>
              <a:t> </a:t>
            </a:r>
            <a:r>
              <a:rPr lang="vi-VN" dirty="0">
                <a:solidFill>
                  <a:srgbClr val="0000CC"/>
                </a:solidFill>
                <a:latin typeface="+mj-lt"/>
              </a:rPr>
              <a:t>Ki-hô-tê thấy </a:t>
            </a:r>
            <a:r>
              <a:rPr lang="en-SG" dirty="0">
                <a:solidFill>
                  <a:srgbClr val="0000CC"/>
                </a:solidFill>
                <a:latin typeface="Times New Roman" panose="02020603050405020304" pitchFamily="18" charset="0"/>
                <a:cs typeface="Times New Roman" panose="02020603050405020304" pitchFamily="18" charset="0"/>
              </a:rPr>
              <a:t>30-40</a:t>
            </a:r>
            <a:r>
              <a:rPr lang="vi-VN" dirty="0">
                <a:solidFill>
                  <a:srgbClr val="0000CC"/>
                </a:solidFill>
                <a:latin typeface="+mj-lt"/>
              </a:rPr>
              <a:t> chiếc cối xay gió giữa đồng. </a:t>
            </a:r>
            <a:endParaRPr lang="en-US" dirty="0">
              <a:solidFill>
                <a:srgbClr val="0000CC"/>
              </a:solidFill>
              <a:latin typeface="+mj-lt"/>
            </a:endParaRPr>
          </a:p>
        </p:txBody>
      </p:sp>
      <p:sp>
        <p:nvSpPr>
          <p:cNvPr id="8" name="Rectangle 7">
            <a:extLst>
              <a:ext uri="{FF2B5EF4-FFF2-40B4-BE49-F238E27FC236}">
                <a16:creationId xmlns:a16="http://schemas.microsoft.com/office/drawing/2014/main" id="{7F2A7DBD-A660-4BA1-A6C5-D9AB5C414F6D}"/>
              </a:ext>
            </a:extLst>
          </p:cNvPr>
          <p:cNvSpPr>
            <a:spLocks noChangeArrowheads="1"/>
          </p:cNvSpPr>
          <p:nvPr/>
        </p:nvSpPr>
        <p:spPr bwMode="auto">
          <a:xfrm>
            <a:off x="434150" y="2708732"/>
            <a:ext cx="1125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Đôn Ki-hô-tê tưởng tượng đó là những tên khổng lồ và quyết giao chiến. </a:t>
            </a:r>
            <a:endParaRPr lang="en-US" dirty="0">
              <a:solidFill>
                <a:srgbClr val="0000CC"/>
              </a:solidFill>
              <a:latin typeface="+mj-lt"/>
            </a:endParaRPr>
          </a:p>
        </p:txBody>
      </p:sp>
      <p:sp>
        <p:nvSpPr>
          <p:cNvPr id="9" name="Rectangle 8">
            <a:extLst>
              <a:ext uri="{FF2B5EF4-FFF2-40B4-BE49-F238E27FC236}">
                <a16:creationId xmlns:a16="http://schemas.microsoft.com/office/drawing/2014/main" id="{655785F7-D274-4AF6-912E-68CF1C50E746}"/>
              </a:ext>
            </a:extLst>
          </p:cNvPr>
          <p:cNvSpPr>
            <a:spLocks noChangeArrowheads="1"/>
          </p:cNvSpPr>
          <p:nvPr/>
        </p:nvSpPr>
        <p:spPr bwMode="auto">
          <a:xfrm>
            <a:off x="434150" y="3409336"/>
            <a:ext cx="1125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Bỗng</a:t>
            </a:r>
            <a:r>
              <a:rPr lang="en-US" dirty="0">
                <a:solidFill>
                  <a:srgbClr val="0000CC"/>
                </a:solidFill>
                <a:latin typeface="+mj-lt"/>
              </a:rPr>
              <a:t> </a:t>
            </a:r>
            <a:r>
              <a:rPr lang="vi-VN" dirty="0">
                <a:solidFill>
                  <a:srgbClr val="0000CC"/>
                </a:solidFill>
                <a:latin typeface="+mj-lt"/>
              </a:rPr>
              <a:t>gió nổi lên, cối xay gió chuyển động và Đôn Ki-hô-tê càng hăng máu</a:t>
            </a:r>
            <a:r>
              <a:rPr lang="en-US" dirty="0">
                <a:solidFill>
                  <a:srgbClr val="0000CC"/>
                </a:solidFill>
                <a:latin typeface="+mj-lt"/>
              </a:rPr>
              <a:t> </a:t>
            </a:r>
            <a:r>
              <a:rPr lang="vi-VN" dirty="0">
                <a:solidFill>
                  <a:srgbClr val="0000CC"/>
                </a:solidFill>
                <a:latin typeface="+mj-lt"/>
              </a:rPr>
              <a:t>xông vào. </a:t>
            </a:r>
            <a:endParaRPr lang="en-US" dirty="0">
              <a:solidFill>
                <a:srgbClr val="0000CC"/>
              </a:solidFill>
              <a:latin typeface="+mj-lt"/>
            </a:endParaRPr>
          </a:p>
        </p:txBody>
      </p:sp>
      <p:sp>
        <p:nvSpPr>
          <p:cNvPr id="10" name="Rectangle 9">
            <a:extLst>
              <a:ext uri="{FF2B5EF4-FFF2-40B4-BE49-F238E27FC236}">
                <a16:creationId xmlns:a16="http://schemas.microsoft.com/office/drawing/2014/main" id="{42E305B1-3D23-4FED-A0AB-E67BDDE2C6F6}"/>
              </a:ext>
            </a:extLst>
          </p:cNvPr>
          <p:cNvSpPr>
            <a:spLocks noChangeArrowheads="1"/>
          </p:cNvSpPr>
          <p:nvPr/>
        </p:nvSpPr>
        <p:spPr bwMode="auto">
          <a:xfrm>
            <a:off x="434150" y="4430930"/>
            <a:ext cx="11252200" cy="8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Kết cục, giáo gẫy, ngựa và người văng ra xa, Đôn Ki-hô-tê bị</a:t>
            </a:r>
            <a:r>
              <a:rPr lang="en-US" dirty="0">
                <a:solidFill>
                  <a:srgbClr val="0000CC"/>
                </a:solidFill>
                <a:latin typeface="+mj-lt"/>
              </a:rPr>
              <a:t> </a:t>
            </a:r>
            <a:r>
              <a:rPr lang="vi-VN" dirty="0">
                <a:solidFill>
                  <a:srgbClr val="0000CC"/>
                </a:solidFill>
                <a:latin typeface="+mj-lt"/>
              </a:rPr>
              <a:t>đau như trời giáng. </a:t>
            </a:r>
            <a:endParaRPr lang="en-US" dirty="0">
              <a:solidFill>
                <a:srgbClr val="0000CC"/>
              </a:solidFill>
              <a:latin typeface="+mj-lt"/>
            </a:endParaRPr>
          </a:p>
        </p:txBody>
      </p:sp>
      <p:sp>
        <p:nvSpPr>
          <p:cNvPr id="11" name="Rectangle 10">
            <a:extLst>
              <a:ext uri="{FF2B5EF4-FFF2-40B4-BE49-F238E27FC236}">
                <a16:creationId xmlns:a16="http://schemas.microsoft.com/office/drawing/2014/main" id="{487E6B46-A8DC-4C71-B29B-1B6828167E1F}"/>
              </a:ext>
            </a:extLst>
          </p:cNvPr>
          <p:cNvSpPr>
            <a:spLocks noChangeArrowheads="1"/>
          </p:cNvSpPr>
          <p:nvPr/>
        </p:nvSpPr>
        <p:spPr bwMode="auto">
          <a:xfrm>
            <a:off x="434150" y="5445914"/>
            <a:ext cx="11252200" cy="125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457200" indent="-457200" algn="just">
              <a:buFont typeface="Courier New" panose="02070309020205020404" pitchFamily="49" charset="0"/>
              <a:buChar char="o"/>
            </a:pPr>
            <a:r>
              <a:rPr lang="vi-VN" dirty="0">
                <a:solidFill>
                  <a:srgbClr val="0000CC"/>
                </a:solidFill>
                <a:latin typeface="+mj-lt"/>
              </a:rPr>
              <a:t>Sau đó, hai thầy trò đi về phía cảng La-pi-xe, vì Đôn</a:t>
            </a:r>
            <a:r>
              <a:rPr lang="en-US" dirty="0">
                <a:solidFill>
                  <a:srgbClr val="0000CC"/>
                </a:solidFill>
                <a:latin typeface="+mj-lt"/>
              </a:rPr>
              <a:t> </a:t>
            </a:r>
            <a:r>
              <a:rPr lang="vi-VN" dirty="0">
                <a:solidFill>
                  <a:srgbClr val="0000CC"/>
                </a:solidFill>
                <a:latin typeface="+mj-lt"/>
              </a:rPr>
              <a:t>Ki-hô-tê nghĩ: con đường này có lắm người qua lại chẳng thể nào không</a:t>
            </a:r>
            <a:r>
              <a:rPr lang="en-US" dirty="0">
                <a:solidFill>
                  <a:srgbClr val="0000CC"/>
                </a:solidFill>
                <a:latin typeface="+mj-lt"/>
              </a:rPr>
              <a:t> </a:t>
            </a:r>
            <a:r>
              <a:rPr lang="vi-VN" dirty="0">
                <a:solidFill>
                  <a:srgbClr val="0000CC"/>
                </a:solidFill>
                <a:latin typeface="+mj-lt"/>
              </a:rPr>
              <a:t>gặp nhiều chuyện phiêu lưu khác nhau.</a:t>
            </a:r>
            <a:endParaRPr lang="en-US" dirty="0">
              <a:solidFill>
                <a:srgbClr val="0000CC"/>
              </a:solidFill>
              <a:latin typeface="+mj-lt"/>
            </a:endParaRPr>
          </a:p>
        </p:txBody>
      </p:sp>
    </p:spTree>
    <p:extLst>
      <p:ext uri="{BB962C8B-B14F-4D97-AF65-F5344CB8AC3E}">
        <p14:creationId xmlns:p14="http://schemas.microsoft.com/office/powerpoint/2010/main" val="1219133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5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25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1" y="41623"/>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AutoShape 6" descr="Káº¿t quáº£ hÃ¬nh áº£nh cho buá»i thiá»n nguyá»n giÃºp cÃ¡c hoÃ n cáº£nh khÃ³ khÄn">
            <a:extLst>
              <a:ext uri="{FF2B5EF4-FFF2-40B4-BE49-F238E27FC236}">
                <a16:creationId xmlns:a16="http://schemas.microsoft.com/office/drawing/2014/main"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 name="Google Shape;513;p43">
            <a:extLst>
              <a:ext uri="{FF2B5EF4-FFF2-40B4-BE49-F238E27FC236}">
                <a16:creationId xmlns:a16="http://schemas.microsoft.com/office/drawing/2014/main" id="{3219E6AF-EACD-4A74-AE78-C7EB31D6624A}"/>
              </a:ext>
            </a:extLst>
          </p:cNvPr>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a:extLst>
              <a:ext uri="{FF2B5EF4-FFF2-40B4-BE49-F238E27FC236}">
                <a16:creationId xmlns:a16="http://schemas.microsoft.com/office/drawing/2014/main" id="{92631E54-6034-4792-8A96-D672711E2BCD}"/>
              </a:ext>
            </a:extLst>
          </p:cNvPr>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a:extLst>
              <a:ext uri="{FF2B5EF4-FFF2-40B4-BE49-F238E27FC236}">
                <a16:creationId xmlns:a16="http://schemas.microsoft.com/office/drawing/2014/main" id="{EC97CEB3-B342-4419-86F1-93184086964C}"/>
              </a:ext>
            </a:extLst>
          </p:cNvPr>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a:extLst>
              <a:ext uri="{FF2B5EF4-FFF2-40B4-BE49-F238E27FC236}">
                <a16:creationId xmlns:a16="http://schemas.microsoft.com/office/drawing/2014/main" id="{13042E7C-3F34-4EE4-96BC-CC715C317F5E}"/>
              </a:ext>
            </a:extLst>
          </p:cNvPr>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a:extLst>
              <a:ext uri="{FF2B5EF4-FFF2-40B4-BE49-F238E27FC236}">
                <a16:creationId xmlns:a16="http://schemas.microsoft.com/office/drawing/2014/main" id="{2C787083-C326-4285-8921-1E8008BD3269}"/>
              </a:ext>
            </a:extLst>
          </p:cNvPr>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a:extLst>
              <a:ext uri="{FF2B5EF4-FFF2-40B4-BE49-F238E27FC236}">
                <a16:creationId xmlns:a16="http://schemas.microsoft.com/office/drawing/2014/main" id="{03ECEC40-496A-4737-9BF6-69BE82682CDD}"/>
              </a:ext>
            </a:extLst>
          </p:cNvPr>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graphicFrame>
        <p:nvGraphicFramePr>
          <p:cNvPr id="6" name="Table 5"/>
          <p:cNvGraphicFramePr>
            <a:graphicFrameLocks noGrp="1"/>
          </p:cNvGraphicFramePr>
          <p:nvPr>
            <p:extLst>
              <p:ext uri="{D42A27DB-BD31-4B8C-83A1-F6EECF244321}">
                <p14:modId xmlns:p14="http://schemas.microsoft.com/office/powerpoint/2010/main" val="3530753362"/>
              </p:ext>
            </p:extLst>
          </p:nvPr>
        </p:nvGraphicFramePr>
        <p:xfrm>
          <a:off x="460375" y="1639556"/>
          <a:ext cx="11564444" cy="5264193"/>
        </p:xfrm>
        <a:graphic>
          <a:graphicData uri="http://schemas.openxmlformats.org/drawingml/2006/table">
            <a:tbl>
              <a:tblPr firstRow="1" bandRow="1">
                <a:tableStyleId>{5940675A-B579-460E-94D1-54222C63F5DA}</a:tableStyleId>
              </a:tblPr>
              <a:tblGrid>
                <a:gridCol w="2376944">
                  <a:extLst>
                    <a:ext uri="{9D8B030D-6E8A-4147-A177-3AD203B41FA5}">
                      <a16:colId xmlns:a16="http://schemas.microsoft.com/office/drawing/2014/main" val="20000"/>
                    </a:ext>
                  </a:extLst>
                </a:gridCol>
                <a:gridCol w="4216996">
                  <a:extLst>
                    <a:ext uri="{9D8B030D-6E8A-4147-A177-3AD203B41FA5}">
                      <a16:colId xmlns:a16="http://schemas.microsoft.com/office/drawing/2014/main" val="20001"/>
                    </a:ext>
                  </a:extLst>
                </a:gridCol>
                <a:gridCol w="4970504">
                  <a:extLst>
                    <a:ext uri="{9D8B030D-6E8A-4147-A177-3AD203B41FA5}">
                      <a16:colId xmlns:a16="http://schemas.microsoft.com/office/drawing/2014/main" val="20002"/>
                    </a:ext>
                  </a:extLst>
                </a:gridCol>
              </a:tblGrid>
              <a:tr h="1122248">
                <a:tc gridSpan="3">
                  <a:txBody>
                    <a:bodyPr/>
                    <a:lstStyle/>
                    <a:p>
                      <a:pPr algn="ctr"/>
                      <a:r>
                        <a:rPr lang="en-US" altLang="en-US" sz="3600" b="1" i="0" dirty="0" err="1">
                          <a:solidFill>
                            <a:srgbClr val="FF0000"/>
                          </a:solidFill>
                          <a:latin typeface="Times New Roman" panose="02020603050405020304" pitchFamily="18" charset="0"/>
                          <a:cs typeface="Times New Roman" panose="02020603050405020304" pitchFamily="18" charset="0"/>
                        </a:rPr>
                        <a:t>Cặp</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nhân</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vật</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tương</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phản</a:t>
                      </a:r>
                      <a:endParaRPr lang="en-SG" sz="3600" i="0" dirty="0"/>
                    </a:p>
                  </a:txBody>
                  <a:tcPr anchor="ctr"/>
                </a:tc>
                <a:tc hMerge="1">
                  <a:txBody>
                    <a:bodyPr/>
                    <a:lstStyle/>
                    <a:p>
                      <a:endParaRPr lang="en-SG"/>
                    </a:p>
                  </a:txBody>
                  <a:tcPr/>
                </a:tc>
                <a:tc hMerge="1">
                  <a:txBody>
                    <a:bodyPr/>
                    <a:lstStyle/>
                    <a:p>
                      <a:pPr algn="ctr"/>
                      <a:endParaRPr lang="en-SG" sz="3600" dirty="0"/>
                    </a:p>
                  </a:txBody>
                  <a:tcPr anchor="ctr"/>
                </a:tc>
                <a:extLst>
                  <a:ext uri="{0D108BD9-81ED-4DB2-BD59-A6C34878D82A}">
                    <a16:rowId xmlns:a16="http://schemas.microsoft.com/office/drawing/2014/main" val="10000"/>
                  </a:ext>
                </a:extLst>
              </a:tr>
              <a:tr h="640049">
                <a:tc>
                  <a:txBody>
                    <a:bodyPr/>
                    <a:lstStyle/>
                    <a:p>
                      <a:pPr algn="ctr"/>
                      <a:endParaRPr lang="en-SG" sz="3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err="1">
                          <a:solidFill>
                            <a:srgbClr val="006600"/>
                          </a:solidFill>
                          <a:latin typeface="Times New Roman" panose="02020603050405020304" pitchFamily="18" charset="0"/>
                          <a:cs typeface="Times New Roman" panose="02020603050405020304" pitchFamily="18" charset="0"/>
                        </a:rPr>
                        <a:t>Đôn-ki-hô-tê</a:t>
                      </a:r>
                      <a:endParaRPr lang="en-SG" sz="3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6600"/>
                          </a:solidFill>
                          <a:latin typeface="Times New Roman" panose="02020603050405020304" pitchFamily="18" charset="0"/>
                          <a:cs typeface="Times New Roman" panose="02020603050405020304" pitchFamily="18" charset="0"/>
                        </a:rPr>
                        <a:t>Xan-</a:t>
                      </a:r>
                      <a:r>
                        <a:rPr lang="en-US" altLang="en-US" sz="3600" b="1" dirty="0" err="1">
                          <a:solidFill>
                            <a:srgbClr val="006600"/>
                          </a:solidFill>
                          <a:latin typeface="Times New Roman" panose="02020603050405020304" pitchFamily="18" charset="0"/>
                          <a:cs typeface="Times New Roman" panose="02020603050405020304" pitchFamily="18" charset="0"/>
                        </a:rPr>
                        <a:t>chô</a:t>
                      </a:r>
                      <a:r>
                        <a:rPr lang="en-US" altLang="en-US" sz="3600" b="1" dirty="0">
                          <a:solidFill>
                            <a:srgbClr val="006600"/>
                          </a:solidFill>
                          <a:latin typeface="Times New Roman" panose="02020603050405020304" pitchFamily="18" charset="0"/>
                          <a:cs typeface="Times New Roman" panose="02020603050405020304" pitchFamily="18" charset="0"/>
                        </a:rPr>
                        <a:t> Pan-</a:t>
                      </a:r>
                      <a:r>
                        <a:rPr lang="en-US" altLang="en-US" sz="3600" b="1" dirty="0" err="1">
                          <a:solidFill>
                            <a:srgbClr val="006600"/>
                          </a:solidFill>
                          <a:latin typeface="Times New Roman" panose="02020603050405020304" pitchFamily="18" charset="0"/>
                          <a:cs typeface="Times New Roman" panose="02020603050405020304" pitchFamily="18" charset="0"/>
                        </a:rPr>
                        <a:t>xa</a:t>
                      </a:r>
                      <a:endParaRPr lang="en-SG" sz="3600" b="1" dirty="0"/>
                    </a:p>
                  </a:txBody>
                  <a:tcPr anchor="ctr"/>
                </a:tc>
                <a:extLst>
                  <a:ext uri="{0D108BD9-81ED-4DB2-BD59-A6C34878D82A}">
                    <a16:rowId xmlns:a16="http://schemas.microsoft.com/office/drawing/2014/main" val="10001"/>
                  </a:ext>
                </a:extLst>
              </a:tr>
              <a:tr h="633040">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Xuất</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thân</a:t>
                      </a:r>
                      <a:endParaRPr lang="en-SG" sz="3000" b="1" dirty="0">
                        <a:solidFill>
                          <a:srgbClr val="006600"/>
                        </a:solidFill>
                      </a:endParaRPr>
                    </a:p>
                  </a:txBody>
                  <a:tcPr anchor="ctr"/>
                </a:tc>
                <a:tc>
                  <a:txBody>
                    <a:bodyPr/>
                    <a:lstStyle/>
                    <a:p>
                      <a:pPr algn="ctr"/>
                      <a:endParaRPr lang="en-SG" sz="3000" dirty="0"/>
                    </a:p>
                  </a:txBody>
                  <a:tcPr anchor="ctr"/>
                </a:tc>
                <a:tc>
                  <a:txBody>
                    <a:bodyPr/>
                    <a:lstStyle/>
                    <a:p>
                      <a:pPr algn="ctr"/>
                      <a:endParaRPr lang="en-SG" sz="3000" dirty="0"/>
                    </a:p>
                  </a:txBody>
                  <a:tcPr anchor="ctr"/>
                </a:tc>
                <a:extLst>
                  <a:ext uri="{0D108BD9-81ED-4DB2-BD59-A6C34878D82A}">
                    <a16:rowId xmlns:a16="http://schemas.microsoft.com/office/drawing/2014/main" val="10002"/>
                  </a:ext>
                </a:extLst>
              </a:tr>
              <a:tr h="773395">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Hình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dáng</a:t>
                      </a:r>
                      <a:endParaRPr lang="en-SG" sz="3000" b="1" dirty="0">
                        <a:solidFill>
                          <a:srgbClr val="006600"/>
                        </a:solidFill>
                      </a:endParaRPr>
                    </a:p>
                  </a:txBody>
                  <a:tcPr anchor="ctr"/>
                </a:tc>
                <a:tc>
                  <a:txBody>
                    <a:bodyPr/>
                    <a:lstStyle/>
                    <a:p>
                      <a:pPr algn="ct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773395">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Mục</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đích</a:t>
                      </a:r>
                      <a:endParaRPr lang="en-SG" sz="3000" b="1"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773395">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Tính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cách</a:t>
                      </a:r>
                      <a:endParaRPr lang="en-SG" sz="3000" b="1" dirty="0">
                        <a:solidFill>
                          <a:srgbClr val="006600"/>
                        </a:solidFill>
                      </a:endParaRPr>
                    </a:p>
                  </a:txBody>
                  <a:tcPr anchor="ctr"/>
                </a:tc>
                <a:tc>
                  <a:txBody>
                    <a:bodyPr/>
                    <a:lstStyle/>
                    <a:p>
                      <a:pPr algn="ct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548613">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Suy</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nghĩ</a:t>
                      </a:r>
                      <a:endParaRPr lang="en-SG" sz="3000" b="1" dirty="0">
                        <a:solidFill>
                          <a:srgbClr val="006600"/>
                        </a:solidFill>
                      </a:endParaRPr>
                    </a:p>
                  </a:txBody>
                  <a:tcPr anchor="ctr"/>
                </a:tc>
                <a:tc>
                  <a:txBody>
                    <a:bodyPr/>
                    <a:lstStyle/>
                    <a:p>
                      <a:pPr algn="ctr"/>
                      <a:endParaRPr lang="en-SG" sz="3000" dirty="0"/>
                    </a:p>
                  </a:txBody>
                  <a:tcPr anchor="ctr"/>
                </a:tc>
                <a:tc>
                  <a:txBody>
                    <a:bodyPr/>
                    <a:lstStyle/>
                    <a:p>
                      <a:pPr algn="ctr"/>
                      <a:endParaRPr lang="en-SG" sz="3000" dirty="0"/>
                    </a:p>
                  </a:txBody>
                  <a:tcPr anchor="ctr"/>
                </a:tc>
                <a:extLst>
                  <a:ext uri="{0D108BD9-81ED-4DB2-BD59-A6C34878D82A}">
                    <a16:rowId xmlns:a16="http://schemas.microsoft.com/office/drawing/2014/main" val="10006"/>
                  </a:ext>
                </a:extLst>
              </a:tr>
            </a:tbl>
          </a:graphicData>
        </a:graphic>
      </p:graphicFrame>
      <p:sp>
        <p:nvSpPr>
          <p:cNvPr id="9" name="TextBox 8"/>
          <p:cNvSpPr txBox="1"/>
          <p:nvPr/>
        </p:nvSpPr>
        <p:spPr>
          <a:xfrm>
            <a:off x="155575" y="270185"/>
            <a:ext cx="4542549" cy="646331"/>
          </a:xfrm>
          <a:prstGeom prst="rect">
            <a:avLst/>
          </a:prstGeom>
          <a:noFill/>
        </p:spPr>
        <p:txBody>
          <a:bodyPr wrap="square" rtlCol="0">
            <a:spAutoFit/>
          </a:bodyPr>
          <a:lstStyle/>
          <a:p>
            <a:pPr lvl="0"/>
            <a:r>
              <a:rPr lang="en-US" sz="3600" dirty="0">
                <a:solidFill>
                  <a:prstClr val="black"/>
                </a:solidFill>
                <a:latin typeface="Times New Roman" pitchFamily="18" charset="0"/>
                <a:cs typeface="Times New Roman" pitchFamily="18" charset="0"/>
              </a:rPr>
              <a:t>II. </a:t>
            </a:r>
            <a:r>
              <a:rPr lang="en-US" sz="3600" dirty="0" err="1">
                <a:solidFill>
                  <a:prstClr val="black"/>
                </a:solidFill>
                <a:latin typeface="Times New Roman" pitchFamily="18" charset="0"/>
                <a:cs typeface="Times New Roman" pitchFamily="18" charset="0"/>
              </a:rPr>
              <a:t>Đọc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hiểu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văn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bản</a:t>
            </a:r>
            <a:endParaRPr lang="en-US" sz="3600" dirty="0">
              <a:solidFill>
                <a:prstClr val="black"/>
              </a:solidFill>
              <a:latin typeface="Times New Roman" pitchFamily="18" charset="0"/>
              <a:cs typeface="Times New Roman" pitchFamily="18" charset="0"/>
            </a:endParaRPr>
          </a:p>
        </p:txBody>
      </p:sp>
      <p:sp>
        <p:nvSpPr>
          <p:cNvPr id="11" name="TextBox 10"/>
          <p:cNvSpPr txBox="1"/>
          <p:nvPr/>
        </p:nvSpPr>
        <p:spPr>
          <a:xfrm>
            <a:off x="4738931" y="654063"/>
            <a:ext cx="3132517"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Phiếu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865335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2000"/>
                                        <p:tgtEl>
                                          <p:spTgt spid="3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2000"/>
                                        <p:tgtEl>
                                          <p:spTgt spid="3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ircle(in)">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9" grpId="0"/>
      <p:bldP spid="9"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602;p56">
            <a:extLst>
              <a:ext uri="{FF2B5EF4-FFF2-40B4-BE49-F238E27FC236}">
                <a16:creationId xmlns:a16="http://schemas.microsoft.com/office/drawing/2014/main" id="{F50E48BA-AFD4-490B-9661-6B54AB50F721}"/>
              </a:ext>
            </a:extLst>
          </p:cNvPr>
          <p:cNvSpPr txBox="1">
            <a:spLocks noGrp="1"/>
          </p:cNvSpPr>
          <p:nvPr/>
        </p:nvSpPr>
        <p:spPr>
          <a:xfrm>
            <a:off x="1669407"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a:buClr>
                <a:srgbClr val="44546A"/>
              </a:buClr>
            </a:pPr>
            <a:endParaRPr sz="2400" b="1" dirty="0">
              <a:solidFill>
                <a:prstClr val="white"/>
              </a:solidFill>
              <a:latin typeface="Times New Roman" panose="02020603050405020304" pitchFamily="18" charset="0"/>
              <a:cs typeface="Times New Roman" panose="02020603050405020304" pitchFamily="18" charset="0"/>
            </a:endParaRPr>
          </a:p>
        </p:txBody>
      </p:sp>
      <p:sp>
        <p:nvSpPr>
          <p:cNvPr id="38" name="Google Shape;1603;p56">
            <a:extLst>
              <a:ext uri="{FF2B5EF4-FFF2-40B4-BE49-F238E27FC236}">
                <a16:creationId xmlns:a16="http://schemas.microsoft.com/office/drawing/2014/main" id="{3367574D-8ED2-451A-8956-1186EF404F44}"/>
              </a:ext>
            </a:extLst>
          </p:cNvPr>
          <p:cNvSpPr txBox="1">
            <a:spLocks noGrp="1"/>
          </p:cNvSpPr>
          <p:nvPr/>
        </p:nvSpPr>
        <p:spPr>
          <a:xfrm>
            <a:off x="5507792" y="2803340"/>
            <a:ext cx="1312765" cy="53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1pPr>
            <a:lvl2pPr marR="0" lvl="1"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2pPr>
            <a:lvl3pPr marR="0" lvl="2"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3pPr>
            <a:lvl4pPr marR="0" lvl="3"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4pPr>
            <a:lvl5pPr marR="0" lvl="4"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5pPr>
            <a:lvl6pPr marR="0" lvl="5"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6pPr>
            <a:lvl7pPr marR="0" lvl="6"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7pPr>
            <a:lvl8pPr marR="0" lvl="7"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8pPr>
            <a:lvl9pPr marR="0" lvl="8" algn="ctr" rtl="0">
              <a:lnSpc>
                <a:spcPct val="80000"/>
              </a:lnSpc>
              <a:spcBef>
                <a:spcPts val="0"/>
              </a:spcBef>
              <a:spcAft>
                <a:spcPts val="0"/>
              </a:spcAft>
              <a:buClr>
                <a:schemeClr val="dk2"/>
              </a:buClr>
              <a:buSzPts val="2000"/>
              <a:buFont typeface="Lobster Two"/>
              <a:buNone/>
              <a:defRPr sz="2000" b="0" i="0" u="none" strike="noStrike" cap="none">
                <a:solidFill>
                  <a:schemeClr val="dk2"/>
                </a:solidFill>
                <a:latin typeface="Lobster Two"/>
                <a:ea typeface="Lobster Two"/>
                <a:cs typeface="Lobster Two"/>
                <a:sym typeface="Lobster Two"/>
              </a:defRPr>
            </a:lvl9pPr>
          </a:lstStyle>
          <a:p>
            <a:pPr>
              <a:buClr>
                <a:srgbClr val="44546A"/>
              </a:buClr>
            </a:pPr>
            <a:endParaRPr sz="24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A5E5AE6C-118A-442F-A850-49517E7A58EE}"/>
              </a:ext>
            </a:extLst>
          </p:cNvPr>
          <p:cNvGraphicFramePr>
            <a:graphicFrameLocks noGrp="1"/>
          </p:cNvGraphicFramePr>
          <p:nvPr>
            <p:extLst>
              <p:ext uri="{D42A27DB-BD31-4B8C-83A1-F6EECF244321}">
                <p14:modId xmlns:p14="http://schemas.microsoft.com/office/powerpoint/2010/main" val="1837470033"/>
              </p:ext>
            </p:extLst>
          </p:nvPr>
        </p:nvGraphicFramePr>
        <p:xfrm>
          <a:off x="0" y="0"/>
          <a:ext cx="12192000" cy="688086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3425913185"/>
                    </a:ext>
                  </a:extLst>
                </a:gridCol>
                <a:gridCol w="4876800">
                  <a:extLst>
                    <a:ext uri="{9D8B030D-6E8A-4147-A177-3AD203B41FA5}">
                      <a16:colId xmlns:a16="http://schemas.microsoft.com/office/drawing/2014/main" val="3547247648"/>
                    </a:ext>
                  </a:extLst>
                </a:gridCol>
                <a:gridCol w="5181600">
                  <a:extLst>
                    <a:ext uri="{9D8B030D-6E8A-4147-A177-3AD203B41FA5}">
                      <a16:colId xmlns:a16="http://schemas.microsoft.com/office/drawing/2014/main" val="4259389066"/>
                    </a:ext>
                  </a:extLst>
                </a:gridCol>
              </a:tblGrid>
              <a:tr h="800100">
                <a:tc gridSpan="3">
                  <a:txBody>
                    <a:bodyPr/>
                    <a:lstStyle/>
                    <a:p>
                      <a:pPr algn="ctr"/>
                      <a:r>
                        <a:rPr lang="en-US" altLang="en-US" sz="3600" b="1" i="0" dirty="0" err="1">
                          <a:solidFill>
                            <a:srgbClr val="FF0000"/>
                          </a:solidFill>
                          <a:latin typeface="Times New Roman" panose="02020603050405020304" pitchFamily="18" charset="0"/>
                          <a:cs typeface="Times New Roman" panose="02020603050405020304" pitchFamily="18" charset="0"/>
                        </a:rPr>
                        <a:t>Cặp</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nhân</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vật</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tương</a:t>
                      </a:r>
                      <a:r>
                        <a:rPr lang="en-US" altLang="en-US" sz="3600" b="1" i="0" dirty="0">
                          <a:solidFill>
                            <a:srgbClr val="FF0000"/>
                          </a:solidFill>
                          <a:latin typeface="Times New Roman" panose="02020603050405020304" pitchFamily="18" charset="0"/>
                          <a:cs typeface="Times New Roman" panose="02020603050405020304" pitchFamily="18" charset="0"/>
                        </a:rPr>
                        <a:t> </a:t>
                      </a:r>
                      <a:r>
                        <a:rPr lang="en-US" altLang="en-US" sz="3600" b="1" i="0" dirty="0" err="1">
                          <a:solidFill>
                            <a:srgbClr val="FF0000"/>
                          </a:solidFill>
                          <a:latin typeface="Times New Roman" panose="02020603050405020304" pitchFamily="18" charset="0"/>
                          <a:cs typeface="Times New Roman" panose="02020603050405020304" pitchFamily="18" charset="0"/>
                        </a:rPr>
                        <a:t>phản</a:t>
                      </a:r>
                      <a:endParaRPr lang="en-SG" sz="3600" i="0" dirty="0"/>
                    </a:p>
                  </a:txBody>
                  <a:tcPr anchor="ctr"/>
                </a:tc>
                <a:tc hMerge="1">
                  <a:txBody>
                    <a:bodyPr/>
                    <a:lstStyle/>
                    <a:p>
                      <a:endParaRPr lang="en-SG"/>
                    </a:p>
                  </a:txBody>
                  <a:tcPr/>
                </a:tc>
                <a:tc hMerge="1">
                  <a:txBody>
                    <a:bodyPr/>
                    <a:lstStyle/>
                    <a:p>
                      <a:pPr algn="ctr"/>
                      <a:endParaRPr lang="en-SG" sz="3600" dirty="0"/>
                    </a:p>
                  </a:txBody>
                  <a:tcPr anchor="ctr"/>
                </a:tc>
                <a:extLst>
                  <a:ext uri="{0D108BD9-81ED-4DB2-BD59-A6C34878D82A}">
                    <a16:rowId xmlns:a16="http://schemas.microsoft.com/office/drawing/2014/main" val="2858930501"/>
                  </a:ext>
                </a:extLst>
              </a:tr>
              <a:tr h="798286">
                <a:tc>
                  <a:txBody>
                    <a:bodyPr/>
                    <a:lstStyle/>
                    <a:p>
                      <a:pPr algn="ctr"/>
                      <a:endParaRPr lang="en-SG" sz="3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err="1">
                          <a:solidFill>
                            <a:srgbClr val="006600"/>
                          </a:solidFill>
                          <a:latin typeface="Times New Roman" panose="02020603050405020304" pitchFamily="18" charset="0"/>
                          <a:cs typeface="Times New Roman" panose="02020603050405020304" pitchFamily="18" charset="0"/>
                        </a:rPr>
                        <a:t>Đôn-ki-hô-tê</a:t>
                      </a:r>
                      <a:endParaRPr lang="en-SG" sz="3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6600"/>
                          </a:solidFill>
                          <a:latin typeface="Times New Roman" panose="02020603050405020304" pitchFamily="18" charset="0"/>
                          <a:cs typeface="Times New Roman" panose="02020603050405020304" pitchFamily="18" charset="0"/>
                        </a:rPr>
                        <a:t>Xan-</a:t>
                      </a:r>
                      <a:r>
                        <a:rPr lang="en-US" altLang="en-US" sz="3600" b="1" dirty="0" err="1">
                          <a:solidFill>
                            <a:srgbClr val="006600"/>
                          </a:solidFill>
                          <a:latin typeface="Times New Roman" panose="02020603050405020304" pitchFamily="18" charset="0"/>
                          <a:cs typeface="Times New Roman" panose="02020603050405020304" pitchFamily="18" charset="0"/>
                        </a:rPr>
                        <a:t>chô</a:t>
                      </a:r>
                      <a:r>
                        <a:rPr lang="en-US" altLang="en-US" sz="3600" b="1" dirty="0">
                          <a:solidFill>
                            <a:srgbClr val="006600"/>
                          </a:solidFill>
                          <a:latin typeface="Times New Roman" panose="02020603050405020304" pitchFamily="18" charset="0"/>
                          <a:cs typeface="Times New Roman" panose="02020603050405020304" pitchFamily="18" charset="0"/>
                        </a:rPr>
                        <a:t> Pan-</a:t>
                      </a:r>
                      <a:r>
                        <a:rPr lang="en-US" altLang="en-US" sz="3600" b="1" dirty="0" err="1">
                          <a:solidFill>
                            <a:srgbClr val="006600"/>
                          </a:solidFill>
                          <a:latin typeface="Times New Roman" panose="02020603050405020304" pitchFamily="18" charset="0"/>
                          <a:cs typeface="Times New Roman" panose="02020603050405020304" pitchFamily="18" charset="0"/>
                        </a:rPr>
                        <a:t>xa</a:t>
                      </a:r>
                      <a:endParaRPr lang="en-SG" sz="3600" b="1" dirty="0"/>
                    </a:p>
                  </a:txBody>
                  <a:tcPr anchor="ctr"/>
                </a:tc>
                <a:extLst>
                  <a:ext uri="{0D108BD9-81ED-4DB2-BD59-A6C34878D82A}">
                    <a16:rowId xmlns:a16="http://schemas.microsoft.com/office/drawing/2014/main" val="2575149419"/>
                  </a:ext>
                </a:extLst>
              </a:tr>
              <a:tr h="8019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Xuất</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thân</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Qúy</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tộc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nghèo</a:t>
                      </a:r>
                      <a:endParaRPr lang="en-SG" sz="3000" dirty="0"/>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Nông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dân</a:t>
                      </a:r>
                      <a:endParaRPr lang="en-SG" sz="3000" dirty="0"/>
                    </a:p>
                  </a:txBody>
                  <a:tcPr anchor="ctr"/>
                </a:tc>
                <a:extLst>
                  <a:ext uri="{0D108BD9-81ED-4DB2-BD59-A6C34878D82A}">
                    <a16:rowId xmlns:a16="http://schemas.microsoft.com/office/drawing/2014/main" val="2567189781"/>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Hình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dáng</a:t>
                      </a:r>
                      <a:endParaRPr lang="en-SG" sz="3000" b="1" dirty="0">
                        <a:solidFill>
                          <a:srgbClr val="006600"/>
                        </a:solidFill>
                      </a:endParaRPr>
                    </a:p>
                  </a:txBody>
                  <a:tcPr anchor="ctr"/>
                </a:tc>
                <a:tc>
                  <a:txBody>
                    <a:bodyPr/>
                    <a:lstStyle/>
                    <a:p>
                      <a:pPr algn="ctr"/>
                      <a:r>
                        <a:rPr lang="en-US" altLang="en-US" sz="3000" dirty="0">
                          <a:solidFill>
                            <a:srgbClr val="0000FF"/>
                          </a:solidFill>
                          <a:latin typeface="Times New Roman" panose="02020603050405020304" pitchFamily="18" charset="0"/>
                          <a:cs typeface="Times New Roman" panose="02020603050405020304" pitchFamily="18" charset="0"/>
                        </a:rPr>
                        <a:t>Cao </a:t>
                      </a:r>
                      <a:r>
                        <a:rPr lang="en-US" altLang="en-US" sz="3000" dirty="0" err="1">
                          <a:solidFill>
                            <a:srgbClr val="0000FF"/>
                          </a:solidFill>
                          <a:latin typeface="Times New Roman" panose="02020603050405020304" pitchFamily="18" charset="0"/>
                          <a:cs typeface="Times New Roman" panose="02020603050405020304" pitchFamily="18" charset="0"/>
                        </a:rPr>
                        <a:t>lênh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khênh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ngồi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trên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ngựa</a:t>
                      </a: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béo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lun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thấp</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cưỡi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trên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lưng</a:t>
                      </a:r>
                      <a:r>
                        <a:rPr lang="en-US" altLang="en-US" sz="3000" dirty="0">
                          <a:solidFill>
                            <a:srgbClr val="0000FF"/>
                          </a:solidFill>
                          <a:latin typeface="Times New Roman" panose="02020603050405020304" pitchFamily="18" charset="0"/>
                          <a:cs typeface="Times New Roman" panose="02020603050405020304" pitchFamily="18" charset="0"/>
                        </a:rPr>
                        <a:t> con </a:t>
                      </a:r>
                      <a:r>
                        <a:rPr lang="en-US" altLang="en-US" sz="3000" dirty="0" err="1">
                          <a:solidFill>
                            <a:srgbClr val="0000FF"/>
                          </a:solidFill>
                          <a:latin typeface="Times New Roman" panose="02020603050405020304" pitchFamily="18" charset="0"/>
                          <a:cs typeface="Times New Roman" panose="02020603050405020304" pitchFamily="18" charset="0"/>
                        </a:rPr>
                        <a:t>lừa</a:t>
                      </a:r>
                      <a:r>
                        <a:rPr lang="en-US" altLang="en-US" sz="3000" dirty="0">
                          <a:solidFill>
                            <a:srgbClr val="0000FF"/>
                          </a:solidFill>
                          <a:latin typeface="Times New Roman" panose="02020603050405020304" pitchFamily="18" charset="0"/>
                          <a:cs typeface="Times New Roman" panose="02020603050405020304" pitchFamily="18" charset="0"/>
                        </a:rPr>
                        <a:t> </a:t>
                      </a:r>
                    </a:p>
                  </a:txBody>
                  <a:tcPr anchor="ctr"/>
                </a:tc>
                <a:extLst>
                  <a:ext uri="{0D108BD9-81ED-4DB2-BD59-A6C34878D82A}">
                    <a16:rowId xmlns:a16="http://schemas.microsoft.com/office/drawing/2014/main" val="4072512250"/>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Mục</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đích</a:t>
                      </a:r>
                      <a:endParaRPr lang="en-SG" sz="3000" b="1" dirty="0">
                        <a:solidFill>
                          <a:srgbClr val="0066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Làm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hiệp</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sĩ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lang</a:t>
                      </a:r>
                      <a:r>
                        <a:rPr lang="en-US" altLang="en-US" sz="3000" dirty="0">
                          <a:solidFill>
                            <a:srgbClr val="0000FF"/>
                          </a:solidFill>
                          <a:latin typeface="Times New Roman" panose="02020603050405020304" pitchFamily="18" charset="0"/>
                          <a:cs typeface="Times New Roman" panose="02020603050405020304" pitchFamily="18" charset="0"/>
                        </a:rPr>
                        <a:t> thang </a:t>
                      </a:r>
                      <a:r>
                        <a:rPr lang="en-US" altLang="en-US" sz="3000" dirty="0" err="1">
                          <a:solidFill>
                            <a:srgbClr val="0000FF"/>
                          </a:solidFill>
                          <a:latin typeface="Times New Roman" panose="02020603050405020304" pitchFamily="18" charset="0"/>
                          <a:cs typeface="Times New Roman" panose="02020603050405020304" pitchFamily="18" charset="0"/>
                        </a:rPr>
                        <a:t>trừ</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gian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tà</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cứu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người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lương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thiện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cao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cả</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Làm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giám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mã</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theo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hầu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Đôn-ki-hô-tê</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mong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được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hưởng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chiến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lợi</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phẩm</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tầm</a:t>
                      </a:r>
                      <a:r>
                        <a:rPr lang="en-US" altLang="en-US" sz="3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0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thường</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33054336"/>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Tính</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cách</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Dũng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mãnh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trọng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danh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dự</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việc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chung</a:t>
                      </a:r>
                      <a:endParaRPr lang="en-SG" sz="3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000" dirty="0" err="1">
                          <a:solidFill>
                            <a:srgbClr val="0000FF"/>
                          </a:solidFill>
                          <a:latin typeface="Times New Roman" panose="02020603050405020304" pitchFamily="18" charset="0"/>
                          <a:cs typeface="Times New Roman" panose="02020603050405020304" pitchFamily="18" charset="0"/>
                        </a:rPr>
                        <a:t>Thật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thà</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nghĩ</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cuộc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sống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của</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riêng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mình</a:t>
                      </a:r>
                      <a:endParaRPr lang="en-US" altLang="en-US" sz="3000" dirty="0">
                        <a:solidFill>
                          <a:srgbClr val="0000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00212444"/>
                  </a:ext>
                </a:extLst>
              </a:tr>
              <a:tr h="979714">
                <a:tc>
                  <a:txBody>
                    <a:bodyPr/>
                    <a:lstStyle/>
                    <a:p>
                      <a:pPr algn="ctr"/>
                      <a:r>
                        <a:rPr lang="en-US" altLang="en-US" sz="3000" b="1" dirty="0" err="1">
                          <a:solidFill>
                            <a:srgbClr val="006600"/>
                          </a:solidFill>
                          <a:latin typeface="Times New Roman" panose="02020603050405020304" pitchFamily="18" charset="0"/>
                          <a:cs typeface="Times New Roman" panose="02020603050405020304" pitchFamily="18" charset="0"/>
                        </a:rPr>
                        <a:t>Suy</a:t>
                      </a:r>
                      <a:r>
                        <a:rPr lang="en-US" altLang="en-US" sz="3000" b="1" dirty="0">
                          <a:solidFill>
                            <a:srgbClr val="006600"/>
                          </a:solidFill>
                          <a:latin typeface="Times New Roman" panose="02020603050405020304" pitchFamily="18" charset="0"/>
                          <a:cs typeface="Times New Roman" panose="02020603050405020304" pitchFamily="18" charset="0"/>
                        </a:rPr>
                        <a:t> </a:t>
                      </a:r>
                      <a:r>
                        <a:rPr lang="en-US" altLang="en-US" sz="3000" b="1" dirty="0" err="1">
                          <a:solidFill>
                            <a:srgbClr val="006600"/>
                          </a:solidFill>
                          <a:latin typeface="Times New Roman" panose="02020603050405020304" pitchFamily="18" charset="0"/>
                          <a:cs typeface="Times New Roman" panose="02020603050405020304" pitchFamily="18" charset="0"/>
                        </a:rPr>
                        <a:t>nghĩ</a:t>
                      </a:r>
                      <a:endParaRPr lang="en-SG" sz="3000" b="1" dirty="0">
                        <a:solidFill>
                          <a:srgbClr val="006600"/>
                        </a:solidFill>
                      </a:endParaRPr>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Ảo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tưởng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hão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huyền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thiếu</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endParaRPr lang="en-SG" sz="3000" dirty="0"/>
                    </a:p>
                  </a:txBody>
                  <a:tcPr anchor="ctr"/>
                </a:tc>
                <a:tc>
                  <a:txBody>
                    <a:bodyPr/>
                    <a:lstStyle/>
                    <a:p>
                      <a:pPr algn="ctr"/>
                      <a:r>
                        <a:rPr lang="en-US" altLang="en-US" sz="3000" dirty="0" err="1">
                          <a:solidFill>
                            <a:srgbClr val="0000FF"/>
                          </a:solidFill>
                          <a:latin typeface="Times New Roman" panose="02020603050405020304" pitchFamily="18" charset="0"/>
                          <a:cs typeface="Times New Roman" panose="02020603050405020304" pitchFamily="18" charset="0"/>
                        </a:rPr>
                        <a:t>Tỉnh</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táo</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rất</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dẫn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đến</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thực</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dụng</a:t>
                      </a: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dirty="0" err="1">
                          <a:solidFill>
                            <a:srgbClr val="0000FF"/>
                          </a:solidFill>
                          <a:latin typeface="Times New Roman" panose="02020603050405020304" pitchFamily="18" charset="0"/>
                          <a:cs typeface="Times New Roman" panose="02020603050405020304" pitchFamily="18" charset="0"/>
                        </a:rPr>
                        <a:t>tế</a:t>
                      </a:r>
                      <a:endParaRPr lang="en-SG" sz="3000" dirty="0"/>
                    </a:p>
                  </a:txBody>
                  <a:tcPr anchor="ctr"/>
                </a:tc>
                <a:extLst>
                  <a:ext uri="{0D108BD9-81ED-4DB2-BD59-A6C34878D82A}">
                    <a16:rowId xmlns:a16="http://schemas.microsoft.com/office/drawing/2014/main" val="1193385706"/>
                  </a:ext>
                </a:extLst>
              </a:tr>
            </a:tbl>
          </a:graphicData>
        </a:graphic>
      </p:graphicFrame>
    </p:spTree>
    <p:extLst>
      <p:ext uri="{BB962C8B-B14F-4D97-AF65-F5344CB8AC3E}">
        <p14:creationId xmlns:p14="http://schemas.microsoft.com/office/powerpoint/2010/main" val="302298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0CE9BC-F6E9-4A0C-A8FA-AC56BA793F49}"/>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TextBox 7"/>
          <p:cNvSpPr txBox="1"/>
          <p:nvPr/>
        </p:nvSpPr>
        <p:spPr>
          <a:xfrm>
            <a:off x="236483" y="299545"/>
            <a:ext cx="5360276" cy="3912289"/>
          </a:xfrm>
          <a:prstGeom prst="rect">
            <a:avLst/>
          </a:prstGeom>
          <a:noFill/>
        </p:spPr>
        <p:txBody>
          <a:bodyPr wrap="square" rtlCol="0">
            <a:spAutoFit/>
          </a:bodyPr>
          <a:lstStyle/>
          <a:p>
            <a:pPr algn="just">
              <a:lnSpc>
                <a:spcPct val="107000"/>
              </a:lnSpc>
              <a:spcAft>
                <a:spcPts val="0"/>
              </a:spcAft>
            </a:pPr>
            <a:r>
              <a:rPr lang="en-US" sz="3600" b="1" dirty="0">
                <a:solidFill>
                  <a:srgbClr val="000000"/>
                </a:solidFill>
                <a:latin typeface="Times New Roman"/>
                <a:ea typeface="Times New Roman"/>
                <a:cs typeface="Times New Roman"/>
              </a:rPr>
              <a:t>1. </a:t>
            </a:r>
            <a:r>
              <a:rPr lang="en-US" sz="3600" b="1" dirty="0" err="1">
                <a:solidFill>
                  <a:srgbClr val="000000"/>
                </a:solidFill>
                <a:latin typeface="Times New Roman"/>
                <a:ea typeface="Times New Roman"/>
                <a:cs typeface="Times New Roman"/>
              </a:rPr>
              <a:t>Hiệp</a:t>
            </a:r>
            <a:r>
              <a:rPr lang="en-US" sz="3600" b="1" dirty="0">
                <a:solidFill>
                  <a:srgbClr val="000000"/>
                </a:solidFill>
                <a:latin typeface="Times New Roman"/>
                <a:ea typeface="Times New Roman"/>
                <a:cs typeface="Times New Roman"/>
              </a:rPr>
              <a:t> </a:t>
            </a:r>
            <a:r>
              <a:rPr lang="en-US" sz="3600" b="1" dirty="0" err="1">
                <a:solidFill>
                  <a:srgbClr val="000000"/>
                </a:solidFill>
                <a:latin typeface="Times New Roman"/>
                <a:ea typeface="Times New Roman"/>
                <a:cs typeface="Times New Roman"/>
              </a:rPr>
              <a:t>sĩ</a:t>
            </a:r>
            <a:r>
              <a:rPr lang="en-US" sz="3600" b="1" dirty="0">
                <a:solidFill>
                  <a:srgbClr val="000000"/>
                </a:solidFill>
                <a:latin typeface="Times New Roman"/>
                <a:ea typeface="Times New Roman"/>
                <a:cs typeface="Times New Roman"/>
              </a:rPr>
              <a:t> </a:t>
            </a:r>
            <a:r>
              <a:rPr lang="en-US" sz="3600" b="1" dirty="0" err="1">
                <a:solidFill>
                  <a:srgbClr val="000000"/>
                </a:solidFill>
                <a:latin typeface="Times New Roman"/>
                <a:ea typeface="Times New Roman"/>
                <a:cs typeface="Times New Roman"/>
              </a:rPr>
              <a:t>Đôn</a:t>
            </a:r>
            <a:r>
              <a:rPr lang="en-US" sz="3600" b="1" dirty="0">
                <a:solidFill>
                  <a:srgbClr val="000000"/>
                </a:solidFill>
                <a:latin typeface="Times New Roman"/>
                <a:ea typeface="Times New Roman"/>
                <a:cs typeface="Times New Roman"/>
              </a:rPr>
              <a:t> Ki - </a:t>
            </a:r>
            <a:r>
              <a:rPr lang="en-US" sz="3600" b="1" dirty="0" err="1">
                <a:solidFill>
                  <a:srgbClr val="000000"/>
                </a:solidFill>
                <a:latin typeface="Times New Roman"/>
                <a:ea typeface="Times New Roman"/>
                <a:cs typeface="Times New Roman"/>
              </a:rPr>
              <a:t>hô</a:t>
            </a:r>
            <a:r>
              <a:rPr lang="en-US" sz="3600" b="1" dirty="0">
                <a:solidFill>
                  <a:srgbClr val="000000"/>
                </a:solidFill>
                <a:latin typeface="Times New Roman"/>
                <a:ea typeface="Times New Roman"/>
                <a:cs typeface="Times New Roman"/>
              </a:rPr>
              <a:t> - </a:t>
            </a:r>
            <a:r>
              <a:rPr lang="en-US" sz="3600" b="1" dirty="0" err="1">
                <a:solidFill>
                  <a:srgbClr val="000000"/>
                </a:solidFill>
                <a:latin typeface="Times New Roman"/>
                <a:ea typeface="Times New Roman"/>
                <a:cs typeface="Times New Roman"/>
              </a:rPr>
              <a:t>tê</a:t>
            </a:r>
            <a:endParaRPr lang="en-US" sz="36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a:t>
            </a:r>
            <a:r>
              <a:rPr lang="en-US" sz="2800" dirty="0" err="1">
                <a:solidFill>
                  <a:srgbClr val="000000"/>
                </a:solidFill>
                <a:latin typeface="Times New Roman"/>
                <a:ea typeface="Times New Roman"/>
                <a:cs typeface="Times New Roman"/>
              </a:rPr>
              <a:t>Nguồn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gốc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xuất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thân</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Tên</a:t>
            </a:r>
            <a:r>
              <a:rPr lang="en-US" sz="2800" dirty="0">
                <a:solidFill>
                  <a:srgbClr val="000000"/>
                </a:solidFill>
                <a:latin typeface="Times New Roman"/>
                <a:ea typeface="Times New Roman"/>
                <a:cs typeface="Times New Roman"/>
              </a:rPr>
              <a:t>: </a:t>
            </a:r>
            <a:r>
              <a:rPr lang="en-US" sz="2800" b="1" dirty="0">
                <a:solidFill>
                  <a:srgbClr val="000000"/>
                </a:solidFill>
                <a:latin typeface="Times New Roman"/>
                <a:ea typeface="Times New Roman"/>
                <a:cs typeface="Times New Roman"/>
              </a:rPr>
              <a:t>Ki - ha - </a:t>
            </a:r>
            <a:r>
              <a:rPr lang="en-US" sz="2800" b="1" dirty="0" err="1">
                <a:solidFill>
                  <a:srgbClr val="000000"/>
                </a:solidFill>
                <a:latin typeface="Times New Roman"/>
                <a:ea typeface="Times New Roman"/>
                <a:cs typeface="Times New Roman"/>
              </a:rPr>
              <a:t>đa</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ghép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họ</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quí</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tộc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Đôn</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Xuất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thân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quí</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tộc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nghèo</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Say </a:t>
            </a:r>
            <a:r>
              <a:rPr lang="en-US" sz="2800" dirty="0" err="1">
                <a:solidFill>
                  <a:srgbClr val="000000"/>
                </a:solidFill>
                <a:latin typeface="Times New Roman"/>
                <a:ea typeface="Times New Roman"/>
                <a:cs typeface="Times New Roman"/>
              </a:rPr>
              <a:t>mê</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sách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kiếm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hiệp</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-&gt; </a:t>
            </a:r>
            <a:r>
              <a:rPr lang="en-US" sz="2800" dirty="0" err="1">
                <a:solidFill>
                  <a:srgbClr val="000000"/>
                </a:solidFill>
                <a:latin typeface="Times New Roman"/>
                <a:ea typeface="Times New Roman"/>
                <a:cs typeface="Times New Roman"/>
              </a:rPr>
              <a:t>Bệnh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hoang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tưởng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gàn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dở</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muốn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thành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hiệp</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sĩ</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giang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hồ</a:t>
            </a:r>
            <a:r>
              <a:rPr lang="en-US" sz="2800" dirty="0">
                <a:solidFill>
                  <a:srgbClr val="000000"/>
                </a:solidFill>
                <a:latin typeface="Times New Roman"/>
                <a:ea typeface="Times New Roman"/>
                <a:cs typeface="Times New Roman"/>
              </a:rPr>
              <a:t>.</a:t>
            </a:r>
            <a:endParaRPr lang="en-US" sz="2800" dirty="0">
              <a:effectLst/>
              <a:latin typeface="Times New Roman"/>
              <a:ea typeface="Calibri"/>
              <a:cs typeface="Times New Roman"/>
            </a:endParaRPr>
          </a:p>
        </p:txBody>
      </p:sp>
      <p:cxnSp>
        <p:nvCxnSpPr>
          <p:cNvPr id="11" name="Straight Connector 10"/>
          <p:cNvCxnSpPr/>
          <p:nvPr/>
        </p:nvCxnSpPr>
        <p:spPr>
          <a:xfrm>
            <a:off x="5927835" y="812365"/>
            <a:ext cx="0" cy="47055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1614" y="812365"/>
            <a:ext cx="5801710" cy="5133457"/>
          </a:xfrm>
          <a:prstGeom prst="rect">
            <a:avLst/>
          </a:prstGeom>
          <a:noFill/>
        </p:spPr>
        <p:txBody>
          <a:bodyPr wrap="square" rtlCol="0">
            <a:spAutoFit/>
          </a:bodyPr>
          <a:lstStyle/>
          <a:p>
            <a:pPr algn="just">
              <a:lnSpc>
                <a:spcPct val="107000"/>
              </a:lnSpc>
              <a:spcAft>
                <a:spcPts val="0"/>
              </a:spcAft>
            </a:pPr>
            <a:r>
              <a:rPr lang="en-US" sz="2800" dirty="0">
                <a:solidFill>
                  <a:srgbClr val="000000"/>
                </a:solidFill>
                <a:latin typeface="Times New Roman"/>
                <a:ea typeface="Times New Roman"/>
                <a:cs typeface="Times New Roman"/>
              </a:rPr>
              <a:t>*</a:t>
            </a:r>
            <a:r>
              <a:rPr lang="en-US" sz="2800" dirty="0" err="1">
                <a:solidFill>
                  <a:srgbClr val="000000"/>
                </a:solidFill>
                <a:latin typeface="Times New Roman"/>
                <a:ea typeface="Times New Roman"/>
                <a:cs typeface="Times New Roman"/>
              </a:rPr>
              <a:t>Đánh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nhau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với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cối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xay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gió</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Mục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đích</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Chiến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đấu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cao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tiêu</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diệt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lũ</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tàn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ác</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trừ</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dân</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Dũng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cảm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như</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một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anh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hùng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hiên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ngang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dũng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mãnh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quyết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tâm</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chiến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đấu</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-&gt; </a:t>
            </a:r>
            <a:r>
              <a:rPr lang="en-US" sz="2800" dirty="0" err="1">
                <a:solidFill>
                  <a:srgbClr val="000000"/>
                </a:solidFill>
                <a:latin typeface="Times New Roman"/>
                <a:ea typeface="Times New Roman"/>
                <a:cs typeface="Times New Roman"/>
              </a:rPr>
              <a:t>đáng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kính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phục</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hoang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tưởng</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hão</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huyền</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pPr algn="just">
              <a:lnSpc>
                <a:spcPct val="107000"/>
              </a:lnSpc>
              <a:spcAft>
                <a:spcPts val="0"/>
              </a:spcAft>
            </a:pPr>
            <a:r>
              <a:rPr lang="en-US" sz="2800" dirty="0">
                <a:solidFill>
                  <a:srgbClr val="000000"/>
                </a:solidFill>
                <a:latin typeface="Times New Roman"/>
                <a:ea typeface="Times New Roman"/>
                <a:cs typeface="Times New Roman"/>
              </a:rPr>
              <a:t> -&gt; </a:t>
            </a:r>
            <a:r>
              <a:rPr lang="en-US" sz="2800" dirty="0" err="1">
                <a:solidFill>
                  <a:srgbClr val="000000"/>
                </a:solidFill>
                <a:latin typeface="Times New Roman"/>
                <a:ea typeface="Times New Roman"/>
                <a:cs typeface="Times New Roman"/>
              </a:rPr>
              <a:t>Gây</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cười</a:t>
            </a:r>
            <a:r>
              <a:rPr lang="en-US" sz="2800" dirty="0">
                <a:solidFill>
                  <a:srgbClr val="000000"/>
                </a:solidFill>
                <a:latin typeface="Times New Roman"/>
                <a:ea typeface="Times New Roman"/>
                <a:cs typeface="Times New Roman"/>
              </a:rPr>
              <a:t>.</a:t>
            </a:r>
            <a:endParaRPr lang="en-US" sz="2800" dirty="0">
              <a:latin typeface="Times New Roman"/>
              <a:ea typeface="Calibri"/>
              <a:cs typeface="Times New Roman"/>
            </a:endParaRPr>
          </a:p>
          <a:p>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Kết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quả</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đớn</a:t>
            </a:r>
            <a:r>
              <a:rPr lang="en-US" sz="2800" dirty="0">
                <a:solidFill>
                  <a:srgbClr val="000000"/>
                </a:solidFill>
                <a:latin typeface="Times New Roman"/>
                <a:ea typeface="Times New Roman"/>
              </a:rPr>
              <a:t>.</a:t>
            </a:r>
            <a:endParaRPr lang="en-US" sz="2800" dirty="0"/>
          </a:p>
        </p:txBody>
      </p:sp>
      <p:sp>
        <p:nvSpPr>
          <p:cNvPr id="26" name="TextBox 25"/>
          <p:cNvSpPr txBox="1"/>
          <p:nvPr/>
        </p:nvSpPr>
        <p:spPr>
          <a:xfrm>
            <a:off x="930166" y="5833241"/>
            <a:ext cx="10137227" cy="1014380"/>
          </a:xfrm>
          <a:prstGeom prst="rect">
            <a:avLst/>
          </a:prstGeom>
          <a:noFill/>
        </p:spPr>
        <p:txBody>
          <a:bodyPr wrap="square" rtlCol="0">
            <a:spAutoFit/>
          </a:bodyPr>
          <a:lstStyle/>
          <a:p>
            <a:pPr algn="just">
              <a:lnSpc>
                <a:spcPct val="107000"/>
              </a:lnSpc>
              <a:spcAft>
                <a:spcPts val="0"/>
              </a:spcAft>
            </a:pPr>
            <a:r>
              <a:rPr lang="en-US" sz="2800" dirty="0">
                <a:solidFill>
                  <a:srgbClr val="FF0000"/>
                </a:solidFill>
                <a:latin typeface="Times New Roman"/>
                <a:ea typeface="Times New Roman"/>
                <a:cs typeface="Times New Roman"/>
              </a:rPr>
              <a:t>=&gt; </a:t>
            </a:r>
            <a:r>
              <a:rPr lang="en-US" sz="2800" dirty="0" err="1">
                <a:solidFill>
                  <a:srgbClr val="FF0000"/>
                </a:solidFill>
                <a:latin typeface="Times New Roman"/>
                <a:ea typeface="Times New Roman"/>
                <a:cs typeface="Times New Roman"/>
              </a:rPr>
              <a:t>Đôn</a:t>
            </a:r>
            <a:r>
              <a:rPr lang="en-US" sz="2800" dirty="0">
                <a:solidFill>
                  <a:srgbClr val="FF0000"/>
                </a:solidFill>
                <a:latin typeface="Times New Roman"/>
                <a:ea typeface="Times New Roman"/>
                <a:cs typeface="Times New Roman"/>
              </a:rPr>
              <a:t> Ki - </a:t>
            </a:r>
            <a:r>
              <a:rPr lang="en-US" sz="2800" dirty="0" err="1">
                <a:solidFill>
                  <a:srgbClr val="FF0000"/>
                </a:solidFill>
                <a:latin typeface="Times New Roman"/>
                <a:ea typeface="Times New Roman"/>
                <a:cs typeface="Times New Roman"/>
              </a:rPr>
              <a:t>hô</a:t>
            </a:r>
            <a:r>
              <a:rPr lang="en-US" sz="2800" dirty="0">
                <a:solidFill>
                  <a:srgbClr val="FF0000"/>
                </a:solidFill>
                <a:latin typeface="Times New Roman"/>
                <a:ea typeface="Times New Roman"/>
                <a:cs typeface="Times New Roman"/>
              </a:rPr>
              <a:t> - </a:t>
            </a:r>
            <a:r>
              <a:rPr lang="en-US" sz="2800" dirty="0" err="1">
                <a:solidFill>
                  <a:srgbClr val="FF0000"/>
                </a:solidFill>
                <a:latin typeface="Times New Roman"/>
                <a:ea typeface="Times New Roman"/>
                <a:cs typeface="Times New Roman"/>
              </a:rPr>
              <a:t>tê</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là</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người</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hoang</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tưởng</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gàn</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dở</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điên</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rồ</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nhưng</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dũng</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cảm</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và</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cao</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thượng</a:t>
            </a:r>
            <a:r>
              <a:rPr lang="en-US" sz="2800" dirty="0">
                <a:solidFill>
                  <a:srgbClr val="FF0000"/>
                </a:solidFill>
                <a:latin typeface="Times New Roman"/>
                <a:ea typeface="Times New Roman"/>
                <a:cs typeface="Times New Roman"/>
              </a:rPr>
              <a:t>.</a:t>
            </a:r>
            <a:endParaRPr lang="en-US" sz="2800" dirty="0">
              <a:solidFill>
                <a:srgbClr val="FF0000"/>
              </a:solidFill>
              <a:effectLst/>
              <a:latin typeface="Times New Roman"/>
              <a:ea typeface="Calibri"/>
              <a:cs typeface="Times New Roman"/>
            </a:endParaRPr>
          </a:p>
        </p:txBody>
      </p:sp>
    </p:spTree>
    <p:extLst>
      <p:ext uri="{BB962C8B-B14F-4D97-AF65-F5344CB8AC3E}">
        <p14:creationId xmlns:p14="http://schemas.microsoft.com/office/powerpoint/2010/main" val="960893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AutoShape 6" descr="Káº¿t quáº£ hÃ¬nh áº£nh cho buá»i thiá»n nguyá»n giÃºp cÃ¡c hoÃ n cáº£nh khÃ³ khÄn">
            <a:extLst>
              <a:ext uri="{FF2B5EF4-FFF2-40B4-BE49-F238E27FC236}">
                <a16:creationId xmlns:a16="http://schemas.microsoft.com/office/drawing/2014/main" id="{87F98D36-3A39-40E4-838C-2A059CB87E53}"/>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Google Shape;508;p43">
            <a:extLst>
              <a:ext uri="{FF2B5EF4-FFF2-40B4-BE49-F238E27FC236}">
                <a16:creationId xmlns:a16="http://schemas.microsoft.com/office/drawing/2014/main" id="{24328254-67E3-475B-835C-4C39AD951429}"/>
              </a:ext>
            </a:extLst>
          </p:cNvPr>
          <p:cNvSpPr/>
          <p:nvPr/>
        </p:nvSpPr>
        <p:spPr>
          <a:xfrm>
            <a:off x="497219" y="2171700"/>
            <a:ext cx="2588753" cy="3120450"/>
          </a:xfrm>
          <a:custGeom>
            <a:avLst/>
            <a:gdLst/>
            <a:ahLst/>
            <a:cxnLst/>
            <a:rect l="l" t="t" r="r" b="b"/>
            <a:pathLst>
              <a:path w="4732" h="5225" extrusionOk="0">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Xuất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thân</a:t>
            </a:r>
            <a:r>
              <a:rPr lang="en-US" altLang="en-US" sz="2800" dirty="0">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Nông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dân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25" name="Google Shape;509;p43">
            <a:extLst>
              <a:ext uri="{FF2B5EF4-FFF2-40B4-BE49-F238E27FC236}">
                <a16:creationId xmlns:a16="http://schemas.microsoft.com/office/drawing/2014/main" id="{600732F7-64CF-4EF5-9CEB-0CAD290AE06E}"/>
              </a:ext>
            </a:extLst>
          </p:cNvPr>
          <p:cNvSpPr/>
          <p:nvPr/>
        </p:nvSpPr>
        <p:spPr>
          <a:xfrm>
            <a:off x="4680154" y="2169437"/>
            <a:ext cx="3075952" cy="3120450"/>
          </a:xfrm>
          <a:custGeom>
            <a:avLst/>
            <a:gdLst/>
            <a:ahLst/>
            <a:cxnLst/>
            <a:rect l="l" t="t" r="r" b="b"/>
            <a:pathLst>
              <a:path w="4720" h="5225" extrusionOk="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Ngoại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Béo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lùn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đủng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đỉnh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cưỡi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lừa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theo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chủ</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luôn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mang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theo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rượu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túi</a:t>
            </a:r>
            <a:r>
              <a:rPr lang="en-US" altLang="en-US" sz="2800" dirty="0">
                <a:solidFill>
                  <a:srgbClr val="0000FF"/>
                </a:solidFill>
                <a:latin typeface="Times New Roman" panose="02020603050405020304" pitchFamily="18" charset="0"/>
                <a:cs typeface="Times New Roman" panose="02020603050405020304" pitchFamily="18" charset="0"/>
              </a:rPr>
              <a:t> 2 </a:t>
            </a:r>
            <a:r>
              <a:rPr lang="en-US" altLang="en-US" sz="2800" dirty="0" err="1">
                <a:solidFill>
                  <a:srgbClr val="0000FF"/>
                </a:solidFill>
                <a:latin typeface="Times New Roman" panose="02020603050405020304" pitchFamily="18" charset="0"/>
                <a:cs typeface="Times New Roman" panose="02020603050405020304" pitchFamily="18" charset="0"/>
              </a:rPr>
              <a:t>ngăn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đựng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đầy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ăn</a:t>
            </a:r>
            <a:endParaRPr lang="en-US" altLang="en-US" sz="2800" dirty="0">
              <a:solidFill>
                <a:srgbClr val="0000FF"/>
              </a:solidFill>
              <a:latin typeface="Times New Roman" panose="02020603050405020304" pitchFamily="18" charset="0"/>
              <a:cs typeface="Times New Roman" panose="02020603050405020304" pitchFamily="18" charset="0"/>
            </a:endParaRPr>
          </a:p>
          <a:p>
            <a:pPr algn="ctr">
              <a:spcBef>
                <a:spcPct val="50000"/>
              </a:spcBef>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Google Shape;512;p43">
            <a:extLst>
              <a:ext uri="{FF2B5EF4-FFF2-40B4-BE49-F238E27FC236}">
                <a16:creationId xmlns:a16="http://schemas.microsoft.com/office/drawing/2014/main" id="{233E57CF-FB79-41FD-8473-96D65C779D25}"/>
              </a:ext>
            </a:extLst>
          </p:cNvPr>
          <p:cNvSpPr/>
          <p:nvPr/>
        </p:nvSpPr>
        <p:spPr>
          <a:xfrm>
            <a:off x="8693071" y="2169437"/>
            <a:ext cx="2928660" cy="31204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bg1"/>
          </a:solidFill>
          <a:ln>
            <a:noFill/>
          </a:ln>
        </p:spPr>
        <p:txBody>
          <a:bodyPr spcFirstLastPara="1" wrap="square" lIns="121900" tIns="121900" rIns="121900" bIns="121900" anchor="ctr" anchorCtr="0">
            <a:noAutofit/>
          </a:bodyPr>
          <a:lstStyle/>
          <a:p>
            <a:pPr algn="ctr"/>
            <a:r>
              <a:rPr lang="en-US" altLang="en-US" sz="2800" dirty="0" err="1">
                <a:solidFill>
                  <a:srgbClr val="FF0000"/>
                </a:solidFill>
                <a:latin typeface="Times New Roman" panose="02020603050405020304" pitchFamily="18" charset="0"/>
                <a:cs typeface="Times New Roman" panose="02020603050405020304" pitchFamily="18" charset="0"/>
              </a:rPr>
              <a:t>Khát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giám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mã</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Đôn</a:t>
            </a:r>
            <a:r>
              <a:rPr lang="en-US" altLang="en-US" sz="2800" dirty="0">
                <a:solidFill>
                  <a:srgbClr val="0000CC"/>
                </a:solidFill>
                <a:latin typeface="Times New Roman" panose="02020603050405020304" pitchFamily="18" charset="0"/>
                <a:cs typeface="Times New Roman" panose="02020603050405020304" pitchFamily="18" charset="0"/>
              </a:rPr>
              <a:t> Ki </a:t>
            </a:r>
            <a:r>
              <a:rPr lang="en-US" altLang="en-US" sz="2800" dirty="0" err="1">
                <a:solidFill>
                  <a:srgbClr val="0000CC"/>
                </a:solidFill>
                <a:latin typeface="Times New Roman" panose="02020603050405020304" pitchFamily="18" charset="0"/>
                <a:cs typeface="Times New Roman" panose="02020603050405020304" pitchFamily="18" charset="0"/>
              </a:rPr>
              <a:t>hô-tê</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với</a:t>
            </a:r>
            <a:r>
              <a:rPr lang="en-US" altLang="en-US" sz="2800" dirty="0">
                <a:solidFill>
                  <a:srgbClr val="0000CC"/>
                </a:solidFill>
                <a:latin typeface="Times New Roman" panose="02020603050405020304" pitchFamily="18" charset="0"/>
                <a:cs typeface="Times New Roman" panose="02020603050405020304" pitchFamily="18" charset="0"/>
              </a:rPr>
              <a:t> hi </a:t>
            </a:r>
            <a:r>
              <a:rPr lang="en-US" altLang="en-US" sz="2800" dirty="0" err="1">
                <a:solidFill>
                  <a:srgbClr val="0000CC"/>
                </a:solidFill>
                <a:latin typeface="Times New Roman" panose="02020603050405020304" pitchFamily="18" charset="0"/>
                <a:cs typeface="Times New Roman" panose="02020603050405020304" pitchFamily="18" charset="0"/>
              </a:rPr>
              <a:t>vọng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sau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này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thống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đốc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cai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trị</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hòn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đảo</a:t>
            </a:r>
            <a:endParaRPr lang="en-US" altLang="en-US" sz="2800" i="1" dirty="0">
              <a:solidFill>
                <a:srgbClr val="0000CC"/>
              </a:solidFill>
              <a:latin typeface="Times New Roman" panose="02020603050405020304" pitchFamily="18" charset="0"/>
              <a:cs typeface="Times New Roman" panose="02020603050405020304" pitchFamily="18" charset="0"/>
            </a:endParaRPr>
          </a:p>
          <a:p>
            <a:pPr algn="ctr"/>
            <a:endParaRPr sz="2800" dirty="0"/>
          </a:p>
        </p:txBody>
      </p:sp>
      <p:sp>
        <p:nvSpPr>
          <p:cNvPr id="27" name="Google Shape;513;p43">
            <a:extLst>
              <a:ext uri="{FF2B5EF4-FFF2-40B4-BE49-F238E27FC236}">
                <a16:creationId xmlns:a16="http://schemas.microsoft.com/office/drawing/2014/main" id="{3219E6AF-EACD-4A74-AE78-C7EB31D6624A}"/>
              </a:ext>
            </a:extLst>
          </p:cNvPr>
          <p:cNvSpPr/>
          <p:nvPr/>
        </p:nvSpPr>
        <p:spPr>
          <a:xfrm>
            <a:off x="749300" y="5893574"/>
            <a:ext cx="10579100" cy="189726"/>
          </a:xfrm>
          <a:custGeom>
            <a:avLst/>
            <a:gdLst/>
            <a:ahLst/>
            <a:cxnLst/>
            <a:rect l="l" t="t" r="r" b="b"/>
            <a:pathLst>
              <a:path w="22549" h="211" extrusionOk="0">
                <a:moveTo>
                  <a:pt x="0" y="1"/>
                </a:moveTo>
                <a:lnTo>
                  <a:pt x="0" y="210"/>
                </a:lnTo>
                <a:lnTo>
                  <a:pt x="22548" y="210"/>
                </a:lnTo>
                <a:lnTo>
                  <a:pt x="22548" y="1"/>
                </a:ln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8" name="Google Shape;514;p43">
            <a:extLst>
              <a:ext uri="{FF2B5EF4-FFF2-40B4-BE49-F238E27FC236}">
                <a16:creationId xmlns:a16="http://schemas.microsoft.com/office/drawing/2014/main" id="{92631E54-6034-4792-8A96-D672711E2BCD}"/>
              </a:ext>
            </a:extLst>
          </p:cNvPr>
          <p:cNvSpPr/>
          <p:nvPr/>
        </p:nvSpPr>
        <p:spPr>
          <a:xfrm>
            <a:off x="1527282" y="5724416"/>
            <a:ext cx="546443" cy="466005"/>
          </a:xfrm>
          <a:custGeom>
            <a:avLst/>
            <a:gdLst/>
            <a:ahLst/>
            <a:cxnLst/>
            <a:rect l="l" t="t" r="r" b="b"/>
            <a:pathLst>
              <a:path w="1147" h="986" extrusionOk="0">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29" name="Google Shape;515;p43">
            <a:extLst>
              <a:ext uri="{FF2B5EF4-FFF2-40B4-BE49-F238E27FC236}">
                <a16:creationId xmlns:a16="http://schemas.microsoft.com/office/drawing/2014/main" id="{EC97CEB3-B342-4419-86F1-93184086964C}"/>
              </a:ext>
            </a:extLst>
          </p:cNvPr>
          <p:cNvSpPr/>
          <p:nvPr/>
        </p:nvSpPr>
        <p:spPr>
          <a:xfrm>
            <a:off x="3849671" y="5724789"/>
            <a:ext cx="546443" cy="465533"/>
          </a:xfrm>
          <a:custGeom>
            <a:avLst/>
            <a:gdLst/>
            <a:ahLst/>
            <a:cxnLst/>
            <a:rect l="l" t="t" r="r" b="b"/>
            <a:pathLst>
              <a:path w="1147" h="985" extrusionOk="0">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0" name="Google Shape;516;p43">
            <a:extLst>
              <a:ext uri="{FF2B5EF4-FFF2-40B4-BE49-F238E27FC236}">
                <a16:creationId xmlns:a16="http://schemas.microsoft.com/office/drawing/2014/main" id="{13042E7C-3F34-4EE4-96BC-CC715C317F5E}"/>
              </a:ext>
            </a:extLst>
          </p:cNvPr>
          <p:cNvSpPr/>
          <p:nvPr/>
        </p:nvSpPr>
        <p:spPr>
          <a:xfrm>
            <a:off x="5905359" y="5724043"/>
            <a:ext cx="546443" cy="464115"/>
          </a:xfrm>
          <a:custGeom>
            <a:avLst/>
            <a:gdLst/>
            <a:ahLst/>
            <a:cxnLst/>
            <a:rect l="l" t="t" r="r" b="b"/>
            <a:pathLst>
              <a:path w="1147" h="982" extrusionOk="0">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1" name="Google Shape;517;p43">
            <a:extLst>
              <a:ext uri="{FF2B5EF4-FFF2-40B4-BE49-F238E27FC236}">
                <a16:creationId xmlns:a16="http://schemas.microsoft.com/office/drawing/2014/main" id="{2C787083-C326-4285-8921-1E8008BD3269}"/>
              </a:ext>
            </a:extLst>
          </p:cNvPr>
          <p:cNvSpPr/>
          <p:nvPr/>
        </p:nvSpPr>
        <p:spPr>
          <a:xfrm>
            <a:off x="7871448" y="5724789"/>
            <a:ext cx="540726" cy="465533"/>
          </a:xfrm>
          <a:custGeom>
            <a:avLst/>
            <a:gdLst/>
            <a:ahLst/>
            <a:cxnLst/>
            <a:rect l="l" t="t" r="r" b="b"/>
            <a:pathLst>
              <a:path w="1135" h="985" extrusionOk="0">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2" name="Google Shape;518;p43">
            <a:extLst>
              <a:ext uri="{FF2B5EF4-FFF2-40B4-BE49-F238E27FC236}">
                <a16:creationId xmlns:a16="http://schemas.microsoft.com/office/drawing/2014/main" id="{03ECEC40-496A-4737-9BF6-69BE82682CDD}"/>
              </a:ext>
            </a:extLst>
          </p:cNvPr>
          <p:cNvSpPr/>
          <p:nvPr/>
        </p:nvSpPr>
        <p:spPr>
          <a:xfrm>
            <a:off x="9936496" y="5724043"/>
            <a:ext cx="546443" cy="464115"/>
          </a:xfrm>
          <a:custGeom>
            <a:avLst/>
            <a:gdLst/>
            <a:ahLst/>
            <a:cxnLst/>
            <a:rect l="l" t="t" r="r" b="b"/>
            <a:pathLst>
              <a:path w="1147" h="982" extrusionOk="0">
                <a:moveTo>
                  <a:pt x="493" y="1"/>
                </a:moveTo>
                <a:cubicBezTo>
                  <a:pt x="222" y="1"/>
                  <a:pt x="0" y="222"/>
                  <a:pt x="0" y="493"/>
                </a:cubicBezTo>
                <a:cubicBezTo>
                  <a:pt x="0" y="786"/>
                  <a:pt x="244" y="982"/>
                  <a:pt x="497" y="982"/>
                </a:cubicBezTo>
                <a:cubicBezTo>
                  <a:pt x="617" y="982"/>
                  <a:pt x="739" y="938"/>
                  <a:pt x="838" y="838"/>
                </a:cubicBezTo>
                <a:cubicBezTo>
                  <a:pt x="1146" y="530"/>
                  <a:pt x="924" y="1"/>
                  <a:pt x="493" y="1"/>
                </a:cubicBezTo>
                <a:close/>
              </a:path>
            </a:pathLst>
          </a:custGeom>
          <a:solidFill>
            <a:srgbClr val="FFE599"/>
          </a:solidFill>
          <a:ln>
            <a:noFill/>
          </a:ln>
        </p:spPr>
        <p:txBody>
          <a:bodyPr spcFirstLastPara="1" wrap="square" lIns="121900" tIns="121900" rIns="121900" bIns="121900" anchor="ctr" anchorCtr="0">
            <a:noAutofit/>
          </a:bodyPr>
          <a:lstStyle/>
          <a:p>
            <a:endParaRPr sz="2400"/>
          </a:p>
        </p:txBody>
      </p:sp>
      <p:sp>
        <p:nvSpPr>
          <p:cNvPr id="3" name="TextBox 2"/>
          <p:cNvSpPr txBox="1"/>
          <p:nvPr/>
        </p:nvSpPr>
        <p:spPr>
          <a:xfrm>
            <a:off x="307975" y="299545"/>
            <a:ext cx="6143827" cy="619272"/>
          </a:xfrm>
          <a:prstGeom prst="rect">
            <a:avLst/>
          </a:prstGeom>
          <a:noFill/>
        </p:spPr>
        <p:txBody>
          <a:bodyPr wrap="square" rtlCol="0">
            <a:spAutoFit/>
          </a:bodyPr>
          <a:lstStyle/>
          <a:p>
            <a:pPr algn="just">
              <a:lnSpc>
                <a:spcPct val="107000"/>
              </a:lnSpc>
              <a:spcAft>
                <a:spcPts val="0"/>
              </a:spcAft>
            </a:pPr>
            <a:r>
              <a:rPr lang="en-US" sz="3200" b="1" dirty="0">
                <a:solidFill>
                  <a:srgbClr val="000000"/>
                </a:solidFill>
                <a:latin typeface="Times New Roman"/>
                <a:ea typeface="Times New Roman"/>
                <a:cs typeface="Times New Roman"/>
              </a:rPr>
              <a:t>2.</a:t>
            </a:r>
            <a:r>
              <a:rPr lang="en-US" sz="3200" dirty="0">
                <a:solidFill>
                  <a:srgbClr val="000000"/>
                </a:solidFill>
                <a:latin typeface="Times New Roman"/>
                <a:ea typeface="Times New Roman"/>
                <a:cs typeface="Times New Roman"/>
              </a:rPr>
              <a:t> </a:t>
            </a:r>
            <a:r>
              <a:rPr lang="en-US" sz="3200" b="1" dirty="0" err="1">
                <a:solidFill>
                  <a:srgbClr val="000000"/>
                </a:solidFill>
                <a:latin typeface="Times New Roman"/>
                <a:ea typeface="Times New Roman"/>
                <a:cs typeface="Times New Roman"/>
              </a:rPr>
              <a:t>Giám</a:t>
            </a:r>
            <a:r>
              <a:rPr lang="en-US" sz="3200" b="1" dirty="0">
                <a:solidFill>
                  <a:srgbClr val="000000"/>
                </a:solidFill>
                <a:latin typeface="Times New Roman"/>
                <a:ea typeface="Times New Roman"/>
                <a:cs typeface="Times New Roman"/>
              </a:rPr>
              <a:t> </a:t>
            </a:r>
            <a:r>
              <a:rPr lang="en-US" sz="3200" b="1" dirty="0" err="1">
                <a:solidFill>
                  <a:srgbClr val="000000"/>
                </a:solidFill>
                <a:latin typeface="Times New Roman"/>
                <a:ea typeface="Times New Roman"/>
                <a:cs typeface="Times New Roman"/>
              </a:rPr>
              <a:t>mã</a:t>
            </a:r>
            <a:r>
              <a:rPr lang="en-US" sz="3200" b="1" dirty="0">
                <a:solidFill>
                  <a:srgbClr val="000000"/>
                </a:solidFill>
                <a:latin typeface="Times New Roman"/>
                <a:ea typeface="Times New Roman"/>
                <a:cs typeface="Times New Roman"/>
              </a:rPr>
              <a:t> </a:t>
            </a:r>
            <a:r>
              <a:rPr lang="en-US" sz="3200" b="1" dirty="0" err="1">
                <a:solidFill>
                  <a:srgbClr val="000000"/>
                </a:solidFill>
                <a:latin typeface="Times New Roman"/>
                <a:ea typeface="Times New Roman"/>
                <a:cs typeface="Times New Roman"/>
              </a:rPr>
              <a:t>Xan</a:t>
            </a:r>
            <a:r>
              <a:rPr lang="en-US" sz="3200" b="1" dirty="0">
                <a:solidFill>
                  <a:srgbClr val="000000"/>
                </a:solidFill>
                <a:latin typeface="Times New Roman"/>
                <a:ea typeface="Times New Roman"/>
                <a:cs typeface="Times New Roman"/>
              </a:rPr>
              <a:t> - </a:t>
            </a:r>
            <a:r>
              <a:rPr lang="en-US" sz="3200" b="1" dirty="0" err="1">
                <a:solidFill>
                  <a:srgbClr val="000000"/>
                </a:solidFill>
                <a:latin typeface="Times New Roman"/>
                <a:ea typeface="Times New Roman"/>
                <a:cs typeface="Times New Roman"/>
              </a:rPr>
              <a:t>chô</a:t>
            </a:r>
            <a:r>
              <a:rPr lang="en-US" sz="3200" b="1" dirty="0">
                <a:solidFill>
                  <a:srgbClr val="000000"/>
                </a:solidFill>
                <a:latin typeface="Times New Roman"/>
                <a:ea typeface="Times New Roman"/>
                <a:cs typeface="Times New Roman"/>
              </a:rPr>
              <a:t> Pan - </a:t>
            </a:r>
            <a:r>
              <a:rPr lang="en-US" sz="3200" b="1" dirty="0" err="1">
                <a:solidFill>
                  <a:srgbClr val="000000"/>
                </a:solidFill>
                <a:latin typeface="Times New Roman"/>
                <a:ea typeface="Times New Roman"/>
                <a:cs typeface="Times New Roman"/>
              </a:rPr>
              <a:t>xa</a:t>
            </a:r>
            <a:endParaRPr lang="en-US" sz="3200" dirty="0">
              <a:latin typeface="Times New Roman"/>
              <a:ea typeface="Calibri"/>
              <a:cs typeface="Times New Roman"/>
            </a:endParaRPr>
          </a:p>
        </p:txBody>
      </p:sp>
      <p:sp>
        <p:nvSpPr>
          <p:cNvPr id="18" name="Google Shape;1523;p56">
            <a:extLst>
              <a:ext uri="{FF2B5EF4-FFF2-40B4-BE49-F238E27FC236}">
                <a16:creationId xmlns:a16="http://schemas.microsoft.com/office/drawing/2014/main" id="{2A2006DC-2976-4904-BA21-7768D370F67E}"/>
              </a:ext>
            </a:extLst>
          </p:cNvPr>
          <p:cNvSpPr/>
          <p:nvPr/>
        </p:nvSpPr>
        <p:spPr>
          <a:xfrm>
            <a:off x="978252" y="215942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525;p56">
            <a:extLst>
              <a:ext uri="{FF2B5EF4-FFF2-40B4-BE49-F238E27FC236}">
                <a16:creationId xmlns:a16="http://schemas.microsoft.com/office/drawing/2014/main" id="{03AC4683-09AE-4EBA-86DC-07481BDBF193}"/>
              </a:ext>
            </a:extLst>
          </p:cNvPr>
          <p:cNvSpPr/>
          <p:nvPr/>
        </p:nvSpPr>
        <p:spPr>
          <a:xfrm>
            <a:off x="7100794" y="2159422"/>
            <a:ext cx="4467850" cy="3409241"/>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599;p56">
            <a:extLst>
              <a:ext uri="{FF2B5EF4-FFF2-40B4-BE49-F238E27FC236}">
                <a16:creationId xmlns:a16="http://schemas.microsoft.com/office/drawing/2014/main" id="{4995C58C-D854-4AA5-B50F-B1B7B5007583}"/>
              </a:ext>
            </a:extLst>
          </p:cNvPr>
          <p:cNvSpPr/>
          <p:nvPr/>
        </p:nvSpPr>
        <p:spPr>
          <a:xfrm>
            <a:off x="2179655" y="175039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Ưu</a:t>
            </a:r>
          </a:p>
        </p:txBody>
      </p:sp>
      <p:sp>
        <p:nvSpPr>
          <p:cNvPr id="22" name="Google Shape;1600;p56">
            <a:extLst>
              <a:ext uri="{FF2B5EF4-FFF2-40B4-BE49-F238E27FC236}">
                <a16:creationId xmlns:a16="http://schemas.microsoft.com/office/drawing/2014/main" id="{5FD265D9-51FF-4BD7-82DC-B1CA1B8EB012}"/>
              </a:ext>
            </a:extLst>
          </p:cNvPr>
          <p:cNvSpPr/>
          <p:nvPr/>
        </p:nvSpPr>
        <p:spPr>
          <a:xfrm>
            <a:off x="8270579" y="1750396"/>
            <a:ext cx="2128280" cy="859376"/>
          </a:xfrm>
          <a:prstGeom prst="roundRect">
            <a:avLst>
              <a:gd name="adj" fmla="val 31895"/>
            </a:avLst>
          </a:prstGeom>
          <a:solidFill>
            <a:schemeClr val="accent1">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vi-VN" sz="3600" b="1" dirty="0">
                <a:solidFill>
                  <a:srgbClr val="FFFF00"/>
                </a:solidFill>
                <a:latin typeface="Times New Roman" panose="02020603050405020304" pitchFamily="18" charset="0"/>
                <a:cs typeface="Times New Roman" panose="02020603050405020304" pitchFamily="18" charset="0"/>
              </a:rPr>
              <a:t>Nhược</a:t>
            </a:r>
          </a:p>
        </p:txBody>
      </p:sp>
      <p:sp>
        <p:nvSpPr>
          <p:cNvPr id="23" name="Rectangle 1">
            <a:extLst>
              <a:ext uri="{FF2B5EF4-FFF2-40B4-BE49-F238E27FC236}">
                <a16:creationId xmlns:a16="http://schemas.microsoft.com/office/drawing/2014/main" id="{E6DE5032-2B53-40B6-B37D-1951E908896C}"/>
              </a:ext>
            </a:extLst>
          </p:cNvPr>
          <p:cNvSpPr>
            <a:spLocks noChangeArrowheads="1"/>
          </p:cNvSpPr>
          <p:nvPr/>
        </p:nvSpPr>
        <p:spPr bwMode="auto">
          <a:xfrm>
            <a:off x="1126273" y="3322140"/>
            <a:ext cx="40874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Đầu</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óc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tỉnh</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táo</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thiết</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thực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lạc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quan</a:t>
            </a:r>
            <a:endParaRPr kumimoji="0" lang="en-US"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3" name="Rectangle 1">
            <a:extLst>
              <a:ext uri="{FF2B5EF4-FFF2-40B4-BE49-F238E27FC236}">
                <a16:creationId xmlns:a16="http://schemas.microsoft.com/office/drawing/2014/main" id="{0B8C7269-CCE8-4B55-BE39-06B5CE4CC25C}"/>
              </a:ext>
            </a:extLst>
          </p:cNvPr>
          <p:cNvSpPr>
            <a:spLocks noChangeArrowheads="1"/>
          </p:cNvSpPr>
          <p:nvPr/>
        </p:nvSpPr>
        <p:spPr bwMode="auto">
          <a:xfrm>
            <a:off x="7250322" y="2818548"/>
            <a:ext cx="416879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SG" sz="3600" b="1" dirty="0" err="1">
                <a:latin typeface="Times New Roman" pitchFamily="18" charset="0"/>
                <a:cs typeface="Times New Roman" pitchFamily="18" charset="0"/>
              </a:rPr>
              <a:t>Ước</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muốn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tầm</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thường</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chỉ</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nghĩ</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đến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cá</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nhân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hèn</a:t>
            </a:r>
            <a:r>
              <a:rPr lang="en-SG" sz="3600" b="1" dirty="0">
                <a:latin typeface="Times New Roman" pitchFamily="18" charset="0"/>
                <a:cs typeface="Times New Roman" pitchFamily="18" charset="0"/>
              </a:rPr>
              <a:t> </a:t>
            </a:r>
            <a:r>
              <a:rPr lang="en-SG" sz="3600" b="1" dirty="0" err="1">
                <a:latin typeface="Times New Roman" pitchFamily="18" charset="0"/>
                <a:cs typeface="Times New Roman" pitchFamily="18" charset="0"/>
              </a:rPr>
              <a:t>nhát</a:t>
            </a:r>
            <a:endParaRPr kumimoji="0" lang="pt-BR" sz="4400" b="1"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674666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ircle(in)">
                                      <p:cBhvr>
                                        <p:cTn id="20" dur="2000"/>
                                        <p:tgtEl>
                                          <p:spTgt spid="2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ircle(in)">
                                      <p:cBhvr>
                                        <p:cTn id="23" dur="2000"/>
                                        <p:tgtEl>
                                          <p:spTgt spid="3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circle(in)">
                                      <p:cBhvr>
                                        <p:cTn id="26" dur="2000"/>
                                        <p:tgtEl>
                                          <p:spTgt spid="3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ircle(in)">
                                      <p:cBhvr>
                                        <p:cTn id="29" dur="2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25"/>
                                        </p:tgtEl>
                                        <p:attrNameLst>
                                          <p:attrName>ppt_x</p:attrName>
                                        </p:attrNameLst>
                                      </p:cBhvr>
                                      <p:tavLst>
                                        <p:tav tm="0">
                                          <p:val>
                                            <p:strVal val="ppt_x"/>
                                          </p:val>
                                        </p:tav>
                                        <p:tav tm="100000">
                                          <p:val>
                                            <p:strVal val="ppt_x"/>
                                          </p:val>
                                        </p:tav>
                                      </p:tavLst>
                                    </p:anim>
                                    <p:anim calcmode="lin" valueType="num">
                                      <p:cBhvr additive="base">
                                        <p:cTn id="53" dur="500"/>
                                        <p:tgtEl>
                                          <p:spTgt spid="25"/>
                                        </p:tgtEl>
                                        <p:attrNameLst>
                                          <p:attrName>ppt_y</p:attrName>
                                        </p:attrNameLst>
                                      </p:cBhvr>
                                      <p:tavLst>
                                        <p:tav tm="0">
                                          <p:val>
                                            <p:strVal val="ppt_y"/>
                                          </p:val>
                                        </p:tav>
                                        <p:tav tm="100000">
                                          <p:val>
                                            <p:strVal val="1+ppt_h/2"/>
                                          </p:val>
                                        </p:tav>
                                      </p:tavLst>
                                    </p:anim>
                                    <p:set>
                                      <p:cBhvr>
                                        <p:cTn id="54" dur="1" fill="hold">
                                          <p:stCondLst>
                                            <p:cond delay="499"/>
                                          </p:stCondLst>
                                        </p:cTn>
                                        <p:tgtEl>
                                          <p:spTgt spid="25"/>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26"/>
                                        </p:tgtEl>
                                        <p:attrNameLst>
                                          <p:attrName>ppt_x</p:attrName>
                                        </p:attrNameLst>
                                      </p:cBhvr>
                                      <p:tavLst>
                                        <p:tav tm="0">
                                          <p:val>
                                            <p:strVal val="ppt_x"/>
                                          </p:val>
                                        </p:tav>
                                        <p:tav tm="100000">
                                          <p:val>
                                            <p:strVal val="ppt_x"/>
                                          </p:val>
                                        </p:tav>
                                      </p:tavLst>
                                    </p:anim>
                                    <p:anim calcmode="lin" valueType="num">
                                      <p:cBhvr additive="base">
                                        <p:cTn id="57" dur="500"/>
                                        <p:tgtEl>
                                          <p:spTgt spid="26"/>
                                        </p:tgtEl>
                                        <p:attrNameLst>
                                          <p:attrName>ppt_y</p:attrName>
                                        </p:attrNameLst>
                                      </p:cBhvr>
                                      <p:tavLst>
                                        <p:tav tm="0">
                                          <p:val>
                                            <p:strVal val="ppt_y"/>
                                          </p:val>
                                        </p:tav>
                                        <p:tav tm="100000">
                                          <p:val>
                                            <p:strVal val="1+ppt_h/2"/>
                                          </p:val>
                                        </p:tav>
                                      </p:tavLst>
                                    </p:anim>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randombar(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randombar(horizontal)">
                                      <p:cBhvr>
                                        <p:cTn id="74" dur="500"/>
                                        <p:tgtEl>
                                          <p:spTgt spid="3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randombar(horizontal)">
                                      <p:cBhvr>
                                        <p:cTn id="77" dur="500"/>
                                        <p:tgtEl>
                                          <p:spTgt spid="22"/>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randombar(horizontal)">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 grpId="0"/>
      <p:bldP spid="18" grpId="0" animBg="1"/>
      <p:bldP spid="20" grpId="0" animBg="1"/>
      <p:bldP spid="21" grpId="0" animBg="1"/>
      <p:bldP spid="22" grpId="0" animBg="1"/>
      <p:bldP spid="23"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 name="Picture 5">
            <a:extLst>
              <a:ext uri="{FF2B5EF4-FFF2-40B4-BE49-F238E27FC236}">
                <a16:creationId xmlns:a16="http://schemas.microsoft.com/office/drawing/2014/main" id="{56D72513-F103-4458-B324-433E9541C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 y="725060"/>
            <a:ext cx="5260327" cy="5260327"/>
          </a:xfrm>
          <a:prstGeom prst="rect">
            <a:avLst/>
          </a:prstGeom>
        </p:spPr>
      </p:pic>
      <p:sp>
        <p:nvSpPr>
          <p:cNvPr id="7" name="矩形 9">
            <a:extLst>
              <a:ext uri="{FF2B5EF4-FFF2-40B4-BE49-F238E27FC236}">
                <a16:creationId xmlns:a16="http://schemas.microsoft.com/office/drawing/2014/main" id="{80180C8F-3DB2-4B7F-B1E1-DCECE687FDC9}"/>
              </a:ext>
            </a:extLst>
          </p:cNvPr>
          <p:cNvSpPr/>
          <p:nvPr/>
        </p:nvSpPr>
        <p:spPr>
          <a:xfrm>
            <a:off x="4757063" y="1981706"/>
            <a:ext cx="7005638" cy="304698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III. </a:t>
            </a:r>
          </a:p>
          <a:p>
            <a:pPr algn="ctr" eaLnBrk="1" fontAlgn="auto" hangingPunct="1">
              <a:spcBef>
                <a:spcPts val="0"/>
              </a:spcBef>
              <a:spcAft>
                <a:spcPts val="0"/>
              </a:spcAft>
              <a:defRPr/>
            </a:pP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Tổng</a:t>
            </a:r>
            <a:r>
              <a:rPr lang="en-US" altLang="zh-CN"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 </a:t>
            </a:r>
            <a:r>
              <a:rPr lang="en-US" altLang="zh-CN" sz="9600" b="1" spc="50" dirty="0" err="1">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rPr>
              <a:t>kết</a:t>
            </a:r>
            <a:endParaRPr lang="zh-CN" altLang="en-US" sz="9600" b="1" spc="50" dirty="0">
              <a:ln w="11430"/>
              <a:solidFill>
                <a:schemeClr val="accent2"/>
              </a:solidFill>
              <a:latin typeface="#9Slide03 Arima Madurai Black" panose="00000A00000000000000" pitchFamily="2" charset="0"/>
              <a:ea typeface="华康方圆体W7" pitchFamily="81" charset="-122"/>
              <a:cs typeface="#9Slide03 Arima Madurai Black" panose="00000A00000000000000" pitchFamily="2" charset="0"/>
            </a:endParaRPr>
          </a:p>
        </p:txBody>
      </p:sp>
    </p:spTree>
    <p:extLst>
      <p:ext uri="{BB962C8B-B14F-4D97-AF65-F5344CB8AC3E}">
        <p14:creationId xmlns:p14="http://schemas.microsoft.com/office/powerpoint/2010/main" val="1217723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1E2E1A-70EE-411C-9E9B-DF3FAA4C18BD}"/>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KSO_Shape">
            <a:extLst>
              <a:ext uri="{FF2B5EF4-FFF2-40B4-BE49-F238E27FC236}">
                <a16:creationId xmlns:a16="http://schemas.microsoft.com/office/drawing/2014/main" id="{3FDA128F-278D-4968-A44E-08894360BF48}"/>
              </a:ext>
            </a:extLst>
          </p:cNvPr>
          <p:cNvSpPr/>
          <p:nvPr/>
        </p:nvSpPr>
        <p:spPr bwMode="auto">
          <a:xfrm>
            <a:off x="516449" y="153419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9" name="组合 1">
            <a:extLst>
              <a:ext uri="{FF2B5EF4-FFF2-40B4-BE49-F238E27FC236}">
                <a16:creationId xmlns:a16="http://schemas.microsoft.com/office/drawing/2014/main" id="{23E3E8B4-9DB1-4F31-9C5E-7639407D95AE}"/>
              </a:ext>
            </a:extLst>
          </p:cNvPr>
          <p:cNvGrpSpPr/>
          <p:nvPr/>
        </p:nvGrpSpPr>
        <p:grpSpPr>
          <a:xfrm>
            <a:off x="1374990" y="2044523"/>
            <a:ext cx="2647118" cy="2572517"/>
            <a:chOff x="4137818" y="917998"/>
            <a:chExt cx="1741513" cy="1692436"/>
          </a:xfrm>
        </p:grpSpPr>
        <p:sp>
          <p:nvSpPr>
            <p:cNvPr id="1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1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13" name="TextBox 11">
              <a:extLst>
                <a:ext uri="{FF2B5EF4-FFF2-40B4-BE49-F238E27FC236}">
                  <a16:creationId xmlns:a16="http://schemas.microsoft.com/office/drawing/2014/main"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Nghệ</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a:t>
              </a: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thuật</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矩形 9">
            <a:extLst>
              <a:ext uri="{FF2B5EF4-FFF2-40B4-BE49-F238E27FC236}">
                <a16:creationId xmlns:a16="http://schemas.microsoft.com/office/drawing/2014/main" id="{776AE9D9-E548-4D89-A847-B6CDE8965A1F}"/>
              </a:ext>
            </a:extLst>
          </p:cNvPr>
          <p:cNvSpPr/>
          <p:nvPr/>
        </p:nvSpPr>
        <p:spPr>
          <a:xfrm>
            <a:off x="5028034" y="1019912"/>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9">
            <a:extLst>
              <a:ext uri="{FF2B5EF4-FFF2-40B4-BE49-F238E27FC236}">
                <a16:creationId xmlns:a16="http://schemas.microsoft.com/office/drawing/2014/main" id="{425F505B-A532-4077-B0F7-F2C63B6188A5}"/>
              </a:ext>
            </a:extLst>
          </p:cNvPr>
          <p:cNvSpPr/>
          <p:nvPr/>
        </p:nvSpPr>
        <p:spPr>
          <a:xfrm>
            <a:off x="5028034" y="3899433"/>
            <a:ext cx="6440066" cy="200268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1443DC57-3B03-469E-887B-2FF0205EB60E}"/>
              </a:ext>
            </a:extLst>
          </p:cNvPr>
          <p:cNvSpPr/>
          <p:nvPr/>
        </p:nvSpPr>
        <p:spPr>
          <a:xfrm>
            <a:off x="5422900" y="1270511"/>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X</a:t>
            </a:r>
            <a:r>
              <a:rPr lang="vi-VN" sz="4400" dirty="0">
                <a:solidFill>
                  <a:srgbClr val="000000"/>
                </a:solidFill>
                <a:latin typeface="+mj-lt"/>
              </a:rPr>
              <a:t>ây dựng được cặp nhân vật tương phản</a:t>
            </a:r>
            <a:endParaRPr lang="vi-VN" sz="4400" b="0" i="0" dirty="0">
              <a:solidFill>
                <a:srgbClr val="000000"/>
              </a:solidFill>
              <a:effectLst/>
              <a:latin typeface="+mj-lt"/>
            </a:endParaRPr>
          </a:p>
        </p:txBody>
      </p:sp>
      <p:sp>
        <p:nvSpPr>
          <p:cNvPr id="17" name="Rectangle 16">
            <a:extLst>
              <a:ext uri="{FF2B5EF4-FFF2-40B4-BE49-F238E27FC236}">
                <a16:creationId xmlns:a16="http://schemas.microsoft.com/office/drawing/2014/main" id="{F5FFDDFE-4B62-4249-BB2F-81BF14EFF349}"/>
              </a:ext>
            </a:extLst>
          </p:cNvPr>
          <p:cNvSpPr/>
          <p:nvPr/>
        </p:nvSpPr>
        <p:spPr>
          <a:xfrm>
            <a:off x="5534605" y="4191534"/>
            <a:ext cx="5676900" cy="1446550"/>
          </a:xfrm>
          <a:prstGeom prst="rect">
            <a:avLst/>
          </a:prstGeom>
        </p:spPr>
        <p:txBody>
          <a:bodyPr wrap="square">
            <a:spAutoFit/>
          </a:bodyPr>
          <a:lstStyle/>
          <a:p>
            <a:pPr algn="just"/>
            <a:r>
              <a:rPr lang="en-SG" sz="4400" dirty="0">
                <a:solidFill>
                  <a:srgbClr val="000000"/>
                </a:solidFill>
                <a:latin typeface="Times New Roman" panose="02020603050405020304" pitchFamily="18" charset="0"/>
                <a:cs typeface="Times New Roman" panose="02020603050405020304" pitchFamily="18" charset="0"/>
              </a:rPr>
              <a:t>G</a:t>
            </a:r>
            <a:r>
              <a:rPr lang="vi-VN" sz="4400" dirty="0">
                <a:solidFill>
                  <a:srgbClr val="000000"/>
                </a:solidFill>
                <a:latin typeface="+mj-lt"/>
              </a:rPr>
              <a:t>iọng điệu hài hước, phê phán</a:t>
            </a:r>
            <a:endParaRPr lang="vi-VN" sz="4400" b="0" i="0" dirty="0">
              <a:solidFill>
                <a:srgbClr val="000000"/>
              </a:solidFill>
              <a:effectLst/>
              <a:latin typeface="+mj-lt"/>
            </a:endParaRPr>
          </a:p>
        </p:txBody>
      </p:sp>
      <p:sp>
        <p:nvSpPr>
          <p:cNvPr id="27" name="Rectangle 26">
            <a:extLst>
              <a:ext uri="{FF2B5EF4-FFF2-40B4-BE49-F238E27FC236}">
                <a16:creationId xmlns:a16="http://schemas.microsoft.com/office/drawing/2014/main" id="{CC8C60F8-2CE5-4CBE-9C01-751B2EE932A4}"/>
              </a:ext>
            </a:extLst>
          </p:cNvPr>
          <p:cNvSpPr/>
          <p:nvPr/>
        </p:nvSpPr>
        <p:spPr>
          <a:xfrm>
            <a:off x="4851603" y="1500916"/>
            <a:ext cx="6616497" cy="4401205"/>
          </a:xfrm>
          <a:prstGeom prst="rect">
            <a:avLst/>
          </a:prstGeom>
        </p:spPr>
        <p:txBody>
          <a:bodyPr wrap="square">
            <a:spAutoFit/>
          </a:bodyPr>
          <a:lstStyle/>
          <a:p>
            <a:pPr algn="just"/>
            <a:r>
              <a:rPr lang="fr-FR" altLang="en-US" sz="4000" dirty="0" err="1">
                <a:solidFill>
                  <a:srgbClr val="0000FF"/>
                </a:solidFill>
                <a:latin typeface="Times New Roman" panose="02020603050405020304" pitchFamily="18" charset="0"/>
                <a:cs typeface="Times New Roman" panose="02020603050405020304" pitchFamily="18" charset="0"/>
              </a:rPr>
              <a:t>Kể</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câu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chuyện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về</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sự</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thất</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bại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Đôn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ki-hô</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đánh</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nhau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với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cối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xay</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gió</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nhà</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văn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chế</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giễu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lí</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tưởng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hiệp</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sĩ</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phiêu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lưu</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hão</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huyền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phê</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phán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thói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thực</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dụng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thiển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cận</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của</a:t>
            </a:r>
            <a:r>
              <a:rPr lang="fr-FR" altLang="en-US" sz="4000" dirty="0">
                <a:solidFill>
                  <a:srgbClr val="0000FF"/>
                </a:solidFill>
                <a:latin typeface="Times New Roman" panose="02020603050405020304" pitchFamily="18" charset="0"/>
                <a:cs typeface="Times New Roman" panose="02020603050405020304" pitchFamily="18" charset="0"/>
              </a:rPr>
              <a:t> con </a:t>
            </a:r>
            <a:r>
              <a:rPr lang="fr-FR" altLang="en-US" sz="4000" dirty="0" err="1">
                <a:solidFill>
                  <a:srgbClr val="0000FF"/>
                </a:solidFill>
                <a:latin typeface="Times New Roman" panose="02020603050405020304" pitchFamily="18" charset="0"/>
                <a:cs typeface="Times New Roman" panose="02020603050405020304" pitchFamily="18" charset="0"/>
              </a:rPr>
              <a:t>người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trong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đời</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sống</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xã</a:t>
            </a:r>
            <a:r>
              <a:rPr lang="fr-FR" altLang="en-US" sz="4000" dirty="0">
                <a:solidFill>
                  <a:srgbClr val="0000FF"/>
                </a:solidFill>
                <a:latin typeface="Times New Roman" panose="02020603050405020304" pitchFamily="18" charset="0"/>
                <a:cs typeface="Times New Roman" panose="02020603050405020304" pitchFamily="18" charset="0"/>
              </a:rPr>
              <a:t> </a:t>
            </a:r>
            <a:r>
              <a:rPr lang="fr-FR" altLang="en-US" sz="4000" dirty="0" err="1">
                <a:solidFill>
                  <a:srgbClr val="0000FF"/>
                </a:solidFill>
                <a:latin typeface="Times New Roman" panose="02020603050405020304" pitchFamily="18" charset="0"/>
                <a:cs typeface="Times New Roman" panose="02020603050405020304" pitchFamily="18" charset="0"/>
              </a:rPr>
              <a:t>hội</a:t>
            </a:r>
            <a:endParaRPr lang="vi-VN" sz="4000" dirty="0">
              <a:solidFill>
                <a:srgbClr val="000000"/>
              </a:solidFill>
              <a:latin typeface="+mj-lt"/>
            </a:endParaRPr>
          </a:p>
        </p:txBody>
      </p:sp>
      <p:sp>
        <p:nvSpPr>
          <p:cNvPr id="28" name="KSO_Shape">
            <a:extLst>
              <a:ext uri="{FF2B5EF4-FFF2-40B4-BE49-F238E27FC236}">
                <a16:creationId xmlns:a16="http://schemas.microsoft.com/office/drawing/2014/main" id="{3FDA128F-278D-4968-A44E-08894360BF48}"/>
              </a:ext>
            </a:extLst>
          </p:cNvPr>
          <p:cNvSpPr/>
          <p:nvPr/>
        </p:nvSpPr>
        <p:spPr bwMode="auto">
          <a:xfrm>
            <a:off x="474099" y="1591053"/>
            <a:ext cx="2999088" cy="3188156"/>
          </a:xfrm>
          <a:custGeom>
            <a:avLst/>
            <a:gdLst/>
            <a:ahLst/>
            <a:cxnLst/>
            <a:rect l="0" t="0" r="r" b="b"/>
            <a:pathLst>
              <a:path w="4842878" h="4878910">
                <a:moveTo>
                  <a:pt x="1551333" y="4385664"/>
                </a:moveTo>
                <a:cubicBezTo>
                  <a:pt x="1721786" y="4397880"/>
                  <a:pt x="1804829" y="4512858"/>
                  <a:pt x="1893627" y="4604841"/>
                </a:cubicBezTo>
                <a:cubicBezTo>
                  <a:pt x="1995110" y="4709963"/>
                  <a:pt x="2235663" y="4848875"/>
                  <a:pt x="2363457" y="4833858"/>
                </a:cubicBezTo>
                <a:cubicBezTo>
                  <a:pt x="2491251" y="4815086"/>
                  <a:pt x="2517561" y="4878910"/>
                  <a:pt x="2374733" y="4878910"/>
                </a:cubicBezTo>
                <a:cubicBezTo>
                  <a:pt x="2231904" y="4878910"/>
                  <a:pt x="2100352" y="4878910"/>
                  <a:pt x="1889868" y="4694946"/>
                </a:cubicBezTo>
                <a:cubicBezTo>
                  <a:pt x="1675626" y="4510981"/>
                  <a:pt x="1529038" y="4387087"/>
                  <a:pt x="1435072" y="4525999"/>
                </a:cubicBezTo>
                <a:cubicBezTo>
                  <a:pt x="1341106" y="4664911"/>
                  <a:pt x="1427555" y="4788805"/>
                  <a:pt x="1562866" y="4691191"/>
                </a:cubicBezTo>
                <a:cubicBezTo>
                  <a:pt x="1634280" y="4634876"/>
                  <a:pt x="1694419" y="4638630"/>
                  <a:pt x="1634280" y="4709963"/>
                </a:cubicBezTo>
                <a:cubicBezTo>
                  <a:pt x="1577900" y="4785051"/>
                  <a:pt x="1420038" y="4848875"/>
                  <a:pt x="1329830" y="4736244"/>
                </a:cubicBezTo>
                <a:cubicBezTo>
                  <a:pt x="1239623" y="4627367"/>
                  <a:pt x="1243381" y="4417122"/>
                  <a:pt x="1472659" y="4387087"/>
                </a:cubicBezTo>
                <a:cubicBezTo>
                  <a:pt x="1500849" y="4384271"/>
                  <a:pt x="1526983" y="4383919"/>
                  <a:pt x="1551333" y="4385664"/>
                </a:cubicBezTo>
                <a:close/>
                <a:moveTo>
                  <a:pt x="1125503" y="3949276"/>
                </a:moveTo>
                <a:cubicBezTo>
                  <a:pt x="1135992" y="3948902"/>
                  <a:pt x="1163140" y="3953483"/>
                  <a:pt x="1212500" y="3954892"/>
                </a:cubicBezTo>
                <a:cubicBezTo>
                  <a:pt x="1344126" y="3962410"/>
                  <a:pt x="1648749" y="4176652"/>
                  <a:pt x="1739007" y="4353308"/>
                </a:cubicBezTo>
                <a:cubicBezTo>
                  <a:pt x="1784136" y="4435998"/>
                  <a:pt x="1754050" y="4417205"/>
                  <a:pt x="1708921" y="4353308"/>
                </a:cubicBezTo>
                <a:cubicBezTo>
                  <a:pt x="1660031" y="4289411"/>
                  <a:pt x="1566011" y="4135307"/>
                  <a:pt x="1411820" y="4124031"/>
                </a:cubicBezTo>
                <a:cubicBezTo>
                  <a:pt x="1257629" y="4112755"/>
                  <a:pt x="1265150" y="4135307"/>
                  <a:pt x="1186174" y="4030065"/>
                </a:cubicBezTo>
                <a:cubicBezTo>
                  <a:pt x="1136814" y="3964289"/>
                  <a:pt x="1108021" y="3949900"/>
                  <a:pt x="1125503" y="3949276"/>
                </a:cubicBezTo>
                <a:close/>
                <a:moveTo>
                  <a:pt x="2329509" y="3885333"/>
                </a:moveTo>
                <a:cubicBezTo>
                  <a:pt x="2342029" y="3879523"/>
                  <a:pt x="2345556" y="3904878"/>
                  <a:pt x="2351200" y="3947135"/>
                </a:cubicBezTo>
                <a:cubicBezTo>
                  <a:pt x="2358724" y="3999722"/>
                  <a:pt x="2392583" y="4086115"/>
                  <a:pt x="2332389" y="4176264"/>
                </a:cubicBezTo>
                <a:cubicBezTo>
                  <a:pt x="2268432" y="4262657"/>
                  <a:pt x="2381297" y="4442956"/>
                  <a:pt x="2441492" y="4495543"/>
                </a:cubicBezTo>
                <a:cubicBezTo>
                  <a:pt x="2501686" y="4548130"/>
                  <a:pt x="2452778" y="4551886"/>
                  <a:pt x="2370010" y="4469249"/>
                </a:cubicBezTo>
                <a:cubicBezTo>
                  <a:pt x="2287243" y="4386613"/>
                  <a:pt x="2227048" y="4210070"/>
                  <a:pt x="2238335" y="4097384"/>
                </a:cubicBezTo>
                <a:cubicBezTo>
                  <a:pt x="2249621" y="3980941"/>
                  <a:pt x="2291005" y="3935866"/>
                  <a:pt x="2313578" y="3902060"/>
                </a:cubicBezTo>
                <a:cubicBezTo>
                  <a:pt x="2320162" y="3892670"/>
                  <a:pt x="2325335" y="3887270"/>
                  <a:pt x="2329509" y="3885333"/>
                </a:cubicBezTo>
                <a:close/>
                <a:moveTo>
                  <a:pt x="976380" y="3681649"/>
                </a:moveTo>
                <a:cubicBezTo>
                  <a:pt x="1008216" y="3680952"/>
                  <a:pt x="1038570" y="3683184"/>
                  <a:pt x="1066281" y="3688351"/>
                </a:cubicBezTo>
                <a:cubicBezTo>
                  <a:pt x="1287973" y="3729692"/>
                  <a:pt x="1588572" y="4004046"/>
                  <a:pt x="1738872" y="4229542"/>
                </a:cubicBezTo>
                <a:cubicBezTo>
                  <a:pt x="1892929" y="4458796"/>
                  <a:pt x="1975593" y="4642951"/>
                  <a:pt x="2204800" y="4710600"/>
                </a:cubicBezTo>
                <a:cubicBezTo>
                  <a:pt x="2430249" y="4778249"/>
                  <a:pt x="2340070" y="4823348"/>
                  <a:pt x="2197285" y="4770732"/>
                </a:cubicBezTo>
                <a:cubicBezTo>
                  <a:pt x="2058258" y="4718117"/>
                  <a:pt x="1896686" y="4567786"/>
                  <a:pt x="1727599" y="4293432"/>
                </a:cubicBezTo>
                <a:cubicBezTo>
                  <a:pt x="1562269" y="4019079"/>
                  <a:pt x="1227853" y="3812374"/>
                  <a:pt x="994889" y="3808616"/>
                </a:cubicBezTo>
                <a:cubicBezTo>
                  <a:pt x="761925" y="3804858"/>
                  <a:pt x="521446" y="3887539"/>
                  <a:pt x="547748" y="4146860"/>
                </a:cubicBezTo>
                <a:cubicBezTo>
                  <a:pt x="574050" y="4406180"/>
                  <a:pt x="859619" y="4436247"/>
                  <a:pt x="942284" y="4319740"/>
                </a:cubicBezTo>
                <a:cubicBezTo>
                  <a:pt x="1028706" y="4203234"/>
                  <a:pt x="1017434" y="4184443"/>
                  <a:pt x="983616" y="4124310"/>
                </a:cubicBezTo>
                <a:cubicBezTo>
                  <a:pt x="931012" y="4026595"/>
                  <a:pt x="968586" y="4052903"/>
                  <a:pt x="1009919" y="4120552"/>
                </a:cubicBezTo>
                <a:cubicBezTo>
                  <a:pt x="1055009" y="4188201"/>
                  <a:pt x="1047494" y="4368598"/>
                  <a:pt x="912224" y="4417455"/>
                </a:cubicBezTo>
                <a:cubicBezTo>
                  <a:pt x="773197" y="4462554"/>
                  <a:pt x="525203" y="4458796"/>
                  <a:pt x="487628" y="4124310"/>
                </a:cubicBezTo>
                <a:cubicBezTo>
                  <a:pt x="458038" y="3834924"/>
                  <a:pt x="753529" y="3686531"/>
                  <a:pt x="976380" y="3681649"/>
                </a:cubicBezTo>
                <a:close/>
                <a:moveTo>
                  <a:pt x="2219855" y="3613759"/>
                </a:moveTo>
                <a:cubicBezTo>
                  <a:pt x="2224217" y="3612756"/>
                  <a:pt x="2228636" y="3613086"/>
                  <a:pt x="2233096" y="3614936"/>
                </a:cubicBezTo>
                <a:cubicBezTo>
                  <a:pt x="2244990" y="3619869"/>
                  <a:pt x="2257177" y="3635606"/>
                  <a:pt x="2269364" y="3665671"/>
                </a:cubicBezTo>
                <a:cubicBezTo>
                  <a:pt x="2314361" y="3782175"/>
                  <a:pt x="2231866" y="3834789"/>
                  <a:pt x="2198118" y="3943776"/>
                </a:cubicBezTo>
                <a:cubicBezTo>
                  <a:pt x="2160620" y="4049004"/>
                  <a:pt x="2156870" y="4173023"/>
                  <a:pt x="2190618" y="4225638"/>
                </a:cubicBezTo>
                <a:cubicBezTo>
                  <a:pt x="2220616" y="4282010"/>
                  <a:pt x="2160620" y="4259461"/>
                  <a:pt x="2134371" y="4165507"/>
                </a:cubicBezTo>
                <a:cubicBezTo>
                  <a:pt x="2096873" y="4033971"/>
                  <a:pt x="2111872" y="3883645"/>
                  <a:pt x="2141871" y="3767142"/>
                </a:cubicBezTo>
                <a:cubicBezTo>
                  <a:pt x="2161557" y="3693153"/>
                  <a:pt x="2189318" y="3620783"/>
                  <a:pt x="2219855" y="3613759"/>
                </a:cubicBezTo>
                <a:close/>
                <a:moveTo>
                  <a:pt x="780378" y="3564827"/>
                </a:moveTo>
                <a:cubicBezTo>
                  <a:pt x="818277" y="3564651"/>
                  <a:pt x="858232" y="3567936"/>
                  <a:pt x="900538" y="3575444"/>
                </a:cubicBezTo>
                <a:cubicBezTo>
                  <a:pt x="1069761" y="3609232"/>
                  <a:pt x="1013353" y="3646774"/>
                  <a:pt x="885496" y="3601724"/>
                </a:cubicBezTo>
                <a:cubicBezTo>
                  <a:pt x="780202" y="3564181"/>
                  <a:pt x="689950" y="3612986"/>
                  <a:pt x="595937" y="3691825"/>
                </a:cubicBezTo>
                <a:cubicBezTo>
                  <a:pt x="498164" y="3770664"/>
                  <a:pt x="313899" y="3823223"/>
                  <a:pt x="197324" y="3766910"/>
                </a:cubicBezTo>
                <a:cubicBezTo>
                  <a:pt x="80748" y="3706842"/>
                  <a:pt x="114592" y="3703088"/>
                  <a:pt x="193563" y="3740630"/>
                </a:cubicBezTo>
                <a:cubicBezTo>
                  <a:pt x="272534" y="3778172"/>
                  <a:pt x="377828" y="3699334"/>
                  <a:pt x="486882" y="3639266"/>
                </a:cubicBezTo>
                <a:cubicBezTo>
                  <a:pt x="571494" y="3597031"/>
                  <a:pt x="666682" y="3565355"/>
                  <a:pt x="780378" y="3564827"/>
                </a:cubicBezTo>
                <a:close/>
                <a:moveTo>
                  <a:pt x="2249554" y="3060139"/>
                </a:moveTo>
                <a:cubicBezTo>
                  <a:pt x="2295001" y="3052213"/>
                  <a:pt x="2309798" y="3126184"/>
                  <a:pt x="2309798" y="3210723"/>
                </a:cubicBezTo>
                <a:cubicBezTo>
                  <a:pt x="2309798" y="3319684"/>
                  <a:pt x="2369924" y="3391072"/>
                  <a:pt x="2219608" y="3454945"/>
                </a:cubicBezTo>
                <a:cubicBezTo>
                  <a:pt x="2069291" y="3518819"/>
                  <a:pt x="1964070" y="3706682"/>
                  <a:pt x="2016680" y="3928361"/>
                </a:cubicBezTo>
                <a:cubicBezTo>
                  <a:pt x="2058017" y="4089923"/>
                  <a:pt x="2001649" y="4022292"/>
                  <a:pt x="1960312" y="3894545"/>
                </a:cubicBezTo>
                <a:cubicBezTo>
                  <a:pt x="1915217" y="3766798"/>
                  <a:pt x="1888911" y="3699168"/>
                  <a:pt x="1945280" y="3537605"/>
                </a:cubicBezTo>
                <a:cubicBezTo>
                  <a:pt x="2005407" y="3376043"/>
                  <a:pt x="2099354" y="3191936"/>
                  <a:pt x="2193302" y="3098005"/>
                </a:cubicBezTo>
                <a:cubicBezTo>
                  <a:pt x="2215850" y="3074522"/>
                  <a:pt x="2234404" y="3062780"/>
                  <a:pt x="2249554" y="3060139"/>
                </a:cubicBezTo>
                <a:close/>
                <a:moveTo>
                  <a:pt x="3430477" y="2647048"/>
                </a:moveTo>
                <a:cubicBezTo>
                  <a:pt x="3441589" y="2648855"/>
                  <a:pt x="3466009" y="2661367"/>
                  <a:pt x="3502551" y="2688153"/>
                </a:cubicBezTo>
                <a:cubicBezTo>
                  <a:pt x="3603745" y="2759582"/>
                  <a:pt x="3757411" y="2864847"/>
                  <a:pt x="3783646" y="3052820"/>
                </a:cubicBezTo>
                <a:cubicBezTo>
                  <a:pt x="3809882" y="3237033"/>
                  <a:pt x="3783646" y="3285906"/>
                  <a:pt x="3836117" y="3312222"/>
                </a:cubicBezTo>
                <a:cubicBezTo>
                  <a:pt x="3884840" y="3338538"/>
                  <a:pt x="3892336" y="3372373"/>
                  <a:pt x="3821126" y="3334779"/>
                </a:cubicBezTo>
                <a:cubicBezTo>
                  <a:pt x="3749915" y="3300944"/>
                  <a:pt x="3674956" y="3259590"/>
                  <a:pt x="3697444" y="3128009"/>
                </a:cubicBezTo>
                <a:cubicBezTo>
                  <a:pt x="3719931" y="2992668"/>
                  <a:pt x="3626233" y="2793417"/>
                  <a:pt x="3491307" y="2710709"/>
                </a:cubicBezTo>
                <a:cubicBezTo>
                  <a:pt x="3430403" y="2670765"/>
                  <a:pt x="3411957" y="2644038"/>
                  <a:pt x="3430477" y="2647048"/>
                </a:cubicBezTo>
                <a:close/>
                <a:moveTo>
                  <a:pt x="639176" y="2611857"/>
                </a:moveTo>
                <a:cubicBezTo>
                  <a:pt x="646254" y="2611483"/>
                  <a:pt x="667423" y="2615006"/>
                  <a:pt x="701292" y="2620643"/>
                </a:cubicBezTo>
                <a:cubicBezTo>
                  <a:pt x="787848" y="2635676"/>
                  <a:pt x="848061" y="2639435"/>
                  <a:pt x="972251" y="2786008"/>
                </a:cubicBezTo>
                <a:cubicBezTo>
                  <a:pt x="1100203" y="2932581"/>
                  <a:pt x="1092677" y="3233244"/>
                  <a:pt x="1171706" y="3413642"/>
                </a:cubicBezTo>
                <a:cubicBezTo>
                  <a:pt x="1250736" y="3597798"/>
                  <a:pt x="1224393" y="3530149"/>
                  <a:pt x="1122783" y="3436192"/>
                </a:cubicBezTo>
                <a:cubicBezTo>
                  <a:pt x="1047517" y="3364784"/>
                  <a:pt x="1028700" y="3090429"/>
                  <a:pt x="934618" y="3064121"/>
                </a:cubicBezTo>
                <a:cubicBezTo>
                  <a:pt x="836771" y="3034055"/>
                  <a:pt x="817955" y="3019022"/>
                  <a:pt x="836771" y="2958889"/>
                </a:cubicBezTo>
                <a:cubicBezTo>
                  <a:pt x="859351" y="2898757"/>
                  <a:pt x="844298" y="2707084"/>
                  <a:pt x="727635" y="2654468"/>
                </a:cubicBezTo>
                <a:cubicBezTo>
                  <a:pt x="654721" y="2623932"/>
                  <a:pt x="627378" y="2612481"/>
                  <a:pt x="639176" y="2611857"/>
                </a:cubicBezTo>
                <a:close/>
                <a:moveTo>
                  <a:pt x="2716482" y="2498430"/>
                </a:moveTo>
                <a:cubicBezTo>
                  <a:pt x="2857738" y="2493870"/>
                  <a:pt x="3004744" y="2519243"/>
                  <a:pt x="3148578" y="2582675"/>
                </a:cubicBezTo>
                <a:cubicBezTo>
                  <a:pt x="3535894" y="2751828"/>
                  <a:pt x="3550935" y="2958569"/>
                  <a:pt x="3573497" y="3236731"/>
                </a:cubicBezTo>
                <a:cubicBezTo>
                  <a:pt x="3592299" y="3518651"/>
                  <a:pt x="3291471" y="3856955"/>
                  <a:pt x="2937998" y="3725393"/>
                </a:cubicBezTo>
                <a:cubicBezTo>
                  <a:pt x="2584525" y="3590071"/>
                  <a:pt x="2659732" y="3232972"/>
                  <a:pt x="2776303" y="3101409"/>
                </a:cubicBezTo>
                <a:cubicBezTo>
                  <a:pt x="2889113" y="2969846"/>
                  <a:pt x="3020725" y="3011194"/>
                  <a:pt x="2847749" y="3176588"/>
                </a:cubicBezTo>
                <a:cubicBezTo>
                  <a:pt x="2674773" y="3338222"/>
                  <a:pt x="2885353" y="3770500"/>
                  <a:pt x="3216264" y="3635178"/>
                </a:cubicBezTo>
                <a:cubicBezTo>
                  <a:pt x="3550935" y="3496097"/>
                  <a:pt x="3547175" y="3060060"/>
                  <a:pt x="3276430" y="2785658"/>
                </a:cubicBezTo>
                <a:cubicBezTo>
                  <a:pt x="3005684" y="2511256"/>
                  <a:pt x="2140803" y="2484943"/>
                  <a:pt x="1892620" y="3210418"/>
                </a:cubicBezTo>
                <a:cubicBezTo>
                  <a:pt x="1644436" y="3939652"/>
                  <a:pt x="2208489" y="4424555"/>
                  <a:pt x="2464193" y="4601225"/>
                </a:cubicBezTo>
                <a:cubicBezTo>
                  <a:pt x="2716137" y="4774136"/>
                  <a:pt x="2603326" y="4747824"/>
                  <a:pt x="2456673" y="4653850"/>
                </a:cubicBezTo>
                <a:cubicBezTo>
                  <a:pt x="2182167" y="4477180"/>
                  <a:pt x="1843735" y="4112563"/>
                  <a:pt x="1764768" y="3706598"/>
                </a:cubicBezTo>
                <a:cubicBezTo>
                  <a:pt x="1685800" y="3300633"/>
                  <a:pt x="1839975" y="2947292"/>
                  <a:pt x="2099439" y="2733033"/>
                </a:cubicBezTo>
                <a:cubicBezTo>
                  <a:pt x="2261604" y="2596771"/>
                  <a:pt x="2481056" y="2506028"/>
                  <a:pt x="2716482" y="2498430"/>
                </a:cubicBezTo>
                <a:close/>
                <a:moveTo>
                  <a:pt x="514618" y="2252577"/>
                </a:moveTo>
                <a:cubicBezTo>
                  <a:pt x="521263" y="2252216"/>
                  <a:pt x="526470" y="2252261"/>
                  <a:pt x="530268" y="2252673"/>
                </a:cubicBezTo>
                <a:cubicBezTo>
                  <a:pt x="555587" y="2255422"/>
                  <a:pt x="518251" y="2274481"/>
                  <a:pt x="426529" y="2297938"/>
                </a:cubicBezTo>
                <a:cubicBezTo>
                  <a:pt x="294826" y="2335469"/>
                  <a:pt x="129255" y="2478087"/>
                  <a:pt x="155596" y="2609446"/>
                </a:cubicBezTo>
                <a:cubicBezTo>
                  <a:pt x="185700" y="2737052"/>
                  <a:pt x="87863" y="2770830"/>
                  <a:pt x="50233" y="2812114"/>
                </a:cubicBezTo>
                <a:cubicBezTo>
                  <a:pt x="8841" y="2857151"/>
                  <a:pt x="-28789" y="2883423"/>
                  <a:pt x="31418" y="2800855"/>
                </a:cubicBezTo>
                <a:cubicBezTo>
                  <a:pt x="87863" y="2718286"/>
                  <a:pt x="-13737" y="2643224"/>
                  <a:pt x="46470" y="2556903"/>
                </a:cubicBezTo>
                <a:cubicBezTo>
                  <a:pt x="106678" y="2470581"/>
                  <a:pt x="249670" y="2301691"/>
                  <a:pt x="415240" y="2267913"/>
                </a:cubicBezTo>
                <a:cubicBezTo>
                  <a:pt x="461807" y="2258413"/>
                  <a:pt x="494682" y="2253663"/>
                  <a:pt x="514618" y="2252577"/>
                </a:cubicBezTo>
                <a:close/>
                <a:moveTo>
                  <a:pt x="2802594" y="1975251"/>
                </a:moveTo>
                <a:cubicBezTo>
                  <a:pt x="2821972" y="1963802"/>
                  <a:pt x="2827609" y="2065959"/>
                  <a:pt x="2790967" y="2127958"/>
                </a:cubicBezTo>
                <a:cubicBezTo>
                  <a:pt x="2738353" y="2210623"/>
                  <a:pt x="2723320" y="2266986"/>
                  <a:pt x="2527896" y="2315834"/>
                </a:cubicBezTo>
                <a:cubicBezTo>
                  <a:pt x="2336229" y="2360924"/>
                  <a:pt x="2148321" y="2522497"/>
                  <a:pt x="2016785" y="2725403"/>
                </a:cubicBezTo>
                <a:cubicBezTo>
                  <a:pt x="1952897" y="2823098"/>
                  <a:pt x="1919073" y="2804311"/>
                  <a:pt x="1986720" y="2702858"/>
                </a:cubicBezTo>
                <a:cubicBezTo>
                  <a:pt x="2054367" y="2597647"/>
                  <a:pt x="2223484" y="2360924"/>
                  <a:pt x="2392602" y="2278259"/>
                </a:cubicBezTo>
                <a:cubicBezTo>
                  <a:pt x="2565477" y="2195593"/>
                  <a:pt x="2742111" y="2169291"/>
                  <a:pt x="2779693" y="2030263"/>
                </a:cubicBezTo>
                <a:cubicBezTo>
                  <a:pt x="2788149" y="1995506"/>
                  <a:pt x="2796135" y="1979067"/>
                  <a:pt x="2802594" y="1975251"/>
                </a:cubicBezTo>
                <a:close/>
                <a:moveTo>
                  <a:pt x="653958" y="1930338"/>
                </a:moveTo>
                <a:cubicBezTo>
                  <a:pt x="687821" y="1932217"/>
                  <a:pt x="761190" y="1966979"/>
                  <a:pt x="904166" y="2045898"/>
                </a:cubicBezTo>
                <a:cubicBezTo>
                  <a:pt x="1193881" y="2203736"/>
                  <a:pt x="1227744" y="2647187"/>
                  <a:pt x="1265369" y="3116944"/>
                </a:cubicBezTo>
                <a:cubicBezTo>
                  <a:pt x="1306757" y="3590459"/>
                  <a:pt x="1562609" y="3857281"/>
                  <a:pt x="1641623" y="3992571"/>
                </a:cubicBezTo>
                <a:cubicBezTo>
                  <a:pt x="1720636" y="4127861"/>
                  <a:pt x="1713111" y="4139135"/>
                  <a:pt x="1619047" y="4022635"/>
                </a:cubicBezTo>
                <a:cubicBezTo>
                  <a:pt x="1306757" y="3620524"/>
                  <a:pt x="1216457" y="3289815"/>
                  <a:pt x="1133681" y="2756171"/>
                </a:cubicBezTo>
                <a:cubicBezTo>
                  <a:pt x="1054668" y="2218769"/>
                  <a:pt x="565538" y="2346543"/>
                  <a:pt x="430087" y="2466801"/>
                </a:cubicBezTo>
                <a:cubicBezTo>
                  <a:pt x="294636" y="2583300"/>
                  <a:pt x="494050" y="2624639"/>
                  <a:pt x="339787" y="2748655"/>
                </a:cubicBezTo>
                <a:cubicBezTo>
                  <a:pt x="185523" y="2876429"/>
                  <a:pt x="460188" y="3154525"/>
                  <a:pt x="512863" y="2944074"/>
                </a:cubicBezTo>
                <a:cubicBezTo>
                  <a:pt x="565538" y="2733623"/>
                  <a:pt x="813866" y="3011719"/>
                  <a:pt x="584351" y="3045541"/>
                </a:cubicBezTo>
                <a:cubicBezTo>
                  <a:pt x="354837" y="3083122"/>
                  <a:pt x="223148" y="2925283"/>
                  <a:pt x="245723" y="2692284"/>
                </a:cubicBezTo>
                <a:cubicBezTo>
                  <a:pt x="264536" y="2459285"/>
                  <a:pt x="471475" y="2346543"/>
                  <a:pt x="734852" y="2323994"/>
                </a:cubicBezTo>
                <a:cubicBezTo>
                  <a:pt x="1001992" y="2297688"/>
                  <a:pt x="1129918" y="2553236"/>
                  <a:pt x="1160019" y="2714832"/>
                </a:cubicBezTo>
                <a:cubicBezTo>
                  <a:pt x="1186356" y="2876429"/>
                  <a:pt x="1208931" y="3034267"/>
                  <a:pt x="1201406" y="2865154"/>
                </a:cubicBezTo>
                <a:cubicBezTo>
                  <a:pt x="1193881" y="2696042"/>
                  <a:pt x="1073480" y="2354059"/>
                  <a:pt x="945554" y="2308962"/>
                </a:cubicBezTo>
                <a:cubicBezTo>
                  <a:pt x="817628" y="2260107"/>
                  <a:pt x="667127" y="2113543"/>
                  <a:pt x="640789" y="2012076"/>
                </a:cubicBezTo>
                <a:cubicBezTo>
                  <a:pt x="625739" y="1959463"/>
                  <a:pt x="620095" y="1928459"/>
                  <a:pt x="653958" y="1930338"/>
                </a:cubicBezTo>
                <a:close/>
                <a:moveTo>
                  <a:pt x="2027853" y="1816664"/>
                </a:moveTo>
                <a:cubicBezTo>
                  <a:pt x="2044897" y="1819747"/>
                  <a:pt x="1964969" y="1958634"/>
                  <a:pt x="1979074" y="2031454"/>
                </a:cubicBezTo>
                <a:cubicBezTo>
                  <a:pt x="2001642" y="2144209"/>
                  <a:pt x="1990358" y="2189310"/>
                  <a:pt x="1858712" y="2317098"/>
                </a:cubicBezTo>
                <a:cubicBezTo>
                  <a:pt x="1727067" y="2441128"/>
                  <a:pt x="1576615" y="2659120"/>
                  <a:pt x="1550286" y="3019933"/>
                </a:cubicBezTo>
                <a:cubicBezTo>
                  <a:pt x="1535241" y="3204098"/>
                  <a:pt x="1512673" y="3174030"/>
                  <a:pt x="1512673" y="3023692"/>
                </a:cubicBezTo>
                <a:cubicBezTo>
                  <a:pt x="1512673" y="2873353"/>
                  <a:pt x="1527718" y="2373475"/>
                  <a:pt x="1851190" y="2001387"/>
                </a:cubicBezTo>
                <a:cubicBezTo>
                  <a:pt x="1972492" y="1861853"/>
                  <a:pt x="2017627" y="1814814"/>
                  <a:pt x="2027853" y="1816664"/>
                </a:cubicBezTo>
                <a:close/>
                <a:moveTo>
                  <a:pt x="831464" y="1485959"/>
                </a:moveTo>
                <a:cubicBezTo>
                  <a:pt x="842710" y="1493446"/>
                  <a:pt x="864716" y="1527090"/>
                  <a:pt x="908377" y="1587685"/>
                </a:cubicBezTo>
                <a:cubicBezTo>
                  <a:pt x="1028563" y="1749273"/>
                  <a:pt x="934668" y="1824430"/>
                  <a:pt x="1058609" y="2072448"/>
                </a:cubicBezTo>
                <a:cubicBezTo>
                  <a:pt x="1099923" y="2151363"/>
                  <a:pt x="1092411" y="2203973"/>
                  <a:pt x="1032318" y="2091237"/>
                </a:cubicBezTo>
                <a:cubicBezTo>
                  <a:pt x="972226" y="1974744"/>
                  <a:pt x="799459" y="1869524"/>
                  <a:pt x="814483" y="1662842"/>
                </a:cubicBezTo>
                <a:cubicBezTo>
                  <a:pt x="823872" y="1533666"/>
                  <a:pt x="812722" y="1473482"/>
                  <a:pt x="831464" y="1485959"/>
                </a:cubicBezTo>
                <a:close/>
                <a:moveTo>
                  <a:pt x="2693500" y="1385562"/>
                </a:moveTo>
                <a:cubicBezTo>
                  <a:pt x="2779957" y="1382281"/>
                  <a:pt x="2865475" y="1390717"/>
                  <a:pt x="2927498" y="1418836"/>
                </a:cubicBezTo>
                <a:cubicBezTo>
                  <a:pt x="3047786" y="1471325"/>
                  <a:pt x="2972606" y="1538811"/>
                  <a:pt x="2852318" y="1493820"/>
                </a:cubicBezTo>
                <a:cubicBezTo>
                  <a:pt x="2728271" y="1445081"/>
                  <a:pt x="2547839" y="1426334"/>
                  <a:pt x="2457622" y="1456328"/>
                </a:cubicBezTo>
                <a:cubicBezTo>
                  <a:pt x="2348611" y="1493820"/>
                  <a:pt x="2322298" y="1456328"/>
                  <a:pt x="2453863" y="1422585"/>
                </a:cubicBezTo>
                <a:cubicBezTo>
                  <a:pt x="2519646" y="1403839"/>
                  <a:pt x="2607043" y="1388842"/>
                  <a:pt x="2693500" y="1385562"/>
                </a:cubicBezTo>
                <a:close/>
                <a:moveTo>
                  <a:pt x="4528806" y="1376703"/>
                </a:moveTo>
                <a:cubicBezTo>
                  <a:pt x="4543857" y="1374351"/>
                  <a:pt x="4579605" y="1398805"/>
                  <a:pt x="4611591" y="1447712"/>
                </a:cubicBezTo>
                <a:cubicBezTo>
                  <a:pt x="4675561" y="1549288"/>
                  <a:pt x="4777161" y="1827681"/>
                  <a:pt x="4750820" y="1993213"/>
                </a:cubicBezTo>
                <a:cubicBezTo>
                  <a:pt x="4724479" y="2158744"/>
                  <a:pt x="4728242" y="2215175"/>
                  <a:pt x="4803502" y="2271606"/>
                </a:cubicBezTo>
                <a:cubicBezTo>
                  <a:pt x="4874998" y="2331800"/>
                  <a:pt x="4841131" y="2346848"/>
                  <a:pt x="4765872" y="2297941"/>
                </a:cubicBezTo>
                <a:cubicBezTo>
                  <a:pt x="4690613" y="2252796"/>
                  <a:pt x="4596539" y="2124885"/>
                  <a:pt x="4664272" y="1951830"/>
                </a:cubicBezTo>
                <a:cubicBezTo>
                  <a:pt x="4735768" y="1775012"/>
                  <a:pt x="4637932" y="1545526"/>
                  <a:pt x="4570198" y="1466522"/>
                </a:cubicBezTo>
                <a:cubicBezTo>
                  <a:pt x="4519398" y="1408210"/>
                  <a:pt x="4513754" y="1379054"/>
                  <a:pt x="4528806" y="1376703"/>
                </a:cubicBezTo>
                <a:close/>
                <a:moveTo>
                  <a:pt x="2889008" y="1275285"/>
                </a:moveTo>
                <a:cubicBezTo>
                  <a:pt x="3005448" y="1275285"/>
                  <a:pt x="3197011" y="1309160"/>
                  <a:pt x="3159450" y="1407022"/>
                </a:cubicBezTo>
                <a:cubicBezTo>
                  <a:pt x="3118132" y="1508648"/>
                  <a:pt x="3140669" y="1346799"/>
                  <a:pt x="2896520" y="1354327"/>
                </a:cubicBezTo>
                <a:cubicBezTo>
                  <a:pt x="2806372" y="1354327"/>
                  <a:pt x="2776323" y="1275285"/>
                  <a:pt x="2889008" y="1275285"/>
                </a:cubicBezTo>
                <a:close/>
                <a:moveTo>
                  <a:pt x="1202997" y="1073514"/>
                </a:moveTo>
                <a:cubicBezTo>
                  <a:pt x="1213080" y="1070652"/>
                  <a:pt x="1189614" y="1168696"/>
                  <a:pt x="1201347" y="1222708"/>
                </a:cubicBezTo>
                <a:cubicBezTo>
                  <a:pt x="1223874" y="1309128"/>
                  <a:pt x="1208856" y="1508268"/>
                  <a:pt x="1167556" y="1613475"/>
                </a:cubicBezTo>
                <a:cubicBezTo>
                  <a:pt x="1122501" y="1722439"/>
                  <a:pt x="1141274" y="2030543"/>
                  <a:pt x="1190083" y="2195868"/>
                </a:cubicBezTo>
                <a:cubicBezTo>
                  <a:pt x="1227629" y="2319861"/>
                  <a:pt x="1193838" y="2319861"/>
                  <a:pt x="1160046" y="2203382"/>
                </a:cubicBezTo>
                <a:cubicBezTo>
                  <a:pt x="1122501" y="2090661"/>
                  <a:pt x="1058673" y="1797586"/>
                  <a:pt x="1099973" y="1594688"/>
                </a:cubicBezTo>
                <a:cubicBezTo>
                  <a:pt x="1141274" y="1391790"/>
                  <a:pt x="1017373" y="1500754"/>
                  <a:pt x="1133764" y="1218951"/>
                </a:cubicBezTo>
                <a:cubicBezTo>
                  <a:pt x="1178819" y="1113275"/>
                  <a:pt x="1196947" y="1075232"/>
                  <a:pt x="1202997" y="1073514"/>
                </a:cubicBezTo>
                <a:close/>
                <a:moveTo>
                  <a:pt x="3301642" y="1013356"/>
                </a:moveTo>
                <a:cubicBezTo>
                  <a:pt x="3388529" y="1017650"/>
                  <a:pt x="3480305" y="1039840"/>
                  <a:pt x="3566267" y="1094786"/>
                </a:cubicBezTo>
                <a:cubicBezTo>
                  <a:pt x="3795499" y="1241312"/>
                  <a:pt x="3735373" y="1230041"/>
                  <a:pt x="3618877" y="1181199"/>
                </a:cubicBezTo>
                <a:cubicBezTo>
                  <a:pt x="3498624" y="1136114"/>
                  <a:pt x="3468561" y="1293912"/>
                  <a:pt x="3179202" y="1211256"/>
                </a:cubicBezTo>
                <a:cubicBezTo>
                  <a:pt x="2889843" y="1128600"/>
                  <a:pt x="2574178" y="1316454"/>
                  <a:pt x="2491504" y="1354025"/>
                </a:cubicBezTo>
                <a:cubicBezTo>
                  <a:pt x="2378767" y="1399110"/>
                  <a:pt x="2352461" y="1395353"/>
                  <a:pt x="2465199" y="1331482"/>
                </a:cubicBezTo>
                <a:cubicBezTo>
                  <a:pt x="2581694" y="1271369"/>
                  <a:pt x="2844748" y="1106058"/>
                  <a:pt x="2957485" y="1072244"/>
                </a:cubicBezTo>
                <a:cubicBezTo>
                  <a:pt x="3025597" y="1048763"/>
                  <a:pt x="3156830" y="1006202"/>
                  <a:pt x="3301642" y="1013356"/>
                </a:cubicBezTo>
                <a:close/>
                <a:moveTo>
                  <a:pt x="3483046" y="765011"/>
                </a:moveTo>
                <a:cubicBezTo>
                  <a:pt x="4113992" y="741400"/>
                  <a:pt x="4388748" y="1190926"/>
                  <a:pt x="4517056" y="1670219"/>
                </a:cubicBezTo>
                <a:cubicBezTo>
                  <a:pt x="4674974" y="2263874"/>
                  <a:pt x="4043301" y="2519372"/>
                  <a:pt x="3746265" y="2256360"/>
                </a:cubicBezTo>
                <a:cubicBezTo>
                  <a:pt x="3449228" y="1993348"/>
                  <a:pt x="3618426" y="1681491"/>
                  <a:pt x="3866584" y="1602587"/>
                </a:cubicBezTo>
                <a:cubicBezTo>
                  <a:pt x="4114741" y="1523684"/>
                  <a:pt x="4114741" y="1692763"/>
                  <a:pt x="3930503" y="1704035"/>
                </a:cubicBezTo>
                <a:cubicBezTo>
                  <a:pt x="3746265" y="1715307"/>
                  <a:pt x="3603387" y="2109825"/>
                  <a:pt x="3915463" y="2200000"/>
                </a:cubicBezTo>
                <a:cubicBezTo>
                  <a:pt x="4306498" y="2312720"/>
                  <a:pt x="4513296" y="1888143"/>
                  <a:pt x="4347858" y="1456052"/>
                </a:cubicBezTo>
                <a:cubicBezTo>
                  <a:pt x="4182420" y="1023961"/>
                  <a:pt x="3802664" y="775979"/>
                  <a:pt x="3159712" y="922514"/>
                </a:cubicBezTo>
                <a:cubicBezTo>
                  <a:pt x="2516759" y="1069049"/>
                  <a:pt x="1764768" y="1715307"/>
                  <a:pt x="1542930" y="2361565"/>
                </a:cubicBezTo>
                <a:cubicBezTo>
                  <a:pt x="1321093" y="3011580"/>
                  <a:pt x="1527890" y="3533847"/>
                  <a:pt x="1798608" y="4052356"/>
                </a:cubicBezTo>
                <a:cubicBezTo>
                  <a:pt x="2065565" y="4567108"/>
                  <a:pt x="2437800" y="4717401"/>
                  <a:pt x="2580679" y="4743702"/>
                </a:cubicBezTo>
                <a:cubicBezTo>
                  <a:pt x="2719797" y="4770004"/>
                  <a:pt x="2648358" y="4837635"/>
                  <a:pt x="2546839" y="4811334"/>
                </a:cubicBezTo>
                <a:cubicBezTo>
                  <a:pt x="2445320" y="4785033"/>
                  <a:pt x="1813648" y="4646012"/>
                  <a:pt x="1445171" y="3451186"/>
                </a:cubicBezTo>
                <a:cubicBezTo>
                  <a:pt x="1072936" y="2252602"/>
                  <a:pt x="1994125" y="1193040"/>
                  <a:pt x="2986754" y="862397"/>
                </a:cubicBezTo>
                <a:cubicBezTo>
                  <a:pt x="3172872" y="801106"/>
                  <a:pt x="3337443" y="770461"/>
                  <a:pt x="3483046" y="765011"/>
                </a:cubicBezTo>
                <a:close/>
                <a:moveTo>
                  <a:pt x="1772097" y="512520"/>
                </a:moveTo>
                <a:cubicBezTo>
                  <a:pt x="1779037" y="515625"/>
                  <a:pt x="1775864" y="552621"/>
                  <a:pt x="1775864" y="637182"/>
                </a:cubicBezTo>
                <a:cubicBezTo>
                  <a:pt x="1775864" y="862680"/>
                  <a:pt x="1587870" y="982945"/>
                  <a:pt x="1478834" y="1272332"/>
                </a:cubicBezTo>
                <a:cubicBezTo>
                  <a:pt x="1373558" y="1557962"/>
                  <a:pt x="1260762" y="1866141"/>
                  <a:pt x="1272041" y="2219420"/>
                </a:cubicBezTo>
                <a:cubicBezTo>
                  <a:pt x="1279561" y="2396060"/>
                  <a:pt x="1257002" y="2354719"/>
                  <a:pt x="1241962" y="2208146"/>
                </a:cubicBezTo>
                <a:cubicBezTo>
                  <a:pt x="1226923" y="2061572"/>
                  <a:pt x="1253242" y="1501588"/>
                  <a:pt x="1388597" y="1234749"/>
                </a:cubicBezTo>
                <a:cubicBezTo>
                  <a:pt x="1523952" y="971670"/>
                  <a:pt x="1381077" y="911538"/>
                  <a:pt x="1591630" y="716106"/>
                </a:cubicBezTo>
                <a:cubicBezTo>
                  <a:pt x="1720876" y="596311"/>
                  <a:pt x="1760531" y="507345"/>
                  <a:pt x="1772097" y="512520"/>
                </a:cubicBezTo>
                <a:close/>
                <a:moveTo>
                  <a:pt x="3076070" y="411326"/>
                </a:moveTo>
                <a:cubicBezTo>
                  <a:pt x="3097213" y="412267"/>
                  <a:pt x="3056807" y="448010"/>
                  <a:pt x="3021099" y="500685"/>
                </a:cubicBezTo>
                <a:cubicBezTo>
                  <a:pt x="2949683" y="609798"/>
                  <a:pt x="2851957" y="764061"/>
                  <a:pt x="2611400" y="767823"/>
                </a:cubicBezTo>
                <a:cubicBezTo>
                  <a:pt x="2374602" y="771585"/>
                  <a:pt x="2107734" y="1106448"/>
                  <a:pt x="2010007" y="1185460"/>
                </a:cubicBezTo>
                <a:cubicBezTo>
                  <a:pt x="1859659" y="1313385"/>
                  <a:pt x="1833348" y="1313385"/>
                  <a:pt x="1987455" y="1170410"/>
                </a:cubicBezTo>
                <a:cubicBezTo>
                  <a:pt x="2141562" y="1027435"/>
                  <a:pt x="2344532" y="700098"/>
                  <a:pt x="2761748" y="530785"/>
                </a:cubicBezTo>
                <a:cubicBezTo>
                  <a:pt x="2972236" y="444248"/>
                  <a:pt x="3054927" y="410386"/>
                  <a:pt x="3076070" y="411326"/>
                </a:cubicBezTo>
                <a:close/>
                <a:moveTo>
                  <a:pt x="3581041" y="1339"/>
                </a:moveTo>
                <a:cubicBezTo>
                  <a:pt x="3733498" y="-6150"/>
                  <a:pt x="3882981" y="17286"/>
                  <a:pt x="4032463" y="83542"/>
                </a:cubicBezTo>
                <a:cubicBezTo>
                  <a:pt x="4427323" y="256465"/>
                  <a:pt x="4352112" y="790272"/>
                  <a:pt x="4269379" y="579757"/>
                </a:cubicBezTo>
                <a:cubicBezTo>
                  <a:pt x="4182886" y="365482"/>
                  <a:pt x="4096393" y="87301"/>
                  <a:pt x="3731618" y="45950"/>
                </a:cubicBezTo>
                <a:cubicBezTo>
                  <a:pt x="3366843" y="4599"/>
                  <a:pt x="3039673" y="181282"/>
                  <a:pt x="2795236" y="279021"/>
                </a:cubicBezTo>
                <a:cubicBezTo>
                  <a:pt x="2554560" y="373001"/>
                  <a:pt x="1986714" y="831623"/>
                  <a:pt x="1719714" y="1312801"/>
                </a:cubicBezTo>
                <a:cubicBezTo>
                  <a:pt x="1448952" y="1793978"/>
                  <a:pt x="1640741" y="1508279"/>
                  <a:pt x="1749798" y="1316560"/>
                </a:cubicBezTo>
                <a:cubicBezTo>
                  <a:pt x="1862615" y="1128600"/>
                  <a:pt x="2208588" y="658700"/>
                  <a:pt x="2689940" y="384278"/>
                </a:cubicBezTo>
                <a:cubicBezTo>
                  <a:pt x="3171293" y="109857"/>
                  <a:pt x="3682730" y="-59307"/>
                  <a:pt x="3972294" y="207596"/>
                </a:cubicBezTo>
                <a:cubicBezTo>
                  <a:pt x="4265619" y="478258"/>
                  <a:pt x="3957252" y="726366"/>
                  <a:pt x="3769224" y="651182"/>
                </a:cubicBezTo>
                <a:cubicBezTo>
                  <a:pt x="3577435" y="579757"/>
                  <a:pt x="3592477" y="312854"/>
                  <a:pt x="3788026" y="312854"/>
                </a:cubicBezTo>
                <a:cubicBezTo>
                  <a:pt x="3983576" y="312854"/>
                  <a:pt x="3904604" y="530887"/>
                  <a:pt x="3769224" y="500814"/>
                </a:cubicBezTo>
                <a:cubicBezTo>
                  <a:pt x="3630083" y="466981"/>
                  <a:pt x="3712815" y="673737"/>
                  <a:pt x="3814350" y="621108"/>
                </a:cubicBezTo>
                <a:cubicBezTo>
                  <a:pt x="3915886" y="568479"/>
                  <a:pt x="3829393" y="508332"/>
                  <a:pt x="3961013" y="429389"/>
                </a:cubicBezTo>
                <a:cubicBezTo>
                  <a:pt x="4096393" y="350446"/>
                  <a:pt x="3889562" y="-2919"/>
                  <a:pt x="3419491" y="124893"/>
                </a:cubicBezTo>
                <a:cubicBezTo>
                  <a:pt x="2949420" y="252706"/>
                  <a:pt x="2234912" y="579757"/>
                  <a:pt x="1840052" y="1260172"/>
                </a:cubicBezTo>
                <a:cubicBezTo>
                  <a:pt x="1445192" y="1940587"/>
                  <a:pt x="1400065" y="2128547"/>
                  <a:pt x="1347417" y="2519504"/>
                </a:cubicBezTo>
                <a:cubicBezTo>
                  <a:pt x="1324853" y="2692427"/>
                  <a:pt x="1287248" y="2726260"/>
                  <a:pt x="1317332" y="2463116"/>
                </a:cubicBezTo>
                <a:cubicBezTo>
                  <a:pt x="1347417" y="2199972"/>
                  <a:pt x="1463994" y="1639851"/>
                  <a:pt x="1670826" y="1290245"/>
                </a:cubicBezTo>
                <a:cubicBezTo>
                  <a:pt x="1877658" y="944399"/>
                  <a:pt x="2325165" y="444426"/>
                  <a:pt x="2780194" y="241429"/>
                </a:cubicBezTo>
                <a:cubicBezTo>
                  <a:pt x="3064587" y="112206"/>
                  <a:pt x="3326946" y="13821"/>
                  <a:pt x="3581041" y="1339"/>
                </a:cubicBezTo>
                <a:close/>
              </a:path>
            </a:pathLst>
          </a:cu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3000" sy="103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29" name="组合 1">
            <a:extLst>
              <a:ext uri="{FF2B5EF4-FFF2-40B4-BE49-F238E27FC236}">
                <a16:creationId xmlns:a16="http://schemas.microsoft.com/office/drawing/2014/main" id="{23E3E8B4-9DB1-4F31-9C5E-7639407D95AE}"/>
              </a:ext>
            </a:extLst>
          </p:cNvPr>
          <p:cNvGrpSpPr/>
          <p:nvPr/>
        </p:nvGrpSpPr>
        <p:grpSpPr>
          <a:xfrm>
            <a:off x="1332640" y="2101383"/>
            <a:ext cx="2647118" cy="2572517"/>
            <a:chOff x="4137818" y="917998"/>
            <a:chExt cx="1741513" cy="1692436"/>
          </a:xfrm>
        </p:grpSpPr>
        <p:sp>
          <p:nvSpPr>
            <p:cNvPr id="30" name="同心圆 8">
              <a:extLst>
                <a:ext uri="{FF2B5EF4-FFF2-40B4-BE49-F238E27FC236}">
                  <a16:creationId xmlns:a16="http://schemas.microsoft.com/office/drawing/2014/main" id="{08267AE6-6577-4C01-A3E7-80F9AA520730}"/>
                </a:ext>
              </a:extLst>
            </p:cNvPr>
            <p:cNvSpPr/>
            <p:nvPr/>
          </p:nvSpPr>
          <p:spPr>
            <a:xfrm>
              <a:off x="4137818" y="917998"/>
              <a:ext cx="1741513" cy="1692436"/>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31" name="椭圆 43">
              <a:extLst>
                <a:ext uri="{FF2B5EF4-FFF2-40B4-BE49-F238E27FC236}">
                  <a16:creationId xmlns:a16="http://schemas.microsoft.com/office/drawing/2014/main" id="{E8281CDA-00C1-4D5B-8EB1-4F6286ADDD20}"/>
                </a:ext>
              </a:extLst>
            </p:cNvPr>
            <p:cNvSpPr/>
            <p:nvPr/>
          </p:nvSpPr>
          <p:spPr>
            <a:xfrm>
              <a:off x="4161352" y="940869"/>
              <a:ext cx="1694447" cy="1646695"/>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14300" dist="63500" dir="6600000" sx="101000" sy="101000" algn="tr" rotWithShape="0">
                <a:srgbClr val="4A97BE"/>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015">
                <a:latin typeface="微软雅黑" panose="020B0503020204020204" pitchFamily="34" charset="-122"/>
                <a:ea typeface="微软雅黑" panose="020B0503020204020204" pitchFamily="34" charset="-122"/>
              </a:endParaRPr>
            </a:p>
          </p:txBody>
        </p:sp>
        <p:sp>
          <p:nvSpPr>
            <p:cNvPr id="32" name="椭圆 41">
              <a:extLst>
                <a:ext uri="{FF2B5EF4-FFF2-40B4-BE49-F238E27FC236}">
                  <a16:creationId xmlns:a16="http://schemas.microsoft.com/office/drawing/2014/main" id="{27F99C6A-435C-4C57-9FDE-59CE97D91EF6}"/>
                </a:ext>
              </a:extLst>
            </p:cNvPr>
            <p:cNvSpPr/>
            <p:nvPr/>
          </p:nvSpPr>
          <p:spPr>
            <a:xfrm>
              <a:off x="4349551" y="1123761"/>
              <a:ext cx="1318048" cy="1280904"/>
            </a:xfrm>
            <a:prstGeom prst="ellipse">
              <a:avLst/>
            </a:prstGeom>
            <a:solidFill>
              <a:srgbClr val="94BDD4"/>
            </a:solid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sp>
          <p:nvSpPr>
            <p:cNvPr id="33" name="TextBox 11">
              <a:extLst>
                <a:ext uri="{FF2B5EF4-FFF2-40B4-BE49-F238E27FC236}">
                  <a16:creationId xmlns:a16="http://schemas.microsoft.com/office/drawing/2014/main" id="{0C82D3EA-EA13-4784-990C-E96345F678E5}"/>
                </a:ext>
              </a:extLst>
            </p:cNvPr>
            <p:cNvSpPr txBox="1"/>
            <p:nvPr/>
          </p:nvSpPr>
          <p:spPr>
            <a:xfrm>
              <a:off x="4492687" y="1256056"/>
              <a:ext cx="1051954" cy="1032665"/>
            </a:xfrm>
            <a:prstGeom prst="rect">
              <a:avLst/>
            </a:prstGeom>
            <a:noFill/>
            <a:extLst>
              <a:ext uri="{91240B29-F687-4F45-9708-019B960494DF}">
                <a14:hiddenLine xmlns:a14="http://schemas.microsoft.com/office/drawing/2010/main" w="9525">
                  <a:solidFill>
                    <a:srgbClr val="000000"/>
                  </a:solidFill>
                  <a:round/>
                </a14:hiddenLine>
              </a:ext>
            </a:extLst>
          </p:spPr>
          <p:txBody>
            <a:bodyPr wrap="square" rtlCol="0">
              <a:spAutoFit/>
            </a:bodyPr>
            <a:lstStyle/>
            <a:p>
              <a:pPr algn="ctr"/>
              <a:r>
                <a:rPr lang="en-SG" altLang="zh-CN" sz="4800" b="1" dirty="0" err="1">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Nội</a:t>
              </a:r>
              <a:r>
                <a:rPr lang="en-SG" altLang="zh-CN"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rPr>
                <a:t> dung</a:t>
              </a:r>
              <a:endParaRPr lang="zh-CN" altLang="en-US" sz="4800" b="1" dirty="0">
                <a:solidFill>
                  <a:srgbClr val="FD6B6B"/>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2709719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4"/>
                                        </p:tgtEl>
                                        <p:attrNameLst>
                                          <p:attrName>ppt_x</p:attrName>
                                        </p:attrNameLst>
                                      </p:cBhvr>
                                      <p:tavLst>
                                        <p:tav tm="0">
                                          <p:val>
                                            <p:strVal val="ppt_x"/>
                                          </p:val>
                                        </p:tav>
                                        <p:tav tm="100000">
                                          <p:val>
                                            <p:strVal val="ppt_x"/>
                                          </p:val>
                                        </p:tav>
                                      </p:tavLst>
                                    </p:anim>
                                    <p:anim calcmode="lin" valueType="num">
                                      <p:cBhvr additive="base">
                                        <p:cTn id="39" dur="500"/>
                                        <p:tgtEl>
                                          <p:spTgt spid="14"/>
                                        </p:tgtEl>
                                        <p:attrNameLst>
                                          <p:attrName>ppt_y</p:attrName>
                                        </p:attrNameLst>
                                      </p:cBhvr>
                                      <p:tavLst>
                                        <p:tav tm="0">
                                          <p:val>
                                            <p:strVal val="ppt_y"/>
                                          </p:val>
                                        </p:tav>
                                        <p:tav tm="100000">
                                          <p:val>
                                            <p:strVal val="1+ppt_h/2"/>
                                          </p:val>
                                        </p:tav>
                                      </p:tavLst>
                                    </p:anim>
                                    <p:set>
                                      <p:cBhvr>
                                        <p:cTn id="40" dur="1" fill="hold">
                                          <p:stCondLst>
                                            <p:cond delay="499"/>
                                          </p:stCondLst>
                                        </p:cTn>
                                        <p:tgtEl>
                                          <p:spTgt spid="1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2"/>
                                        </p:tgtEl>
                                        <p:attrNameLst>
                                          <p:attrName>ppt_x</p:attrName>
                                        </p:attrNameLst>
                                      </p:cBhvr>
                                      <p:tavLst>
                                        <p:tav tm="0">
                                          <p:val>
                                            <p:strVal val="ppt_x"/>
                                          </p:val>
                                        </p:tav>
                                        <p:tav tm="100000">
                                          <p:val>
                                            <p:strVal val="ppt_x"/>
                                          </p:val>
                                        </p:tav>
                                      </p:tavLst>
                                    </p:anim>
                                    <p:anim calcmode="lin" valueType="num">
                                      <p:cBhvr additive="base">
                                        <p:cTn id="55" dur="500"/>
                                        <p:tgtEl>
                                          <p:spTgt spid="2"/>
                                        </p:tgtEl>
                                        <p:attrNameLst>
                                          <p:attrName>ppt_y</p:attrName>
                                        </p:attrNameLst>
                                      </p:cBhvr>
                                      <p:tavLst>
                                        <p:tav tm="0">
                                          <p:val>
                                            <p:strVal val="ppt_y"/>
                                          </p:val>
                                        </p:tav>
                                        <p:tav tm="100000">
                                          <p:val>
                                            <p:strVal val="1+ppt_h/2"/>
                                          </p:val>
                                        </p:tav>
                                      </p:tavLst>
                                    </p:anim>
                                    <p:set>
                                      <p:cBhvr>
                                        <p:cTn id="56" dur="1" fill="hold">
                                          <p:stCondLst>
                                            <p:cond delay="499"/>
                                          </p:stCondLst>
                                        </p:cTn>
                                        <p:tgtEl>
                                          <p:spTgt spid="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ircle(in)">
                                      <p:cBhvr>
                                        <p:cTn id="61" dur="2000"/>
                                        <p:tgtEl>
                                          <p:spTgt spid="2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circle(in)">
                                      <p:cBhvr>
                                        <p:cTn id="64" dur="2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randombar(horizontal)">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P spid="14" grpId="0" animBg="1"/>
      <p:bldP spid="14" grpId="1" animBg="1"/>
      <p:bldP spid="15" grpId="0" animBg="1"/>
      <p:bldP spid="15" grpId="1" animBg="1"/>
      <p:bldP spid="16" grpId="0"/>
      <p:bldP spid="16" grpId="1"/>
      <p:bldP spid="17" grpId="0"/>
      <p:bldP spid="17" grpId="1"/>
      <p:bldP spid="27" grpId="0"/>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F16BD50-2B08-4F4B-9DEB-CD42096B561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育教学培训课件通用通用PPT模板2"/>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1522</TotalTime>
  <Words>1491</Words>
  <Application>Microsoft Office PowerPoint</Application>
  <PresentationFormat>Widescreen</PresentationFormat>
  <Paragraphs>157</Paragraphs>
  <Slides>23</Slides>
  <Notes>18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 Light</vt:lpstr>
      <vt:lpstr>Wingdings</vt:lpstr>
      <vt:lpstr>Courier New</vt:lpstr>
      <vt:lpstr>.VnVogue</vt:lpstr>
      <vt:lpstr>Microsoft YaHei</vt:lpstr>
      <vt:lpstr>Arial</vt:lpstr>
      <vt:lpstr>Calibri</vt:lpstr>
      <vt:lpstr>#9Slide03 Arima Madurai Black</vt:lpstr>
      <vt:lpstr>Times New Roman</vt:lpstr>
      <vt:lpstr>Lobster Two</vt:lpstr>
      <vt:lpstr>.VnTime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教育教学培训课件通用通用PPT模板2</dc:title>
  <dc:subject>卡通教育模板</dc:subject>
  <dc:creator>瑞哥</dc:creator>
  <cp:lastModifiedBy>THAO BUI</cp:lastModifiedBy>
  <cp:revision>250</cp:revision>
  <dcterms:created xsi:type="dcterms:W3CDTF">2015-08-08T12:00:40Z</dcterms:created>
  <dcterms:modified xsi:type="dcterms:W3CDTF">2022-11-27T15:04:14Z</dcterms:modified>
</cp:coreProperties>
</file>