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89" r:id="rId2"/>
    <p:sldId id="257" r:id="rId3"/>
    <p:sldId id="258" r:id="rId4"/>
    <p:sldId id="259" r:id="rId5"/>
    <p:sldId id="260" r:id="rId6"/>
    <p:sldId id="261" r:id="rId7"/>
    <p:sldId id="265"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48"/>
      </p:cViewPr>
      <p:guideLst>
        <p:guide orient="horz" pos="2159"/>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D3E52-48F1-458F-AD27-0E10A743B145}" type="datetimeFigureOut">
              <a:rPr lang="en-US" smtClean="0"/>
              <a:t>9/26/2021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B4B1E-F1A9-419B-B1C2-4D7F2F07E26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6B4B1E-F1A9-419B-B1C2-4D7F2F07E267}"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7BCF36-0803-4489-B928-E29279E2ACD3}"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037C0-12F3-406A-BC95-AEA288EE365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BCF36-0803-4489-B928-E29279E2ACD3}"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037C0-12F3-406A-BC95-AEA288EE36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BCF36-0803-4489-B928-E29279E2ACD3}"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037C0-12F3-406A-BC95-AEA288EE36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BCF36-0803-4489-B928-E29279E2ACD3}"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037C0-12F3-406A-BC95-AEA288EE36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7BCF36-0803-4489-B928-E29279E2ACD3}"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037C0-12F3-406A-BC95-AEA288EE365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7BCF36-0803-4489-B928-E29279E2ACD3}"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037C0-12F3-406A-BC95-AEA288EE36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7BCF36-0803-4489-B928-E29279E2ACD3}" type="datetimeFigureOut">
              <a:rPr lang="en-US" smtClean="0"/>
              <a:t>9/26/2021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3037C0-12F3-406A-BC95-AEA288EE36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7BCF36-0803-4489-B928-E29279E2ACD3}" type="datetimeFigureOut">
              <a:rPr lang="en-US" smtClean="0"/>
              <a:t>9/26/2021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3037C0-12F3-406A-BC95-AEA288EE36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BCF36-0803-4489-B928-E29279E2ACD3}" type="datetimeFigureOut">
              <a:rPr lang="en-US" smtClean="0"/>
              <a:t>9/26/2021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3037C0-12F3-406A-BC95-AEA288EE36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7BCF36-0803-4489-B928-E29279E2ACD3}"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037C0-12F3-406A-BC95-AEA288EE36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7BCF36-0803-4489-B928-E29279E2ACD3}"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037C0-12F3-406A-BC95-AEA288EE36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BCF36-0803-4489-B928-E29279E2ACD3}" type="datetimeFigureOut">
              <a:rPr lang="en-US" smtClean="0"/>
              <a:t>9/26/2021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037C0-12F3-406A-BC95-AEA288EE36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GIF"/></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8" Type="http://schemas.openxmlformats.org/officeDocument/2006/relationships/image" Target="../media/image71.GIF"/><Relationship Id="rId3" Type="http://schemas.openxmlformats.org/officeDocument/2006/relationships/image" Target="../media/image66.jpeg"/><Relationship Id="rId7" Type="http://schemas.openxmlformats.org/officeDocument/2006/relationships/image" Target="../media/image70.GIF"/><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GIF"/><Relationship Id="rId5" Type="http://schemas.openxmlformats.org/officeDocument/2006/relationships/image" Target="../media/image68.GIF"/><Relationship Id="rId4" Type="http://schemas.openxmlformats.org/officeDocument/2006/relationships/image" Target="../media/image67.GIF"/><Relationship Id="rId9" Type="http://schemas.openxmlformats.org/officeDocument/2006/relationships/image" Target="../media/image72.GIF"/></Relationships>
</file>

<file path=ppt/slides/_rels/slide2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GIF"/><Relationship Id="rId1" Type="http://schemas.openxmlformats.org/officeDocument/2006/relationships/slideLayout" Target="../slideLayouts/slideLayout2.xml"/><Relationship Id="rId4" Type="http://schemas.openxmlformats.org/officeDocument/2006/relationships/image" Target="../media/image78.GIF"/></Relationships>
</file>

<file path=ppt/slides/_rels/slide2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jpeg"/><Relationship Id="rId1" Type="http://schemas.openxmlformats.org/officeDocument/2006/relationships/slideLayout" Target="../slideLayouts/slideLayout1.xml"/><Relationship Id="rId4" Type="http://schemas.openxmlformats.org/officeDocument/2006/relationships/image" Target="../media/image82.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85813" y="642938"/>
            <a:ext cx="7772400" cy="1470025"/>
          </a:xfrm>
        </p:spPr>
        <p:txBody>
          <a:bodyPr vert="horz" wrap="square" lIns="91440" tIns="45720" rIns="91440" bIns="45720" anchor="ctr" anchorCtr="0"/>
          <a:lstStyle/>
          <a:p>
            <a:pPr eaLnBrk="1" hangingPunct="1">
              <a:buClrTx/>
              <a:buSzTx/>
              <a:buFontTx/>
            </a:pPr>
            <a:r>
              <a:rPr sz="6000" b="1" dirty="0">
                <a:solidFill>
                  <a:srgbClr val="FF0000"/>
                </a:solidFill>
              </a:rPr>
              <a:t>GIÁO ÁN CÔNG NGHỆ 9</a:t>
            </a:r>
            <a:br>
              <a:rPr sz="6000" b="1" dirty="0">
                <a:solidFill>
                  <a:srgbClr val="FF0000"/>
                </a:solidFill>
              </a:rPr>
            </a:br>
            <a:endParaRPr sz="6000" b="1" dirty="0">
              <a:solidFill>
                <a:srgbClr val="FF0000"/>
              </a:solidFill>
            </a:endParaRPr>
          </a:p>
        </p:txBody>
      </p:sp>
      <p:sp>
        <p:nvSpPr>
          <p:cNvPr id="3" name="Subtitle 2"/>
          <p:cNvSpPr>
            <a:spLocks noGrp="1"/>
          </p:cNvSpPr>
          <p:nvPr>
            <p:ph type="subTitle" idx="1"/>
          </p:nvPr>
        </p:nvSpPr>
        <p:spPr>
          <a:xfrm>
            <a:off x="0" y="1928813"/>
            <a:ext cx="8786813" cy="2143125"/>
          </a:xfrm>
        </p:spPr>
        <p:txBody>
          <a:bodyPr vert="horz" wrap="square" lIns="91440" tIns="45720" rIns="91440" bIns="45720" anchor="t" anchorCtr="0"/>
          <a:lstStyle/>
          <a:p>
            <a:pPr eaLnBrk="1" hangingPunct="1">
              <a:buClrTx/>
              <a:buSzTx/>
            </a:pPr>
            <a:r>
              <a:rPr sz="6600" b="1" kern="1200" dirty="0">
                <a:solidFill>
                  <a:srgbClr val="FF0000"/>
                </a:solidFill>
                <a:latin typeface="Times New Roman" panose="02020603050405020304" pitchFamily="18" charset="0"/>
                <a:ea typeface="+mn-ea"/>
                <a:cs typeface="Times New Roman" panose="02020603050405020304" pitchFamily="18" charset="0"/>
              </a:rPr>
              <a:t>BÀI 10</a:t>
            </a:r>
          </a:p>
          <a:p>
            <a:pPr eaLnBrk="1" hangingPunct="1">
              <a:buClrTx/>
              <a:buSzTx/>
            </a:pPr>
            <a:r>
              <a:rPr sz="8800" b="1" kern="1200" dirty="0">
                <a:solidFill>
                  <a:srgbClr val="002060"/>
                </a:solidFill>
                <a:latin typeface="Times New Roman" panose="02020603050405020304" pitchFamily="18" charset="0"/>
                <a:ea typeface="+mn-ea"/>
                <a:cs typeface="Times New Roman" panose="02020603050405020304" pitchFamily="18" charset="0"/>
              </a:rPr>
              <a:t>THỰC HÀNH MÓN RÁN</a:t>
            </a:r>
          </a:p>
          <a:p>
            <a:pPr eaLnBrk="1" hangingPunct="1">
              <a:buClrTx/>
              <a:buSzTx/>
            </a:pPr>
            <a:r>
              <a:rPr sz="4400" b="1" kern="1200" dirty="0">
                <a:solidFill>
                  <a:srgbClr val="FF0000"/>
                </a:solidFill>
                <a:latin typeface="Times New Roman" panose="02020603050405020304" pitchFamily="18" charset="0"/>
                <a:ea typeface="+mn-ea"/>
                <a:cs typeface="Times New Roman" panose="02020603050405020304" pitchFamily="18" charset="0"/>
              </a:rPr>
              <a:t>Giáo viên: </a:t>
            </a:r>
            <a:endParaRPr sz="4400" b="1" kern="1200" dirty="0">
              <a:solidFill>
                <a:srgbClr val="FF0000"/>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2971800" cy="1143000"/>
          </a:xfrm>
        </p:spPr>
        <p:txBody>
          <a:bodyPr>
            <a:normAutofit/>
          </a:bodyPr>
          <a:lstStyle/>
          <a:p>
            <a:r>
              <a:rPr lang="vi-VN" sz="2400" b="1" dirty="0">
                <a:solidFill>
                  <a:srgbClr val="FF0000"/>
                </a:solidFill>
              </a:rPr>
              <a:t>Bắt tay vào làm ngay thôi  </a:t>
            </a:r>
            <a:endParaRPr lang="en-US" sz="2400" b="1" dirty="0">
              <a:solidFill>
                <a:srgbClr val="FF0000"/>
              </a:solidFill>
            </a:endParaRPr>
          </a:p>
        </p:txBody>
      </p:sp>
      <p:sp>
        <p:nvSpPr>
          <p:cNvPr id="5" name="Content Placeholder 4"/>
          <p:cNvSpPr>
            <a:spLocks noGrp="1"/>
          </p:cNvSpPr>
          <p:nvPr>
            <p:ph idx="1"/>
          </p:nvPr>
        </p:nvSpPr>
        <p:spPr>
          <a:xfrm>
            <a:off x="4724400" y="1600200"/>
            <a:ext cx="4038600" cy="5059363"/>
          </a:xfrm>
        </p:spPr>
        <p:txBody>
          <a:bodyPr/>
          <a:lstStyle/>
          <a:p>
            <a:r>
              <a:rPr lang="vi-VN" dirty="0">
                <a:latin typeface="+mj-lt"/>
              </a:rPr>
              <a:t>Dùng tay làm dẹt miếng khoai tây, cho nhân thịt vừa xào vào giữa rồi nặn khoai thành viên bầu dục (tùy kích cỡ bạn thích ăn), nặn cẩn thận sao cho nhân không bị bung ra ngoài.</a:t>
            </a:r>
            <a:endParaRPr lang="en-US" dirty="0">
              <a:latin typeface="+mj-lt"/>
            </a:endParaRPr>
          </a:p>
        </p:txBody>
      </p:sp>
      <p:pic>
        <p:nvPicPr>
          <p:cNvPr id="6" name="Picture 5" descr="12.jpg"/>
          <p:cNvPicPr>
            <a:picLocks noChangeAspect="1"/>
          </p:cNvPicPr>
          <p:nvPr/>
        </p:nvPicPr>
        <p:blipFill>
          <a:blip r:embed="rId3"/>
          <a:stretch>
            <a:fillRect/>
          </a:stretch>
        </p:blipFill>
        <p:spPr>
          <a:xfrm>
            <a:off x="457200" y="1676400"/>
            <a:ext cx="4195803" cy="4800600"/>
          </a:xfrm>
          <a:prstGeom prst="rect">
            <a:avLst/>
          </a:prstGeom>
        </p:spPr>
      </p:pic>
      <p:pic>
        <p:nvPicPr>
          <p:cNvPr id="7" name="Picture 6" descr="6-130201101Z20-L.gif"/>
          <p:cNvPicPr>
            <a:picLocks noChangeAspect="1"/>
          </p:cNvPicPr>
          <p:nvPr/>
        </p:nvPicPr>
        <p:blipFill>
          <a:blip r:embed="rId4" cstate="print"/>
          <a:stretch>
            <a:fillRect/>
          </a:stretch>
        </p:blipFill>
        <p:spPr>
          <a:xfrm>
            <a:off x="2209800" y="6858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304800" y="609600"/>
            <a:ext cx="4419600" cy="5516563"/>
          </a:xfrm>
        </p:spPr>
        <p:txBody>
          <a:bodyPr>
            <a:normAutofit/>
          </a:bodyPr>
          <a:lstStyle/>
          <a:p>
            <a:endParaRPr lang="vi-VN" dirty="0">
              <a:latin typeface="Times New Roman" panose="02020603050405020304" pitchFamily="18" charset="0"/>
              <a:cs typeface="Times New Roman" panose="02020603050405020304" pitchFamily="18" charset="0"/>
            </a:endParaRPr>
          </a:p>
          <a:p>
            <a:pPr>
              <a:buNone/>
            </a:pPr>
            <a:endParaRPr lang="vi-VN" dirty="0">
              <a:solidFill>
                <a:schemeClr val="tx1">
                  <a:lumMod val="95000"/>
                  <a:lumOff val="5000"/>
                </a:schemeClr>
              </a:solidFill>
              <a:latin typeface="Times New Roman" panose="02020603050405020304" pitchFamily="18" charset="0"/>
              <a:cs typeface="Times New Roman" panose="02020603050405020304" pitchFamily="18" charset="0"/>
            </a:endParaRPr>
          </a:p>
          <a:p>
            <a:pPr>
              <a:buNone/>
            </a:pPr>
            <a:endParaRPr lang="vi-VN"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Picture 3" descr="13.jpg"/>
          <p:cNvPicPr>
            <a:picLocks noChangeAspect="1"/>
          </p:cNvPicPr>
          <p:nvPr/>
        </p:nvPicPr>
        <p:blipFill>
          <a:blip r:embed="rId3"/>
          <a:stretch>
            <a:fillRect/>
          </a:stretch>
        </p:blipFill>
        <p:spPr>
          <a:xfrm>
            <a:off x="4876800" y="609600"/>
            <a:ext cx="3798415" cy="2590800"/>
          </a:xfrm>
          <a:prstGeom prst="rect">
            <a:avLst/>
          </a:prstGeom>
        </p:spPr>
      </p:pic>
      <p:pic>
        <p:nvPicPr>
          <p:cNvPr id="5" name="Picture 4" descr="14.jpg"/>
          <p:cNvPicPr>
            <a:picLocks noChangeAspect="1"/>
          </p:cNvPicPr>
          <p:nvPr/>
        </p:nvPicPr>
        <p:blipFill>
          <a:blip r:embed="rId4"/>
          <a:stretch>
            <a:fillRect/>
          </a:stretch>
        </p:blipFill>
        <p:spPr>
          <a:xfrm>
            <a:off x="4876800" y="3581400"/>
            <a:ext cx="3810000" cy="2514600"/>
          </a:xfrm>
          <a:prstGeom prst="rect">
            <a:avLst/>
          </a:prstGeom>
        </p:spPr>
      </p:pic>
      <p:sp>
        <p:nvSpPr>
          <p:cNvPr id="6" name="Snip Single Corner Rectangle 5"/>
          <p:cNvSpPr/>
          <p:nvPr/>
        </p:nvSpPr>
        <p:spPr>
          <a:xfrm>
            <a:off x="304800" y="1066800"/>
            <a:ext cx="4419600" cy="1524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buFont typeface="Arial" panose="020B0604020202020204" pitchFamily="34" charset="0"/>
              <a:buChar char="•"/>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Sau đó lăn viên khoai qua bột mì để giữ hình</a:t>
            </a:r>
          </a:p>
        </p:txBody>
      </p:sp>
      <p:sp>
        <p:nvSpPr>
          <p:cNvPr id="8" name="Snip Single Corner Rectangle 7"/>
          <p:cNvSpPr/>
          <p:nvPr/>
        </p:nvSpPr>
        <p:spPr>
          <a:xfrm>
            <a:off x="228600" y="3962400"/>
            <a:ext cx="4495800" cy="18288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buFont typeface="Arial" panose="020B0604020202020204" pitchFamily="34" charset="0"/>
              <a:buChar char="•"/>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Bạn còn có thể nặn hình khác theo ý muốn của mình (chú ý: nặn cẩn thận để nhân không bị bung ra ngoài)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1295400"/>
            <a:ext cx="4191000" cy="4830763"/>
          </a:xfrm>
        </p:spPr>
        <p:txBody>
          <a:bodyPr/>
          <a:lstStyle/>
          <a:p>
            <a:r>
              <a:rPr lang="vi-VN" dirty="0">
                <a:latin typeface="+mj-lt"/>
              </a:rPr>
              <a:t>Sau khi đã lăn khoai qua bột mì, bạn nhúng tiếp qua trứng </a:t>
            </a:r>
            <a:endParaRPr lang="en-US" dirty="0">
              <a:latin typeface="+mj-lt"/>
            </a:endParaRPr>
          </a:p>
        </p:txBody>
      </p:sp>
      <p:pic>
        <p:nvPicPr>
          <p:cNvPr id="4" name="Picture 3" descr="16.jpg"/>
          <p:cNvPicPr>
            <a:picLocks noChangeAspect="1"/>
          </p:cNvPicPr>
          <p:nvPr/>
        </p:nvPicPr>
        <p:blipFill>
          <a:blip r:embed="rId2"/>
          <a:stretch>
            <a:fillRect/>
          </a:stretch>
        </p:blipFill>
        <p:spPr>
          <a:xfrm>
            <a:off x="4800600" y="457200"/>
            <a:ext cx="3710583" cy="3048000"/>
          </a:xfrm>
          <a:prstGeom prst="rect">
            <a:avLst/>
          </a:prstGeom>
        </p:spPr>
      </p:pic>
      <p:pic>
        <p:nvPicPr>
          <p:cNvPr id="5" name="Picture 4" descr="15.jpg"/>
          <p:cNvPicPr>
            <a:picLocks noChangeAspect="1"/>
          </p:cNvPicPr>
          <p:nvPr/>
        </p:nvPicPr>
        <p:blipFill>
          <a:blip r:embed="rId3"/>
          <a:stretch>
            <a:fillRect/>
          </a:stretch>
        </p:blipFill>
        <p:spPr>
          <a:xfrm>
            <a:off x="4800600" y="3733800"/>
            <a:ext cx="3733800" cy="2667000"/>
          </a:xfrm>
          <a:prstGeom prst="rect">
            <a:avLst/>
          </a:prstGeom>
        </p:spPr>
      </p:pic>
      <p:pic>
        <p:nvPicPr>
          <p:cNvPr id="6" name="Picture 5" descr="1042406129-2.gif"/>
          <p:cNvPicPr>
            <a:picLocks noChangeAspect="1"/>
          </p:cNvPicPr>
          <p:nvPr/>
        </p:nvPicPr>
        <p:blipFill>
          <a:blip r:embed="rId4"/>
          <a:stretch>
            <a:fillRect/>
          </a:stretch>
        </p:blipFill>
        <p:spPr>
          <a:xfrm>
            <a:off x="381000" y="3352800"/>
            <a:ext cx="3152775" cy="3152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4191000" cy="5440363"/>
          </a:xfrm>
        </p:spPr>
        <p:txBody>
          <a:bodyPr>
            <a:normAutofit lnSpcReduction="10000"/>
          </a:bodyPr>
          <a:lstStyle/>
          <a:p>
            <a:r>
              <a:rPr lang="vi-VN" dirty="0">
                <a:latin typeface="+mj-lt"/>
              </a:rPr>
              <a:t>Tiếp theo lăn qua bột chiên xù cho bột dính thật đều, khi rán bánh sẽ không bị vỡ.</a:t>
            </a:r>
          </a:p>
          <a:p>
            <a:endParaRPr lang="vi-VN" dirty="0">
              <a:latin typeface="+mj-lt"/>
            </a:endParaRPr>
          </a:p>
          <a:p>
            <a:endParaRPr lang="vi-VN" dirty="0">
              <a:latin typeface="+mj-lt"/>
            </a:endParaRPr>
          </a:p>
          <a:p>
            <a:r>
              <a:rPr lang="vi-VN" dirty="0">
                <a:latin typeface="+mj-lt"/>
              </a:rPr>
              <a:t>Cuối cùng là cho vào chảo rán vàng (chú ý rán nhỏ lửa, viên khoai chín vàng đều là được)</a:t>
            </a:r>
            <a:endParaRPr lang="en-US" dirty="0">
              <a:latin typeface="+mj-lt"/>
            </a:endParaRPr>
          </a:p>
        </p:txBody>
      </p:sp>
      <p:pic>
        <p:nvPicPr>
          <p:cNvPr id="4" name="Picture 3" descr="17.jpg"/>
          <p:cNvPicPr>
            <a:picLocks noChangeAspect="1"/>
          </p:cNvPicPr>
          <p:nvPr/>
        </p:nvPicPr>
        <p:blipFill>
          <a:blip r:embed="rId3"/>
          <a:stretch>
            <a:fillRect/>
          </a:stretch>
        </p:blipFill>
        <p:spPr>
          <a:xfrm>
            <a:off x="4495800" y="609600"/>
            <a:ext cx="4229100" cy="2819400"/>
          </a:xfrm>
          <a:prstGeom prst="rect">
            <a:avLst/>
          </a:prstGeom>
        </p:spPr>
      </p:pic>
      <p:pic>
        <p:nvPicPr>
          <p:cNvPr id="5" name="Picture 4" descr="18.jpg"/>
          <p:cNvPicPr>
            <a:picLocks noChangeAspect="1"/>
          </p:cNvPicPr>
          <p:nvPr/>
        </p:nvPicPr>
        <p:blipFill>
          <a:blip r:embed="rId4"/>
          <a:stretch>
            <a:fillRect/>
          </a:stretch>
        </p:blipFill>
        <p:spPr>
          <a:xfrm>
            <a:off x="4495800" y="3505200"/>
            <a:ext cx="4191000" cy="3166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4)">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495800" y="838200"/>
            <a:ext cx="4191000" cy="5287963"/>
          </a:xfrm>
        </p:spPr>
        <p:txBody>
          <a:bodyPr/>
          <a:lstStyle/>
          <a:p>
            <a:pPr>
              <a:buNone/>
            </a:pPr>
            <a:r>
              <a:rPr lang="vi-VN" dirty="0">
                <a:latin typeface="Times New Roman" panose="02020603050405020304" pitchFamily="18" charset="0"/>
                <a:cs typeface="Times New Roman" panose="02020603050405020304" pitchFamily="18" charset="0"/>
              </a:rPr>
              <a:t>   Đợi khoai chín rồi gắp ra cho ráo mỡ</a:t>
            </a:r>
          </a:p>
          <a:p>
            <a:pPr>
              <a:buNone/>
            </a:pPr>
            <a:r>
              <a:rPr lang="vi-VN" dirty="0">
                <a:latin typeface="Times New Roman" panose="02020603050405020304" pitchFamily="18" charset="0"/>
                <a:cs typeface="Times New Roman" panose="02020603050405020304" pitchFamily="18" charset="0"/>
              </a:rPr>
              <a:t>   Những viên khoai chín vàng trông thật là ngon và đẹp mắt đúng không? </a:t>
            </a:r>
            <a:endParaRPr lang="en-US" dirty="0">
              <a:latin typeface="Times New Roman" panose="02020603050405020304" pitchFamily="18" charset="0"/>
              <a:cs typeface="Times New Roman" panose="02020603050405020304" pitchFamily="18" charset="0"/>
            </a:endParaRPr>
          </a:p>
        </p:txBody>
      </p:sp>
      <p:pic>
        <p:nvPicPr>
          <p:cNvPr id="5" name="Picture 4" descr="19.jpg"/>
          <p:cNvPicPr>
            <a:picLocks noChangeAspect="1"/>
          </p:cNvPicPr>
          <p:nvPr/>
        </p:nvPicPr>
        <p:blipFill>
          <a:blip r:embed="rId2"/>
          <a:stretch>
            <a:fillRect/>
          </a:stretch>
        </p:blipFill>
        <p:spPr>
          <a:xfrm>
            <a:off x="457200" y="762000"/>
            <a:ext cx="3962400" cy="2819400"/>
          </a:xfrm>
          <a:prstGeom prst="rect">
            <a:avLst/>
          </a:prstGeom>
        </p:spPr>
      </p:pic>
      <p:pic>
        <p:nvPicPr>
          <p:cNvPr id="10" name="Picture 9" descr="20145421650193.gif"/>
          <p:cNvPicPr>
            <a:picLocks noChangeAspect="1"/>
          </p:cNvPicPr>
          <p:nvPr/>
        </p:nvPicPr>
        <p:blipFill>
          <a:blip r:embed="rId3"/>
          <a:stretch>
            <a:fillRect/>
          </a:stretch>
        </p:blipFill>
        <p:spPr>
          <a:xfrm>
            <a:off x="6172200" y="3429000"/>
            <a:ext cx="762000" cy="762000"/>
          </a:xfrm>
          <a:prstGeom prst="rect">
            <a:avLst/>
          </a:prstGeom>
        </p:spPr>
      </p:pic>
      <p:pic>
        <p:nvPicPr>
          <p:cNvPr id="11" name="Picture 10" descr="anh-bia-minion-hoat-hinh-de-thuong-39.jpg"/>
          <p:cNvPicPr>
            <a:picLocks noChangeAspect="1"/>
          </p:cNvPicPr>
          <p:nvPr/>
        </p:nvPicPr>
        <p:blipFill>
          <a:blip r:embed="rId4"/>
          <a:stretch>
            <a:fillRect/>
          </a:stretch>
        </p:blipFill>
        <p:spPr>
          <a:xfrm>
            <a:off x="3429000" y="4375904"/>
            <a:ext cx="6705600" cy="2482096"/>
          </a:xfrm>
          <a:prstGeom prst="rect">
            <a:avLst/>
          </a:prstGeom>
        </p:spPr>
      </p:pic>
      <p:pic>
        <p:nvPicPr>
          <p:cNvPr id="12" name="Picture 11" descr="20.jpg"/>
          <p:cNvPicPr>
            <a:picLocks noChangeAspect="1"/>
          </p:cNvPicPr>
          <p:nvPr/>
        </p:nvPicPr>
        <p:blipFill>
          <a:blip r:embed="rId5"/>
          <a:stretch>
            <a:fillRect/>
          </a:stretch>
        </p:blipFill>
        <p:spPr>
          <a:xfrm>
            <a:off x="457200" y="3810000"/>
            <a:ext cx="39624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
                                        <p:tgtEl>
                                          <p:spTgt spid="12"/>
                                        </p:tgtEl>
                                      </p:cBhvr>
                                    </p:animEffect>
                                    <p:anim calcmode="lin" valueType="num">
                                      <p:cBhvr>
                                        <p:cTn id="26" dur="400" fill="hold"/>
                                        <p:tgtEl>
                                          <p:spTgt spid="12"/>
                                        </p:tgtEl>
                                        <p:attrNameLst>
                                          <p:attrName>ppt_x</p:attrName>
                                        </p:attrNameLst>
                                      </p:cBhvr>
                                      <p:tavLst>
                                        <p:tav tm="0">
                                          <p:val>
                                            <p:strVal val="#ppt_x"/>
                                          </p:val>
                                        </p:tav>
                                        <p:tav tm="100000">
                                          <p:val>
                                            <p:strVal val="#ppt_x"/>
                                          </p:val>
                                        </p:tav>
                                      </p:tavLst>
                                    </p:anim>
                                    <p:anim calcmode="lin" valueType="num">
                                      <p:cBhvr>
                                        <p:cTn id="27" dur="400" fill="hold"/>
                                        <p:tgtEl>
                                          <p:spTgt spid="12"/>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100"/>
                                        <p:tgtEl>
                                          <p:spTgt spid="3">
                                            <p:txEl>
                                              <p:pRg st="1" end="1"/>
                                            </p:txEl>
                                          </p:spTgt>
                                        </p:tgtEl>
                                      </p:cBhvr>
                                    </p:animEffect>
                                    <p:anim calcmode="lin" valueType="num">
                                      <p:cBhvr>
                                        <p:cTn id="35"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
                                        <p:tgtEl>
                                          <p:spTgt spid="10"/>
                                        </p:tgtEl>
                                      </p:cBhvr>
                                    </p:animEffect>
                                    <p:anim calcmode="lin" valueType="num">
                                      <p:cBhvr>
                                        <p:cTn id="44" dur="400" fill="hold"/>
                                        <p:tgtEl>
                                          <p:spTgt spid="10"/>
                                        </p:tgtEl>
                                        <p:attrNameLst>
                                          <p:attrName>ppt_x</p:attrName>
                                        </p:attrNameLst>
                                      </p:cBhvr>
                                      <p:tavLst>
                                        <p:tav tm="0">
                                          <p:val>
                                            <p:strVal val="#ppt_x"/>
                                          </p:val>
                                        </p:tav>
                                        <p:tav tm="100000">
                                          <p:val>
                                            <p:strVal val="#ppt_x"/>
                                          </p:val>
                                        </p:tav>
                                      </p:tavLst>
                                    </p:anim>
                                    <p:anim calcmode="lin" valueType="num">
                                      <p:cBhvr>
                                        <p:cTn id="45" dur="400" fill="hold"/>
                                        <p:tgtEl>
                                          <p:spTgt spid="10"/>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prstTxWarp prst="textInflat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vi-V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Bước 5+6 Trang trí và thưởng thức thành phẩm thôi nào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Content Placeholder 3" descr="21.jpg"/>
          <p:cNvPicPr>
            <a:picLocks noGrp="1" noChangeAspect="1"/>
          </p:cNvPicPr>
          <p:nvPr>
            <p:ph idx="1"/>
          </p:nvPr>
        </p:nvPicPr>
        <p:blipFill>
          <a:blip r:embed="rId2"/>
          <a:stretch>
            <a:fillRect/>
          </a:stretch>
        </p:blipFill>
        <p:spPr>
          <a:xfrm>
            <a:off x="2438400" y="1676400"/>
            <a:ext cx="6353427" cy="4525963"/>
          </a:xfrm>
        </p:spPr>
      </p:pic>
      <p:pic>
        <p:nvPicPr>
          <p:cNvPr id="5" name="Picture 4" descr="04_thumb.gif"/>
          <p:cNvPicPr>
            <a:picLocks noChangeAspect="1"/>
          </p:cNvPicPr>
          <p:nvPr/>
        </p:nvPicPr>
        <p:blipFill>
          <a:blip r:embed="rId3"/>
          <a:stretch>
            <a:fillRect/>
          </a:stretch>
        </p:blipFill>
        <p:spPr>
          <a:xfrm>
            <a:off x="0" y="3886200"/>
            <a:ext cx="2971800" cy="2971800"/>
          </a:xfrm>
          <a:prstGeom prst="rect">
            <a:avLst/>
          </a:prstGeom>
        </p:spPr>
      </p:pic>
      <p:pic>
        <p:nvPicPr>
          <p:cNvPr id="6" name="Picture 5" descr="201010279330426.gif"/>
          <p:cNvPicPr>
            <a:picLocks noChangeAspect="1"/>
          </p:cNvPicPr>
          <p:nvPr/>
        </p:nvPicPr>
        <p:blipFill>
          <a:blip r:embed="rId4"/>
          <a:stretch>
            <a:fillRect/>
          </a:stretch>
        </p:blipFill>
        <p:spPr>
          <a:xfrm>
            <a:off x="7315200" y="990600"/>
            <a:ext cx="9906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endParaRPr lang="en-US" dirty="0"/>
          </a:p>
        </p:txBody>
      </p:sp>
      <p:sp>
        <p:nvSpPr>
          <p:cNvPr id="3" name="Content Placeholder 2"/>
          <p:cNvSpPr>
            <a:spLocks noGrp="1"/>
          </p:cNvSpPr>
          <p:nvPr>
            <p:ph idx="1"/>
          </p:nvPr>
        </p:nvSpPr>
        <p:spPr>
          <a:xfrm>
            <a:off x="457200" y="1676400"/>
            <a:ext cx="8229600" cy="4449763"/>
          </a:xfrm>
        </p:spPr>
        <p:txBody>
          <a:bodyPr/>
          <a:lstStyle/>
          <a:p>
            <a:pPr>
              <a:buNone/>
            </a:pPr>
            <a:r>
              <a:rPr lang="vi-VN" dirty="0">
                <a:latin typeface="+mj-lt"/>
              </a:rPr>
              <a:t>Chúng ta đã hoàn thành xong món thứ nhất, bây giờ cùng bắt tay vào làm món thứ hai thôi!</a:t>
            </a:r>
          </a:p>
          <a:p>
            <a:pPr>
              <a:buNone/>
            </a:pPr>
            <a:r>
              <a:rPr lang="vi-VN" sz="4400" b="1" dirty="0">
                <a:latin typeface="+mj-lt"/>
              </a:rPr>
              <a:t>Bước 1: Đi chợ</a:t>
            </a:r>
          </a:p>
          <a:p>
            <a:pPr>
              <a:buNone/>
            </a:pPr>
            <a:r>
              <a:rPr lang="vi-VN" dirty="0">
                <a:latin typeface="+mj-lt"/>
              </a:rPr>
              <a:t>Chúng ta có thể mua ở chợ hoặc các siêu thị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prstTxWarp prst="textWave1">
              <a:avLst/>
            </a:prstTxWarp>
          </a:bodyPr>
          <a:lstStyle/>
          <a:p>
            <a:r>
              <a:rPr lang="vi-VN"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Bước 2: Chuẩn bị nguyên liệu</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a:xfrm>
            <a:off x="457200" y="1066800"/>
            <a:ext cx="3581400" cy="5562600"/>
          </a:xfrm>
        </p:spPr>
        <p:txBody>
          <a:bodyPr>
            <a:normAutofit fontScale="70000" lnSpcReduction="20000"/>
          </a:bodyPr>
          <a:lstStyle/>
          <a:p>
            <a:pPr>
              <a:buNone/>
            </a:pPr>
            <a:r>
              <a:rPr lang="vi-VN" dirty="0"/>
              <a:t>  </a:t>
            </a:r>
            <a:r>
              <a:rPr lang="vi-VN" i="1" dirty="0">
                <a:latin typeface="+mj-lt"/>
              </a:rPr>
              <a:t>Để làm món Kem hoa quả chúng ta cần chuẩn bị:</a:t>
            </a:r>
          </a:p>
          <a:p>
            <a:r>
              <a:rPr lang="vi-VN" dirty="0">
                <a:latin typeface="+mj-lt"/>
              </a:rPr>
              <a:t>3-4 quả dâu tây</a:t>
            </a:r>
          </a:p>
          <a:p>
            <a:r>
              <a:rPr lang="vi-VN" dirty="0">
                <a:latin typeface="+mj-lt"/>
              </a:rPr>
              <a:t>1 gói bánh quế</a:t>
            </a:r>
          </a:p>
          <a:p>
            <a:r>
              <a:rPr lang="vi-VN" dirty="0">
                <a:latin typeface="+mj-lt"/>
              </a:rPr>
              <a:t>2  gói bột thạch rau câu</a:t>
            </a:r>
          </a:p>
          <a:p>
            <a:r>
              <a:rPr lang="vi-VN" dirty="0">
                <a:latin typeface="+mj-lt"/>
              </a:rPr>
              <a:t>4-5 quả táo </a:t>
            </a:r>
          </a:p>
          <a:p>
            <a:r>
              <a:rPr lang="vi-VN" dirty="0">
                <a:latin typeface="+mj-lt"/>
              </a:rPr>
              <a:t>200ml kem tươi</a:t>
            </a:r>
          </a:p>
          <a:p>
            <a:r>
              <a:rPr lang="vi-VN" dirty="0">
                <a:latin typeface="+mj-lt"/>
              </a:rPr>
              <a:t>1 gói mít sấy</a:t>
            </a:r>
          </a:p>
          <a:p>
            <a:r>
              <a:rPr lang="vi-VN" dirty="0">
                <a:latin typeface="+mj-lt"/>
              </a:rPr>
              <a:t>¼ quả dưa hấu</a:t>
            </a:r>
          </a:p>
          <a:p>
            <a:r>
              <a:rPr lang="vi-VN" dirty="0">
                <a:latin typeface="+mj-lt"/>
              </a:rPr>
              <a:t>1 quả xoài</a:t>
            </a:r>
          </a:p>
          <a:p>
            <a:pPr>
              <a:buNone/>
            </a:pPr>
            <a:r>
              <a:rPr lang="vi-VN" i="1" dirty="0">
                <a:latin typeface="Times New Roman" panose="02020603050405020304" pitchFamily="18" charset="0"/>
                <a:cs typeface="Times New Roman" panose="02020603050405020304" pitchFamily="18" charset="0"/>
              </a:rPr>
              <a:t>Và cần chuẩn bị dụng cụ là :</a:t>
            </a:r>
          </a:p>
          <a:p>
            <a:r>
              <a:rPr lang="vi-VN" dirty="0">
                <a:latin typeface="Times New Roman" panose="02020603050405020304" pitchFamily="18" charset="0"/>
                <a:cs typeface="Times New Roman" panose="02020603050405020304" pitchFamily="18" charset="0"/>
              </a:rPr>
              <a:t>Máy đánh kem</a:t>
            </a:r>
          </a:p>
          <a:p>
            <a:r>
              <a:rPr lang="vi-VN" dirty="0">
                <a:latin typeface="Times New Roman" panose="02020603050405020304" pitchFamily="18" charset="0"/>
                <a:cs typeface="Times New Roman" panose="02020603050405020304" pitchFamily="18" charset="0"/>
              </a:rPr>
              <a:t>Đui</a:t>
            </a:r>
          </a:p>
          <a:p>
            <a:r>
              <a:rPr lang="vi-VN" dirty="0">
                <a:latin typeface="Times New Roman" panose="02020603050405020304" pitchFamily="18" charset="0"/>
                <a:cs typeface="Times New Roman" panose="02020603050405020304" pitchFamily="18" charset="0"/>
              </a:rPr>
              <a:t>Túi đựng kem(bạn có thể mua ở cửa hàng bán đồ làm bánh)</a:t>
            </a:r>
          </a:p>
          <a:p>
            <a:endParaRPr lang="en-US" dirty="0"/>
          </a:p>
        </p:txBody>
      </p:sp>
      <p:pic>
        <p:nvPicPr>
          <p:cNvPr id="4" name="Picture 3" descr="23.jpg"/>
          <p:cNvPicPr>
            <a:picLocks noChangeAspect="1"/>
          </p:cNvPicPr>
          <p:nvPr/>
        </p:nvPicPr>
        <p:blipFill>
          <a:blip r:embed="rId2"/>
          <a:stretch>
            <a:fillRect/>
          </a:stretch>
        </p:blipFill>
        <p:spPr>
          <a:xfrm>
            <a:off x="3962400" y="1219200"/>
            <a:ext cx="4564911" cy="2667000"/>
          </a:xfrm>
          <a:prstGeom prst="rect">
            <a:avLst/>
          </a:prstGeom>
        </p:spPr>
      </p:pic>
      <p:pic>
        <p:nvPicPr>
          <p:cNvPr id="5" name="Picture 4" descr="24.jpg"/>
          <p:cNvPicPr>
            <a:picLocks noChangeAspect="1"/>
          </p:cNvPicPr>
          <p:nvPr/>
        </p:nvPicPr>
        <p:blipFill>
          <a:blip r:embed="rId3"/>
          <a:stretch>
            <a:fillRect/>
          </a:stretch>
        </p:blipFill>
        <p:spPr>
          <a:xfrm>
            <a:off x="3962400" y="3962400"/>
            <a:ext cx="45720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p:cTn id="6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 calcmode="lin" valueType="num">
                                      <p:cBhvr>
                                        <p:cTn id="79"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82"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
                                            <p:txEl>
                                              <p:pRg st="5" end="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nodeType="clickEffect">
                                  <p:stCondLst>
                                    <p:cond delay="0"/>
                                  </p:stCondLst>
                                  <p:childTnLst>
                                    <p:set>
                                      <p:cBhvr>
                                        <p:cTn id="90" dur="1" fill="hold">
                                          <p:stCondLst>
                                            <p:cond delay="0"/>
                                          </p:stCondLst>
                                        </p:cTn>
                                        <p:tgtEl>
                                          <p:spTgt spid="3">
                                            <p:txEl>
                                              <p:pRg st="6" end="6"/>
                                            </p:txEl>
                                          </p:spTgt>
                                        </p:tgtEl>
                                        <p:attrNameLst>
                                          <p:attrName>style.visibility</p:attrName>
                                        </p:attrNameLst>
                                      </p:cBhvr>
                                      <p:to>
                                        <p:strVal val="visible"/>
                                      </p:to>
                                    </p:set>
                                    <p:anim calcmode="lin" valueType="num">
                                      <p:cBhvr>
                                        <p:cTn id="91"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4"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3">
                                            <p:txEl>
                                              <p:pRg st="6" end="6"/>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nodeType="clickEffect">
                                  <p:stCondLst>
                                    <p:cond delay="0"/>
                                  </p:stCondLst>
                                  <p:childTnLst>
                                    <p:set>
                                      <p:cBhvr>
                                        <p:cTn id="102" dur="1" fill="hold">
                                          <p:stCondLst>
                                            <p:cond delay="0"/>
                                          </p:stCondLst>
                                        </p:cTn>
                                        <p:tgtEl>
                                          <p:spTgt spid="3">
                                            <p:txEl>
                                              <p:pRg st="7" end="7"/>
                                            </p:txEl>
                                          </p:spTgt>
                                        </p:tgtEl>
                                        <p:attrNameLst>
                                          <p:attrName>style.visibility</p:attrName>
                                        </p:attrNameLst>
                                      </p:cBhvr>
                                      <p:to>
                                        <p:strVal val="visible"/>
                                      </p:to>
                                    </p:set>
                                    <p:anim calcmode="lin" valueType="num">
                                      <p:cBhvr>
                                        <p:cTn id="103"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06"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3">
                                            <p:txEl>
                                              <p:pRg st="7" end="7"/>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nodeType="clickEffect">
                                  <p:stCondLst>
                                    <p:cond delay="0"/>
                                  </p:stCondLst>
                                  <p:childTnLst>
                                    <p:set>
                                      <p:cBhvr>
                                        <p:cTn id="114" dur="1" fill="hold">
                                          <p:stCondLst>
                                            <p:cond delay="0"/>
                                          </p:stCondLst>
                                        </p:cTn>
                                        <p:tgtEl>
                                          <p:spTgt spid="3">
                                            <p:txEl>
                                              <p:pRg st="8" end="8"/>
                                            </p:txEl>
                                          </p:spTgt>
                                        </p:tgtEl>
                                        <p:attrNameLst>
                                          <p:attrName>style.visibility</p:attrName>
                                        </p:attrNameLst>
                                      </p:cBhvr>
                                      <p:to>
                                        <p:strVal val="visible"/>
                                      </p:to>
                                    </p:set>
                                    <p:anim calcmode="lin" valueType="num">
                                      <p:cBhvr>
                                        <p:cTn id="115"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18"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3">
                                            <p:txEl>
                                              <p:pRg st="8" end="8"/>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nodeType="clickEffect">
                                  <p:stCondLst>
                                    <p:cond delay="0"/>
                                  </p:stCondLst>
                                  <p:childTnLst>
                                    <p:set>
                                      <p:cBhvr>
                                        <p:cTn id="126" dur="1" fill="hold">
                                          <p:stCondLst>
                                            <p:cond delay="0"/>
                                          </p:stCondLst>
                                        </p:cTn>
                                        <p:tgtEl>
                                          <p:spTgt spid="3">
                                            <p:txEl>
                                              <p:pRg st="9" end="9"/>
                                            </p:txEl>
                                          </p:spTgt>
                                        </p:tgtEl>
                                        <p:attrNameLst>
                                          <p:attrName>style.visibility</p:attrName>
                                        </p:attrNameLst>
                                      </p:cBhvr>
                                      <p:to>
                                        <p:strVal val="visible"/>
                                      </p:to>
                                    </p:set>
                                    <p:anim calcmode="lin" valueType="num">
                                      <p:cBhvr>
                                        <p:cTn id="127"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30"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3">
                                            <p:txEl>
                                              <p:pRg st="9" end="9"/>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nodeType="clickEffect">
                                  <p:stCondLst>
                                    <p:cond delay="0"/>
                                  </p:stCondLst>
                                  <p:childTnLst>
                                    <p:set>
                                      <p:cBhvr>
                                        <p:cTn id="138" dur="1" fill="hold">
                                          <p:stCondLst>
                                            <p:cond delay="0"/>
                                          </p:stCondLst>
                                        </p:cTn>
                                        <p:tgtEl>
                                          <p:spTgt spid="3">
                                            <p:txEl>
                                              <p:pRg st="10" end="10"/>
                                            </p:txEl>
                                          </p:spTgt>
                                        </p:tgtEl>
                                        <p:attrNameLst>
                                          <p:attrName>style.visibility</p:attrName>
                                        </p:attrNameLst>
                                      </p:cBhvr>
                                      <p:to>
                                        <p:strVal val="visible"/>
                                      </p:to>
                                    </p:set>
                                    <p:anim calcmode="lin" valueType="num">
                                      <p:cBhvr>
                                        <p:cTn id="139" dur="5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142"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3">
                                            <p:txEl>
                                              <p:pRg st="10" end="10"/>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5" presetClass="entr" presetSubtype="0" fill="hold" nodeType="clickEffect">
                                  <p:stCondLst>
                                    <p:cond delay="0"/>
                                  </p:stCondLst>
                                  <p:childTnLst>
                                    <p:set>
                                      <p:cBhvr>
                                        <p:cTn id="150" dur="1" fill="hold">
                                          <p:stCondLst>
                                            <p:cond delay="0"/>
                                          </p:stCondLst>
                                        </p:cTn>
                                        <p:tgtEl>
                                          <p:spTgt spid="3">
                                            <p:txEl>
                                              <p:pRg st="11" end="11"/>
                                            </p:txEl>
                                          </p:spTgt>
                                        </p:tgtEl>
                                        <p:attrNameLst>
                                          <p:attrName>style.visibility</p:attrName>
                                        </p:attrNameLst>
                                      </p:cBhvr>
                                      <p:to>
                                        <p:strVal val="visible"/>
                                      </p:to>
                                    </p:set>
                                    <p:anim calcmode="lin" valueType="num">
                                      <p:cBhvr>
                                        <p:cTn id="151" dur="500" decel="50000" fill="hold">
                                          <p:stCondLst>
                                            <p:cond delay="0"/>
                                          </p:stCondLst>
                                        </p:cTn>
                                        <p:tgtEl>
                                          <p:spTgt spid="3">
                                            <p:txEl>
                                              <p:pRg st="11" end="11"/>
                                            </p:txEl>
                                          </p:spTgt>
                                        </p:tgtEl>
                                        <p:attrNameLst>
                                          <p:attrName>style.rotation</p:attrName>
                                        </p:attrNameLst>
                                      </p:cBhvr>
                                      <p:tavLst>
                                        <p:tav tm="0">
                                          <p:val>
                                            <p:fltVal val="-90"/>
                                          </p:val>
                                        </p:tav>
                                        <p:tav tm="100000">
                                          <p:val>
                                            <p:fltVal val="0"/>
                                          </p:val>
                                        </p:tav>
                                      </p:tavLst>
                                    </p:anim>
                                    <p:anim calcmode="lin" valueType="num">
                                      <p:cBhvr>
                                        <p:cTn id="152" dur="500" decel="50000" fill="hold">
                                          <p:stCondLst>
                                            <p:cond delay="0"/>
                                          </p:stCondLst>
                                        </p:cTn>
                                        <p:tgtEl>
                                          <p:spTgt spid="3">
                                            <p:txEl>
                                              <p:pRg st="11" end="11"/>
                                            </p:txEl>
                                          </p:spTgt>
                                        </p:tgtEl>
                                        <p:attrNameLst>
                                          <p:attrName>ppt_w</p:attrName>
                                        </p:attrNameLst>
                                      </p:cBhvr>
                                      <p:tavLst>
                                        <p:tav tm="0">
                                          <p:val>
                                            <p:strVal val="#ppt_w"/>
                                          </p:val>
                                        </p:tav>
                                        <p:tav tm="100000">
                                          <p:val>
                                            <p:strVal val="#ppt_w*.05"/>
                                          </p:val>
                                        </p:tav>
                                      </p:tavLst>
                                    </p:anim>
                                    <p:anim calcmode="lin" valueType="num">
                                      <p:cBhvr>
                                        <p:cTn id="153" dur="500" accel="50000" fill="hold">
                                          <p:stCondLst>
                                            <p:cond delay="500"/>
                                          </p:stCondLst>
                                        </p:cTn>
                                        <p:tgtEl>
                                          <p:spTgt spid="3">
                                            <p:txEl>
                                              <p:pRg st="11" end="11"/>
                                            </p:txEl>
                                          </p:spTgt>
                                        </p:tgtEl>
                                        <p:attrNameLst>
                                          <p:attrName>ppt_w</p:attrName>
                                        </p:attrNameLst>
                                      </p:cBhvr>
                                      <p:tavLst>
                                        <p:tav tm="0">
                                          <p:val>
                                            <p:strVal val="#ppt_w*.05"/>
                                          </p:val>
                                        </p:tav>
                                        <p:tav tm="100000">
                                          <p:val>
                                            <p:strVal val="#ppt_w"/>
                                          </p:val>
                                        </p:tav>
                                      </p:tavLst>
                                    </p:anim>
                                    <p:anim calcmode="lin" valueType="num">
                                      <p:cBhvr>
                                        <p:cTn id="154"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55" dur="500" decel="50000" fill="hold">
                                          <p:stCondLst>
                                            <p:cond delay="0"/>
                                          </p:stCondLst>
                                        </p:cTn>
                                        <p:tgtEl>
                                          <p:spTgt spid="3">
                                            <p:txEl>
                                              <p:pRg st="11" end="11"/>
                                            </p:txEl>
                                          </p:spTgt>
                                        </p:tgtEl>
                                        <p:attrNameLst>
                                          <p:attrName>ppt_x</p:attrName>
                                        </p:attrNameLst>
                                      </p:cBhvr>
                                      <p:tavLst>
                                        <p:tav tm="0">
                                          <p:val>
                                            <p:strVal val="#ppt_x+.4"/>
                                          </p:val>
                                        </p:tav>
                                        <p:tav tm="100000">
                                          <p:val>
                                            <p:strVal val="#ppt_x"/>
                                          </p:val>
                                        </p:tav>
                                      </p:tavLst>
                                    </p:anim>
                                    <p:anim calcmode="lin" valueType="num">
                                      <p:cBhvr>
                                        <p:cTn id="156" dur="500" decel="50000" fill="hold">
                                          <p:stCondLst>
                                            <p:cond delay="0"/>
                                          </p:stCondLst>
                                        </p:cTn>
                                        <p:tgtEl>
                                          <p:spTgt spid="3">
                                            <p:txEl>
                                              <p:pRg st="11" end="11"/>
                                            </p:txEl>
                                          </p:spTgt>
                                        </p:tgtEl>
                                        <p:attrNameLst>
                                          <p:attrName>ppt_y</p:attrName>
                                        </p:attrNameLst>
                                      </p:cBhvr>
                                      <p:tavLst>
                                        <p:tav tm="0">
                                          <p:val>
                                            <p:strVal val="#ppt_y-.2"/>
                                          </p:val>
                                        </p:tav>
                                        <p:tav tm="100000">
                                          <p:val>
                                            <p:strVal val="#ppt_y+.1"/>
                                          </p:val>
                                        </p:tav>
                                      </p:tavLst>
                                    </p:anim>
                                    <p:anim calcmode="lin" valueType="num">
                                      <p:cBhvr>
                                        <p:cTn id="157" dur="500" accel="50000" fill="hold">
                                          <p:stCondLst>
                                            <p:cond delay="500"/>
                                          </p:stCondLst>
                                        </p:cTn>
                                        <p:tgtEl>
                                          <p:spTgt spid="3">
                                            <p:txEl>
                                              <p:pRg st="11" end="11"/>
                                            </p:txEl>
                                          </p:spTgt>
                                        </p:tgtEl>
                                        <p:attrNameLst>
                                          <p:attrName>ppt_y</p:attrName>
                                        </p:attrNameLst>
                                      </p:cBhvr>
                                      <p:tavLst>
                                        <p:tav tm="0">
                                          <p:val>
                                            <p:strVal val="#ppt_y+.1"/>
                                          </p:val>
                                        </p:tav>
                                        <p:tav tm="100000">
                                          <p:val>
                                            <p:strVal val="#ppt_y"/>
                                          </p:val>
                                        </p:tav>
                                      </p:tavLst>
                                    </p:anim>
                                    <p:animEffect transition="in" filter="fade">
                                      <p:cBhvr>
                                        <p:cTn id="158" dur="1000" decel="50000">
                                          <p:stCondLst>
                                            <p:cond delay="0"/>
                                          </p:stCondLst>
                                        </p:cTn>
                                        <p:tgtEl>
                                          <p:spTgt spid="3">
                                            <p:txEl>
                                              <p:pRg st="11" end="11"/>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25" presetClass="entr" presetSubtype="0" fill="hold" nodeType="clickEffect">
                                  <p:stCondLst>
                                    <p:cond delay="0"/>
                                  </p:stCondLst>
                                  <p:childTnLst>
                                    <p:set>
                                      <p:cBhvr>
                                        <p:cTn id="162" dur="1" fill="hold">
                                          <p:stCondLst>
                                            <p:cond delay="0"/>
                                          </p:stCondLst>
                                        </p:cTn>
                                        <p:tgtEl>
                                          <p:spTgt spid="3">
                                            <p:txEl>
                                              <p:pRg st="12" end="12"/>
                                            </p:txEl>
                                          </p:spTgt>
                                        </p:tgtEl>
                                        <p:attrNameLst>
                                          <p:attrName>style.visibility</p:attrName>
                                        </p:attrNameLst>
                                      </p:cBhvr>
                                      <p:to>
                                        <p:strVal val="visible"/>
                                      </p:to>
                                    </p:set>
                                    <p:anim calcmode="lin" valueType="num">
                                      <p:cBhvr>
                                        <p:cTn id="163" dur="500" decel="50000" fill="hold">
                                          <p:stCondLst>
                                            <p:cond delay="0"/>
                                          </p:stCondLst>
                                        </p:cTn>
                                        <p:tgtEl>
                                          <p:spTgt spid="3">
                                            <p:txEl>
                                              <p:pRg st="12" end="12"/>
                                            </p:txEl>
                                          </p:spTgt>
                                        </p:tgtEl>
                                        <p:attrNameLst>
                                          <p:attrName>style.rotation</p:attrName>
                                        </p:attrNameLst>
                                      </p:cBhvr>
                                      <p:tavLst>
                                        <p:tav tm="0">
                                          <p:val>
                                            <p:fltVal val="-90"/>
                                          </p:val>
                                        </p:tav>
                                        <p:tav tm="100000">
                                          <p:val>
                                            <p:fltVal val="0"/>
                                          </p:val>
                                        </p:tav>
                                      </p:tavLst>
                                    </p:anim>
                                    <p:anim calcmode="lin" valueType="num">
                                      <p:cBhvr>
                                        <p:cTn id="164" dur="500" decel="50000" fill="hold">
                                          <p:stCondLst>
                                            <p:cond delay="0"/>
                                          </p:stCondLst>
                                        </p:cTn>
                                        <p:tgtEl>
                                          <p:spTgt spid="3">
                                            <p:txEl>
                                              <p:pRg st="12" end="12"/>
                                            </p:txEl>
                                          </p:spTgt>
                                        </p:tgtEl>
                                        <p:attrNameLst>
                                          <p:attrName>ppt_w</p:attrName>
                                        </p:attrNameLst>
                                      </p:cBhvr>
                                      <p:tavLst>
                                        <p:tav tm="0">
                                          <p:val>
                                            <p:strVal val="#ppt_w"/>
                                          </p:val>
                                        </p:tav>
                                        <p:tav tm="100000">
                                          <p:val>
                                            <p:strVal val="#ppt_w*.05"/>
                                          </p:val>
                                        </p:tav>
                                      </p:tavLst>
                                    </p:anim>
                                    <p:anim calcmode="lin" valueType="num">
                                      <p:cBhvr>
                                        <p:cTn id="165" dur="500" accel="50000" fill="hold">
                                          <p:stCondLst>
                                            <p:cond delay="500"/>
                                          </p:stCondLst>
                                        </p:cTn>
                                        <p:tgtEl>
                                          <p:spTgt spid="3">
                                            <p:txEl>
                                              <p:pRg st="12" end="12"/>
                                            </p:txEl>
                                          </p:spTgt>
                                        </p:tgtEl>
                                        <p:attrNameLst>
                                          <p:attrName>ppt_w</p:attrName>
                                        </p:attrNameLst>
                                      </p:cBhvr>
                                      <p:tavLst>
                                        <p:tav tm="0">
                                          <p:val>
                                            <p:strVal val="#ppt_w*.05"/>
                                          </p:val>
                                        </p:tav>
                                        <p:tav tm="100000">
                                          <p:val>
                                            <p:strVal val="#ppt_w"/>
                                          </p:val>
                                        </p:tav>
                                      </p:tavLst>
                                    </p:anim>
                                    <p:anim calcmode="lin" valueType="num">
                                      <p:cBhvr>
                                        <p:cTn id="166"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67" dur="500" decel="50000" fill="hold">
                                          <p:stCondLst>
                                            <p:cond delay="0"/>
                                          </p:stCondLst>
                                        </p:cTn>
                                        <p:tgtEl>
                                          <p:spTgt spid="3">
                                            <p:txEl>
                                              <p:pRg st="12" end="12"/>
                                            </p:txEl>
                                          </p:spTgt>
                                        </p:tgtEl>
                                        <p:attrNameLst>
                                          <p:attrName>ppt_x</p:attrName>
                                        </p:attrNameLst>
                                      </p:cBhvr>
                                      <p:tavLst>
                                        <p:tav tm="0">
                                          <p:val>
                                            <p:strVal val="#ppt_x+.4"/>
                                          </p:val>
                                        </p:tav>
                                        <p:tav tm="100000">
                                          <p:val>
                                            <p:strVal val="#ppt_x"/>
                                          </p:val>
                                        </p:tav>
                                      </p:tavLst>
                                    </p:anim>
                                    <p:anim calcmode="lin" valueType="num">
                                      <p:cBhvr>
                                        <p:cTn id="168" dur="500" decel="50000" fill="hold">
                                          <p:stCondLst>
                                            <p:cond delay="0"/>
                                          </p:stCondLst>
                                        </p:cTn>
                                        <p:tgtEl>
                                          <p:spTgt spid="3">
                                            <p:txEl>
                                              <p:pRg st="12" end="12"/>
                                            </p:txEl>
                                          </p:spTgt>
                                        </p:tgtEl>
                                        <p:attrNameLst>
                                          <p:attrName>ppt_y</p:attrName>
                                        </p:attrNameLst>
                                      </p:cBhvr>
                                      <p:tavLst>
                                        <p:tav tm="0">
                                          <p:val>
                                            <p:strVal val="#ppt_y-.2"/>
                                          </p:val>
                                        </p:tav>
                                        <p:tav tm="100000">
                                          <p:val>
                                            <p:strVal val="#ppt_y+.1"/>
                                          </p:val>
                                        </p:tav>
                                      </p:tavLst>
                                    </p:anim>
                                    <p:anim calcmode="lin" valueType="num">
                                      <p:cBhvr>
                                        <p:cTn id="169" dur="500" accel="50000" fill="hold">
                                          <p:stCondLst>
                                            <p:cond delay="500"/>
                                          </p:stCondLst>
                                        </p:cTn>
                                        <p:tgtEl>
                                          <p:spTgt spid="3">
                                            <p:txEl>
                                              <p:pRg st="12" end="12"/>
                                            </p:txEl>
                                          </p:spTgt>
                                        </p:tgtEl>
                                        <p:attrNameLst>
                                          <p:attrName>ppt_y</p:attrName>
                                        </p:attrNameLst>
                                      </p:cBhvr>
                                      <p:tavLst>
                                        <p:tav tm="0">
                                          <p:val>
                                            <p:strVal val="#ppt_y+.1"/>
                                          </p:val>
                                        </p:tav>
                                        <p:tav tm="100000">
                                          <p:val>
                                            <p:strVal val="#ppt_y"/>
                                          </p:val>
                                        </p:tav>
                                      </p:tavLst>
                                    </p:anim>
                                    <p:animEffect transition="in" filter="fade">
                                      <p:cBhvr>
                                        <p:cTn id="170" dur="1000" decel="50000">
                                          <p:stCondLst>
                                            <p:cond delay="0"/>
                                          </p:stCondLst>
                                        </p:cTn>
                                        <p:tgtEl>
                                          <p:spTgt spid="3">
                                            <p:txEl>
                                              <p:pRg st="12" end="12"/>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25" presetClass="entr" presetSubtype="0" fill="hold" nodeType="clickEffect">
                                  <p:stCondLst>
                                    <p:cond delay="0"/>
                                  </p:stCondLst>
                                  <p:childTnLst>
                                    <p:set>
                                      <p:cBhvr>
                                        <p:cTn id="174" dur="1" fill="hold">
                                          <p:stCondLst>
                                            <p:cond delay="0"/>
                                          </p:stCondLst>
                                        </p:cTn>
                                        <p:tgtEl>
                                          <p:spTgt spid="4"/>
                                        </p:tgtEl>
                                        <p:attrNameLst>
                                          <p:attrName>style.visibility</p:attrName>
                                        </p:attrNameLst>
                                      </p:cBhvr>
                                      <p:to>
                                        <p:strVal val="visible"/>
                                      </p:to>
                                    </p:set>
                                    <p:anim calcmode="lin" valueType="num">
                                      <p:cBhvr>
                                        <p:cTn id="17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7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8" dur="1000" fill="hold"/>
                                        <p:tgtEl>
                                          <p:spTgt spid="4"/>
                                        </p:tgtEl>
                                        <p:attrNameLst>
                                          <p:attrName>ppt_h</p:attrName>
                                        </p:attrNameLst>
                                      </p:cBhvr>
                                      <p:tavLst>
                                        <p:tav tm="0">
                                          <p:val>
                                            <p:strVal val="#ppt_h"/>
                                          </p:val>
                                        </p:tav>
                                        <p:tav tm="100000">
                                          <p:val>
                                            <p:strVal val="#ppt_h"/>
                                          </p:val>
                                        </p:tav>
                                      </p:tavLst>
                                    </p:anim>
                                    <p:anim calcmode="lin" valueType="num">
                                      <p:cBhvr>
                                        <p:cTn id="17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82" dur="1000" decel="50000">
                                          <p:stCondLst>
                                            <p:cond delay="0"/>
                                          </p:stCondLst>
                                        </p:cTn>
                                        <p:tgtEl>
                                          <p:spTgt spid="4"/>
                                        </p:tgtEl>
                                      </p:cBhvr>
                                    </p:animEffect>
                                  </p:childTnLst>
                                </p:cTn>
                              </p:par>
                            </p:childTnLst>
                          </p:cTn>
                        </p:par>
                      </p:childTnLst>
                    </p:cTn>
                  </p:par>
                  <p:par>
                    <p:cTn id="183" fill="hold">
                      <p:stCondLst>
                        <p:cond delay="indefinite"/>
                      </p:stCondLst>
                      <p:childTnLst>
                        <p:par>
                          <p:cTn id="184" fill="hold">
                            <p:stCondLst>
                              <p:cond delay="0"/>
                            </p:stCondLst>
                            <p:childTnLst>
                              <p:par>
                                <p:cTn id="185" presetID="25" presetClass="entr" presetSubtype="0" fill="hold" nodeType="clickEffect">
                                  <p:stCondLst>
                                    <p:cond delay="0"/>
                                  </p:stCondLst>
                                  <p:childTnLst>
                                    <p:set>
                                      <p:cBhvr>
                                        <p:cTn id="186" dur="1" fill="hold">
                                          <p:stCondLst>
                                            <p:cond delay="0"/>
                                          </p:stCondLst>
                                        </p:cTn>
                                        <p:tgtEl>
                                          <p:spTgt spid="5"/>
                                        </p:tgtEl>
                                        <p:attrNameLst>
                                          <p:attrName>style.visibility</p:attrName>
                                        </p:attrNameLst>
                                      </p:cBhvr>
                                      <p:to>
                                        <p:strVal val="visible"/>
                                      </p:to>
                                    </p:set>
                                    <p:anim calcmode="lin" valueType="num">
                                      <p:cBhvr>
                                        <p:cTn id="18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8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90" dur="1000" fill="hold"/>
                                        <p:tgtEl>
                                          <p:spTgt spid="5"/>
                                        </p:tgtEl>
                                        <p:attrNameLst>
                                          <p:attrName>ppt_h</p:attrName>
                                        </p:attrNameLst>
                                      </p:cBhvr>
                                      <p:tavLst>
                                        <p:tav tm="0">
                                          <p:val>
                                            <p:strVal val="#ppt_h"/>
                                          </p:val>
                                        </p:tav>
                                        <p:tav tm="100000">
                                          <p:val>
                                            <p:strVal val="#ppt_h"/>
                                          </p:val>
                                        </p:tav>
                                      </p:tavLst>
                                    </p:anim>
                                    <p:anim calcmode="lin" valueType="num">
                                      <p:cBhvr>
                                        <p:cTn id="19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Inflat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vi-V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Bước 3+4 Chế biến nguyên liệu và nấu</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295400"/>
            <a:ext cx="4038600" cy="4830763"/>
          </a:xfrm>
        </p:spPr>
        <p:txBody>
          <a:bodyPr>
            <a:normAutofit fontScale="92500" lnSpcReduction="10000"/>
          </a:bodyPr>
          <a:lstStyle/>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Đổ 2 gói bột rau câu vào 2 chiếc nồi khác nhau</a:t>
            </a:r>
          </a:p>
          <a:p>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Sau đó, cho vào mỗi chiếc nồi khoảng 250g đường</a:t>
            </a:r>
          </a:p>
          <a:p>
            <a:pPr>
              <a:buNone/>
            </a:pPr>
            <a:r>
              <a:rPr lang="vi-V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Picture 3" descr="25.jpg"/>
          <p:cNvPicPr>
            <a:picLocks noChangeAspect="1"/>
          </p:cNvPicPr>
          <p:nvPr/>
        </p:nvPicPr>
        <p:blipFill>
          <a:blip r:embed="rId3"/>
          <a:stretch>
            <a:fillRect/>
          </a:stretch>
        </p:blipFill>
        <p:spPr>
          <a:xfrm>
            <a:off x="5029200" y="1219200"/>
            <a:ext cx="3429000" cy="2362200"/>
          </a:xfrm>
          <a:prstGeom prst="rect">
            <a:avLst/>
          </a:prstGeom>
        </p:spPr>
      </p:pic>
      <p:pic>
        <p:nvPicPr>
          <p:cNvPr id="5" name="Picture 4" descr="26.jpg"/>
          <p:cNvPicPr>
            <a:picLocks noChangeAspect="1"/>
          </p:cNvPicPr>
          <p:nvPr/>
        </p:nvPicPr>
        <p:blipFill>
          <a:blip r:embed="rId4"/>
          <a:stretch>
            <a:fillRect/>
          </a:stretch>
        </p:blipFill>
        <p:spPr>
          <a:xfrm>
            <a:off x="5029200" y="3733800"/>
            <a:ext cx="3390900"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a:p>
        </p:txBody>
      </p:sp>
      <p:sp>
        <p:nvSpPr>
          <p:cNvPr id="3" name="Content Placeholder 2"/>
          <p:cNvSpPr>
            <a:spLocks noGrp="1"/>
          </p:cNvSpPr>
          <p:nvPr>
            <p:ph idx="1"/>
          </p:nvPr>
        </p:nvSpPr>
        <p:spPr>
          <a:xfrm>
            <a:off x="457200" y="838200"/>
            <a:ext cx="4114800" cy="5287963"/>
          </a:xfrm>
        </p:spPr>
        <p:txBody>
          <a:bodyPr>
            <a:normAutofit lnSpcReduction="10000"/>
          </a:bodyPr>
          <a:lstStyle/>
          <a:p>
            <a:r>
              <a:rPr lang="vi-VN" b="1" dirty="0">
                <a:latin typeface="Times New Roman" panose="02020603050405020304" pitchFamily="18" charset="0"/>
                <a:cs typeface="Times New Roman" panose="02020603050405020304" pitchFamily="18" charset="0"/>
              </a:rPr>
              <a:t>Tiếp theo, cho vào khoảng 900ml nước.</a:t>
            </a:r>
          </a:p>
          <a:p>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a:p>
            <a:r>
              <a:rPr lang="vi-VN" b="1" dirty="0">
                <a:latin typeface="Times New Roman" panose="02020603050405020304" pitchFamily="18" charset="0"/>
                <a:cs typeface="Times New Roman" panose="02020603050405020304" pitchFamily="18" charset="0"/>
              </a:rPr>
              <a:t>Trộn đều hỗn hợp ở chiếc nồi thứ nhất, đậy nắp, bật bếp và chờ khoảng 8 phút </a:t>
            </a:r>
            <a:endParaRPr lang="en-US" b="1" dirty="0">
              <a:latin typeface="Times New Roman" panose="02020603050405020304" pitchFamily="18" charset="0"/>
              <a:cs typeface="Times New Roman" panose="02020603050405020304" pitchFamily="18" charset="0"/>
            </a:endParaRPr>
          </a:p>
        </p:txBody>
      </p:sp>
      <p:pic>
        <p:nvPicPr>
          <p:cNvPr id="4" name="Picture 3" descr="27.jpg"/>
          <p:cNvPicPr>
            <a:picLocks noChangeAspect="1"/>
          </p:cNvPicPr>
          <p:nvPr/>
        </p:nvPicPr>
        <p:blipFill>
          <a:blip r:embed="rId3"/>
          <a:stretch>
            <a:fillRect/>
          </a:stretch>
        </p:blipFill>
        <p:spPr>
          <a:xfrm>
            <a:off x="4876800" y="762000"/>
            <a:ext cx="4012791" cy="2905762"/>
          </a:xfrm>
          <a:prstGeom prst="rect">
            <a:avLst/>
          </a:prstGeom>
        </p:spPr>
      </p:pic>
      <p:pic>
        <p:nvPicPr>
          <p:cNvPr id="5" name="Picture 4" descr="28.jpg"/>
          <p:cNvPicPr>
            <a:picLocks noChangeAspect="1"/>
          </p:cNvPicPr>
          <p:nvPr/>
        </p:nvPicPr>
        <p:blipFill>
          <a:blip r:embed="rId4"/>
          <a:stretch>
            <a:fillRect/>
          </a:stretch>
        </p:blipFill>
        <p:spPr>
          <a:xfrm>
            <a:off x="4876800" y="3810000"/>
            <a:ext cx="4038600"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70" decel="100000"/>
                                        <p:tgtEl>
                                          <p:spTgt spid="4"/>
                                        </p:tgtEl>
                                      </p:cBhvr>
                                    </p:animEffect>
                                    <p:animScale>
                                      <p:cBhvr>
                                        <p:cTn id="19" dur="770" decel="100000"/>
                                        <p:tgtEl>
                                          <p:spTgt spid="4"/>
                                        </p:tgtEl>
                                      </p:cBhvr>
                                      <p:from x="10000" y="10000"/>
                                      <p:to x="200000" y="450000"/>
                                    </p:animScale>
                                    <p:animScale>
                                      <p:cBhvr>
                                        <p:cTn id="20" dur="1230" accel="100000" fill="hold">
                                          <p:stCondLst>
                                            <p:cond delay="770"/>
                                          </p:stCondLst>
                                        </p:cTn>
                                        <p:tgtEl>
                                          <p:spTgt spid="4"/>
                                        </p:tgtEl>
                                      </p:cBhvr>
                                      <p:from x="200000" y="450000"/>
                                      <p:to x="100000" y="100000"/>
                                    </p:animScale>
                                    <p:set>
                                      <p:cBhvr>
                                        <p:cTn id="21" dur="770" fill="hold"/>
                                        <p:tgtEl>
                                          <p:spTgt spid="4"/>
                                        </p:tgtEl>
                                        <p:attrNameLst>
                                          <p:attrName>ppt_x</p:attrName>
                                        </p:attrNameLst>
                                      </p:cBhvr>
                                      <p:to>
                                        <p:strVal val="(0.5)"/>
                                      </p:to>
                                    </p:set>
                                    <p:anim from="(0.5)" to="(#ppt_x)" calcmode="lin" valueType="num">
                                      <p:cBhvr>
                                        <p:cTn id="22" dur="1230" accel="100000" fill="hold">
                                          <p:stCondLst>
                                            <p:cond delay="770"/>
                                          </p:stCondLst>
                                        </p:cTn>
                                        <p:tgtEl>
                                          <p:spTgt spid="4"/>
                                        </p:tgtEl>
                                        <p:attrNameLst>
                                          <p:attrName>ppt_x</p:attrName>
                                        </p:attrNameLst>
                                      </p:cBhvr>
                                    </p:anim>
                                    <p:set>
                                      <p:cBhvr>
                                        <p:cTn id="23" dur="770" fill="hold"/>
                                        <p:tgtEl>
                                          <p:spTgt spid="4"/>
                                        </p:tgtEl>
                                        <p:attrNameLst>
                                          <p:attrName>ppt_y</p:attrName>
                                        </p:attrNameLst>
                                      </p:cBhvr>
                                      <p:to>
                                        <p:strVal val="(#ppt_y+0.4)"/>
                                      </p:to>
                                    </p:set>
                                    <p:anim from="(#ppt_y+0.4)" to="(#ppt_y)" calcmode="lin" valueType="num">
                                      <p:cBhvr>
                                        <p:cTn id="24" dur="1230" accel="100000" fill="hold">
                                          <p:stCondLst>
                                            <p:cond delay="770"/>
                                          </p:stCondLst>
                                        </p:cTn>
                                        <p:tgtEl>
                                          <p:spTgt spid="4"/>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770" decel="100000"/>
                                        <p:tgtEl>
                                          <p:spTgt spid="3">
                                            <p:txEl>
                                              <p:pRg st="5" end="5"/>
                                            </p:txEl>
                                          </p:spTgt>
                                        </p:tgtEl>
                                      </p:cBhvr>
                                    </p:animEffect>
                                    <p:animScale>
                                      <p:cBhvr>
                                        <p:cTn id="30" dur="770" decel="100000"/>
                                        <p:tgtEl>
                                          <p:spTgt spid="3">
                                            <p:txEl>
                                              <p:pRg st="5" end="5"/>
                                            </p:txEl>
                                          </p:spTgt>
                                        </p:tgtEl>
                                      </p:cBhvr>
                                      <p:from x="10000" y="10000"/>
                                      <p:to x="200000" y="450000"/>
                                    </p:animScale>
                                    <p:animScale>
                                      <p:cBhvr>
                                        <p:cTn id="31" dur="1230" accel="100000" fill="hold">
                                          <p:stCondLst>
                                            <p:cond delay="770"/>
                                          </p:stCondLst>
                                        </p:cTn>
                                        <p:tgtEl>
                                          <p:spTgt spid="3">
                                            <p:txEl>
                                              <p:pRg st="5" end="5"/>
                                            </p:txEl>
                                          </p:spTgt>
                                        </p:tgtEl>
                                      </p:cBhvr>
                                      <p:from x="200000" y="450000"/>
                                      <p:to x="100000" y="100000"/>
                                    </p:animScale>
                                    <p:set>
                                      <p:cBhvr>
                                        <p:cTn id="32" dur="770" fill="hold"/>
                                        <p:tgtEl>
                                          <p:spTgt spid="3">
                                            <p:txEl>
                                              <p:pRg st="5" end="5"/>
                                            </p:txEl>
                                          </p:spTgt>
                                        </p:tgtEl>
                                        <p:attrNameLst>
                                          <p:attrName>ppt_x</p:attrName>
                                        </p:attrNameLst>
                                      </p:cBhvr>
                                      <p:to>
                                        <p:strVal val="(0.5)"/>
                                      </p:to>
                                    </p:set>
                                    <p:anim from="(0.5)" to="(#ppt_x)" calcmode="lin" valueType="num">
                                      <p:cBhvr>
                                        <p:cTn id="33" dur="1230" accel="100000" fill="hold">
                                          <p:stCondLst>
                                            <p:cond delay="770"/>
                                          </p:stCondLst>
                                        </p:cTn>
                                        <p:tgtEl>
                                          <p:spTgt spid="3">
                                            <p:txEl>
                                              <p:pRg st="5" end="5"/>
                                            </p:txEl>
                                          </p:spTgt>
                                        </p:tgtEl>
                                        <p:attrNameLst>
                                          <p:attrName>ppt_x</p:attrName>
                                        </p:attrNameLst>
                                      </p:cBhvr>
                                    </p:anim>
                                    <p:set>
                                      <p:cBhvr>
                                        <p:cTn id="34" dur="770" fill="hold"/>
                                        <p:tgtEl>
                                          <p:spTgt spid="3">
                                            <p:txEl>
                                              <p:pRg st="5" end="5"/>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5" end="5"/>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770" decel="100000"/>
                                        <p:tgtEl>
                                          <p:spTgt spid="5"/>
                                        </p:tgtEl>
                                      </p:cBhvr>
                                    </p:animEffect>
                                    <p:animScale>
                                      <p:cBhvr>
                                        <p:cTn id="41" dur="770" decel="100000"/>
                                        <p:tgtEl>
                                          <p:spTgt spid="5"/>
                                        </p:tgtEl>
                                      </p:cBhvr>
                                      <p:from x="10000" y="10000"/>
                                      <p:to x="200000" y="450000"/>
                                    </p:animScale>
                                    <p:animScale>
                                      <p:cBhvr>
                                        <p:cTn id="42" dur="1230" accel="100000" fill="hold">
                                          <p:stCondLst>
                                            <p:cond delay="770"/>
                                          </p:stCondLst>
                                        </p:cTn>
                                        <p:tgtEl>
                                          <p:spTgt spid="5"/>
                                        </p:tgtEl>
                                      </p:cBhvr>
                                      <p:from x="200000" y="450000"/>
                                      <p:to x="100000" y="100000"/>
                                    </p:animScale>
                                    <p:set>
                                      <p:cBhvr>
                                        <p:cTn id="43" dur="770" fill="hold"/>
                                        <p:tgtEl>
                                          <p:spTgt spid="5"/>
                                        </p:tgtEl>
                                        <p:attrNameLst>
                                          <p:attrName>ppt_x</p:attrName>
                                        </p:attrNameLst>
                                      </p:cBhvr>
                                      <p:to>
                                        <p:strVal val="(0.5)"/>
                                      </p:to>
                                    </p:set>
                                    <p:anim from="(0.5)" to="(#ppt_x)" calcmode="lin" valueType="num">
                                      <p:cBhvr>
                                        <p:cTn id="44" dur="1230" accel="100000" fill="hold">
                                          <p:stCondLst>
                                            <p:cond delay="770"/>
                                          </p:stCondLst>
                                        </p:cTn>
                                        <p:tgtEl>
                                          <p:spTgt spid="5"/>
                                        </p:tgtEl>
                                        <p:attrNameLst>
                                          <p:attrName>ppt_x</p:attrName>
                                        </p:attrNameLst>
                                      </p:cBhvr>
                                    </p:anim>
                                    <p:set>
                                      <p:cBhvr>
                                        <p:cTn id="45" dur="770" fill="hold"/>
                                        <p:tgtEl>
                                          <p:spTgt spid="5"/>
                                        </p:tgtEl>
                                        <p:attrNameLst>
                                          <p:attrName>ppt_y</p:attrName>
                                        </p:attrNameLst>
                                      </p:cBhvr>
                                      <p:to>
                                        <p:strVal val="(#ppt_y+0.4)"/>
                                      </p:to>
                                    </p:set>
                                    <p:anim from="(#ppt_y+0.4)" to="(#ppt_y)" calcmode="lin" valueType="num">
                                      <p:cBhvr>
                                        <p:cTn id="46"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a:xfrm>
            <a:off x="304800" y="1600200"/>
            <a:ext cx="8382000" cy="4525963"/>
          </a:xfrm>
        </p:spPr>
        <p:txBody>
          <a:bodyPr/>
          <a:lstStyle/>
          <a:p>
            <a:pPr>
              <a:buNone/>
            </a:pPr>
            <a:r>
              <a:rPr lang="vi-VN" dirty="0">
                <a:latin typeface="+mj-lt"/>
              </a:rPr>
              <a:t>  Hôm nay chúng mình muốn gửi đến cô các bạn hai món mà chúng mình đã thực hành. Đó là :</a:t>
            </a:r>
          </a:p>
          <a:p>
            <a:pPr marL="514350" indent="-514350">
              <a:buAutoNum type="arabicPeriod"/>
            </a:pPr>
            <a:r>
              <a:rPr lang="vi-VN" dirty="0">
                <a:latin typeface="+mj-lt"/>
              </a:rPr>
              <a:t>Món chính: </a:t>
            </a:r>
            <a:r>
              <a:rPr lang="vi-VN" b="1" i="1" dirty="0">
                <a:latin typeface="+mj-lt"/>
              </a:rPr>
              <a:t>Bánh Khoai tây kiểu Nhật</a:t>
            </a:r>
          </a:p>
          <a:p>
            <a:pPr marL="514350" indent="-514350">
              <a:buAutoNum type="arabicPeriod"/>
            </a:pPr>
            <a:r>
              <a:rPr lang="vi-VN" dirty="0">
                <a:latin typeface="+mj-lt"/>
              </a:rPr>
              <a:t>Món tráng miệng: </a:t>
            </a:r>
            <a:r>
              <a:rPr lang="vi-VN" b="1" i="1" dirty="0">
                <a:latin typeface="+mj-lt"/>
              </a:rPr>
              <a:t>Kem hoa quả</a:t>
            </a:r>
          </a:p>
          <a:p>
            <a:pPr marL="514350" indent="-514350">
              <a:buNone/>
            </a:pPr>
            <a:r>
              <a:rPr lang="vi-VN" dirty="0">
                <a:latin typeface="+mj-lt"/>
              </a:rPr>
              <a:t>     Sau đây, cô và các bạn hãy cùng xem chúng mình đã thực hành hai món ăn này như </a:t>
            </a:r>
          </a:p>
          <a:p>
            <a:pPr marL="514350" indent="-514350">
              <a:buNone/>
            </a:pPr>
            <a:r>
              <a:rPr lang="vi-VN" dirty="0">
                <a:latin typeface="+mj-lt"/>
              </a:rPr>
              <a:t>      thế nào nhé!</a:t>
            </a:r>
          </a:p>
          <a:p>
            <a:pPr marL="514350" indent="-514350">
              <a:buNone/>
            </a:pPr>
            <a:r>
              <a:rPr lang="vi-VN" dirty="0">
                <a:latin typeface="+mj-lt"/>
              </a:rPr>
              <a:t>    </a:t>
            </a:r>
          </a:p>
          <a:p>
            <a:pPr>
              <a:buNone/>
            </a:pPr>
            <a:endParaRPr lang="vi-VN"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txEl>
                                              <p:pRg st="3" end="3"/>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xEl>
                                              <p:pRg st="4" end="4"/>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p:cTn id="32"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33"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685800"/>
            <a:ext cx="4114800" cy="5440363"/>
          </a:xfrm>
        </p:spPr>
        <p:txBody>
          <a:bodyPr/>
          <a:lstStyle/>
          <a:p>
            <a:r>
              <a:rPr lang="vi-VN" dirty="0">
                <a:latin typeface="Times New Roman" panose="02020603050405020304" pitchFamily="18" charset="0"/>
                <a:cs typeface="Times New Roman" panose="02020603050405020304" pitchFamily="18" charset="0"/>
              </a:rPr>
              <a:t>Còn chiếc nồi thứ 2, sau khi cho nước, ta sẽ cho một bát nhỏ nước dưa hấu dầm (lấy nước, bỏ hạt và bã) vào trong để khi chín thạch sẽ có màu.</a:t>
            </a:r>
          </a:p>
          <a:p>
            <a:r>
              <a:rPr lang="vi-VN" dirty="0">
                <a:latin typeface="Times New Roman" panose="02020603050405020304" pitchFamily="18" charset="0"/>
                <a:cs typeface="Times New Roman" panose="02020603050405020304" pitchFamily="18" charset="0"/>
              </a:rPr>
              <a:t>Đậy nắp, bật bếp và cũng chờ sau khoảng 8 phút </a:t>
            </a:r>
            <a:endParaRPr lang="en-US" dirty="0">
              <a:latin typeface="Times New Roman" panose="02020603050405020304" pitchFamily="18" charset="0"/>
              <a:cs typeface="Times New Roman" panose="02020603050405020304" pitchFamily="18" charset="0"/>
            </a:endParaRPr>
          </a:p>
        </p:txBody>
      </p:sp>
      <p:pic>
        <p:nvPicPr>
          <p:cNvPr id="4" name="Picture 3" descr="33.jpg"/>
          <p:cNvPicPr>
            <a:picLocks noChangeAspect="1"/>
          </p:cNvPicPr>
          <p:nvPr/>
        </p:nvPicPr>
        <p:blipFill>
          <a:blip r:embed="rId3"/>
          <a:stretch>
            <a:fillRect/>
          </a:stretch>
        </p:blipFill>
        <p:spPr>
          <a:xfrm>
            <a:off x="4495800" y="762000"/>
            <a:ext cx="4342555" cy="3276600"/>
          </a:xfrm>
          <a:prstGeom prst="rect">
            <a:avLst/>
          </a:prstGeom>
        </p:spPr>
      </p:pic>
      <p:pic>
        <p:nvPicPr>
          <p:cNvPr id="5" name="Picture 4" descr="29.jpg"/>
          <p:cNvPicPr>
            <a:picLocks noChangeAspect="1"/>
          </p:cNvPicPr>
          <p:nvPr/>
        </p:nvPicPr>
        <p:blipFill>
          <a:blip r:embed="rId4"/>
          <a:stretch>
            <a:fillRect/>
          </a:stretch>
        </p:blipFill>
        <p:spPr>
          <a:xfrm>
            <a:off x="4495800" y="4114800"/>
            <a:ext cx="4343400" cy="2576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3"/>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a:p>
        </p:txBody>
      </p:sp>
      <p:sp>
        <p:nvSpPr>
          <p:cNvPr id="3" name="Content Placeholder 2"/>
          <p:cNvSpPr>
            <a:spLocks noGrp="1"/>
          </p:cNvSpPr>
          <p:nvPr>
            <p:ph idx="1"/>
          </p:nvPr>
        </p:nvSpPr>
        <p:spPr>
          <a:xfrm>
            <a:off x="4419600" y="685800"/>
            <a:ext cx="4267200" cy="5440363"/>
          </a:xfrm>
        </p:spPr>
        <p:txBody>
          <a:bodyPr/>
          <a:lstStyle/>
          <a:p>
            <a:r>
              <a:rPr lang="vi-VN" dirty="0">
                <a:latin typeface="Times New Roman" panose="02020603050405020304" pitchFamily="18" charset="0"/>
                <a:cs typeface="Times New Roman" panose="02020603050405020304" pitchFamily="18" charset="0"/>
              </a:rPr>
              <a:t>Sau 8 phút, thấy cả 2 nồi đã sôi thì tắt bếp</a:t>
            </a:r>
            <a:endParaRPr lang="en-US" dirty="0">
              <a:latin typeface="Times New Roman" panose="02020603050405020304" pitchFamily="18" charset="0"/>
              <a:cs typeface="Times New Roman" panose="02020603050405020304" pitchFamily="18" charset="0"/>
            </a:endParaRPr>
          </a:p>
        </p:txBody>
      </p:sp>
      <p:pic>
        <p:nvPicPr>
          <p:cNvPr id="4" name="Picture 3" descr="30.jpg"/>
          <p:cNvPicPr>
            <a:picLocks noChangeAspect="1"/>
          </p:cNvPicPr>
          <p:nvPr/>
        </p:nvPicPr>
        <p:blipFill>
          <a:blip r:embed="rId2"/>
          <a:stretch>
            <a:fillRect/>
          </a:stretch>
        </p:blipFill>
        <p:spPr>
          <a:xfrm>
            <a:off x="381000" y="762000"/>
            <a:ext cx="3729038" cy="2666999"/>
          </a:xfrm>
          <a:prstGeom prst="rect">
            <a:avLst/>
          </a:prstGeom>
        </p:spPr>
      </p:pic>
      <p:pic>
        <p:nvPicPr>
          <p:cNvPr id="5" name="Picture 4" descr="35.jpg"/>
          <p:cNvPicPr>
            <a:picLocks noChangeAspect="1"/>
          </p:cNvPicPr>
          <p:nvPr/>
        </p:nvPicPr>
        <p:blipFill>
          <a:blip r:embed="rId3"/>
          <a:stretch>
            <a:fillRect/>
          </a:stretch>
        </p:blipFill>
        <p:spPr>
          <a:xfrm>
            <a:off x="381000" y="3810000"/>
            <a:ext cx="3733800" cy="2514600"/>
          </a:xfrm>
          <a:prstGeom prst="rect">
            <a:avLst/>
          </a:prstGeom>
        </p:spPr>
      </p:pic>
      <p:pic>
        <p:nvPicPr>
          <p:cNvPr id="6" name="Picture 5" descr="images (1).jpg"/>
          <p:cNvPicPr>
            <a:picLocks noChangeAspect="1"/>
          </p:cNvPicPr>
          <p:nvPr/>
        </p:nvPicPr>
        <p:blipFill>
          <a:blip r:embed="rId4"/>
          <a:stretch>
            <a:fillRect/>
          </a:stretch>
        </p:blipFill>
        <p:spPr>
          <a:xfrm>
            <a:off x="4433914" y="3352801"/>
            <a:ext cx="4710086"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343400" y="762000"/>
            <a:ext cx="4343400" cy="5364163"/>
          </a:xfrm>
        </p:spPr>
        <p:txBody>
          <a:bodyPr/>
          <a:lstStyle/>
          <a:p>
            <a:r>
              <a:rPr lang="vi-VN" dirty="0">
                <a:latin typeface="Times New Roman" panose="02020603050405020304" pitchFamily="18" charset="0"/>
                <a:cs typeface="Times New Roman" panose="02020603050405020304" pitchFamily="18" charset="0"/>
              </a:rPr>
              <a:t>Tiếp theo, đổ thạch rau câu từ 2 chiếc nồi ra bát, rồi để vào tủ lạnh trong vòng 1 tiếng.</a:t>
            </a:r>
            <a:endParaRPr lang="en-US" dirty="0">
              <a:latin typeface="Times New Roman" panose="02020603050405020304" pitchFamily="18" charset="0"/>
              <a:cs typeface="Times New Roman" panose="02020603050405020304" pitchFamily="18" charset="0"/>
            </a:endParaRPr>
          </a:p>
        </p:txBody>
      </p:sp>
      <p:pic>
        <p:nvPicPr>
          <p:cNvPr id="4" name="Picture 3" descr="31.jpg"/>
          <p:cNvPicPr>
            <a:picLocks noChangeAspect="1"/>
          </p:cNvPicPr>
          <p:nvPr/>
        </p:nvPicPr>
        <p:blipFill>
          <a:blip r:embed="rId2"/>
          <a:stretch>
            <a:fillRect/>
          </a:stretch>
        </p:blipFill>
        <p:spPr>
          <a:xfrm>
            <a:off x="457200" y="685801"/>
            <a:ext cx="3821723" cy="2667000"/>
          </a:xfrm>
          <a:prstGeom prst="rect">
            <a:avLst/>
          </a:prstGeom>
        </p:spPr>
      </p:pic>
      <p:pic>
        <p:nvPicPr>
          <p:cNvPr id="5" name="Picture 4" descr="36.jpg"/>
          <p:cNvPicPr>
            <a:picLocks noChangeAspect="1"/>
          </p:cNvPicPr>
          <p:nvPr/>
        </p:nvPicPr>
        <p:blipFill>
          <a:blip r:embed="rId3"/>
          <a:stretch>
            <a:fillRect/>
          </a:stretch>
        </p:blipFill>
        <p:spPr>
          <a:xfrm>
            <a:off x="457200" y="3657600"/>
            <a:ext cx="3810000" cy="2667000"/>
          </a:xfrm>
          <a:prstGeom prst="rect">
            <a:avLst/>
          </a:prstGeom>
        </p:spPr>
      </p:pic>
      <p:pic>
        <p:nvPicPr>
          <p:cNvPr id="7" name="Picture 6" descr="095715497.gif"/>
          <p:cNvPicPr>
            <a:picLocks noChangeAspect="1"/>
          </p:cNvPicPr>
          <p:nvPr/>
        </p:nvPicPr>
        <p:blipFill>
          <a:blip r:embed="rId4"/>
          <a:stretch>
            <a:fillRect/>
          </a:stretch>
        </p:blipFill>
        <p:spPr>
          <a:xfrm>
            <a:off x="5105400" y="3514725"/>
            <a:ext cx="3343275" cy="3343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685800"/>
            <a:ext cx="4038600" cy="5715000"/>
          </a:xfrm>
        </p:spPr>
        <p:txBody>
          <a:bodyPr>
            <a:normAutofit/>
          </a:bodyPr>
          <a:lstStyle/>
          <a:p>
            <a:pPr>
              <a:buNone/>
            </a:pPr>
            <a:r>
              <a:rPr lang="vi-VN" dirty="0">
                <a:latin typeface="Times New Roman" panose="02020603050405020304" pitchFamily="18" charset="0"/>
                <a:cs typeface="Times New Roman" panose="02020603050405020304" pitchFamily="18" charset="0"/>
              </a:rPr>
              <a:t>  </a:t>
            </a:r>
          </a:p>
          <a:p>
            <a:pPr>
              <a:buNone/>
            </a:pPr>
            <a:r>
              <a:rPr lang="vi-VN" dirty="0">
                <a:latin typeface="Times New Roman" panose="02020603050405020304" pitchFamily="18" charset="0"/>
                <a:cs typeface="Times New Roman" panose="02020603050405020304" pitchFamily="18" charset="0"/>
              </a:rPr>
              <a:t>	</a:t>
            </a:r>
          </a:p>
          <a:p>
            <a:pPr>
              <a:buNone/>
            </a:pPr>
            <a:endParaRPr lang="vi-VN" dirty="0">
              <a:latin typeface="Times New Roman" panose="02020603050405020304" pitchFamily="18" charset="0"/>
              <a:cs typeface="Times New Roman" panose="02020603050405020304" pitchFamily="18" charset="0"/>
            </a:endParaRPr>
          </a:p>
          <a:p>
            <a:pPr>
              <a:buNone/>
            </a:pPr>
            <a:endParaRPr lang="vi-VN" dirty="0">
              <a:latin typeface="Times New Roman" panose="02020603050405020304" pitchFamily="18" charset="0"/>
              <a:cs typeface="Times New Roman" panose="02020603050405020304" pitchFamily="18" charset="0"/>
            </a:endParaRPr>
          </a:p>
          <a:p>
            <a:pPr>
              <a:buNone/>
            </a:pPr>
            <a:r>
              <a:rPr lang="vi-V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Picture 3" descr="42.jpg"/>
          <p:cNvPicPr>
            <a:picLocks noChangeAspect="1"/>
          </p:cNvPicPr>
          <p:nvPr/>
        </p:nvPicPr>
        <p:blipFill>
          <a:blip r:embed="rId2"/>
          <a:stretch>
            <a:fillRect/>
          </a:stretch>
        </p:blipFill>
        <p:spPr>
          <a:xfrm>
            <a:off x="4572000" y="762000"/>
            <a:ext cx="4343400" cy="2590800"/>
          </a:xfrm>
          <a:prstGeom prst="rect">
            <a:avLst/>
          </a:prstGeom>
        </p:spPr>
      </p:pic>
      <p:pic>
        <p:nvPicPr>
          <p:cNvPr id="5" name="Picture 4" descr="43.jpg"/>
          <p:cNvPicPr>
            <a:picLocks noChangeAspect="1"/>
          </p:cNvPicPr>
          <p:nvPr/>
        </p:nvPicPr>
        <p:blipFill>
          <a:blip r:embed="rId3"/>
          <a:stretch>
            <a:fillRect/>
          </a:stretch>
        </p:blipFill>
        <p:spPr>
          <a:xfrm>
            <a:off x="4572000" y="3657600"/>
            <a:ext cx="4368800" cy="2971799"/>
          </a:xfrm>
          <a:prstGeom prst="rect">
            <a:avLst/>
          </a:prstGeom>
        </p:spPr>
      </p:pic>
      <p:sp>
        <p:nvSpPr>
          <p:cNvPr id="7" name="Pentagon 6"/>
          <p:cNvSpPr/>
          <p:nvPr/>
        </p:nvSpPr>
        <p:spPr>
          <a:xfrm>
            <a:off x="457200" y="1143000"/>
            <a:ext cx="4038600" cy="1676400"/>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buNone/>
            </a:pPr>
            <a:r>
              <a:rPr lang="vi-VN" sz="2800" dirty="0">
                <a:latin typeface="Times New Roman" panose="02020603050405020304" pitchFamily="18" charset="0"/>
                <a:cs typeface="Times New Roman" panose="02020603050405020304" pitchFamily="18" charset="0"/>
              </a:rPr>
              <a:t>Trong lúc chờ thạch rau câu, chúng ta sẽ chế biến các loại quả khác.</a:t>
            </a:r>
          </a:p>
        </p:txBody>
      </p:sp>
      <p:sp>
        <p:nvSpPr>
          <p:cNvPr id="8" name="Pentagon 7"/>
          <p:cNvSpPr/>
          <p:nvPr/>
        </p:nvSpPr>
        <p:spPr>
          <a:xfrm>
            <a:off x="457200" y="4267200"/>
            <a:ext cx="4114800" cy="1828800"/>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buNone/>
            </a:pPr>
            <a:r>
              <a:rPr lang="vi-VN" sz="2800" dirty="0">
                <a:latin typeface="Times New Roman" panose="02020603050405020304" pitchFamily="18" charset="0"/>
                <a:cs typeface="Times New Roman" panose="02020603050405020304" pitchFamily="18" charset="0"/>
              </a:rPr>
              <a:t>Dưa hấu, táo, xoài đều cắt nhỏ chừng 2-3cm, riêng  dâu tây ta bổ đô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648200" y="838200"/>
            <a:ext cx="4038600" cy="5287963"/>
          </a:xfrm>
        </p:spPr>
        <p:txBody>
          <a:bodyPr>
            <a:normAutofit lnSpcReduction="10000"/>
          </a:bodyPr>
          <a:lstStyle/>
          <a:p>
            <a:pPr>
              <a:buNone/>
            </a:pPr>
            <a:r>
              <a:rPr lang="vi-VN" dirty="0">
                <a:latin typeface="Times New Roman" panose="02020603050405020304" pitchFamily="18" charset="0"/>
                <a:cs typeface="Times New Roman" panose="02020603050405020304" pitchFamily="18" charset="0"/>
              </a:rPr>
              <a:t>	Sau khi cắt hoa quả xong, chúng ta bắt tay vào đánh kem</a:t>
            </a:r>
          </a:p>
          <a:p>
            <a:r>
              <a:rPr lang="vi-VN" dirty="0">
                <a:latin typeface="Times New Roman" panose="02020603050405020304" pitchFamily="18" charset="0"/>
                <a:cs typeface="Times New Roman" panose="02020603050405020304" pitchFamily="18" charset="0"/>
              </a:rPr>
              <a:t>Đổ kem ra bát hoặc cốc,sử dụng máy đánh kem, đánh kem đến khi nào thấy bông thì dừng lại.</a:t>
            </a:r>
          </a:p>
          <a:p>
            <a:r>
              <a:rPr lang="vi-VN" dirty="0">
                <a:latin typeface="Times New Roman" panose="02020603050405020304" pitchFamily="18" charset="0"/>
                <a:cs typeface="Times New Roman" panose="02020603050405020304" pitchFamily="18" charset="0"/>
              </a:rPr>
              <a:t>Đổ kem vừa đánh ra túi để chuẩn bị bước cuối cùng </a:t>
            </a:r>
          </a:p>
          <a:p>
            <a:pPr>
              <a:buNone/>
            </a:pPr>
            <a:endParaRPr lang="en-US" dirty="0">
              <a:latin typeface="Times New Roman" panose="02020603050405020304" pitchFamily="18" charset="0"/>
              <a:cs typeface="Times New Roman" panose="02020603050405020304" pitchFamily="18" charset="0"/>
            </a:endParaRPr>
          </a:p>
        </p:txBody>
      </p:sp>
      <p:pic>
        <p:nvPicPr>
          <p:cNvPr id="4" name="Picture 3" descr="44.jpg"/>
          <p:cNvPicPr>
            <a:picLocks noChangeAspect="1"/>
          </p:cNvPicPr>
          <p:nvPr/>
        </p:nvPicPr>
        <p:blipFill>
          <a:blip r:embed="rId3"/>
          <a:stretch>
            <a:fillRect/>
          </a:stretch>
        </p:blipFill>
        <p:spPr>
          <a:xfrm>
            <a:off x="457200" y="685800"/>
            <a:ext cx="4038600" cy="2775312"/>
          </a:xfrm>
          <a:prstGeom prst="rect">
            <a:avLst/>
          </a:prstGeom>
        </p:spPr>
      </p:pic>
      <p:pic>
        <p:nvPicPr>
          <p:cNvPr id="5" name="Picture 4" descr="45.jpg"/>
          <p:cNvPicPr>
            <a:picLocks noChangeAspect="1"/>
          </p:cNvPicPr>
          <p:nvPr/>
        </p:nvPicPr>
        <p:blipFill>
          <a:blip r:embed="rId4"/>
          <a:stretch>
            <a:fillRect/>
          </a:stretch>
        </p:blipFill>
        <p:spPr>
          <a:xfrm>
            <a:off x="457200" y="3810000"/>
            <a:ext cx="4038600" cy="2590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731837"/>
            <a:ext cx="8229600" cy="5440363"/>
          </a:xfrm>
        </p:spPr>
        <p:txBody>
          <a:bodyPr/>
          <a:lstStyle/>
          <a:p>
            <a:pPr>
              <a:buNone/>
            </a:pPr>
            <a:r>
              <a:rPr lang="vi-VN" dirty="0">
                <a:latin typeface="Times New Roman" panose="02020603050405020304" pitchFamily="18" charset="0"/>
                <a:cs typeface="Times New Roman" panose="02020603050405020304" pitchFamily="18" charset="0"/>
              </a:rPr>
              <a:t>	Sau 1 tiếng, mở tủ lạnh và lấy 2 bát thạch rau câu đã làm ra và cắt nhỏ thành từng tiếng khoảng 2-3cm </a:t>
            </a:r>
            <a:endParaRPr lang="en-US" dirty="0">
              <a:latin typeface="Times New Roman" panose="02020603050405020304" pitchFamily="18" charset="0"/>
              <a:cs typeface="Times New Roman" panose="02020603050405020304" pitchFamily="18" charset="0"/>
            </a:endParaRPr>
          </a:p>
        </p:txBody>
      </p:sp>
      <p:pic>
        <p:nvPicPr>
          <p:cNvPr id="5" name="Picture 4" descr="39.jpg"/>
          <p:cNvPicPr>
            <a:picLocks noChangeAspect="1"/>
          </p:cNvPicPr>
          <p:nvPr/>
        </p:nvPicPr>
        <p:blipFill>
          <a:blip r:embed="rId3"/>
          <a:stretch>
            <a:fillRect/>
          </a:stretch>
        </p:blipFill>
        <p:spPr>
          <a:xfrm>
            <a:off x="533400" y="2667000"/>
            <a:ext cx="3759200" cy="3505200"/>
          </a:xfrm>
          <a:prstGeom prst="rect">
            <a:avLst/>
          </a:prstGeom>
        </p:spPr>
      </p:pic>
      <p:pic>
        <p:nvPicPr>
          <p:cNvPr id="6" name="Picture 5" descr="41.jpg"/>
          <p:cNvPicPr>
            <a:picLocks noChangeAspect="1"/>
          </p:cNvPicPr>
          <p:nvPr/>
        </p:nvPicPr>
        <p:blipFill>
          <a:blip r:embed="rId4"/>
          <a:stretch>
            <a:fillRect/>
          </a:stretch>
        </p:blipFill>
        <p:spPr>
          <a:xfrm>
            <a:off x="4572000" y="2667000"/>
            <a:ext cx="4038600" cy="352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pPr>
              <a:buNone/>
            </a:pPr>
            <a:r>
              <a:rPr lang="vi-VN" sz="3600" dirty="0">
                <a:latin typeface="Times New Roman" panose="02020603050405020304" pitchFamily="18" charset="0"/>
                <a:cs typeface="Times New Roman" panose="02020603050405020304" pitchFamily="18" charset="0"/>
              </a:rPr>
              <a:t>Chuẩn bị đồ để bắt tay vào trang trí thôi </a:t>
            </a:r>
            <a:endParaRPr lang="en-US" sz="3600" dirty="0">
              <a:latin typeface="Times New Roman" panose="02020603050405020304" pitchFamily="18" charset="0"/>
              <a:cs typeface="Times New Roman" panose="02020603050405020304" pitchFamily="18" charset="0"/>
            </a:endParaRPr>
          </a:p>
        </p:txBody>
      </p:sp>
      <p:pic>
        <p:nvPicPr>
          <p:cNvPr id="4" name="Picture 3" descr="47.jpg"/>
          <p:cNvPicPr>
            <a:picLocks noChangeAspect="1"/>
          </p:cNvPicPr>
          <p:nvPr/>
        </p:nvPicPr>
        <p:blipFill>
          <a:blip r:embed="rId2"/>
          <a:stretch>
            <a:fillRect/>
          </a:stretch>
        </p:blipFill>
        <p:spPr>
          <a:xfrm>
            <a:off x="457200" y="1676400"/>
            <a:ext cx="4548311" cy="3810000"/>
          </a:xfrm>
          <a:prstGeom prst="rect">
            <a:avLst/>
          </a:prstGeom>
        </p:spPr>
      </p:pic>
      <p:pic>
        <p:nvPicPr>
          <p:cNvPr id="5" name="Picture 4" descr="46.jpg"/>
          <p:cNvPicPr>
            <a:picLocks noChangeAspect="1"/>
          </p:cNvPicPr>
          <p:nvPr/>
        </p:nvPicPr>
        <p:blipFill>
          <a:blip r:embed="rId3"/>
          <a:stretch>
            <a:fillRect/>
          </a:stretch>
        </p:blipFill>
        <p:spPr>
          <a:xfrm>
            <a:off x="5257800" y="1676400"/>
            <a:ext cx="3265015" cy="3810000"/>
          </a:xfrm>
          <a:prstGeom prst="rect">
            <a:avLst/>
          </a:prstGeom>
        </p:spPr>
      </p:pic>
      <p:pic>
        <p:nvPicPr>
          <p:cNvPr id="7" name="Picture 6" descr="905828005.gif"/>
          <p:cNvPicPr>
            <a:picLocks noChangeAspect="1"/>
          </p:cNvPicPr>
          <p:nvPr/>
        </p:nvPicPr>
        <p:blipFill>
          <a:blip r:embed="rId4"/>
          <a:stretch>
            <a:fillRect/>
          </a:stretch>
        </p:blipFill>
        <p:spPr>
          <a:xfrm>
            <a:off x="457200" y="5715000"/>
            <a:ext cx="1304925" cy="828675"/>
          </a:xfrm>
          <a:prstGeom prst="rect">
            <a:avLst/>
          </a:prstGeom>
        </p:spPr>
      </p:pic>
      <p:pic>
        <p:nvPicPr>
          <p:cNvPr id="8" name="Picture 7" descr="nyan_nyan_nyanko_cake_by_unluckyprincess-d36o4c3.gif"/>
          <p:cNvPicPr>
            <a:picLocks noChangeAspect="1"/>
          </p:cNvPicPr>
          <p:nvPr/>
        </p:nvPicPr>
        <p:blipFill>
          <a:blip r:embed="rId5"/>
          <a:stretch>
            <a:fillRect/>
          </a:stretch>
        </p:blipFill>
        <p:spPr>
          <a:xfrm>
            <a:off x="2209800" y="5715000"/>
            <a:ext cx="914400" cy="914400"/>
          </a:xfrm>
          <a:prstGeom prst="rect">
            <a:avLst/>
          </a:prstGeom>
        </p:spPr>
      </p:pic>
      <p:pic>
        <p:nvPicPr>
          <p:cNvPr id="9" name="Picture 8" descr="nyan_nyanko_pink_lemonade_by_unluckyprincess-d49g4tj.gif"/>
          <p:cNvPicPr>
            <a:picLocks noChangeAspect="1"/>
          </p:cNvPicPr>
          <p:nvPr/>
        </p:nvPicPr>
        <p:blipFill>
          <a:blip r:embed="rId6"/>
          <a:stretch>
            <a:fillRect/>
          </a:stretch>
        </p:blipFill>
        <p:spPr>
          <a:xfrm>
            <a:off x="3657600" y="5486400"/>
            <a:ext cx="1152526" cy="1152526"/>
          </a:xfrm>
          <a:prstGeom prst="rect">
            <a:avLst/>
          </a:prstGeom>
        </p:spPr>
      </p:pic>
      <p:pic>
        <p:nvPicPr>
          <p:cNvPr id="10" name="Picture 9" descr="nyan_nyan_nyanko_fries_by_unluckyprincess-d36gqiv.gif"/>
          <p:cNvPicPr>
            <a:picLocks noChangeAspect="1"/>
          </p:cNvPicPr>
          <p:nvPr/>
        </p:nvPicPr>
        <p:blipFill>
          <a:blip r:embed="rId7"/>
          <a:stretch>
            <a:fillRect/>
          </a:stretch>
        </p:blipFill>
        <p:spPr>
          <a:xfrm>
            <a:off x="5181600" y="5791200"/>
            <a:ext cx="838200" cy="838200"/>
          </a:xfrm>
          <a:prstGeom prst="rect">
            <a:avLst/>
          </a:prstGeom>
        </p:spPr>
      </p:pic>
      <p:pic>
        <p:nvPicPr>
          <p:cNvPr id="11" name="Picture 10" descr="nyan_nyan_nyanko_burger_by_unluckyprincess-d36dnf6.gif"/>
          <p:cNvPicPr>
            <a:picLocks noChangeAspect="1"/>
          </p:cNvPicPr>
          <p:nvPr/>
        </p:nvPicPr>
        <p:blipFill>
          <a:blip r:embed="rId8"/>
          <a:stretch>
            <a:fillRect/>
          </a:stretch>
        </p:blipFill>
        <p:spPr>
          <a:xfrm>
            <a:off x="6248400" y="5562600"/>
            <a:ext cx="1076325" cy="1076325"/>
          </a:xfrm>
          <a:prstGeom prst="rect">
            <a:avLst/>
          </a:prstGeom>
        </p:spPr>
      </p:pic>
      <p:pic>
        <p:nvPicPr>
          <p:cNvPr id="12" name="Picture 11" descr="nyan_nyan_nyanko_watermelon_by_unluckyprincess-d36gqm1.gif"/>
          <p:cNvPicPr>
            <a:picLocks noChangeAspect="1"/>
          </p:cNvPicPr>
          <p:nvPr/>
        </p:nvPicPr>
        <p:blipFill>
          <a:blip r:embed="rId9"/>
          <a:stretch>
            <a:fillRect/>
          </a:stretch>
        </p:blipFill>
        <p:spPr>
          <a:xfrm>
            <a:off x="7772400" y="5791200"/>
            <a:ext cx="847726" cy="8477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prstTxWarp prst="textWave1">
              <a:avLst/>
            </a:prstTxWarp>
            <a:normAutofit fontScale="90000"/>
          </a:bodyPr>
          <a:lstStyle/>
          <a:p>
            <a:r>
              <a:rPr lang="vi-VN" b="1" dirty="0"/>
              <a:t>Bước 5+6: Trang trí và thưởng thức thành phẩm </a:t>
            </a:r>
            <a:endParaRPr lang="en-US" b="1" dirty="0"/>
          </a:p>
        </p:txBody>
      </p:sp>
      <p:sp>
        <p:nvSpPr>
          <p:cNvPr id="5" name="Content Placeholder 4"/>
          <p:cNvSpPr>
            <a:spLocks noGrp="1"/>
          </p:cNvSpPr>
          <p:nvPr>
            <p:ph idx="1"/>
          </p:nvPr>
        </p:nvSpPr>
        <p:spPr>
          <a:xfrm>
            <a:off x="457200" y="1600200"/>
            <a:ext cx="4267200" cy="4525963"/>
          </a:xfrm>
        </p:spPr>
        <p:txBody>
          <a:bodyPr>
            <a:normAutofit lnSpcReduction="10000"/>
          </a:bodyPr>
          <a:lstStyle/>
          <a:p>
            <a:r>
              <a:rPr lang="vi-VN" dirty="0">
                <a:latin typeface="Times New Roman" panose="02020603050405020304" pitchFamily="18" charset="0"/>
                <a:cs typeface="Times New Roman" panose="02020603050405020304" pitchFamily="18" charset="0"/>
              </a:rPr>
              <a:t>Bắt bông kem vào giữa chiếc đĩa.</a:t>
            </a:r>
          </a:p>
          <a:p>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Cuối cùng, trang trí từng loại một xung quanh bông kem cho thật đẹp mắt.</a:t>
            </a:r>
            <a:endParaRPr lang="en-US" dirty="0">
              <a:latin typeface="Times New Roman" panose="02020603050405020304" pitchFamily="18" charset="0"/>
              <a:cs typeface="Times New Roman" panose="02020603050405020304" pitchFamily="18" charset="0"/>
            </a:endParaRPr>
          </a:p>
        </p:txBody>
      </p:sp>
      <p:pic>
        <p:nvPicPr>
          <p:cNvPr id="6" name="Picture 5" descr="48.jpg"/>
          <p:cNvPicPr>
            <a:picLocks noChangeAspect="1"/>
          </p:cNvPicPr>
          <p:nvPr/>
        </p:nvPicPr>
        <p:blipFill>
          <a:blip r:embed="rId3"/>
          <a:stretch>
            <a:fillRect/>
          </a:stretch>
        </p:blipFill>
        <p:spPr>
          <a:xfrm>
            <a:off x="4495800" y="1524000"/>
            <a:ext cx="4038600" cy="2514599"/>
          </a:xfrm>
          <a:prstGeom prst="rect">
            <a:avLst/>
          </a:prstGeom>
        </p:spPr>
      </p:pic>
      <p:pic>
        <p:nvPicPr>
          <p:cNvPr id="7" name="Picture 6" descr="49.jpg"/>
          <p:cNvPicPr>
            <a:picLocks noChangeAspect="1"/>
          </p:cNvPicPr>
          <p:nvPr/>
        </p:nvPicPr>
        <p:blipFill>
          <a:blip r:embed="rId4"/>
          <a:stretch>
            <a:fillRect/>
          </a:stretch>
        </p:blipFill>
        <p:spPr>
          <a:xfrm>
            <a:off x="4495800" y="4191000"/>
            <a:ext cx="403860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from="(-#ppt_w/2)" to="(#ppt_x)" calcmode="lin" valueType="num">
                                      <p:cBhvr>
                                        <p:cTn id="23" dur="600" fill="hold">
                                          <p:stCondLst>
                                            <p:cond delay="0"/>
                                          </p:stCondLst>
                                        </p:cTn>
                                        <p:tgtEl>
                                          <p:spTgt spid="5">
                                            <p:txEl>
                                              <p:pRg st="0" end="0"/>
                                            </p:txEl>
                                          </p:spTgt>
                                        </p:tgtEl>
                                        <p:attrNameLst>
                                          <p:attrName>ppt_x</p:attrName>
                                        </p:attrNameLst>
                                      </p:cBhvr>
                                    </p:anim>
                                    <p:anim from="0" to="-1.0" calcmode="lin" valueType="num">
                                      <p:cBhvr>
                                        <p:cTn id="24" dur="200" decel="50000" autoRev="1" fill="hold">
                                          <p:stCondLst>
                                            <p:cond delay="600"/>
                                          </p:stCondLst>
                                        </p:cTn>
                                        <p:tgtEl>
                                          <p:spTgt spid="5">
                                            <p:txEl>
                                              <p:pRg st="0" end="0"/>
                                            </p:txEl>
                                          </p:spTgt>
                                        </p:tgtEl>
                                        <p:attrNameLst>
                                          <p:attrName>xshear</p:attrName>
                                        </p:attrNameLst>
                                      </p:cBhvr>
                                    </p:anim>
                                    <p:animScale>
                                      <p:cBhvr>
                                        <p:cTn id="25" dur="200" decel="100000" autoRev="1" fill="hold">
                                          <p:stCondLst>
                                            <p:cond delay="600"/>
                                          </p:stCondLst>
                                        </p:cTn>
                                        <p:tgtEl>
                                          <p:spTgt spid="5">
                                            <p:txEl>
                                              <p:pRg st="0" end="0"/>
                                            </p:txEl>
                                          </p:spTgt>
                                        </p:tgtEl>
                                      </p:cBhvr>
                                      <p:from x="100000" y="100000"/>
                                      <p:to x="80000" y="100000"/>
                                    </p:animScale>
                                    <p:anim by="(#ppt_h/3+#ppt_w*0.1)" calcmode="lin" valueType="num">
                                      <p:cBhvr additive="sum">
                                        <p:cTn id="26" dur="200" decel="100000" autoRev="1" fill="hold">
                                          <p:stCondLst>
                                            <p:cond delay="600"/>
                                          </p:stCondLst>
                                        </p:cTn>
                                        <p:tgtEl>
                                          <p:spTgt spid="5">
                                            <p:txEl>
                                              <p:pRg st="0" end="0"/>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from="(-#ppt_w/2)" to="(#ppt_x)" calcmode="lin" valueType="num">
                                      <p:cBhvr>
                                        <p:cTn id="31" dur="600" fill="hold">
                                          <p:stCondLst>
                                            <p:cond delay="0"/>
                                          </p:stCondLst>
                                        </p:cTn>
                                        <p:tgtEl>
                                          <p:spTgt spid="7"/>
                                        </p:tgtEl>
                                        <p:attrNameLst>
                                          <p:attrName>ppt_x</p:attrName>
                                        </p:attrNameLst>
                                      </p:cBhvr>
                                    </p:anim>
                                    <p:anim from="0" to="-1.0" calcmode="lin" valueType="num">
                                      <p:cBhvr>
                                        <p:cTn id="32" dur="200" decel="50000" autoRev="1" fill="hold">
                                          <p:stCondLst>
                                            <p:cond delay="600"/>
                                          </p:stCondLst>
                                        </p:cTn>
                                        <p:tgtEl>
                                          <p:spTgt spid="7"/>
                                        </p:tgtEl>
                                        <p:attrNameLst>
                                          <p:attrName>xshear</p:attrName>
                                        </p:attrNameLst>
                                      </p:cBhvr>
                                    </p:anim>
                                    <p:animScale>
                                      <p:cBhvr>
                                        <p:cTn id="33" dur="200" decel="100000" autoRev="1" fill="hold">
                                          <p:stCondLst>
                                            <p:cond delay="600"/>
                                          </p:stCondLst>
                                        </p:cTn>
                                        <p:tgtEl>
                                          <p:spTgt spid="7"/>
                                        </p:tgtEl>
                                      </p:cBhvr>
                                      <p:from x="100000" y="100000"/>
                                      <p:to x="80000" y="100000"/>
                                    </p:animScale>
                                    <p:anim by="(#ppt_h/3+#ppt_w*0.1)" calcmode="lin" valueType="num">
                                      <p:cBhvr additive="sum">
                                        <p:cTn id="34" dur="200" decel="100000" autoRev="1" fill="hold">
                                          <p:stCondLst>
                                            <p:cond delay="600"/>
                                          </p:stCondLst>
                                        </p:cTn>
                                        <p:tgtEl>
                                          <p:spTgt spid="7"/>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5">
                                            <p:txEl>
                                              <p:pRg st="4" end="4"/>
                                            </p:txEl>
                                          </p:spTgt>
                                        </p:tgtEl>
                                        <p:attrNameLst>
                                          <p:attrName>ppt_x</p:attrName>
                                        </p:attrNameLst>
                                      </p:cBhvr>
                                    </p:anim>
                                    <p:anim from="0" to="-1.0" calcmode="lin" valueType="num">
                                      <p:cBhvr>
                                        <p:cTn id="40" dur="200" decel="50000" autoRev="1" fill="hold">
                                          <p:stCondLst>
                                            <p:cond delay="600"/>
                                          </p:stCondLst>
                                        </p:cTn>
                                        <p:tgtEl>
                                          <p:spTgt spid="5">
                                            <p:txEl>
                                              <p:pRg st="4" end="4"/>
                                            </p:txEl>
                                          </p:spTgt>
                                        </p:tgtEl>
                                        <p:attrNameLst>
                                          <p:attrName>xshear</p:attrName>
                                        </p:attrNameLst>
                                      </p:cBhvr>
                                    </p:anim>
                                    <p:animScale>
                                      <p:cBhvr>
                                        <p:cTn id="41" dur="200" decel="100000" autoRev="1" fill="hold">
                                          <p:stCondLst>
                                            <p:cond delay="600"/>
                                          </p:stCondLst>
                                        </p:cTn>
                                        <p:tgtEl>
                                          <p:spTgt spid="5">
                                            <p:txEl>
                                              <p:pRg st="4" end="4"/>
                                            </p:txEl>
                                          </p:spTgt>
                                        </p:tgtEl>
                                      </p:cBhvr>
                                      <p:from x="100000" y="100000"/>
                                      <p:to x="80000" y="100000"/>
                                    </p:animScale>
                                    <p:anim by="(#ppt_h/3+#ppt_w*0.1)" calcmode="lin" valueType="num">
                                      <p:cBhvr additive="sum">
                                        <p:cTn id="42" dur="200" decel="100000" autoRev="1" fill="hold">
                                          <p:stCondLst>
                                            <p:cond delay="600"/>
                                          </p:stCondLst>
                                        </p:cTn>
                                        <p:tgtEl>
                                          <p:spTgt spid="5">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3733800"/>
            <a:ext cx="2743200" cy="1371600"/>
          </a:xfrm>
        </p:spPr>
        <p:txBody>
          <a:bodyPr>
            <a:normAutofit/>
          </a:bodyPr>
          <a:lstStyle/>
          <a:p>
            <a:r>
              <a:rPr lang="en-US" sz="2400" b="1" i="1" dirty="0" err="1">
                <a:solidFill>
                  <a:srgbClr val="FF0000"/>
                </a:solidFill>
                <a:latin typeface="Times New Roman" panose="02020603050405020304" pitchFamily="18" charset="0"/>
                <a:cs typeface="Times New Roman" panose="02020603050405020304" pitchFamily="18" charset="0"/>
              </a:rPr>
              <a:t>Chúc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bạn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thành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công</a:t>
            </a:r>
            <a:r>
              <a:rPr lang="en-US" sz="2400" b="1" i="1" dirty="0">
                <a:solidFill>
                  <a:srgbClr val="FF0000"/>
                </a:solidFill>
                <a:latin typeface="Times New Roman" panose="02020603050405020304" pitchFamily="18" charset="0"/>
                <a:cs typeface="Times New Roman" panose="02020603050405020304" pitchFamily="18" charset="0"/>
              </a:rPr>
              <a:t> </a:t>
            </a:r>
          </a:p>
        </p:txBody>
      </p:sp>
      <p:pic>
        <p:nvPicPr>
          <p:cNvPr id="10" name="Content Placeholder 9" descr="tải xuống.gif"/>
          <p:cNvPicPr>
            <a:picLocks noGrp="1" noChangeAspect="1"/>
          </p:cNvPicPr>
          <p:nvPr>
            <p:ph idx="1"/>
          </p:nvPr>
        </p:nvPicPr>
        <p:blipFill>
          <a:blip r:embed="rId2"/>
          <a:stretch>
            <a:fillRect/>
          </a:stretch>
        </p:blipFill>
        <p:spPr>
          <a:xfrm>
            <a:off x="7302500" y="4495800"/>
            <a:ext cx="1841500" cy="2209800"/>
          </a:xfrm>
        </p:spPr>
      </p:pic>
      <p:pic>
        <p:nvPicPr>
          <p:cNvPr id="4" name="Picture 3" descr="50.jpg"/>
          <p:cNvPicPr>
            <a:picLocks noChangeAspect="1"/>
          </p:cNvPicPr>
          <p:nvPr/>
        </p:nvPicPr>
        <p:blipFill>
          <a:blip r:embed="rId3"/>
          <a:stretch>
            <a:fillRect/>
          </a:stretch>
        </p:blipFill>
        <p:spPr>
          <a:xfrm>
            <a:off x="381000" y="1981200"/>
            <a:ext cx="5556250" cy="4552921"/>
          </a:xfrm>
          <a:prstGeom prst="rect">
            <a:avLst/>
          </a:prstGeom>
        </p:spPr>
      </p:pic>
      <p:sp>
        <p:nvSpPr>
          <p:cNvPr id="9" name="12-Point Star 8"/>
          <p:cNvSpPr/>
          <p:nvPr/>
        </p:nvSpPr>
        <p:spPr>
          <a:xfrm>
            <a:off x="3200400" y="0"/>
            <a:ext cx="5943600" cy="3124200"/>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buNone/>
            </a:pPr>
            <a:r>
              <a:rPr lang="vi-VN" sz="2200" b="1" dirty="0">
                <a:latin typeface="Times New Roman" panose="02020603050405020304" pitchFamily="18" charset="0"/>
                <a:cs typeface="Times New Roman" panose="02020603050405020304" pitchFamily="18" charset="0"/>
              </a:rPr>
              <a:t>“Tèn tén ten” Cuối cùng đĩa “Kem hoa quả” mang độc thương hiệu Made by me đã ra đời trông thật đẹp mắt. Chúng ta cùng thưởng thức thôi nào.</a:t>
            </a:r>
            <a:endParaRPr lang="en-US" sz="2200" b="1" dirty="0">
              <a:latin typeface="Times New Roman" panose="02020603050405020304" pitchFamily="18" charset="0"/>
              <a:cs typeface="Times New Roman" panose="02020603050405020304" pitchFamily="18" charset="0"/>
            </a:endParaRPr>
          </a:p>
        </p:txBody>
      </p:sp>
      <p:pic>
        <p:nvPicPr>
          <p:cNvPr id="11" name="Picture 10" descr="animals24.gif"/>
          <p:cNvPicPr>
            <a:picLocks noChangeAspect="1"/>
          </p:cNvPicPr>
          <p:nvPr/>
        </p:nvPicPr>
        <p:blipFill>
          <a:blip r:embed="rId4"/>
          <a:stretch>
            <a:fillRect/>
          </a:stretch>
        </p:blipFill>
        <p:spPr>
          <a:xfrm>
            <a:off x="5715000" y="4724400"/>
            <a:ext cx="1651000"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iterate type="lt">
                                    <p:tmPct val="0"/>
                                  </p:iterate>
                                  <p:childTnLst>
                                    <p:set>
                                      <p:cBhvr>
                                        <p:cTn id="13" dur="1" fill="hold">
                                          <p:stCondLst>
                                            <p:cond delay="0"/>
                                          </p:stCondLst>
                                        </p:cTn>
                                        <p:tgtEl>
                                          <p:spTgt spid="4"/>
                                        </p:tgtEl>
                                        <p:attrNameLst>
                                          <p:attrName>style.visibility</p:attrName>
                                        </p:attrNameLst>
                                      </p:cBhvr>
                                      <p:to>
                                        <p:strVal val="visible"/>
                                      </p:to>
                                    </p:set>
                                    <p:anim from="(-#ppt_w/2)" to="(#ppt_x)" calcmode="lin" valueType="num">
                                      <p:cBhvr>
                                        <p:cTn id="14" dur="600" fill="hold">
                                          <p:stCondLst>
                                            <p:cond delay="0"/>
                                          </p:stCondLst>
                                        </p:cTn>
                                        <p:tgtEl>
                                          <p:spTgt spid="4"/>
                                        </p:tgtEl>
                                        <p:attrNameLst>
                                          <p:attrName>ppt_x</p:attrName>
                                        </p:attrNameLst>
                                      </p:cBhvr>
                                    </p:anim>
                                    <p:anim from="0" to="-1.0" calcmode="lin" valueType="num">
                                      <p:cBhvr>
                                        <p:cTn id="15" dur="200" decel="50000" autoRev="1" fill="hold">
                                          <p:stCondLst>
                                            <p:cond delay="600"/>
                                          </p:stCondLst>
                                        </p:cTn>
                                        <p:tgtEl>
                                          <p:spTgt spid="4"/>
                                        </p:tgtEl>
                                        <p:attrNameLst>
                                          <p:attrName>xshear</p:attrName>
                                        </p:attrNameLst>
                                      </p:cBhvr>
                                    </p:anim>
                                    <p:animScale>
                                      <p:cBhvr>
                                        <p:cTn id="16" dur="200" decel="100000" autoRev="1" fill="hold">
                                          <p:stCondLst>
                                            <p:cond delay="600"/>
                                          </p:stCondLst>
                                        </p:cTn>
                                        <p:tgtEl>
                                          <p:spTgt spid="4"/>
                                        </p:tgtEl>
                                      </p:cBhvr>
                                      <p:from x="100000" y="100000"/>
                                      <p:to x="80000" y="100000"/>
                                    </p:animScale>
                                    <p:anim by="(#ppt_h/3+#ppt_w*0.1)" calcmode="lin" valueType="num">
                                      <p:cBhvr additive="sum">
                                        <p:cTn id="17" dur="200" decel="100000" autoRev="1" fill="hold">
                                          <p:stCondLst>
                                            <p:cond delay="600"/>
                                          </p:stCondLst>
                                        </p:cTn>
                                        <p:tgtEl>
                                          <p:spTgt spid="4"/>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vi-VN" sz="36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Khoảng thời gian quý hiếm của cả nhóm</a:t>
            </a:r>
            <a:endParaRPr lang="en-US" sz="36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Picture 4" descr="10957410_425769744245291_1941477403_n.jpg"/>
          <p:cNvPicPr>
            <a:picLocks noChangeAspect="1"/>
          </p:cNvPicPr>
          <p:nvPr/>
        </p:nvPicPr>
        <p:blipFill>
          <a:blip r:embed="rId2"/>
          <a:stretch>
            <a:fillRect/>
          </a:stretch>
        </p:blipFill>
        <p:spPr>
          <a:xfrm>
            <a:off x="5105400" y="1828800"/>
            <a:ext cx="3714750" cy="4267200"/>
          </a:xfrm>
          <a:prstGeom prst="rect">
            <a:avLst/>
          </a:prstGeom>
        </p:spPr>
      </p:pic>
      <p:sp>
        <p:nvSpPr>
          <p:cNvPr id="6" name="12-Point Star 5"/>
          <p:cNvSpPr/>
          <p:nvPr/>
        </p:nvSpPr>
        <p:spPr>
          <a:xfrm>
            <a:off x="533400" y="2763982"/>
            <a:ext cx="5181600" cy="2057400"/>
          </a:xfrm>
          <a:prstGeom prst="star12">
            <a:avLst/>
          </a:prstGeom>
          <a:effectLst>
            <a:glow rad="228600">
              <a:schemeClr val="accent5">
                <a:satMod val="175000"/>
                <a:alpha val="40000"/>
              </a:schemeClr>
            </a:glow>
            <a:outerShdw blurRad="40000" dist="20000" dir="5400000" rotWithShape="0">
              <a:srgbClr val="000000">
                <a:alpha val="38000"/>
              </a:srgbClr>
            </a:outerShdw>
          </a:effectLst>
          <a:scene3d>
            <a:camera prst="perspectiveRelaxedModerately"/>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400" dirty="0">
                <a:latin typeface="+mj-lt"/>
              </a:rPr>
              <a:t>Bạn nào muốn làm “trai đảm” thì phải học Quân đây!!!! Hehe </a:t>
            </a:r>
            <a:r>
              <a:rPr lang="vi-VN" sz="2400" dirty="0">
                <a:latin typeface="+mj-lt"/>
                <a:sym typeface="Wingdings" panose="05000000000000000000" pitchFamily="2" charset="2"/>
              </a:rPr>
              <a:t></a:t>
            </a:r>
            <a:endParaRPr lang="en-US" sz="2400" dirty="0">
              <a:latin typeface="+mj-lt"/>
            </a:endParaRP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67600" cy="990600"/>
          </a:xfrm>
        </p:spPr>
        <p:txBody>
          <a:bodyPr>
            <a:prstTxWarp prst="textInflate">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vi-VN"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Bước 1: Đi chợ</a:t>
            </a:r>
            <a:endParaRPr lang="en-US"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457200" y="1219200"/>
            <a:ext cx="8229600" cy="4906963"/>
          </a:xfrm>
        </p:spPr>
        <p:txBody>
          <a:bodyPr/>
          <a:lstStyle/>
          <a:p>
            <a:pPr>
              <a:buNone/>
            </a:pPr>
            <a:r>
              <a:rPr lang="vi-VN" dirty="0">
                <a:latin typeface="+mj-lt"/>
              </a:rPr>
              <a:t>Các bạn có thể tìm mua nguyên liệu ở chợ và trong siêu thị </a:t>
            </a:r>
          </a:p>
          <a:p>
            <a:pPr>
              <a:buNone/>
            </a:pPr>
            <a:endParaRPr lang="en-US" dirty="0">
              <a:latin typeface="+mj-lt"/>
            </a:endParaRPr>
          </a:p>
        </p:txBody>
      </p:sp>
      <p:pic>
        <p:nvPicPr>
          <p:cNvPr id="4" name="Picture 3" descr="1a.JPG"/>
          <p:cNvPicPr>
            <a:picLocks noChangeAspect="1"/>
          </p:cNvPicPr>
          <p:nvPr/>
        </p:nvPicPr>
        <p:blipFill>
          <a:blip r:embed="rId2"/>
          <a:stretch>
            <a:fillRect/>
          </a:stretch>
        </p:blipFill>
        <p:spPr>
          <a:xfrm>
            <a:off x="838200" y="2286000"/>
            <a:ext cx="3352800" cy="4241801"/>
          </a:xfrm>
          <a:prstGeom prst="rect">
            <a:avLst/>
          </a:prstGeom>
        </p:spPr>
      </p:pic>
      <p:pic>
        <p:nvPicPr>
          <p:cNvPr id="5" name="Picture 4" descr="1b.JPG"/>
          <p:cNvPicPr>
            <a:picLocks noChangeAspect="1"/>
          </p:cNvPicPr>
          <p:nvPr/>
        </p:nvPicPr>
        <p:blipFill>
          <a:blip r:embed="rId3" cstate="print"/>
          <a:stretch>
            <a:fillRect/>
          </a:stretch>
        </p:blipFill>
        <p:spPr>
          <a:xfrm>
            <a:off x="4648200" y="2286000"/>
            <a:ext cx="3250763" cy="4267200"/>
          </a:xfrm>
          <a:prstGeom prst="rect">
            <a:avLst/>
          </a:prstGeom>
        </p:spPr>
      </p:pic>
      <p:pic>
        <p:nvPicPr>
          <p:cNvPr id="8" name="Picture 7" descr="200826234743237.gif"/>
          <p:cNvPicPr>
            <a:picLocks noChangeAspect="1"/>
          </p:cNvPicPr>
          <p:nvPr/>
        </p:nvPicPr>
        <p:blipFill>
          <a:blip r:embed="rId4"/>
          <a:stretch>
            <a:fillRect/>
          </a:stretch>
        </p:blipFill>
        <p:spPr>
          <a:xfrm>
            <a:off x="7391400" y="457200"/>
            <a:ext cx="2381250" cy="23241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2590799"/>
          </a:xfrm>
        </p:spPr>
        <p:txBody>
          <a:bodyPr>
            <a:prstTxWarp prst="textInflate">
              <a:avLst/>
            </a:prstTxWarp>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vi-V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Bài thực hành của Nhóm 3 đến đây là kết thúc</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Subtitle 3"/>
          <p:cNvSpPr>
            <a:spLocks noGrp="1"/>
          </p:cNvSpPr>
          <p:nvPr>
            <p:ph type="subTitle" idx="1"/>
          </p:nvPr>
        </p:nvSpPr>
        <p:spPr>
          <a:xfrm>
            <a:off x="457200" y="5638800"/>
            <a:ext cx="6400800" cy="990600"/>
          </a:xfrm>
        </p:spPr>
        <p:txBody>
          <a:bodyPr>
            <a:normAutofit lnSpcReduction="10000"/>
          </a:bodyPr>
          <a:lstStyle/>
          <a:p>
            <a:r>
              <a:rPr lang="vi-VN" b="1" i="1" dirty="0">
                <a:solidFill>
                  <a:schemeClr val="tx1"/>
                </a:solidFill>
                <a:latin typeface="+mj-lt"/>
              </a:rPr>
              <a:t>Xin chân thành cảm ơn cô cùng các bạn đã lắng nghe </a:t>
            </a:r>
            <a:endParaRPr lang="en-US" b="1" i="1" dirty="0">
              <a:solidFill>
                <a:schemeClr val="tx1"/>
              </a:solidFill>
              <a:latin typeface="+mj-lt"/>
            </a:endParaRPr>
          </a:p>
        </p:txBody>
      </p:sp>
      <p:pic>
        <p:nvPicPr>
          <p:cNvPr id="5" name="Picture 4" descr="thank_you_045.gif"/>
          <p:cNvPicPr>
            <a:picLocks noChangeAspect="1"/>
          </p:cNvPicPr>
          <p:nvPr/>
        </p:nvPicPr>
        <p:blipFill>
          <a:blip r:embed="rId3"/>
          <a:stretch>
            <a:fillRect/>
          </a:stretch>
        </p:blipFill>
        <p:spPr>
          <a:xfrm>
            <a:off x="0" y="-228600"/>
            <a:ext cx="2438400" cy="2381250"/>
          </a:xfrm>
          <a:prstGeom prst="rect">
            <a:avLst/>
          </a:prstGeom>
        </p:spPr>
      </p:pic>
      <p:pic>
        <p:nvPicPr>
          <p:cNvPr id="6" name="Picture 5" descr="butterfly-fly-away-animated.gif"/>
          <p:cNvPicPr>
            <a:picLocks noChangeAspect="1"/>
          </p:cNvPicPr>
          <p:nvPr/>
        </p:nvPicPr>
        <p:blipFill>
          <a:blip r:embed="rId4"/>
          <a:stretch>
            <a:fillRect/>
          </a:stretch>
        </p:blipFill>
        <p:spPr>
          <a:xfrm>
            <a:off x="3886200" y="2286001"/>
            <a:ext cx="52578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nodeType="clickEffect">
                                  <p:stCondLst>
                                    <p:cond delay="0"/>
                                  </p:stCondLst>
                                  <p:iterate type="lt">
                                    <p:tmPct val="10000"/>
                                  </p:iterate>
                                  <p:childTnLst>
                                    <p:set>
                                      <p:cBhvr>
                                        <p:cTn id="17" dur="1" fill="hold">
                                          <p:stCondLst>
                                            <p:cond delay="0"/>
                                          </p:stCondLst>
                                        </p:cTn>
                                        <p:tgtEl>
                                          <p:spTgt spid="4">
                                            <p:txEl>
                                              <p:pRg st="0" end="0"/>
                                            </p:txEl>
                                          </p:spTgt>
                                        </p:tgtEl>
                                        <p:attrNameLst>
                                          <p:attrName>style.visibility</p:attrName>
                                        </p:attrNameLst>
                                      </p:cBhvr>
                                      <p:to>
                                        <p:strVal val="visible"/>
                                      </p:to>
                                    </p:set>
                                    <p:anim by="(-#ppt_w*2)" calcmode="lin" valueType="num">
                                      <p:cBhvr rctx="PPT">
                                        <p:cTn id="18" dur="500" autoRev="1" fill="hold">
                                          <p:stCondLst>
                                            <p:cond delay="0"/>
                                          </p:stCondLst>
                                        </p:cTn>
                                        <p:tgtEl>
                                          <p:spTgt spid="4">
                                            <p:txEl>
                                              <p:pRg st="0" end="0"/>
                                            </p:txEl>
                                          </p:spTgt>
                                        </p:tgtEl>
                                        <p:attrNameLst>
                                          <p:attrName>ppt_w</p:attrName>
                                        </p:attrNameLst>
                                      </p:cBhvr>
                                    </p:anim>
                                    <p:anim by="(#ppt_w*0.50)" calcmode="lin" valueType="num">
                                      <p:cBhvr>
                                        <p:cTn id="19" dur="500" decel="50000" autoRev="1" fill="hold">
                                          <p:stCondLst>
                                            <p:cond delay="0"/>
                                          </p:stCondLst>
                                        </p:cTn>
                                        <p:tgtEl>
                                          <p:spTgt spid="4">
                                            <p:txEl>
                                              <p:pRg st="0" end="0"/>
                                            </p:txEl>
                                          </p:spTgt>
                                        </p:tgtEl>
                                        <p:attrNameLst>
                                          <p:attrName>ppt_x</p:attrName>
                                        </p:attrNameLst>
                                      </p:cBhvr>
                                    </p:anim>
                                    <p:anim from="(-#ppt_h/2)" to="(#ppt_y)" calcmode="lin" valueType="num">
                                      <p:cBhvr>
                                        <p:cTn id="20" dur="1000" fill="hold">
                                          <p:stCondLst>
                                            <p:cond delay="0"/>
                                          </p:stCondLst>
                                        </p:cTn>
                                        <p:tgtEl>
                                          <p:spTgt spid="4">
                                            <p:txEl>
                                              <p:pRg st="0" end="0"/>
                                            </p:txEl>
                                          </p:spTgt>
                                        </p:tgtEl>
                                        <p:attrNameLst>
                                          <p:attrName>ppt_y</p:attrName>
                                        </p:attrNameLst>
                                      </p:cBhvr>
                                    </p:anim>
                                    <p:animRot by="21600000">
                                      <p:cBhvr>
                                        <p:cTn id="21" dur="100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vi-VN"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Bước 2: Nguyên liệu cần chuẩn bị</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Content Placeholder 5"/>
          <p:cNvSpPr>
            <a:spLocks noGrp="1"/>
          </p:cNvSpPr>
          <p:nvPr>
            <p:ph idx="1"/>
          </p:nvPr>
        </p:nvSpPr>
        <p:spPr>
          <a:xfrm>
            <a:off x="457200" y="1066800"/>
            <a:ext cx="8229600" cy="5181599"/>
          </a:xfrm>
        </p:spPr>
        <p:txBody>
          <a:bodyPr>
            <a:normAutofit fontScale="62500" lnSpcReduction="20000"/>
          </a:bodyPr>
          <a:lstStyle/>
          <a:p>
            <a:pPr>
              <a:buNone/>
            </a:pPr>
            <a:endParaRPr lang="vi-VN" dirty="0">
              <a:latin typeface="+mj-lt"/>
            </a:endParaRPr>
          </a:p>
          <a:p>
            <a:pPr>
              <a:buNone/>
            </a:pPr>
            <a:r>
              <a:rPr lang="vi-VN" sz="3800" dirty="0">
                <a:latin typeface="+mj-lt"/>
              </a:rPr>
              <a:t>Với món ăn thứ nhất: Món </a:t>
            </a:r>
            <a:r>
              <a:rPr lang="vi-VN" sz="3800" b="1" dirty="0">
                <a:latin typeface="+mj-lt"/>
              </a:rPr>
              <a:t>Bánh khoai tây kiểu Nhật</a:t>
            </a:r>
            <a:r>
              <a:rPr lang="vi-VN" sz="3800" dirty="0">
                <a:latin typeface="+mj-lt"/>
              </a:rPr>
              <a:t> chúng ta cần phải chuẩn bị những nguyên liệu sau đây: (dành cho 5 người ăn)</a:t>
            </a:r>
          </a:p>
          <a:p>
            <a:r>
              <a:rPr lang="vi-VN" sz="3800" dirty="0">
                <a:latin typeface="+mj-lt"/>
              </a:rPr>
              <a:t>5 củ khoai tây to</a:t>
            </a:r>
          </a:p>
          <a:p>
            <a:r>
              <a:rPr lang="vi-VN" sz="3800" dirty="0">
                <a:latin typeface="+mj-lt"/>
              </a:rPr>
              <a:t>1 củ hành tây</a:t>
            </a:r>
          </a:p>
          <a:p>
            <a:r>
              <a:rPr lang="vi-VN" sz="3800" dirty="0">
                <a:latin typeface="+mj-lt"/>
              </a:rPr>
              <a:t>3 lạng thịt lợn băm</a:t>
            </a:r>
          </a:p>
          <a:p>
            <a:r>
              <a:rPr lang="vi-VN" sz="3800" dirty="0">
                <a:latin typeface="+mj-lt"/>
              </a:rPr>
              <a:t>2 quả trứng gà</a:t>
            </a:r>
          </a:p>
          <a:p>
            <a:r>
              <a:rPr lang="vi-VN" sz="3800" dirty="0">
                <a:latin typeface="+mj-lt"/>
              </a:rPr>
              <a:t>Bột chiên xù</a:t>
            </a:r>
          </a:p>
          <a:p>
            <a:r>
              <a:rPr lang="vi-VN" sz="3800" dirty="0">
                <a:latin typeface="+mj-lt"/>
              </a:rPr>
              <a:t>Bột mì</a:t>
            </a:r>
          </a:p>
          <a:p>
            <a:r>
              <a:rPr lang="vi-VN" sz="3800" dirty="0">
                <a:latin typeface="+mj-lt"/>
              </a:rPr>
              <a:t>Dầu rán</a:t>
            </a:r>
          </a:p>
          <a:p>
            <a:r>
              <a:rPr lang="vi-VN" sz="3800" dirty="0">
                <a:latin typeface="+mj-lt"/>
              </a:rPr>
              <a:t>Gia vị, tiêu, mì chính</a:t>
            </a:r>
          </a:p>
          <a:p>
            <a:endParaRPr lang="vi-VN" dirty="0">
              <a:latin typeface="+mj-lt"/>
            </a:endParaRPr>
          </a:p>
          <a:p>
            <a:pPr>
              <a:buNone/>
            </a:pPr>
            <a:r>
              <a:rPr lang="vi-VN" dirty="0">
                <a:latin typeface="+mj-lt"/>
              </a:rPr>
              <a:t>                                            </a:t>
            </a:r>
            <a:endParaRPr lang="en-US" dirty="0">
              <a:latin typeface="+mj-lt"/>
            </a:endParaRPr>
          </a:p>
        </p:txBody>
      </p:sp>
      <p:pic>
        <p:nvPicPr>
          <p:cNvPr id="8" name="Picture 7" descr="1.jpg"/>
          <p:cNvPicPr>
            <a:picLocks noChangeAspect="1"/>
          </p:cNvPicPr>
          <p:nvPr/>
        </p:nvPicPr>
        <p:blipFill>
          <a:blip r:embed="rId3"/>
          <a:stretch>
            <a:fillRect/>
          </a:stretch>
        </p:blipFill>
        <p:spPr>
          <a:xfrm>
            <a:off x="3962400" y="2209800"/>
            <a:ext cx="4461928" cy="3021015"/>
          </a:xfrm>
          <a:prstGeom prst="rect">
            <a:avLst/>
          </a:prstGeom>
        </p:spPr>
      </p:pic>
      <p:pic>
        <p:nvPicPr>
          <p:cNvPr id="11" name="Picture 10" descr="05.gif"/>
          <p:cNvPicPr>
            <a:picLocks noChangeAspect="1"/>
          </p:cNvPicPr>
          <p:nvPr/>
        </p:nvPicPr>
        <p:blipFill>
          <a:blip r:embed="rId4"/>
          <a:stretch>
            <a:fillRect/>
          </a:stretch>
        </p:blipFill>
        <p:spPr>
          <a:xfrm>
            <a:off x="685800" y="5295900"/>
            <a:ext cx="2971800" cy="1562100"/>
          </a:xfrm>
          <a:prstGeom prst="rect">
            <a:avLst/>
          </a:prstGeom>
        </p:spPr>
      </p:pic>
      <p:sp>
        <p:nvSpPr>
          <p:cNvPr id="12" name="Rounded Rectangle 11"/>
          <p:cNvSpPr/>
          <p:nvPr/>
        </p:nvSpPr>
        <p:spPr>
          <a:xfrm>
            <a:off x="3810000" y="5562600"/>
            <a:ext cx="4800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000" dirty="0">
                <a:solidFill>
                  <a:schemeClr val="tx1">
                    <a:lumMod val="95000"/>
                    <a:lumOff val="5000"/>
                  </a:schemeClr>
                </a:solidFill>
                <a:latin typeface="+mj-lt"/>
              </a:rPr>
              <a:t>Trước khi chế biến nguyên liệu chúng ta cần rửa sạch tay bằng nước rửa tay hoặc đeo găng tay để đảm bảo an toàn vệ sinh.</a:t>
            </a:r>
            <a:endParaRPr lang="en-US" sz="2000" dirty="0">
              <a:solidFill>
                <a:schemeClr val="tx1">
                  <a:lumMod val="95000"/>
                  <a:lumOff val="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p:cTn id="26"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p:cTn id="3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 calcmode="lin" valueType="num">
                                      <p:cBhvr>
                                        <p:cTn id="38"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 calcmode="lin" valueType="num">
                                      <p:cBhvr>
                                        <p:cTn id="44"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6">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 calcmode="lin" valueType="num">
                                      <p:cBhvr>
                                        <p:cTn id="50"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6">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 calcmode="lin" valueType="num">
                                      <p:cBhvr>
                                        <p:cTn id="56"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6">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nodeType="click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 calcmode="lin" valueType="num">
                                      <p:cBhvr>
                                        <p:cTn id="62"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63" dur="500" fill="hold"/>
                                        <p:tgtEl>
                                          <p:spTgt spid="6">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1000" fill="hold"/>
                                        <p:tgtEl>
                                          <p:spTgt spid="12"/>
                                        </p:tgtEl>
                                        <p:attrNameLst>
                                          <p:attrName>ppt_x</p:attrName>
                                        </p:attrNameLst>
                                      </p:cBhvr>
                                      <p:tavLst>
                                        <p:tav tm="0">
                                          <p:val>
                                            <p:strVal val="#ppt_x-.2"/>
                                          </p:val>
                                        </p:tav>
                                        <p:tav tm="100000">
                                          <p:val>
                                            <p:strVal val="#ppt_x"/>
                                          </p:val>
                                        </p:tav>
                                      </p:tavLst>
                                    </p:anim>
                                    <p:anim calcmode="lin" valueType="num">
                                      <p:cBhvr>
                                        <p:cTn id="7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7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vi-VN" sz="36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Bước 3: Chế biến nguyên liệu</a:t>
            </a:r>
            <a:endParaRPr lang="en-US" sz="36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457200" y="1219200"/>
            <a:ext cx="4114800" cy="5105400"/>
          </a:xfrm>
        </p:spPr>
        <p:txBody>
          <a:bodyPr>
            <a:normAutofit/>
          </a:bodyPr>
          <a:lstStyle/>
          <a:p>
            <a:r>
              <a:rPr lang="vi-VN" dirty="0">
                <a:latin typeface="+mj-lt"/>
              </a:rPr>
              <a:t>Khoai tây gọt vỏ, rửa sạch, thái miếng nhỏ</a:t>
            </a:r>
          </a:p>
          <a:p>
            <a:pPr>
              <a:buNone/>
            </a:pPr>
            <a:endParaRPr lang="vi-VN" dirty="0">
              <a:latin typeface="+mj-lt"/>
            </a:endParaRPr>
          </a:p>
          <a:p>
            <a:pPr>
              <a:buNone/>
            </a:pPr>
            <a:endParaRPr lang="vi-VN" dirty="0">
              <a:latin typeface="+mj-lt"/>
            </a:endParaRPr>
          </a:p>
          <a:p>
            <a:pPr>
              <a:buNone/>
            </a:pPr>
            <a:endParaRPr lang="vi-VN" dirty="0">
              <a:latin typeface="+mj-lt"/>
            </a:endParaRPr>
          </a:p>
          <a:p>
            <a:r>
              <a:rPr lang="vi-VN" dirty="0">
                <a:latin typeface="+mj-lt"/>
              </a:rPr>
              <a:t>Hành tây bóc vỏ, rửa sạch bằng nước, thái hạt lựu</a:t>
            </a:r>
            <a:endParaRPr lang="en-US" dirty="0">
              <a:latin typeface="+mj-lt"/>
            </a:endParaRPr>
          </a:p>
        </p:txBody>
      </p:sp>
      <p:pic>
        <p:nvPicPr>
          <p:cNvPr id="4" name="Picture 3" descr="2.jpg"/>
          <p:cNvPicPr>
            <a:picLocks noChangeAspect="1"/>
          </p:cNvPicPr>
          <p:nvPr/>
        </p:nvPicPr>
        <p:blipFill>
          <a:blip r:embed="rId3"/>
          <a:stretch>
            <a:fillRect/>
          </a:stretch>
        </p:blipFill>
        <p:spPr>
          <a:xfrm>
            <a:off x="4648200" y="1143000"/>
            <a:ext cx="4125113" cy="2514600"/>
          </a:xfrm>
          <a:prstGeom prst="rect">
            <a:avLst/>
          </a:prstGeom>
        </p:spPr>
      </p:pic>
      <p:pic>
        <p:nvPicPr>
          <p:cNvPr id="5" name="Picture 4" descr="3.jpg"/>
          <p:cNvPicPr>
            <a:picLocks noChangeAspect="1"/>
          </p:cNvPicPr>
          <p:nvPr/>
        </p:nvPicPr>
        <p:blipFill>
          <a:blip r:embed="rId4"/>
          <a:stretch>
            <a:fillRect/>
          </a:stretch>
        </p:blipFill>
        <p:spPr>
          <a:xfrm>
            <a:off x="4648200" y="4038600"/>
            <a:ext cx="411480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strVal val="#ppt_w+.3"/>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strVal val="#ppt_w+.3"/>
                                          </p:val>
                                        </p:tav>
                                        <p:tav tm="100000">
                                          <p:val>
                                            <p:strVal val="#ppt_w"/>
                                          </p:val>
                                        </p:tav>
                                      </p:tavLst>
                                    </p:anim>
                                    <p:anim calcmode="lin" valueType="num">
                                      <p:cBhvr>
                                        <p:cTn id="47" dur="1000" fill="hold"/>
                                        <p:tgtEl>
                                          <p:spTgt spid="5"/>
                                        </p:tgtEl>
                                        <p:attrNameLst>
                                          <p:attrName>ppt_h</p:attrName>
                                        </p:attrNameLst>
                                      </p:cBhvr>
                                      <p:tavLst>
                                        <p:tav tm="0">
                                          <p:val>
                                            <p:strVal val="#ppt_h"/>
                                          </p:val>
                                        </p:tav>
                                        <p:tav tm="100000">
                                          <p:val>
                                            <p:strVal val="#ppt_h"/>
                                          </p:val>
                                        </p:tav>
                                      </p:tavLst>
                                    </p:anim>
                                    <p:animEffect transition="in" filter="fade">
                                      <p:cBhvr>
                                        <p:cTn id="4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066800"/>
          </a:xfrm>
        </p:spPr>
        <p:txBody>
          <a:bodyPr>
            <a:normAutofit/>
          </a:bodyPr>
          <a:lstStyle/>
          <a:p>
            <a:r>
              <a:rPr lang="en-US" sz="5400" dirty="0" err="1">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Bước</a:t>
            </a:r>
            <a:r>
              <a:rPr lang="en-US" sz="5400" dirty="0">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 4: </a:t>
            </a:r>
            <a:r>
              <a:rPr lang="en-US" sz="5400" dirty="0" err="1">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Nấu</a:t>
            </a:r>
            <a:r>
              <a:rPr lang="en-US" sz="5400" dirty="0">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5400" dirty="0" err="1">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ăn</a:t>
            </a:r>
            <a:r>
              <a:rPr lang="en-US" sz="5400" dirty="0">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p>
        </p:txBody>
      </p:sp>
      <p:sp>
        <p:nvSpPr>
          <p:cNvPr id="5" name="Content Placeholder 4"/>
          <p:cNvSpPr>
            <a:spLocks noGrp="1"/>
          </p:cNvSpPr>
          <p:nvPr>
            <p:ph idx="1"/>
          </p:nvPr>
        </p:nvSpPr>
        <p:spPr>
          <a:xfrm>
            <a:off x="4191000" y="1600200"/>
            <a:ext cx="4343400" cy="4525963"/>
          </a:xfrm>
        </p:spPr>
        <p:txBody>
          <a:bodyPr/>
          <a:lstStyle/>
          <a:p>
            <a:r>
              <a:rPr lang="en-US" dirty="0">
                <a:latin typeface="Times New Roman" panose="02020603050405020304" pitchFamily="18" charset="0"/>
                <a:cs typeface="Times New Roman" panose="02020603050405020304" pitchFamily="18" charset="0"/>
              </a:rPr>
              <a:t>Cho </a:t>
            </a:r>
            <a:r>
              <a:rPr lang="en-US" dirty="0" err="1">
                <a:latin typeface="Times New Roman" panose="02020603050405020304" pitchFamily="18" charset="0"/>
                <a:cs typeface="Times New Roman" panose="02020603050405020304" pitchFamily="18" charset="0"/>
              </a:rPr>
              <a:t>khoai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Khi thấy khoai chín thì tắt bếp </a:t>
            </a:r>
            <a:endParaRPr lang="en-US" dirty="0">
              <a:latin typeface="Times New Roman" panose="02020603050405020304" pitchFamily="18" charset="0"/>
              <a:cs typeface="Times New Roman" panose="02020603050405020304" pitchFamily="18" charset="0"/>
            </a:endParaRPr>
          </a:p>
        </p:txBody>
      </p:sp>
      <p:pic>
        <p:nvPicPr>
          <p:cNvPr id="6" name="Picture 5" descr="4.jpg"/>
          <p:cNvPicPr>
            <a:picLocks noChangeAspect="1"/>
          </p:cNvPicPr>
          <p:nvPr/>
        </p:nvPicPr>
        <p:blipFill>
          <a:blip r:embed="rId3"/>
          <a:stretch>
            <a:fillRect/>
          </a:stretch>
        </p:blipFill>
        <p:spPr>
          <a:xfrm>
            <a:off x="457200" y="1371600"/>
            <a:ext cx="3657600" cy="2278911"/>
          </a:xfrm>
          <a:prstGeom prst="rect">
            <a:avLst/>
          </a:prstGeom>
        </p:spPr>
      </p:pic>
      <p:pic>
        <p:nvPicPr>
          <p:cNvPr id="8" name="Picture 7" descr="5.jpg"/>
          <p:cNvPicPr>
            <a:picLocks noChangeAspect="1"/>
          </p:cNvPicPr>
          <p:nvPr/>
        </p:nvPicPr>
        <p:blipFill>
          <a:blip r:embed="rId4"/>
          <a:stretch>
            <a:fillRect/>
          </a:stretch>
        </p:blipFill>
        <p:spPr>
          <a:xfrm>
            <a:off x="457200" y="3962400"/>
            <a:ext cx="3657600" cy="2114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ppt_x</p:attrName>
                                        </p:attrNameLst>
                                      </p:cBhvr>
                                      <p:tavLst>
                                        <p:tav tm="0">
                                          <p:val>
                                            <p:strVal val="#ppt_x-.2"/>
                                          </p:val>
                                        </p:tav>
                                        <p:tav tm="100000">
                                          <p:val>
                                            <p:strVal val="#ppt_x"/>
                                          </p:val>
                                        </p:tav>
                                      </p:tavLst>
                                    </p:anim>
                                    <p:anim calcmode="lin" valueType="num">
                                      <p:cBhvr>
                                        <p:cTn id="3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077200" cy="5440363"/>
          </a:xfrm>
        </p:spPr>
        <p:txBody>
          <a:bodyPr/>
          <a:lstStyle/>
          <a:p>
            <a:r>
              <a:rPr lang="vi-VN" dirty="0">
                <a:latin typeface="+mj-lt"/>
              </a:rPr>
              <a:t>Đổ khoai đã chín ra bát, chờ một lúc cho khoai nguội rồi nghiền nát khoai </a:t>
            </a:r>
            <a:endParaRPr lang="en-US" dirty="0">
              <a:latin typeface="+mj-lt"/>
            </a:endParaRPr>
          </a:p>
        </p:txBody>
      </p:sp>
      <p:pic>
        <p:nvPicPr>
          <p:cNvPr id="4" name="Picture 3" descr="6.jpg"/>
          <p:cNvPicPr>
            <a:picLocks noChangeAspect="1"/>
          </p:cNvPicPr>
          <p:nvPr/>
        </p:nvPicPr>
        <p:blipFill>
          <a:blip r:embed="rId2"/>
          <a:stretch>
            <a:fillRect/>
          </a:stretch>
        </p:blipFill>
        <p:spPr>
          <a:xfrm>
            <a:off x="457200" y="1981200"/>
            <a:ext cx="3886200" cy="3124200"/>
          </a:xfrm>
          <a:prstGeom prst="rect">
            <a:avLst/>
          </a:prstGeom>
        </p:spPr>
      </p:pic>
      <p:pic>
        <p:nvPicPr>
          <p:cNvPr id="5" name="Picture 4" descr="7.jpg"/>
          <p:cNvPicPr>
            <a:picLocks noChangeAspect="1"/>
          </p:cNvPicPr>
          <p:nvPr/>
        </p:nvPicPr>
        <p:blipFill>
          <a:blip r:embed="rId3"/>
          <a:stretch>
            <a:fillRect/>
          </a:stretch>
        </p:blipFill>
        <p:spPr>
          <a:xfrm>
            <a:off x="4572000" y="1981200"/>
            <a:ext cx="3733800" cy="3124200"/>
          </a:xfrm>
          <a:prstGeom prst="rect">
            <a:avLst/>
          </a:prstGeom>
        </p:spPr>
      </p:pic>
      <p:pic>
        <p:nvPicPr>
          <p:cNvPr id="10" name="Picture 9" descr="b9ca4236d67860505f33c0a793406e82.gif"/>
          <p:cNvPicPr>
            <a:picLocks noChangeAspect="1"/>
          </p:cNvPicPr>
          <p:nvPr/>
        </p:nvPicPr>
        <p:blipFill>
          <a:blip r:embed="rId4"/>
          <a:stretch>
            <a:fillRect/>
          </a:stretch>
        </p:blipFill>
        <p:spPr>
          <a:xfrm>
            <a:off x="228600" y="5524500"/>
            <a:ext cx="1676400" cy="133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14400"/>
            <a:ext cx="3962400" cy="5211763"/>
          </a:xfrm>
        </p:spPr>
        <p:txBody>
          <a:bodyPr>
            <a:normAutofit lnSpcReduction="10000"/>
          </a:bodyPr>
          <a:lstStyle/>
          <a:p>
            <a:pPr>
              <a:buNone/>
            </a:pPr>
            <a:r>
              <a:rPr lang="vi-VN" dirty="0">
                <a:latin typeface="Times New Roman" panose="02020603050405020304" pitchFamily="18" charset="0"/>
                <a:cs typeface="Times New Roman" panose="02020603050405020304" pitchFamily="18" charset="0"/>
              </a:rPr>
              <a:t>Bước tiếp theo:</a:t>
            </a:r>
          </a:p>
          <a:p>
            <a:r>
              <a:rPr lang="en-US" u="sng" dirty="0">
                <a:latin typeface="Times New Roman" panose="02020603050405020304" pitchFamily="18" charset="0"/>
                <a:cs typeface="Times New Roman" panose="02020603050405020304" pitchFamily="18" charset="0"/>
              </a:rPr>
              <a:t>Cho </a:t>
            </a:r>
            <a:r>
              <a:rPr lang="en-US" u="sng" dirty="0" err="1">
                <a:latin typeface="Times New Roman" panose="02020603050405020304" pitchFamily="18" charset="0"/>
                <a:cs typeface="Times New Roman" panose="02020603050405020304" pitchFamily="18" charset="0"/>
              </a:rPr>
              <a:t>hành</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tây</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đã</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thái</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hạt</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lựu</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vào</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chảo</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xào</a:t>
            </a:r>
            <a:r>
              <a:rPr lang="en-US" u="sng" dirty="0">
                <a:latin typeface="Times New Roman" panose="02020603050405020304" pitchFamily="18" charset="0"/>
                <a:cs typeface="Times New Roman" panose="02020603050405020304" pitchFamily="18" charset="0"/>
              </a:rPr>
              <a:t> qua </a:t>
            </a:r>
            <a:r>
              <a:rPr lang="en-US" u="sng" dirty="0" err="1">
                <a:latin typeface="Times New Roman" panose="02020603050405020304" pitchFamily="18" charset="0"/>
                <a:cs typeface="Times New Roman" panose="02020603050405020304" pitchFamily="18" charset="0"/>
              </a:rPr>
              <a:t>cho</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thơm</a:t>
            </a:r>
            <a:r>
              <a:rPr lang="en-US" u="sng"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u="sng" dirty="0" err="1">
                <a:latin typeface="Times New Roman" panose="02020603050405020304" pitchFamily="18" charset="0"/>
                <a:cs typeface="Times New Roman" panose="02020603050405020304" pitchFamily="18" charset="0"/>
              </a:rPr>
              <a:t>Sau</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đó</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đổ</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thịt</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băm</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vào</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xào</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cùng</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nêm</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gia</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vị</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và</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tiêu</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cho</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thơm</a:t>
            </a:r>
            <a:r>
              <a:rPr lang="en-US" u="sng" dirty="0">
                <a:latin typeface="Times New Roman" panose="02020603050405020304" pitchFamily="18" charset="0"/>
                <a:cs typeface="Times New Roman" panose="02020603050405020304" pitchFamily="18" charset="0"/>
              </a:rPr>
              <a:t>)</a:t>
            </a:r>
          </a:p>
        </p:txBody>
      </p:sp>
      <p:pic>
        <p:nvPicPr>
          <p:cNvPr id="4" name="Picture 3" descr="8b.jpg"/>
          <p:cNvPicPr>
            <a:picLocks noChangeAspect="1"/>
          </p:cNvPicPr>
          <p:nvPr/>
        </p:nvPicPr>
        <p:blipFill>
          <a:blip r:embed="rId3"/>
          <a:stretch>
            <a:fillRect/>
          </a:stretch>
        </p:blipFill>
        <p:spPr>
          <a:xfrm>
            <a:off x="4800600" y="685800"/>
            <a:ext cx="3705225" cy="2514600"/>
          </a:xfrm>
          <a:prstGeom prst="rect">
            <a:avLst/>
          </a:prstGeom>
        </p:spPr>
      </p:pic>
      <p:pic>
        <p:nvPicPr>
          <p:cNvPr id="5" name="Picture 4" descr="10.jpg"/>
          <p:cNvPicPr>
            <a:picLocks noChangeAspect="1"/>
          </p:cNvPicPr>
          <p:nvPr/>
        </p:nvPicPr>
        <p:blipFill>
          <a:blip r:embed="rId4"/>
          <a:stretch>
            <a:fillRect/>
          </a:stretch>
        </p:blipFill>
        <p:spPr>
          <a:xfrm>
            <a:off x="4800600" y="3581400"/>
            <a:ext cx="3733800"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0.70"/>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304800"/>
            <a:ext cx="8077200" cy="5821363"/>
          </a:xfrm>
        </p:spPr>
        <p:txBody>
          <a:bodyPr/>
          <a:lstStyle/>
          <a:p>
            <a:pPr>
              <a:buNone/>
            </a:pPr>
            <a:r>
              <a:rPr lang="vi-VN" dirty="0">
                <a:latin typeface="Times New Roman" panose="02020603050405020304" pitchFamily="18" charset="0"/>
                <a:cs typeface="Times New Roman" panose="02020603050405020304" pitchFamily="18" charset="0"/>
              </a:rPr>
              <a:t>Chuẩn bị cho bước tiếp theo: nặn khoai thành viên (trước khi nặn nhớ đeo bao tay hoặc rửa tay thật sạch)</a:t>
            </a:r>
          </a:p>
          <a:p>
            <a:pPr>
              <a:buNone/>
            </a:pPr>
            <a:endParaRPr lang="en-US" dirty="0">
              <a:latin typeface="Times New Roman" panose="02020603050405020304" pitchFamily="18" charset="0"/>
              <a:cs typeface="Times New Roman" panose="02020603050405020304" pitchFamily="18" charset="0"/>
            </a:endParaRPr>
          </a:p>
        </p:txBody>
      </p:sp>
      <p:pic>
        <p:nvPicPr>
          <p:cNvPr id="5" name="Picture 4" descr="11.jpg"/>
          <p:cNvPicPr>
            <a:picLocks noChangeAspect="1"/>
          </p:cNvPicPr>
          <p:nvPr/>
        </p:nvPicPr>
        <p:blipFill>
          <a:blip r:embed="rId3"/>
          <a:stretch>
            <a:fillRect/>
          </a:stretch>
        </p:blipFill>
        <p:spPr>
          <a:xfrm>
            <a:off x="1066800" y="1905000"/>
            <a:ext cx="6934200"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1032</Words>
  <Application>Microsoft Office PowerPoint</Application>
  <PresentationFormat>On-screen Show (4:3)</PresentationFormat>
  <Paragraphs>115</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GIÁO ÁN CÔNG NGHỆ 9 </vt:lpstr>
      <vt:lpstr>PowerPoint Presentation</vt:lpstr>
      <vt:lpstr>Bước 1: Đi chợ</vt:lpstr>
      <vt:lpstr>Bước 2: Nguyên liệu cần chuẩn bị</vt:lpstr>
      <vt:lpstr>Bước 3: Chế biến nguyên liệu</vt:lpstr>
      <vt:lpstr>Bước 4: Nấu ăn </vt:lpstr>
      <vt:lpstr>PowerPoint Presentation</vt:lpstr>
      <vt:lpstr>PowerPoint Presentation</vt:lpstr>
      <vt:lpstr>PowerPoint Presentation</vt:lpstr>
      <vt:lpstr>Bắt tay vào làm ngay thôi  </vt:lpstr>
      <vt:lpstr>PowerPoint Presentation</vt:lpstr>
      <vt:lpstr>PowerPoint Presentation</vt:lpstr>
      <vt:lpstr>PowerPoint Presentation</vt:lpstr>
      <vt:lpstr>PowerPoint Presentation</vt:lpstr>
      <vt:lpstr>Bước 5+6 Trang trí và thưởng thức thành phẩm thôi nào </vt:lpstr>
      <vt:lpstr>PowerPoint Presentation</vt:lpstr>
      <vt:lpstr>Bước 2: Chuẩn bị nguyên liệu</vt:lpstr>
      <vt:lpstr>Bước 3+4 Chế biến nguyên liệu và nấu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Bước 5+6: Trang trí và thưởng thức thành phẩm </vt:lpstr>
      <vt:lpstr>Chúc các bạn thành công </vt:lpstr>
      <vt:lpstr>Khoảng thời gian quý hiếm của cả nhóm</vt:lpstr>
      <vt:lpstr>Bài thực hành của Nhóm 3 đến đây là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Mai Hong Thanh</cp:lastModifiedBy>
  <cp:revision>41</cp:revision>
  <dcterms:created xsi:type="dcterms:W3CDTF">2015-02-06T15:19:00Z</dcterms:created>
  <dcterms:modified xsi:type="dcterms:W3CDTF">2021-09-26T10:24:06Z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DAD6291136F24376A18CE4703B60CEC7</vt:lpwstr>
  </property>
  <property fmtid="{D5CDD505-2E9C-101B-9397-08002B2CF9AE}" pid="3" name="KSOProductBuildVer">
    <vt:lpwstr>1033-11.2.0.10323</vt:lpwstr>
  </property>
</Properties>
</file>